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6" r:id="rId7"/>
    <p:sldId id="258" r:id="rId8"/>
    <p:sldId id="267" r:id="rId9"/>
    <p:sldId id="262" r:id="rId10"/>
    <p:sldId id="268" r:id="rId11"/>
    <p:sldId id="260" r:id="rId12"/>
    <p:sldId id="269" r:id="rId13"/>
    <p:sldId id="259" r:id="rId14"/>
    <p:sldId id="270" r:id="rId15"/>
    <p:sldId id="265" r:id="rId16"/>
    <p:sldId id="271" r:id="rId17"/>
    <p:sldId id="261" r:id="rId18"/>
    <p:sldId id="272" r:id="rId19"/>
    <p:sldId id="263" r:id="rId20"/>
    <p:sldId id="273" r:id="rId21"/>
    <p:sldId id="264" r:id="rId22"/>
    <p:sldId id="274" r:id="rId2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E5931-1233-47EE-A415-4E7F934085EA}" v="13" dt="2025-01-21T15:40:32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420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BA785C-567D-0309-EE43-A794775C33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94D2FE-7F33-E952-0465-43B4122248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61A881-4C65-2297-276F-4AC060A45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41153F-77A1-9BA3-60D6-C15BF770F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11C9793-6454-E304-6337-C89FA37A3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0724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C6150-969F-097F-4EEB-901661620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E2BDB32-A99F-F3A4-9CBE-E8497FB65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61D59B-2952-BA2B-746D-E897B1F78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03F2046-776B-94A7-0BF1-3F3D0FD7F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D65C66-1103-25F0-F61E-ADBED01F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7167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A40575D-8F3B-2996-57C6-A56E0AB0FE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F588C06-60F2-90C9-C87E-FB12D4053F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A586E7-AF2F-86B3-A80D-BB9CEE0A4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CD1814-AE94-D940-AAAC-9DD1F5967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1A6879-EBEE-DCE7-F466-5084AE0EF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7129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FB7DE-3852-4119-A4C1-147B6427E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AABE63-7332-1DA7-7927-BEFEF0463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1ADC7B4-FB41-D3AE-4B9E-B9EE305B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D74176C-285C-97D1-E6FB-C0381374B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82C1614-4C12-8A21-5BFB-E39AAF8E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5743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84C6E4-A5AF-3A1C-EC60-CD6E37E98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DCB2DF8-578C-CFA3-6858-B51ABCDAB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3D44BA4-FB5F-6253-91E1-5E82DF705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DC4C11D-9CC0-13A6-6BD6-B15009697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265B178-AA9A-4C74-0ED3-28EE77A1A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5940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F16350-4BDF-F7AA-5237-0C9427F3D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EDDA33-F9A2-821F-BF43-799F718FF4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9CD14F6-04DD-0332-564D-46A9429E0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9E7DB55-8425-C6A4-879D-1FBA7B7F0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2F654D4-82F1-BAC7-BE9F-F3E9A1614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68F16D3-6713-E2E6-0DE9-B30FA2F90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1627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705311-B8E4-D74E-3039-95B45611C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4A91410-2B75-B87D-EE47-44C29F832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339E38F-1A3D-01B5-4D7C-2A2CDD493B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14B88B6-A175-7635-E45B-D156863BB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8EDA931-D710-D609-2AFA-C88ECEE15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EEE22AB-8F04-3DC7-DFB0-B1E28A6E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6693980-3393-6576-9B29-F7733CA80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28F6B0C-BDCA-E13A-D953-FB2047810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72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ACE4F4-9F46-2AD8-EB0E-292DA7950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7E8881B-AD75-3727-39C8-513EF0B1F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E8E5540-5403-1C07-0554-4463CF025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40470B8-7D35-C7BC-9D15-0B5656B1F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5169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454BC9D-84CC-840D-4686-9A9DF5378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8A5414C-7DED-6B27-E7AD-0FF484E74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D68B0CF-004D-8348-AE88-BC1BA9194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9721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213C6-EA75-D87A-4506-8AFD7B7C8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03EF8A1-BB06-B68D-C5AA-4D17D49BB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7947D89-C741-37AE-C108-088991AE2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93961EE-345A-3B24-1ECB-3F5708ADD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6DAF1A5-6D57-4158-9FE1-244F748D3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387D644-07CB-D147-1286-7B43B0565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9831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52FCD0-570F-2B37-F15F-EA4CAF88B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8CCB6B7-1BD6-D238-093B-3BCE657C3E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5769016-E3A7-770A-9733-6DA95B1E6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B584F4D-B3E4-6505-06C1-12D963DF8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5BC2CFD-157C-E1BF-165E-7835574AF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19229E2-D959-C932-F543-645A5BBD2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844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02C9937-3687-E616-1615-997516411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534C7A-E6EE-0861-36A5-10CC53250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8AE6B-7525-BE0E-6ED7-6621062AC1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6A066BD-0D5E-89B8-B1B8-174B813A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8B7734B-4F45-9F6B-8991-EA2F7597BC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88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1">
            <a:extLst>
              <a:ext uri="{FF2B5EF4-FFF2-40B4-BE49-F238E27FC236}">
                <a16:creationId xmlns:a16="http://schemas.microsoft.com/office/drawing/2014/main" id="{DFCA2118-59A2-4310-A4B2-F2CBA821E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40492"/>
            <a:ext cx="12192000" cy="1924333"/>
          </a:xfrm>
          <a:custGeom>
            <a:avLst/>
            <a:gdLst>
              <a:gd name="connsiteX0" fmla="*/ 6189199 w 12192000"/>
              <a:gd name="connsiteY0" fmla="*/ 588 h 1924333"/>
              <a:gd name="connsiteX1" fmla="*/ 6207079 w 12192000"/>
              <a:gd name="connsiteY1" fmla="*/ 2850 h 1924333"/>
              <a:gd name="connsiteX2" fmla="*/ 6285610 w 12192000"/>
              <a:gd name="connsiteY2" fmla="*/ 18131 h 1924333"/>
              <a:gd name="connsiteX3" fmla="*/ 6378008 w 12192000"/>
              <a:gd name="connsiteY3" fmla="*/ 24625 h 1924333"/>
              <a:gd name="connsiteX4" fmla="*/ 6466340 w 12192000"/>
              <a:gd name="connsiteY4" fmla="*/ 21366 h 1924333"/>
              <a:gd name="connsiteX5" fmla="*/ 6553334 w 12192000"/>
              <a:gd name="connsiteY5" fmla="*/ 35307 h 1924333"/>
              <a:gd name="connsiteX6" fmla="*/ 6626068 w 12192000"/>
              <a:gd name="connsiteY6" fmla="*/ 58045 h 1924333"/>
              <a:gd name="connsiteX7" fmla="*/ 6692303 w 12192000"/>
              <a:gd name="connsiteY7" fmla="*/ 91487 h 1924333"/>
              <a:gd name="connsiteX8" fmla="*/ 6733670 w 12192000"/>
              <a:gd name="connsiteY8" fmla="*/ 118130 h 1924333"/>
              <a:gd name="connsiteX9" fmla="*/ 6798016 w 12192000"/>
              <a:gd name="connsiteY9" fmla="*/ 112271 h 1924333"/>
              <a:gd name="connsiteX10" fmla="*/ 6801081 w 12192000"/>
              <a:gd name="connsiteY10" fmla="*/ 114963 h 1924333"/>
              <a:gd name="connsiteX11" fmla="*/ 6819351 w 12192000"/>
              <a:gd name="connsiteY11" fmla="*/ 128825 h 1924333"/>
              <a:gd name="connsiteX12" fmla="*/ 6852732 w 12192000"/>
              <a:gd name="connsiteY12" fmla="*/ 123321 h 1924333"/>
              <a:gd name="connsiteX13" fmla="*/ 6865247 w 12192000"/>
              <a:gd name="connsiteY13" fmla="*/ 128836 h 1924333"/>
              <a:gd name="connsiteX14" fmla="*/ 6905517 w 12192000"/>
              <a:gd name="connsiteY14" fmla="*/ 129265 h 1924333"/>
              <a:gd name="connsiteX15" fmla="*/ 6950286 w 12192000"/>
              <a:gd name="connsiteY15" fmla="*/ 150104 h 1924333"/>
              <a:gd name="connsiteX16" fmla="*/ 7003442 w 12192000"/>
              <a:gd name="connsiteY16" fmla="*/ 136136 h 1924333"/>
              <a:gd name="connsiteX17" fmla="*/ 7160047 w 12192000"/>
              <a:gd name="connsiteY17" fmla="*/ 166721 h 1924333"/>
              <a:gd name="connsiteX18" fmla="*/ 7325604 w 12192000"/>
              <a:gd name="connsiteY18" fmla="*/ 215867 h 1924333"/>
              <a:gd name="connsiteX19" fmla="*/ 7540522 w 12192000"/>
              <a:gd name="connsiteY19" fmla="*/ 239374 h 1924333"/>
              <a:gd name="connsiteX20" fmla="*/ 7612071 w 12192000"/>
              <a:gd name="connsiteY20" fmla="*/ 229553 h 1924333"/>
              <a:gd name="connsiteX21" fmla="*/ 7651995 w 12192000"/>
              <a:gd name="connsiteY21" fmla="*/ 244567 h 1924333"/>
              <a:gd name="connsiteX22" fmla="*/ 7725761 w 12192000"/>
              <a:gd name="connsiteY22" fmla="*/ 258638 h 1924333"/>
              <a:gd name="connsiteX23" fmla="*/ 7823038 w 12192000"/>
              <a:gd name="connsiteY23" fmla="*/ 287078 h 1924333"/>
              <a:gd name="connsiteX24" fmla="*/ 7866405 w 12192000"/>
              <a:gd name="connsiteY24" fmla="*/ 287288 h 1924333"/>
              <a:gd name="connsiteX25" fmla="*/ 7875021 w 12192000"/>
              <a:gd name="connsiteY25" fmla="*/ 288224 h 1924333"/>
              <a:gd name="connsiteX26" fmla="*/ 7875146 w 12192000"/>
              <a:gd name="connsiteY26" fmla="*/ 288614 h 1924333"/>
              <a:gd name="connsiteX27" fmla="*/ 7907443 w 12192000"/>
              <a:gd name="connsiteY27" fmla="*/ 291752 h 1924333"/>
              <a:gd name="connsiteX28" fmla="*/ 7912892 w 12192000"/>
              <a:gd name="connsiteY28" fmla="*/ 294833 h 1924333"/>
              <a:gd name="connsiteX29" fmla="*/ 7946345 w 12192000"/>
              <a:gd name="connsiteY29" fmla="*/ 319359 h 1924333"/>
              <a:gd name="connsiteX30" fmla="*/ 8021238 w 12192000"/>
              <a:gd name="connsiteY30" fmla="*/ 315159 h 1924333"/>
              <a:gd name="connsiteX31" fmla="*/ 8094697 w 12192000"/>
              <a:gd name="connsiteY31" fmla="*/ 351819 h 1924333"/>
              <a:gd name="connsiteX32" fmla="*/ 8155208 w 12192000"/>
              <a:gd name="connsiteY32" fmla="*/ 371168 h 1924333"/>
              <a:gd name="connsiteX33" fmla="*/ 8248472 w 12192000"/>
              <a:gd name="connsiteY33" fmla="*/ 400489 h 1924333"/>
              <a:gd name="connsiteX34" fmla="*/ 8300068 w 12192000"/>
              <a:gd name="connsiteY34" fmla="*/ 405531 h 1924333"/>
              <a:gd name="connsiteX35" fmla="*/ 8356293 w 12192000"/>
              <a:gd name="connsiteY35" fmla="*/ 403328 h 1924333"/>
              <a:gd name="connsiteX36" fmla="*/ 8475838 w 12192000"/>
              <a:gd name="connsiteY36" fmla="*/ 435524 h 1924333"/>
              <a:gd name="connsiteX37" fmla="*/ 8575216 w 12192000"/>
              <a:gd name="connsiteY37" fmla="*/ 450198 h 1924333"/>
              <a:gd name="connsiteX38" fmla="*/ 8588650 w 12192000"/>
              <a:gd name="connsiteY38" fmla="*/ 447070 h 1924333"/>
              <a:gd name="connsiteX39" fmla="*/ 8612184 w 12192000"/>
              <a:gd name="connsiteY39" fmla="*/ 439577 h 1924333"/>
              <a:gd name="connsiteX40" fmla="*/ 8630713 w 12192000"/>
              <a:gd name="connsiteY40" fmla="*/ 433015 h 1924333"/>
              <a:gd name="connsiteX41" fmla="*/ 8704240 w 12192000"/>
              <a:gd name="connsiteY41" fmla="*/ 422865 h 1924333"/>
              <a:gd name="connsiteX42" fmla="*/ 8829513 w 12192000"/>
              <a:gd name="connsiteY42" fmla="*/ 429389 h 1924333"/>
              <a:gd name="connsiteX43" fmla="*/ 9083651 w 12192000"/>
              <a:gd name="connsiteY43" fmla="*/ 390744 h 1924333"/>
              <a:gd name="connsiteX44" fmla="*/ 9371402 w 12192000"/>
              <a:gd name="connsiteY44" fmla="*/ 371809 h 1924333"/>
              <a:gd name="connsiteX45" fmla="*/ 9429586 w 12192000"/>
              <a:gd name="connsiteY45" fmla="*/ 369213 h 1924333"/>
              <a:gd name="connsiteX46" fmla="*/ 9489757 w 12192000"/>
              <a:gd name="connsiteY46" fmla="*/ 377814 h 1924333"/>
              <a:gd name="connsiteX47" fmla="*/ 9516954 w 12192000"/>
              <a:gd name="connsiteY47" fmla="*/ 376991 h 1924333"/>
              <a:gd name="connsiteX48" fmla="*/ 9645588 w 12192000"/>
              <a:gd name="connsiteY48" fmla="*/ 363590 h 1924333"/>
              <a:gd name="connsiteX49" fmla="*/ 9722896 w 12192000"/>
              <a:gd name="connsiteY49" fmla="*/ 360983 h 1924333"/>
              <a:gd name="connsiteX50" fmla="*/ 9752803 w 12192000"/>
              <a:gd name="connsiteY50" fmla="*/ 368492 h 1924333"/>
              <a:gd name="connsiteX51" fmla="*/ 9890305 w 12192000"/>
              <a:gd name="connsiteY51" fmla="*/ 380736 h 1924333"/>
              <a:gd name="connsiteX52" fmla="*/ 9939767 w 12192000"/>
              <a:gd name="connsiteY52" fmla="*/ 377776 h 1924333"/>
              <a:gd name="connsiteX53" fmla="*/ 9944355 w 12192000"/>
              <a:gd name="connsiteY53" fmla="*/ 377352 h 1924333"/>
              <a:gd name="connsiteX54" fmla="*/ 9953719 w 12192000"/>
              <a:gd name="connsiteY54" fmla="*/ 375642 h 1924333"/>
              <a:gd name="connsiteX55" fmla="*/ 9955809 w 12192000"/>
              <a:gd name="connsiteY55" fmla="*/ 376294 h 1924333"/>
              <a:gd name="connsiteX56" fmla="*/ 10032710 w 12192000"/>
              <a:gd name="connsiteY56" fmla="*/ 394940 h 1924333"/>
              <a:gd name="connsiteX57" fmla="*/ 10049925 w 12192000"/>
              <a:gd name="connsiteY57" fmla="*/ 404971 h 1924333"/>
              <a:gd name="connsiteX58" fmla="*/ 10112671 w 12192000"/>
              <a:gd name="connsiteY58" fmla="*/ 414549 h 1924333"/>
              <a:gd name="connsiteX59" fmla="*/ 10170853 w 12192000"/>
              <a:gd name="connsiteY59" fmla="*/ 435168 h 1924333"/>
              <a:gd name="connsiteX60" fmla="*/ 10290184 w 12192000"/>
              <a:gd name="connsiteY60" fmla="*/ 448123 h 1924333"/>
              <a:gd name="connsiteX61" fmla="*/ 10320158 w 12192000"/>
              <a:gd name="connsiteY61" fmla="*/ 458352 h 1924333"/>
              <a:gd name="connsiteX62" fmla="*/ 10321815 w 12192000"/>
              <a:gd name="connsiteY62" fmla="*/ 463087 h 1924333"/>
              <a:gd name="connsiteX63" fmla="*/ 10373742 w 12192000"/>
              <a:gd name="connsiteY63" fmla="*/ 464538 h 1924333"/>
              <a:gd name="connsiteX64" fmla="*/ 10428532 w 12192000"/>
              <a:gd name="connsiteY64" fmla="*/ 492504 h 1924333"/>
              <a:gd name="connsiteX65" fmla="*/ 10466490 w 12192000"/>
              <a:gd name="connsiteY65" fmla="*/ 517759 h 1924333"/>
              <a:gd name="connsiteX66" fmla="*/ 10466675 w 12192000"/>
              <a:gd name="connsiteY66" fmla="*/ 522076 h 1924333"/>
              <a:gd name="connsiteX67" fmla="*/ 10470309 w 12192000"/>
              <a:gd name="connsiteY67" fmla="*/ 522792 h 1924333"/>
              <a:gd name="connsiteX68" fmla="*/ 10474138 w 12192000"/>
              <a:gd name="connsiteY68" fmla="*/ 519761 h 1924333"/>
              <a:gd name="connsiteX69" fmla="*/ 10501100 w 12192000"/>
              <a:gd name="connsiteY69" fmla="*/ 528263 h 1924333"/>
              <a:gd name="connsiteX70" fmla="*/ 10502395 w 12192000"/>
              <a:gd name="connsiteY70" fmla="*/ 536393 h 1924333"/>
              <a:gd name="connsiteX71" fmla="*/ 10689496 w 12192000"/>
              <a:gd name="connsiteY71" fmla="*/ 560233 h 1924333"/>
              <a:gd name="connsiteX72" fmla="*/ 10788736 w 12192000"/>
              <a:gd name="connsiteY72" fmla="*/ 613188 h 1924333"/>
              <a:gd name="connsiteX73" fmla="*/ 10819747 w 12192000"/>
              <a:gd name="connsiteY73" fmla="*/ 621351 h 1924333"/>
              <a:gd name="connsiteX74" fmla="*/ 10864632 w 12192000"/>
              <a:gd name="connsiteY74" fmla="*/ 644858 h 1924333"/>
              <a:gd name="connsiteX75" fmla="*/ 10929407 w 12192000"/>
              <a:gd name="connsiteY75" fmla="*/ 652945 h 1924333"/>
              <a:gd name="connsiteX76" fmla="*/ 10979412 w 12192000"/>
              <a:gd name="connsiteY76" fmla="*/ 654217 h 1924333"/>
              <a:gd name="connsiteX77" fmla="*/ 11006959 w 12192000"/>
              <a:gd name="connsiteY77" fmla="*/ 657017 h 1924333"/>
              <a:gd name="connsiteX78" fmla="*/ 11077038 w 12192000"/>
              <a:gd name="connsiteY78" fmla="*/ 668487 h 1924333"/>
              <a:gd name="connsiteX79" fmla="*/ 11157850 w 12192000"/>
              <a:gd name="connsiteY79" fmla="*/ 693164 h 1924333"/>
              <a:gd name="connsiteX80" fmla="*/ 11175276 w 12192000"/>
              <a:gd name="connsiteY80" fmla="*/ 697243 h 1924333"/>
              <a:gd name="connsiteX81" fmla="*/ 11191131 w 12192000"/>
              <a:gd name="connsiteY81" fmla="*/ 696085 h 1924333"/>
              <a:gd name="connsiteX82" fmla="*/ 11195573 w 12192000"/>
              <a:gd name="connsiteY82" fmla="*/ 691751 h 1924333"/>
              <a:gd name="connsiteX83" fmla="*/ 11205299 w 12192000"/>
              <a:gd name="connsiteY83" fmla="*/ 693247 h 1924333"/>
              <a:gd name="connsiteX84" fmla="*/ 11223770 w 12192000"/>
              <a:gd name="connsiteY84" fmla="*/ 690335 h 1924333"/>
              <a:gd name="connsiteX85" fmla="*/ 11292119 w 12192000"/>
              <a:gd name="connsiteY85" fmla="*/ 713311 h 1924333"/>
              <a:gd name="connsiteX86" fmla="*/ 11435379 w 12192000"/>
              <a:gd name="connsiteY86" fmla="*/ 758519 h 1924333"/>
              <a:gd name="connsiteX87" fmla="*/ 11604406 w 12192000"/>
              <a:gd name="connsiteY87" fmla="*/ 810476 h 1924333"/>
              <a:gd name="connsiteX88" fmla="*/ 11652155 w 12192000"/>
              <a:gd name="connsiteY88" fmla="*/ 825109 h 1924333"/>
              <a:gd name="connsiteX89" fmla="*/ 11654192 w 12192000"/>
              <a:gd name="connsiteY89" fmla="*/ 827301 h 1924333"/>
              <a:gd name="connsiteX90" fmla="*/ 11676599 w 12192000"/>
              <a:gd name="connsiteY90" fmla="*/ 846628 h 1924333"/>
              <a:gd name="connsiteX91" fmla="*/ 11775168 w 12192000"/>
              <a:gd name="connsiteY91" fmla="*/ 890664 h 1924333"/>
              <a:gd name="connsiteX92" fmla="*/ 11826341 w 12192000"/>
              <a:gd name="connsiteY92" fmla="*/ 877558 h 1924333"/>
              <a:gd name="connsiteX93" fmla="*/ 11879068 w 12192000"/>
              <a:gd name="connsiteY93" fmla="*/ 874038 h 1924333"/>
              <a:gd name="connsiteX94" fmla="*/ 11889563 w 12192000"/>
              <a:gd name="connsiteY94" fmla="*/ 878619 h 1924333"/>
              <a:gd name="connsiteX95" fmla="*/ 12016613 w 12192000"/>
              <a:gd name="connsiteY95" fmla="*/ 886111 h 1924333"/>
              <a:gd name="connsiteX96" fmla="*/ 12108292 w 12192000"/>
              <a:gd name="connsiteY96" fmla="*/ 868500 h 1924333"/>
              <a:gd name="connsiteX97" fmla="*/ 12182910 w 12192000"/>
              <a:gd name="connsiteY97" fmla="*/ 882003 h 1924333"/>
              <a:gd name="connsiteX98" fmla="*/ 12192000 w 12192000"/>
              <a:gd name="connsiteY98" fmla="*/ 884778 h 1924333"/>
              <a:gd name="connsiteX99" fmla="*/ 12192000 w 12192000"/>
              <a:gd name="connsiteY99" fmla="*/ 1610315 h 1924333"/>
              <a:gd name="connsiteX100" fmla="*/ 12191998 w 12192000"/>
              <a:gd name="connsiteY100" fmla="*/ 1610315 h 1924333"/>
              <a:gd name="connsiteX101" fmla="*/ 12191998 w 12192000"/>
              <a:gd name="connsiteY101" fmla="*/ 1924333 h 1924333"/>
              <a:gd name="connsiteX102" fmla="*/ 0 w 12192000"/>
              <a:gd name="connsiteY102" fmla="*/ 1924333 h 1924333"/>
              <a:gd name="connsiteX103" fmla="*/ 0 w 12192000"/>
              <a:gd name="connsiteY103" fmla="*/ 505159 h 1924333"/>
              <a:gd name="connsiteX104" fmla="*/ 5722 w 12192000"/>
              <a:gd name="connsiteY104" fmla="*/ 508889 h 1924333"/>
              <a:gd name="connsiteX105" fmla="*/ 38476 w 12192000"/>
              <a:gd name="connsiteY105" fmla="*/ 524137 h 1924333"/>
              <a:gd name="connsiteX106" fmla="*/ 192883 w 12192000"/>
              <a:gd name="connsiteY106" fmla="*/ 545272 h 1924333"/>
              <a:gd name="connsiteX107" fmla="*/ 343710 w 12192000"/>
              <a:gd name="connsiteY107" fmla="*/ 565029 h 1924333"/>
              <a:gd name="connsiteX108" fmla="*/ 471066 w 12192000"/>
              <a:gd name="connsiteY108" fmla="*/ 549837 h 1924333"/>
              <a:gd name="connsiteX109" fmla="*/ 617333 w 12192000"/>
              <a:gd name="connsiteY109" fmla="*/ 526428 h 1924333"/>
              <a:gd name="connsiteX110" fmla="*/ 725203 w 12192000"/>
              <a:gd name="connsiteY110" fmla="*/ 523793 h 1924333"/>
              <a:gd name="connsiteX111" fmla="*/ 788494 w 12192000"/>
              <a:gd name="connsiteY111" fmla="*/ 505799 h 1924333"/>
              <a:gd name="connsiteX112" fmla="*/ 885977 w 12192000"/>
              <a:gd name="connsiteY112" fmla="*/ 526585 h 1924333"/>
              <a:gd name="connsiteX113" fmla="*/ 932142 w 12192000"/>
              <a:gd name="connsiteY113" fmla="*/ 528005 h 1924333"/>
              <a:gd name="connsiteX114" fmla="*/ 1090404 w 12192000"/>
              <a:gd name="connsiteY114" fmla="*/ 498299 h 1924333"/>
              <a:gd name="connsiteX115" fmla="*/ 1188628 w 12192000"/>
              <a:gd name="connsiteY115" fmla="*/ 483151 h 1924333"/>
              <a:gd name="connsiteX116" fmla="*/ 1316247 w 12192000"/>
              <a:gd name="connsiteY116" fmla="*/ 425979 h 1924333"/>
              <a:gd name="connsiteX117" fmla="*/ 1357712 w 12192000"/>
              <a:gd name="connsiteY117" fmla="*/ 416549 h 1924333"/>
              <a:gd name="connsiteX118" fmla="*/ 1425921 w 12192000"/>
              <a:gd name="connsiteY118" fmla="*/ 413953 h 1924333"/>
              <a:gd name="connsiteX119" fmla="*/ 1503817 w 12192000"/>
              <a:gd name="connsiteY119" fmla="*/ 380457 h 1924333"/>
              <a:gd name="connsiteX120" fmla="*/ 1639196 w 12192000"/>
              <a:gd name="connsiteY120" fmla="*/ 372785 h 1924333"/>
              <a:gd name="connsiteX121" fmla="*/ 1705606 w 12192000"/>
              <a:gd name="connsiteY121" fmla="*/ 359023 h 1924333"/>
              <a:gd name="connsiteX122" fmla="*/ 1813011 w 12192000"/>
              <a:gd name="connsiteY122" fmla="*/ 331023 h 1924333"/>
              <a:gd name="connsiteX123" fmla="*/ 1831380 w 12192000"/>
              <a:gd name="connsiteY123" fmla="*/ 341307 h 1924333"/>
              <a:gd name="connsiteX124" fmla="*/ 1858612 w 12192000"/>
              <a:gd name="connsiteY124" fmla="*/ 326777 h 1924333"/>
              <a:gd name="connsiteX125" fmla="*/ 1880661 w 12192000"/>
              <a:gd name="connsiteY125" fmla="*/ 335987 h 1924333"/>
              <a:gd name="connsiteX126" fmla="*/ 1941495 w 12192000"/>
              <a:gd name="connsiteY126" fmla="*/ 310792 h 1924333"/>
              <a:gd name="connsiteX127" fmla="*/ 1995402 w 12192000"/>
              <a:gd name="connsiteY127" fmla="*/ 305480 h 1924333"/>
              <a:gd name="connsiteX128" fmla="*/ 2223864 w 12192000"/>
              <a:gd name="connsiteY128" fmla="*/ 266118 h 1924333"/>
              <a:gd name="connsiteX129" fmla="*/ 2418043 w 12192000"/>
              <a:gd name="connsiteY129" fmla="*/ 215314 h 1924333"/>
              <a:gd name="connsiteX130" fmla="*/ 2558461 w 12192000"/>
              <a:gd name="connsiteY130" fmla="*/ 168193 h 1924333"/>
              <a:gd name="connsiteX131" fmla="*/ 2595535 w 12192000"/>
              <a:gd name="connsiteY131" fmla="*/ 158548 h 1924333"/>
              <a:gd name="connsiteX132" fmla="*/ 2626942 w 12192000"/>
              <a:gd name="connsiteY132" fmla="*/ 130400 h 1924333"/>
              <a:gd name="connsiteX133" fmla="*/ 2632225 w 12192000"/>
              <a:gd name="connsiteY133" fmla="*/ 130446 h 1924333"/>
              <a:gd name="connsiteX134" fmla="*/ 2696856 w 12192000"/>
              <a:gd name="connsiteY134" fmla="*/ 128498 h 1924333"/>
              <a:gd name="connsiteX135" fmla="*/ 2759767 w 12192000"/>
              <a:gd name="connsiteY135" fmla="*/ 127784 h 1924333"/>
              <a:gd name="connsiteX136" fmla="*/ 2792685 w 12192000"/>
              <a:gd name="connsiteY136" fmla="*/ 115710 h 1924333"/>
              <a:gd name="connsiteX137" fmla="*/ 2799767 w 12192000"/>
              <a:gd name="connsiteY137" fmla="*/ 113754 h 1924333"/>
              <a:gd name="connsiteX138" fmla="*/ 2829799 w 12192000"/>
              <a:gd name="connsiteY138" fmla="*/ 120042 h 1924333"/>
              <a:gd name="connsiteX139" fmla="*/ 2890704 w 12192000"/>
              <a:gd name="connsiteY139" fmla="*/ 121493 h 1924333"/>
              <a:gd name="connsiteX140" fmla="*/ 3042646 w 12192000"/>
              <a:gd name="connsiteY140" fmla="*/ 112273 h 1924333"/>
              <a:gd name="connsiteX141" fmla="*/ 3146630 w 12192000"/>
              <a:gd name="connsiteY141" fmla="*/ 100898 h 1924333"/>
              <a:gd name="connsiteX142" fmla="*/ 3233163 w 12192000"/>
              <a:gd name="connsiteY142" fmla="*/ 120200 h 1924333"/>
              <a:gd name="connsiteX143" fmla="*/ 3372699 w 12192000"/>
              <a:gd name="connsiteY143" fmla="*/ 129394 h 1924333"/>
              <a:gd name="connsiteX144" fmla="*/ 3394352 w 12192000"/>
              <a:gd name="connsiteY144" fmla="*/ 131671 h 1924333"/>
              <a:gd name="connsiteX145" fmla="*/ 3448218 w 12192000"/>
              <a:gd name="connsiteY145" fmla="*/ 118229 h 1924333"/>
              <a:gd name="connsiteX146" fmla="*/ 3505047 w 12192000"/>
              <a:gd name="connsiteY146" fmla="*/ 115412 h 1924333"/>
              <a:gd name="connsiteX147" fmla="*/ 3521767 w 12192000"/>
              <a:gd name="connsiteY147" fmla="*/ 111071 h 1924333"/>
              <a:gd name="connsiteX148" fmla="*/ 3585137 w 12192000"/>
              <a:gd name="connsiteY148" fmla="*/ 114371 h 1924333"/>
              <a:gd name="connsiteX149" fmla="*/ 3690293 w 12192000"/>
              <a:gd name="connsiteY149" fmla="*/ 98301 h 1924333"/>
              <a:gd name="connsiteX150" fmla="*/ 3867818 w 12192000"/>
              <a:gd name="connsiteY150" fmla="*/ 88985 h 1924333"/>
              <a:gd name="connsiteX151" fmla="*/ 4091337 w 12192000"/>
              <a:gd name="connsiteY151" fmla="*/ 70813 h 1924333"/>
              <a:gd name="connsiteX152" fmla="*/ 4246332 w 12192000"/>
              <a:gd name="connsiteY152" fmla="*/ 41697 h 1924333"/>
              <a:gd name="connsiteX153" fmla="*/ 4266975 w 12192000"/>
              <a:gd name="connsiteY153" fmla="*/ 46592 h 1924333"/>
              <a:gd name="connsiteX154" fmla="*/ 4270566 w 12192000"/>
              <a:gd name="connsiteY154" fmla="*/ 47620 h 1924333"/>
              <a:gd name="connsiteX155" fmla="*/ 4288964 w 12192000"/>
              <a:gd name="connsiteY155" fmla="*/ 52766 h 1924333"/>
              <a:gd name="connsiteX156" fmla="*/ 4365137 w 12192000"/>
              <a:gd name="connsiteY156" fmla="*/ 51783 h 1924333"/>
              <a:gd name="connsiteX157" fmla="*/ 4430546 w 12192000"/>
              <a:gd name="connsiteY157" fmla="*/ 44555 h 1924333"/>
              <a:gd name="connsiteX158" fmla="*/ 4444136 w 12192000"/>
              <a:gd name="connsiteY158" fmla="*/ 39567 h 1924333"/>
              <a:gd name="connsiteX159" fmla="*/ 4534039 w 12192000"/>
              <a:gd name="connsiteY159" fmla="*/ 31604 h 1924333"/>
              <a:gd name="connsiteX160" fmla="*/ 4560448 w 12192000"/>
              <a:gd name="connsiteY160" fmla="*/ 25231 h 1924333"/>
              <a:gd name="connsiteX161" fmla="*/ 4568006 w 12192000"/>
              <a:gd name="connsiteY161" fmla="*/ 25970 h 1924333"/>
              <a:gd name="connsiteX162" fmla="*/ 4595497 w 12192000"/>
              <a:gd name="connsiteY162" fmla="*/ 22958 h 1924333"/>
              <a:gd name="connsiteX163" fmla="*/ 4608623 w 12192000"/>
              <a:gd name="connsiteY163" fmla="*/ 18108 h 1924333"/>
              <a:gd name="connsiteX164" fmla="*/ 4623942 w 12192000"/>
              <a:gd name="connsiteY164" fmla="*/ 22251 h 1924333"/>
              <a:gd name="connsiteX165" fmla="*/ 4664336 w 12192000"/>
              <a:gd name="connsiteY165" fmla="*/ 23306 h 1924333"/>
              <a:gd name="connsiteX166" fmla="*/ 4677385 w 12192000"/>
              <a:gd name="connsiteY166" fmla="*/ 18246 h 1924333"/>
              <a:gd name="connsiteX167" fmla="*/ 4698143 w 12192000"/>
              <a:gd name="connsiteY167" fmla="*/ 18036 h 1924333"/>
              <a:gd name="connsiteX168" fmla="*/ 4750609 w 12192000"/>
              <a:gd name="connsiteY168" fmla="*/ 23611 h 1924333"/>
              <a:gd name="connsiteX169" fmla="*/ 4784658 w 12192000"/>
              <a:gd name="connsiteY169" fmla="*/ 25057 h 1924333"/>
              <a:gd name="connsiteX170" fmla="*/ 4847558 w 12192000"/>
              <a:gd name="connsiteY170" fmla="*/ 38726 h 1924333"/>
              <a:gd name="connsiteX171" fmla="*/ 4909134 w 12192000"/>
              <a:gd name="connsiteY171" fmla="*/ 50659 h 1924333"/>
              <a:gd name="connsiteX172" fmla="*/ 5099219 w 12192000"/>
              <a:gd name="connsiteY172" fmla="*/ 55050 h 1924333"/>
              <a:gd name="connsiteX173" fmla="*/ 5184992 w 12192000"/>
              <a:gd name="connsiteY173" fmla="*/ 67596 h 1924333"/>
              <a:gd name="connsiteX174" fmla="*/ 5229637 w 12192000"/>
              <a:gd name="connsiteY174" fmla="*/ 67789 h 1924333"/>
              <a:gd name="connsiteX175" fmla="*/ 5389346 w 12192000"/>
              <a:gd name="connsiteY175" fmla="*/ 80211 h 1924333"/>
              <a:gd name="connsiteX176" fmla="*/ 5494414 w 12192000"/>
              <a:gd name="connsiteY176" fmla="*/ 75926 h 1924333"/>
              <a:gd name="connsiteX177" fmla="*/ 5528443 w 12192000"/>
              <a:gd name="connsiteY177" fmla="*/ 77206 h 1924333"/>
              <a:gd name="connsiteX178" fmla="*/ 5684939 w 12192000"/>
              <a:gd name="connsiteY178" fmla="*/ 50269 h 1924333"/>
              <a:gd name="connsiteX179" fmla="*/ 5765146 w 12192000"/>
              <a:gd name="connsiteY179" fmla="*/ 50414 h 1924333"/>
              <a:gd name="connsiteX180" fmla="*/ 5848655 w 12192000"/>
              <a:gd name="connsiteY180" fmla="*/ 35257 h 1924333"/>
              <a:gd name="connsiteX181" fmla="*/ 5930656 w 12192000"/>
              <a:gd name="connsiteY181" fmla="*/ 30131 h 1924333"/>
              <a:gd name="connsiteX182" fmla="*/ 6124150 w 12192000"/>
              <a:gd name="connsiteY182" fmla="*/ 31679 h 1924333"/>
              <a:gd name="connsiteX183" fmla="*/ 6189199 w 12192000"/>
              <a:gd name="connsiteY183" fmla="*/ 588 h 192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2192000" h="1924333">
                <a:moveTo>
                  <a:pt x="6189199" y="588"/>
                </a:moveTo>
                <a:cubicBezTo>
                  <a:pt x="6196356" y="-574"/>
                  <a:pt x="6202609" y="-108"/>
                  <a:pt x="6207079" y="2850"/>
                </a:cubicBezTo>
                <a:cubicBezTo>
                  <a:pt x="6222026" y="2749"/>
                  <a:pt x="6273489" y="3767"/>
                  <a:pt x="6285610" y="18131"/>
                </a:cubicBezTo>
                <a:cubicBezTo>
                  <a:pt x="6307255" y="18685"/>
                  <a:pt x="6357141" y="23793"/>
                  <a:pt x="6378008" y="24625"/>
                </a:cubicBezTo>
                <a:cubicBezTo>
                  <a:pt x="6409946" y="30645"/>
                  <a:pt x="6438307" y="10375"/>
                  <a:pt x="6466340" y="21366"/>
                </a:cubicBezTo>
                <a:cubicBezTo>
                  <a:pt x="6488276" y="31229"/>
                  <a:pt x="6529854" y="28110"/>
                  <a:pt x="6553334" y="35307"/>
                </a:cubicBezTo>
                <a:cubicBezTo>
                  <a:pt x="6561737" y="48059"/>
                  <a:pt x="6609188" y="62087"/>
                  <a:pt x="6626068" y="58045"/>
                </a:cubicBezTo>
                <a:cubicBezTo>
                  <a:pt x="6660952" y="66570"/>
                  <a:pt x="6666277" y="84716"/>
                  <a:pt x="6692303" y="91487"/>
                </a:cubicBezTo>
                <a:lnTo>
                  <a:pt x="6733670" y="118130"/>
                </a:lnTo>
                <a:lnTo>
                  <a:pt x="6798016" y="112271"/>
                </a:lnTo>
                <a:lnTo>
                  <a:pt x="6801081" y="114963"/>
                </a:lnTo>
                <a:cubicBezTo>
                  <a:pt x="6806919" y="120140"/>
                  <a:pt x="6812832" y="125016"/>
                  <a:pt x="6819351" y="128825"/>
                </a:cubicBezTo>
                <a:cubicBezTo>
                  <a:pt x="6825742" y="109997"/>
                  <a:pt x="6840132" y="116541"/>
                  <a:pt x="6852732" y="123321"/>
                </a:cubicBezTo>
                <a:lnTo>
                  <a:pt x="6865247" y="128836"/>
                </a:lnTo>
                <a:lnTo>
                  <a:pt x="6905517" y="129265"/>
                </a:lnTo>
                <a:cubicBezTo>
                  <a:pt x="6934052" y="140042"/>
                  <a:pt x="6939773" y="141556"/>
                  <a:pt x="6950286" y="150104"/>
                </a:cubicBezTo>
                <a:lnTo>
                  <a:pt x="7003442" y="136136"/>
                </a:lnTo>
                <a:lnTo>
                  <a:pt x="7160047" y="166721"/>
                </a:lnTo>
                <a:cubicBezTo>
                  <a:pt x="7207281" y="179911"/>
                  <a:pt x="7280644" y="210197"/>
                  <a:pt x="7325604" y="215867"/>
                </a:cubicBezTo>
                <a:cubicBezTo>
                  <a:pt x="7460113" y="233904"/>
                  <a:pt x="7393081" y="242880"/>
                  <a:pt x="7540522" y="239374"/>
                </a:cubicBezTo>
                <a:cubicBezTo>
                  <a:pt x="7545714" y="234872"/>
                  <a:pt x="7605972" y="231727"/>
                  <a:pt x="7612071" y="229553"/>
                </a:cubicBezTo>
                <a:lnTo>
                  <a:pt x="7651995" y="244567"/>
                </a:lnTo>
                <a:lnTo>
                  <a:pt x="7725761" y="258638"/>
                </a:lnTo>
                <a:lnTo>
                  <a:pt x="7823038" y="287078"/>
                </a:lnTo>
                <a:cubicBezTo>
                  <a:pt x="7837080" y="286482"/>
                  <a:pt x="7851647" y="286498"/>
                  <a:pt x="7866405" y="287288"/>
                </a:cubicBezTo>
                <a:lnTo>
                  <a:pt x="7875021" y="288224"/>
                </a:lnTo>
                <a:cubicBezTo>
                  <a:pt x="7875062" y="288354"/>
                  <a:pt x="7875105" y="288483"/>
                  <a:pt x="7875146" y="288614"/>
                </a:cubicBezTo>
                <a:cubicBezTo>
                  <a:pt x="7880550" y="289202"/>
                  <a:pt x="7901153" y="290716"/>
                  <a:pt x="7907443" y="291752"/>
                </a:cubicBezTo>
                <a:lnTo>
                  <a:pt x="7912892" y="294833"/>
                </a:lnTo>
                <a:lnTo>
                  <a:pt x="7946345" y="319359"/>
                </a:lnTo>
                <a:cubicBezTo>
                  <a:pt x="7958657" y="312776"/>
                  <a:pt x="7996513" y="309749"/>
                  <a:pt x="8021238" y="315159"/>
                </a:cubicBezTo>
                <a:cubicBezTo>
                  <a:pt x="8045964" y="320570"/>
                  <a:pt x="8058169" y="340462"/>
                  <a:pt x="8094697" y="351819"/>
                </a:cubicBezTo>
                <a:cubicBezTo>
                  <a:pt x="8129587" y="361154"/>
                  <a:pt x="8116181" y="360544"/>
                  <a:pt x="8155208" y="371168"/>
                </a:cubicBezTo>
                <a:cubicBezTo>
                  <a:pt x="8196217" y="383300"/>
                  <a:pt x="8205468" y="391801"/>
                  <a:pt x="8248472" y="400489"/>
                </a:cubicBezTo>
                <a:cubicBezTo>
                  <a:pt x="8283932" y="419791"/>
                  <a:pt x="8278617" y="392031"/>
                  <a:pt x="8300068" y="405531"/>
                </a:cubicBezTo>
                <a:lnTo>
                  <a:pt x="8356293" y="403328"/>
                </a:lnTo>
                <a:cubicBezTo>
                  <a:pt x="8377247" y="404463"/>
                  <a:pt x="8438442" y="433194"/>
                  <a:pt x="8475838" y="435524"/>
                </a:cubicBezTo>
                <a:cubicBezTo>
                  <a:pt x="8510241" y="438037"/>
                  <a:pt x="8545511" y="449840"/>
                  <a:pt x="8575216" y="450198"/>
                </a:cubicBezTo>
                <a:lnTo>
                  <a:pt x="8588650" y="447070"/>
                </a:lnTo>
                <a:lnTo>
                  <a:pt x="8612184" y="439577"/>
                </a:lnTo>
                <a:lnTo>
                  <a:pt x="8630713" y="433015"/>
                </a:lnTo>
                <a:cubicBezTo>
                  <a:pt x="8635870" y="429519"/>
                  <a:pt x="8700685" y="428411"/>
                  <a:pt x="8704240" y="422865"/>
                </a:cubicBezTo>
                <a:cubicBezTo>
                  <a:pt x="8761777" y="429549"/>
                  <a:pt x="8768302" y="427178"/>
                  <a:pt x="8829513" y="429389"/>
                </a:cubicBezTo>
                <a:cubicBezTo>
                  <a:pt x="8922895" y="444672"/>
                  <a:pt x="8924579" y="401507"/>
                  <a:pt x="9083651" y="390744"/>
                </a:cubicBezTo>
                <a:cubicBezTo>
                  <a:pt x="9138403" y="388032"/>
                  <a:pt x="9315003" y="378647"/>
                  <a:pt x="9371402" y="371809"/>
                </a:cubicBezTo>
                <a:cubicBezTo>
                  <a:pt x="9358632" y="337502"/>
                  <a:pt x="9402842" y="379364"/>
                  <a:pt x="9429586" y="369213"/>
                </a:cubicBezTo>
                <a:cubicBezTo>
                  <a:pt x="9449312" y="370213"/>
                  <a:pt x="9473938" y="373270"/>
                  <a:pt x="9489757" y="377814"/>
                </a:cubicBezTo>
                <a:cubicBezTo>
                  <a:pt x="9498164" y="379256"/>
                  <a:pt x="9507139" y="379272"/>
                  <a:pt x="9516954" y="376991"/>
                </a:cubicBezTo>
                <a:cubicBezTo>
                  <a:pt x="9548430" y="354766"/>
                  <a:pt x="9591874" y="370315"/>
                  <a:pt x="9645588" y="363590"/>
                </a:cubicBezTo>
                <a:cubicBezTo>
                  <a:pt x="9660487" y="368814"/>
                  <a:pt x="9710817" y="350550"/>
                  <a:pt x="9722896" y="360983"/>
                </a:cubicBezTo>
                <a:cubicBezTo>
                  <a:pt x="9733918" y="362239"/>
                  <a:pt x="9745201" y="356679"/>
                  <a:pt x="9752803" y="368492"/>
                </a:cubicBezTo>
                <a:cubicBezTo>
                  <a:pt x="9793268" y="374490"/>
                  <a:pt x="9843313" y="380978"/>
                  <a:pt x="9890305" y="380736"/>
                </a:cubicBezTo>
                <a:cubicBezTo>
                  <a:pt x="9912701" y="380083"/>
                  <a:pt x="9926523" y="379037"/>
                  <a:pt x="9939767" y="377776"/>
                </a:cubicBezTo>
                <a:lnTo>
                  <a:pt x="9944355" y="377352"/>
                </a:lnTo>
                <a:lnTo>
                  <a:pt x="9953719" y="375642"/>
                </a:lnTo>
                <a:lnTo>
                  <a:pt x="9955809" y="376294"/>
                </a:lnTo>
                <a:lnTo>
                  <a:pt x="10032710" y="394940"/>
                </a:lnTo>
                <a:lnTo>
                  <a:pt x="10049925" y="404971"/>
                </a:lnTo>
                <a:lnTo>
                  <a:pt x="10112671" y="414549"/>
                </a:lnTo>
                <a:cubicBezTo>
                  <a:pt x="10169643" y="412125"/>
                  <a:pt x="10132220" y="425358"/>
                  <a:pt x="10170853" y="435168"/>
                </a:cubicBezTo>
                <a:cubicBezTo>
                  <a:pt x="10206088" y="442020"/>
                  <a:pt x="10240809" y="454081"/>
                  <a:pt x="10290184" y="448123"/>
                </a:cubicBezTo>
                <a:cubicBezTo>
                  <a:pt x="10301813" y="444919"/>
                  <a:pt x="10315233" y="449499"/>
                  <a:pt x="10320158" y="458352"/>
                </a:cubicBezTo>
                <a:cubicBezTo>
                  <a:pt x="10321006" y="459876"/>
                  <a:pt x="10321565" y="461470"/>
                  <a:pt x="10321815" y="463087"/>
                </a:cubicBezTo>
                <a:cubicBezTo>
                  <a:pt x="10354058" y="457158"/>
                  <a:pt x="10355176" y="470634"/>
                  <a:pt x="10373742" y="464538"/>
                </a:cubicBezTo>
                <a:cubicBezTo>
                  <a:pt x="10403060" y="475292"/>
                  <a:pt x="10411841" y="497597"/>
                  <a:pt x="10428532" y="492504"/>
                </a:cubicBezTo>
                <a:cubicBezTo>
                  <a:pt x="10440561" y="500742"/>
                  <a:pt x="10446267" y="521930"/>
                  <a:pt x="10466490" y="517759"/>
                </a:cubicBezTo>
                <a:cubicBezTo>
                  <a:pt x="10464622" y="519986"/>
                  <a:pt x="10465013" y="521261"/>
                  <a:pt x="10466675" y="522076"/>
                </a:cubicBezTo>
                <a:lnTo>
                  <a:pt x="10470309" y="522792"/>
                </a:lnTo>
                <a:lnTo>
                  <a:pt x="10474138" y="519761"/>
                </a:lnTo>
                <a:cubicBezTo>
                  <a:pt x="10488888" y="509612"/>
                  <a:pt x="10484914" y="524734"/>
                  <a:pt x="10501100" y="528263"/>
                </a:cubicBezTo>
                <a:cubicBezTo>
                  <a:pt x="10508412" y="530705"/>
                  <a:pt x="10505426" y="533743"/>
                  <a:pt x="10502395" y="536393"/>
                </a:cubicBezTo>
                <a:lnTo>
                  <a:pt x="10689496" y="560233"/>
                </a:lnTo>
                <a:cubicBezTo>
                  <a:pt x="10721441" y="573640"/>
                  <a:pt x="10757547" y="582937"/>
                  <a:pt x="10788736" y="613188"/>
                </a:cubicBezTo>
                <a:cubicBezTo>
                  <a:pt x="10794510" y="621641"/>
                  <a:pt x="10807098" y="616073"/>
                  <a:pt x="10819747" y="621351"/>
                </a:cubicBezTo>
                <a:cubicBezTo>
                  <a:pt x="10832398" y="626630"/>
                  <a:pt x="10846356" y="639592"/>
                  <a:pt x="10864632" y="644858"/>
                </a:cubicBezTo>
                <a:cubicBezTo>
                  <a:pt x="10895617" y="652290"/>
                  <a:pt x="10921550" y="640451"/>
                  <a:pt x="10929407" y="652945"/>
                </a:cubicBezTo>
                <a:cubicBezTo>
                  <a:pt x="10945460" y="653176"/>
                  <a:pt x="10968148" y="640553"/>
                  <a:pt x="10979412" y="654217"/>
                </a:cubicBezTo>
                <a:cubicBezTo>
                  <a:pt x="10981679" y="643737"/>
                  <a:pt x="10997287" y="663414"/>
                  <a:pt x="11006959" y="657017"/>
                </a:cubicBezTo>
                <a:cubicBezTo>
                  <a:pt x="11023230" y="659396"/>
                  <a:pt x="11051890" y="662462"/>
                  <a:pt x="11077038" y="668487"/>
                </a:cubicBezTo>
                <a:cubicBezTo>
                  <a:pt x="11097000" y="690299"/>
                  <a:pt x="11141286" y="676399"/>
                  <a:pt x="11157850" y="693164"/>
                </a:cubicBezTo>
                <a:cubicBezTo>
                  <a:pt x="11163800" y="695757"/>
                  <a:pt x="11169599" y="696942"/>
                  <a:pt x="11175276" y="697243"/>
                </a:cubicBezTo>
                <a:lnTo>
                  <a:pt x="11191131" y="696085"/>
                </a:lnTo>
                <a:lnTo>
                  <a:pt x="11195573" y="691751"/>
                </a:lnTo>
                <a:lnTo>
                  <a:pt x="11205299" y="693247"/>
                </a:lnTo>
                <a:lnTo>
                  <a:pt x="11223770" y="690335"/>
                </a:lnTo>
                <a:cubicBezTo>
                  <a:pt x="11237778" y="693777"/>
                  <a:pt x="11256852" y="701947"/>
                  <a:pt x="11292119" y="713311"/>
                </a:cubicBezTo>
                <a:cubicBezTo>
                  <a:pt x="11334878" y="733451"/>
                  <a:pt x="11401662" y="729175"/>
                  <a:pt x="11435379" y="758519"/>
                </a:cubicBezTo>
                <a:lnTo>
                  <a:pt x="11604406" y="810476"/>
                </a:lnTo>
                <a:lnTo>
                  <a:pt x="11652155" y="825109"/>
                </a:lnTo>
                <a:lnTo>
                  <a:pt x="11654192" y="827301"/>
                </a:lnTo>
                <a:cubicBezTo>
                  <a:pt x="11661650" y="834729"/>
                  <a:pt x="11669215" y="841480"/>
                  <a:pt x="11676599" y="846628"/>
                </a:cubicBezTo>
                <a:cubicBezTo>
                  <a:pt x="11688258" y="861760"/>
                  <a:pt x="11752266" y="896888"/>
                  <a:pt x="11775168" y="890664"/>
                </a:cubicBezTo>
                <a:cubicBezTo>
                  <a:pt x="11790977" y="883819"/>
                  <a:pt x="11808364" y="879901"/>
                  <a:pt x="11826341" y="877558"/>
                </a:cubicBezTo>
                <a:lnTo>
                  <a:pt x="11879068" y="874038"/>
                </a:lnTo>
                <a:lnTo>
                  <a:pt x="11889563" y="878619"/>
                </a:lnTo>
                <a:lnTo>
                  <a:pt x="12016613" y="886111"/>
                </a:lnTo>
                <a:lnTo>
                  <a:pt x="12108292" y="868500"/>
                </a:lnTo>
                <a:cubicBezTo>
                  <a:pt x="12129725" y="867311"/>
                  <a:pt x="12157891" y="874537"/>
                  <a:pt x="12182910" y="882003"/>
                </a:cubicBezTo>
                <a:lnTo>
                  <a:pt x="12192000" y="884778"/>
                </a:lnTo>
                <a:lnTo>
                  <a:pt x="12192000" y="1610315"/>
                </a:lnTo>
                <a:lnTo>
                  <a:pt x="12191998" y="1610315"/>
                </a:lnTo>
                <a:lnTo>
                  <a:pt x="12191998" y="1924333"/>
                </a:lnTo>
                <a:lnTo>
                  <a:pt x="0" y="1924333"/>
                </a:lnTo>
                <a:lnTo>
                  <a:pt x="0" y="505159"/>
                </a:lnTo>
                <a:lnTo>
                  <a:pt x="5722" y="508889"/>
                </a:lnTo>
                <a:cubicBezTo>
                  <a:pt x="21614" y="518548"/>
                  <a:pt x="33814" y="524781"/>
                  <a:pt x="38476" y="524137"/>
                </a:cubicBezTo>
                <a:cubicBezTo>
                  <a:pt x="99229" y="544180"/>
                  <a:pt x="142010" y="538457"/>
                  <a:pt x="192883" y="545272"/>
                </a:cubicBezTo>
                <a:cubicBezTo>
                  <a:pt x="277629" y="525210"/>
                  <a:pt x="293434" y="558443"/>
                  <a:pt x="343710" y="565029"/>
                </a:cubicBezTo>
                <a:cubicBezTo>
                  <a:pt x="383094" y="555729"/>
                  <a:pt x="425462" y="556271"/>
                  <a:pt x="471066" y="549837"/>
                </a:cubicBezTo>
                <a:cubicBezTo>
                  <a:pt x="513583" y="544428"/>
                  <a:pt x="569194" y="531004"/>
                  <a:pt x="617333" y="526428"/>
                </a:cubicBezTo>
                <a:cubicBezTo>
                  <a:pt x="660031" y="520760"/>
                  <a:pt x="696675" y="523882"/>
                  <a:pt x="725203" y="523793"/>
                </a:cubicBezTo>
                <a:cubicBezTo>
                  <a:pt x="736650" y="521695"/>
                  <a:pt x="780513" y="502146"/>
                  <a:pt x="788494" y="505799"/>
                </a:cubicBezTo>
                <a:lnTo>
                  <a:pt x="885977" y="526585"/>
                </a:lnTo>
                <a:cubicBezTo>
                  <a:pt x="906140" y="522837"/>
                  <a:pt x="917203" y="532232"/>
                  <a:pt x="932142" y="528005"/>
                </a:cubicBezTo>
                <a:cubicBezTo>
                  <a:pt x="963701" y="524128"/>
                  <a:pt x="1061555" y="499582"/>
                  <a:pt x="1090404" y="498299"/>
                </a:cubicBezTo>
                <a:cubicBezTo>
                  <a:pt x="1132840" y="494057"/>
                  <a:pt x="1148476" y="496041"/>
                  <a:pt x="1188628" y="483151"/>
                </a:cubicBezTo>
                <a:cubicBezTo>
                  <a:pt x="1230397" y="468408"/>
                  <a:pt x="1278711" y="457638"/>
                  <a:pt x="1316247" y="425979"/>
                </a:cubicBezTo>
                <a:cubicBezTo>
                  <a:pt x="1322662" y="417251"/>
                  <a:pt x="1339433" y="418553"/>
                  <a:pt x="1357712" y="416549"/>
                </a:cubicBezTo>
                <a:cubicBezTo>
                  <a:pt x="1375991" y="414544"/>
                  <a:pt x="1423507" y="412949"/>
                  <a:pt x="1425921" y="413953"/>
                </a:cubicBezTo>
                <a:cubicBezTo>
                  <a:pt x="1450272" y="407937"/>
                  <a:pt x="1458223" y="388156"/>
                  <a:pt x="1503817" y="380457"/>
                </a:cubicBezTo>
                <a:cubicBezTo>
                  <a:pt x="1541095" y="377398"/>
                  <a:pt x="1605565" y="376357"/>
                  <a:pt x="1639196" y="372785"/>
                </a:cubicBezTo>
                <a:cubicBezTo>
                  <a:pt x="1653280" y="376736"/>
                  <a:pt x="1695289" y="365766"/>
                  <a:pt x="1705606" y="359023"/>
                </a:cubicBezTo>
                <a:cubicBezTo>
                  <a:pt x="1729169" y="336295"/>
                  <a:pt x="1793207" y="348537"/>
                  <a:pt x="1813011" y="331023"/>
                </a:cubicBezTo>
                <a:cubicBezTo>
                  <a:pt x="1820772" y="328179"/>
                  <a:pt x="1823566" y="341833"/>
                  <a:pt x="1831380" y="341307"/>
                </a:cubicBezTo>
                <a:lnTo>
                  <a:pt x="1858612" y="326777"/>
                </a:lnTo>
                <a:lnTo>
                  <a:pt x="1880661" y="335987"/>
                </a:lnTo>
                <a:lnTo>
                  <a:pt x="1941495" y="310792"/>
                </a:lnTo>
                <a:cubicBezTo>
                  <a:pt x="1978970" y="307223"/>
                  <a:pt x="1947391" y="291714"/>
                  <a:pt x="1995402" y="305480"/>
                </a:cubicBezTo>
                <a:cubicBezTo>
                  <a:pt x="2042464" y="298034"/>
                  <a:pt x="2153424" y="281146"/>
                  <a:pt x="2223864" y="266118"/>
                </a:cubicBezTo>
                <a:cubicBezTo>
                  <a:pt x="2261296" y="256300"/>
                  <a:pt x="2360518" y="238323"/>
                  <a:pt x="2418043" y="215314"/>
                </a:cubicBezTo>
                <a:cubicBezTo>
                  <a:pt x="2472088" y="206823"/>
                  <a:pt x="2499422" y="162612"/>
                  <a:pt x="2558461" y="168193"/>
                </a:cubicBezTo>
                <a:cubicBezTo>
                  <a:pt x="2559660" y="164506"/>
                  <a:pt x="2592244" y="161337"/>
                  <a:pt x="2595535" y="158548"/>
                </a:cubicBezTo>
                <a:lnTo>
                  <a:pt x="2626942" y="130400"/>
                </a:lnTo>
                <a:lnTo>
                  <a:pt x="2632225" y="130446"/>
                </a:lnTo>
                <a:lnTo>
                  <a:pt x="2696856" y="128498"/>
                </a:lnTo>
                <a:lnTo>
                  <a:pt x="2759767" y="127784"/>
                </a:lnTo>
                <a:cubicBezTo>
                  <a:pt x="2770024" y="123546"/>
                  <a:pt x="2781047" y="119463"/>
                  <a:pt x="2792685" y="115710"/>
                </a:cubicBezTo>
                <a:lnTo>
                  <a:pt x="2799767" y="113754"/>
                </a:lnTo>
                <a:lnTo>
                  <a:pt x="2829799" y="120042"/>
                </a:lnTo>
                <a:lnTo>
                  <a:pt x="2890704" y="121493"/>
                </a:lnTo>
                <a:cubicBezTo>
                  <a:pt x="2935390" y="121035"/>
                  <a:pt x="2990780" y="113193"/>
                  <a:pt x="3042646" y="112273"/>
                </a:cubicBezTo>
                <a:cubicBezTo>
                  <a:pt x="3077119" y="111474"/>
                  <a:pt x="3124089" y="100414"/>
                  <a:pt x="3146630" y="100898"/>
                </a:cubicBezTo>
                <a:cubicBezTo>
                  <a:pt x="3169381" y="117699"/>
                  <a:pt x="3224695" y="125864"/>
                  <a:pt x="3233163" y="120200"/>
                </a:cubicBezTo>
                <a:lnTo>
                  <a:pt x="3372699" y="129394"/>
                </a:lnTo>
                <a:cubicBezTo>
                  <a:pt x="3389020" y="126586"/>
                  <a:pt x="3397563" y="116804"/>
                  <a:pt x="3394352" y="131671"/>
                </a:cubicBezTo>
                <a:cubicBezTo>
                  <a:pt x="3406102" y="131485"/>
                  <a:pt x="3429770" y="120938"/>
                  <a:pt x="3448218" y="118229"/>
                </a:cubicBezTo>
                <a:lnTo>
                  <a:pt x="3505047" y="115412"/>
                </a:lnTo>
                <a:lnTo>
                  <a:pt x="3521767" y="111071"/>
                </a:lnTo>
                <a:cubicBezTo>
                  <a:pt x="3526335" y="108877"/>
                  <a:pt x="3582156" y="117732"/>
                  <a:pt x="3585137" y="114371"/>
                </a:cubicBezTo>
                <a:cubicBezTo>
                  <a:pt x="3638265" y="102098"/>
                  <a:pt x="3633789" y="98565"/>
                  <a:pt x="3690293" y="98301"/>
                </a:cubicBezTo>
                <a:cubicBezTo>
                  <a:pt x="3782197" y="112746"/>
                  <a:pt x="3826738" y="92943"/>
                  <a:pt x="3867818" y="88985"/>
                </a:cubicBezTo>
                <a:cubicBezTo>
                  <a:pt x="3943777" y="81477"/>
                  <a:pt x="3990501" y="75194"/>
                  <a:pt x="4091337" y="70813"/>
                </a:cubicBezTo>
                <a:cubicBezTo>
                  <a:pt x="4154422" y="62932"/>
                  <a:pt x="4217060" y="45734"/>
                  <a:pt x="4246332" y="41697"/>
                </a:cubicBezTo>
                <a:cubicBezTo>
                  <a:pt x="4253308" y="42804"/>
                  <a:pt x="4260125" y="44606"/>
                  <a:pt x="4266975" y="46592"/>
                </a:cubicBezTo>
                <a:lnTo>
                  <a:pt x="4270566" y="47620"/>
                </a:lnTo>
                <a:lnTo>
                  <a:pt x="4288964" y="52766"/>
                </a:lnTo>
                <a:lnTo>
                  <a:pt x="4365137" y="51783"/>
                </a:lnTo>
                <a:lnTo>
                  <a:pt x="4430546" y="44555"/>
                </a:lnTo>
                <a:lnTo>
                  <a:pt x="4444136" y="39567"/>
                </a:lnTo>
                <a:lnTo>
                  <a:pt x="4534039" y="31604"/>
                </a:lnTo>
                <a:lnTo>
                  <a:pt x="4560448" y="25231"/>
                </a:lnTo>
                <a:lnTo>
                  <a:pt x="4568006" y="25970"/>
                </a:lnTo>
                <a:cubicBezTo>
                  <a:pt x="4580278" y="23866"/>
                  <a:pt x="4594878" y="14904"/>
                  <a:pt x="4595497" y="22958"/>
                </a:cubicBezTo>
                <a:lnTo>
                  <a:pt x="4608623" y="18108"/>
                </a:lnTo>
                <a:lnTo>
                  <a:pt x="4623942" y="22251"/>
                </a:lnTo>
                <a:cubicBezTo>
                  <a:pt x="4633227" y="23117"/>
                  <a:pt x="4655429" y="23973"/>
                  <a:pt x="4664336" y="23306"/>
                </a:cubicBezTo>
                <a:lnTo>
                  <a:pt x="4677385" y="18246"/>
                </a:lnTo>
                <a:lnTo>
                  <a:pt x="4698143" y="18036"/>
                </a:lnTo>
                <a:cubicBezTo>
                  <a:pt x="4710347" y="18931"/>
                  <a:pt x="4736189" y="22441"/>
                  <a:pt x="4750609" y="23611"/>
                </a:cubicBezTo>
                <a:cubicBezTo>
                  <a:pt x="4764270" y="27424"/>
                  <a:pt x="4774858" y="29782"/>
                  <a:pt x="4784658" y="25057"/>
                </a:cubicBezTo>
                <a:cubicBezTo>
                  <a:pt x="4804708" y="29613"/>
                  <a:pt x="4822811" y="48263"/>
                  <a:pt x="4847558" y="38726"/>
                </a:cubicBezTo>
                <a:cubicBezTo>
                  <a:pt x="4868304" y="42993"/>
                  <a:pt x="4867190" y="47939"/>
                  <a:pt x="4909134" y="50659"/>
                </a:cubicBezTo>
                <a:cubicBezTo>
                  <a:pt x="4945026" y="52455"/>
                  <a:pt x="5063406" y="54096"/>
                  <a:pt x="5099219" y="55050"/>
                </a:cubicBezTo>
                <a:cubicBezTo>
                  <a:pt x="5145195" y="57873"/>
                  <a:pt x="5163254" y="65473"/>
                  <a:pt x="5184992" y="67596"/>
                </a:cubicBezTo>
                <a:cubicBezTo>
                  <a:pt x="5206728" y="69720"/>
                  <a:pt x="5195578" y="65687"/>
                  <a:pt x="5229637" y="67789"/>
                </a:cubicBezTo>
                <a:cubicBezTo>
                  <a:pt x="5263695" y="69892"/>
                  <a:pt x="5345217" y="78854"/>
                  <a:pt x="5389346" y="80211"/>
                </a:cubicBezTo>
                <a:cubicBezTo>
                  <a:pt x="5425889" y="83191"/>
                  <a:pt x="5461943" y="84751"/>
                  <a:pt x="5494414" y="75926"/>
                </a:cubicBezTo>
                <a:lnTo>
                  <a:pt x="5528443" y="77206"/>
                </a:lnTo>
                <a:cubicBezTo>
                  <a:pt x="5582723" y="71370"/>
                  <a:pt x="5638917" y="68385"/>
                  <a:pt x="5684939" y="50269"/>
                </a:cubicBezTo>
                <a:cubicBezTo>
                  <a:pt x="5724389" y="45804"/>
                  <a:pt x="5737860" y="52916"/>
                  <a:pt x="5765146" y="50414"/>
                </a:cubicBezTo>
                <a:cubicBezTo>
                  <a:pt x="5792695" y="43060"/>
                  <a:pt x="5827352" y="38097"/>
                  <a:pt x="5848655" y="35257"/>
                </a:cubicBezTo>
                <a:lnTo>
                  <a:pt x="5930656" y="30131"/>
                </a:lnTo>
                <a:lnTo>
                  <a:pt x="6124150" y="31679"/>
                </a:lnTo>
                <a:cubicBezTo>
                  <a:pt x="6138131" y="22216"/>
                  <a:pt x="6167730" y="4075"/>
                  <a:pt x="6189199" y="58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7E13904-F1D2-CF4F-42E6-EFD75F31F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5060" y="5279511"/>
            <a:ext cx="9681882" cy="739880"/>
          </a:xfrm>
        </p:spPr>
        <p:txBody>
          <a:bodyPr anchor="b">
            <a:normAutofit/>
          </a:bodyPr>
          <a:lstStyle/>
          <a:p>
            <a:r>
              <a:rPr lang="nl-NL" sz="3600">
                <a:solidFill>
                  <a:schemeClr val="tx1">
                    <a:lumMod val="85000"/>
                    <a:lumOff val="15000"/>
                  </a:schemeClr>
                </a:solidFill>
              </a:rPr>
              <a:t>Quiz - Albanië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03DA75D-0422-82AF-CA02-34B1D3D3B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6447" y="6019391"/>
            <a:ext cx="7315199" cy="666544"/>
          </a:xfrm>
        </p:spPr>
        <p:txBody>
          <a:bodyPr anchor="t">
            <a:normAutofit/>
          </a:bodyPr>
          <a:lstStyle/>
          <a:p>
            <a:r>
              <a:rPr lang="nl-NL" sz="1600">
                <a:solidFill>
                  <a:schemeClr val="tx1">
                    <a:lumMod val="85000"/>
                    <a:lumOff val="15000"/>
                  </a:schemeClr>
                </a:solidFill>
              </a:rPr>
              <a:t>Diaconaal project 2024-2026</a:t>
            </a:r>
          </a:p>
          <a:p>
            <a:r>
              <a:rPr lang="nl-NL" sz="1600">
                <a:solidFill>
                  <a:schemeClr val="tx1">
                    <a:lumMod val="85000"/>
                    <a:lumOff val="15000"/>
                  </a:schemeClr>
                </a:solidFill>
              </a:rPr>
              <a:t>“Deel van je tijd”</a:t>
            </a:r>
          </a:p>
        </p:txBody>
      </p:sp>
      <p:pic>
        <p:nvPicPr>
          <p:cNvPr id="5" name="Afbeelding 4" descr="Afbeelding met Lettertype, Graphics, grafische vormgeving, schermopname&#10;&#10;Automatisch gegenereerde beschrijving">
            <a:extLst>
              <a:ext uri="{FF2B5EF4-FFF2-40B4-BE49-F238E27FC236}">
                <a16:creationId xmlns:a16="http://schemas.microsoft.com/office/drawing/2014/main" id="{866F9F6A-BED2-202F-D8E3-B12FD2126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87" y="967751"/>
            <a:ext cx="10945825" cy="344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11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28F3BD-7564-4310-B528-888E64F875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7C0F98-3A8A-1F79-E340-4E44DC08C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609600"/>
            <a:ext cx="8548386" cy="1282459"/>
          </a:xfrm>
        </p:spPr>
        <p:txBody>
          <a:bodyPr>
            <a:normAutofit fontScale="90000"/>
          </a:bodyPr>
          <a:lstStyle/>
          <a:p>
            <a:r>
              <a:rPr lang="nl-NL"/>
              <a:t>5. Wat is Albanië officieel voor soort staat?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A936F4-5F39-2F6D-6034-7E2A4B0BD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938" y="2781604"/>
            <a:ext cx="8548386" cy="4076394"/>
          </a:xfrm>
        </p:spPr>
        <p:txBody>
          <a:bodyPr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Islamitische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Christelijke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Seculiere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Hindoeïstische staat </a:t>
            </a:r>
          </a:p>
          <a:p>
            <a:endParaRPr lang="nl-NL" sz="200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AA3C4E-019E-440F-87AB-67EFA9BE6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Afbeelding 4" descr="Afbeelding met kleding, Menselijk gezicht, persoon, muur&#10;&#10;Automatisch gegenereerde beschrijving">
            <a:extLst>
              <a:ext uri="{FF2B5EF4-FFF2-40B4-BE49-F238E27FC236}">
                <a16:creationId xmlns:a16="http://schemas.microsoft.com/office/drawing/2014/main" id="{1D97CF73-AB47-D06D-ACC9-9734C2D97C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2" t="20659" r="17927" b="267"/>
          <a:stretch/>
        </p:blipFill>
        <p:spPr>
          <a:xfrm>
            <a:off x="6096000" y="1854261"/>
            <a:ext cx="5030493" cy="377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01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28F3BD-7564-4310-B528-888E64F875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7C0F98-3A8A-1F79-E340-4E44DC08C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609600"/>
            <a:ext cx="8548386" cy="1282459"/>
          </a:xfrm>
        </p:spPr>
        <p:txBody>
          <a:bodyPr>
            <a:normAutofit fontScale="90000"/>
          </a:bodyPr>
          <a:lstStyle/>
          <a:p>
            <a:r>
              <a:rPr lang="nl-NL"/>
              <a:t>5. Wat is Albanië officieel voor soort staat?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A936F4-5F39-2F6D-6034-7E2A4B0BD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938" y="2781604"/>
            <a:ext cx="8548386" cy="4076394"/>
          </a:xfrm>
        </p:spPr>
        <p:txBody>
          <a:bodyPr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Islamitische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Christelijke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1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Seculiere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Hindoeïstische staat </a:t>
            </a:r>
          </a:p>
          <a:p>
            <a:endParaRPr lang="nl-NL" sz="200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AA3C4E-019E-440F-87AB-67EFA9BE6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fbeelding 3" descr="Afbeelding met kleding, Menselijk gezicht, persoon, muur&#10;&#10;Automatisch gegenereerde beschrijving">
            <a:extLst>
              <a:ext uri="{FF2B5EF4-FFF2-40B4-BE49-F238E27FC236}">
                <a16:creationId xmlns:a16="http://schemas.microsoft.com/office/drawing/2014/main" id="{86920009-086C-B8B6-6964-F8EE36263F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2" t="20659" r="17927" b="267"/>
          <a:stretch/>
        </p:blipFill>
        <p:spPr>
          <a:xfrm>
            <a:off x="6096000" y="1854261"/>
            <a:ext cx="5030493" cy="377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73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B92BF9-304A-E8B6-90FC-B7176A45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6. Tijdens het communisme was geen enkele religie toegestaan en waren er weinig vrijheden. Tot welk jaar duurde dit?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1A72C5-3BB5-B722-0D94-ACE1726E4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1971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1981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1991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2001 </a:t>
            </a:r>
          </a:p>
        </p:txBody>
      </p:sp>
      <p:pic>
        <p:nvPicPr>
          <p:cNvPr id="6" name="Afbeelding 5" descr="Afbeelding met kleding, Menselijk gezicht, persoon, meisje&#10;&#10;Automatisch gegenereerde beschrijving">
            <a:extLst>
              <a:ext uri="{FF2B5EF4-FFF2-40B4-BE49-F238E27FC236}">
                <a16:creationId xmlns:a16="http://schemas.microsoft.com/office/drawing/2014/main" id="{80B8A6CF-3FB6-B104-B2EC-9882DAAADD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0" t="2362" r="-289"/>
          <a:stretch/>
        </p:blipFill>
        <p:spPr>
          <a:xfrm>
            <a:off x="6052742" y="1824144"/>
            <a:ext cx="5117007" cy="383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21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B92BF9-304A-E8B6-90FC-B7176A45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6. Tijdens het communisme was geen enkele religie toegestaan en waren er weinig vrijheden. Tot welk jaar duurde dit?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1A72C5-3BB5-B722-0D94-ACE1726E4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1971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1981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1991</a:t>
            </a: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2001 </a:t>
            </a:r>
          </a:p>
        </p:txBody>
      </p:sp>
      <p:pic>
        <p:nvPicPr>
          <p:cNvPr id="4" name="Afbeelding 3" descr="Afbeelding met kleding, Menselijk gezicht, persoon, meisje&#10;&#10;Automatisch gegenereerde beschrijving">
            <a:extLst>
              <a:ext uri="{FF2B5EF4-FFF2-40B4-BE49-F238E27FC236}">
                <a16:creationId xmlns:a16="http://schemas.microsoft.com/office/drawing/2014/main" id="{2ED133F2-2AE8-6773-32EF-EFDAC22A09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0" t="2362" r="-289"/>
          <a:stretch/>
        </p:blipFill>
        <p:spPr>
          <a:xfrm>
            <a:off x="6052742" y="1824144"/>
            <a:ext cx="5117007" cy="383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88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135E2E-58A0-0DD4-6631-CB6E1D890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7" y="934327"/>
            <a:ext cx="9433266" cy="1058275"/>
          </a:xfrm>
        </p:spPr>
        <p:txBody>
          <a:bodyPr>
            <a:normAutofit fontScale="90000"/>
          </a:bodyPr>
          <a:lstStyle/>
          <a:p>
            <a:r>
              <a:rPr lang="nl-NL"/>
              <a:t>7. Hoeveel procent van de bevolking is christelijk in Albanië?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95B176-FA0E-4B6A-A190-5E2E82BEA5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93813" y="2337807"/>
            <a:ext cx="9604374" cy="3585866"/>
          </a:xfrm>
          <a:custGeom>
            <a:avLst/>
            <a:gdLst>
              <a:gd name="connsiteX0" fmla="*/ 0 w 9604374"/>
              <a:gd name="connsiteY0" fmla="*/ 0 h 3585866"/>
              <a:gd name="connsiteX1" fmla="*/ 9604374 w 9604374"/>
              <a:gd name="connsiteY1" fmla="*/ 0 h 3585866"/>
              <a:gd name="connsiteX2" fmla="*/ 9604374 w 9604374"/>
              <a:gd name="connsiteY2" fmla="*/ 3095088 h 3585866"/>
              <a:gd name="connsiteX3" fmla="*/ 9591455 w 9604374"/>
              <a:gd name="connsiteY3" fmla="*/ 3097044 h 3585866"/>
              <a:gd name="connsiteX4" fmla="*/ 9285147 w 9604374"/>
              <a:gd name="connsiteY4" fmla="*/ 3164182 h 3585866"/>
              <a:gd name="connsiteX5" fmla="*/ 9114078 w 9604374"/>
              <a:gd name="connsiteY5" fmla="*/ 3164299 h 3585866"/>
              <a:gd name="connsiteX6" fmla="*/ 8999665 w 9604374"/>
              <a:gd name="connsiteY6" fmla="*/ 3157864 h 3585866"/>
              <a:gd name="connsiteX7" fmla="*/ 8925240 w 9604374"/>
              <a:gd name="connsiteY7" fmla="*/ 3152135 h 3585866"/>
              <a:gd name="connsiteX8" fmla="*/ 8868257 w 9604374"/>
              <a:gd name="connsiteY8" fmla="*/ 3146819 h 3585866"/>
              <a:gd name="connsiteX9" fmla="*/ 8792363 w 9604374"/>
              <a:gd name="connsiteY9" fmla="*/ 3146856 h 3585866"/>
              <a:gd name="connsiteX10" fmla="*/ 8668399 w 9604374"/>
              <a:gd name="connsiteY10" fmla="*/ 3196893 h 3585866"/>
              <a:gd name="connsiteX11" fmla="*/ 8474043 w 9604374"/>
              <a:gd name="connsiteY11" fmla="*/ 3240734 h 3585866"/>
              <a:gd name="connsiteX12" fmla="*/ 8317555 w 9604374"/>
              <a:gd name="connsiteY12" fmla="*/ 3247156 h 3585866"/>
              <a:gd name="connsiteX13" fmla="*/ 8280111 w 9604374"/>
              <a:gd name="connsiteY13" fmla="*/ 3255812 h 3585866"/>
              <a:gd name="connsiteX14" fmla="*/ 8096088 w 9604374"/>
              <a:gd name="connsiteY14" fmla="*/ 3253903 h 3585866"/>
              <a:gd name="connsiteX15" fmla="*/ 7825642 w 9604374"/>
              <a:gd name="connsiteY15" fmla="*/ 3271628 h 3585866"/>
              <a:gd name="connsiteX16" fmla="*/ 7531820 w 9604374"/>
              <a:gd name="connsiteY16" fmla="*/ 3252671 h 3585866"/>
              <a:gd name="connsiteX17" fmla="*/ 7193751 w 9604374"/>
              <a:gd name="connsiteY17" fmla="*/ 3245192 h 3585866"/>
              <a:gd name="connsiteX18" fmla="*/ 6976768 w 9604374"/>
              <a:gd name="connsiteY18" fmla="*/ 3238559 h 3585866"/>
              <a:gd name="connsiteX19" fmla="*/ 6756462 w 9604374"/>
              <a:gd name="connsiteY19" fmla="*/ 3273268 h 3585866"/>
              <a:gd name="connsiteX20" fmla="*/ 6512214 w 9604374"/>
              <a:gd name="connsiteY20" fmla="*/ 3298845 h 3585866"/>
              <a:gd name="connsiteX21" fmla="*/ 6289569 w 9604374"/>
              <a:gd name="connsiteY21" fmla="*/ 3301118 h 3585866"/>
              <a:gd name="connsiteX22" fmla="*/ 6157816 w 9604374"/>
              <a:gd name="connsiteY22" fmla="*/ 3308643 h 3585866"/>
              <a:gd name="connsiteX23" fmla="*/ 6110062 w 9604374"/>
              <a:gd name="connsiteY23" fmla="*/ 3321185 h 3585866"/>
              <a:gd name="connsiteX24" fmla="*/ 6041832 w 9604374"/>
              <a:gd name="connsiteY24" fmla="*/ 3332190 h 3585866"/>
              <a:gd name="connsiteX25" fmla="*/ 5923195 w 9604374"/>
              <a:gd name="connsiteY25" fmla="*/ 3359104 h 3585866"/>
              <a:gd name="connsiteX26" fmla="*/ 5770972 w 9604374"/>
              <a:gd name="connsiteY26" fmla="*/ 3369893 h 3585866"/>
              <a:gd name="connsiteX27" fmla="*/ 5632583 w 9604374"/>
              <a:gd name="connsiteY27" fmla="*/ 3357730 h 3585866"/>
              <a:gd name="connsiteX28" fmla="*/ 5539996 w 9604374"/>
              <a:gd name="connsiteY28" fmla="*/ 3352890 h 3585866"/>
              <a:gd name="connsiteX29" fmla="*/ 5315460 w 9604374"/>
              <a:gd name="connsiteY29" fmla="*/ 3350411 h 3585866"/>
              <a:gd name="connsiteX30" fmla="*/ 5072455 w 9604374"/>
              <a:gd name="connsiteY30" fmla="*/ 3338147 h 3585866"/>
              <a:gd name="connsiteX31" fmla="*/ 5016364 w 9604374"/>
              <a:gd name="connsiteY31" fmla="*/ 3348937 h 3585866"/>
              <a:gd name="connsiteX32" fmla="*/ 4922276 w 9604374"/>
              <a:gd name="connsiteY32" fmla="*/ 3366515 h 3585866"/>
              <a:gd name="connsiteX33" fmla="*/ 4856444 w 9604374"/>
              <a:gd name="connsiteY33" fmla="*/ 3399463 h 3585866"/>
              <a:gd name="connsiteX34" fmla="*/ 4775993 w 9604374"/>
              <a:gd name="connsiteY34" fmla="*/ 3406312 h 3585866"/>
              <a:gd name="connsiteX35" fmla="*/ 4667320 w 9604374"/>
              <a:gd name="connsiteY35" fmla="*/ 3397926 h 3585866"/>
              <a:gd name="connsiteX36" fmla="*/ 4540268 w 9604374"/>
              <a:gd name="connsiteY36" fmla="*/ 3424464 h 3585866"/>
              <a:gd name="connsiteX37" fmla="*/ 4465491 w 9604374"/>
              <a:gd name="connsiteY37" fmla="*/ 3433154 h 3585866"/>
              <a:gd name="connsiteX38" fmla="*/ 4262864 w 9604374"/>
              <a:gd name="connsiteY38" fmla="*/ 3464075 h 3585866"/>
              <a:gd name="connsiteX39" fmla="*/ 4175005 w 9604374"/>
              <a:gd name="connsiteY39" fmla="*/ 3493545 h 3585866"/>
              <a:gd name="connsiteX40" fmla="*/ 4030100 w 9604374"/>
              <a:gd name="connsiteY40" fmla="*/ 3514212 h 3585866"/>
              <a:gd name="connsiteX41" fmla="*/ 3926631 w 9604374"/>
              <a:gd name="connsiteY41" fmla="*/ 3525304 h 3585866"/>
              <a:gd name="connsiteX42" fmla="*/ 3897306 w 9604374"/>
              <a:gd name="connsiteY42" fmla="*/ 3547095 h 3585866"/>
              <a:gd name="connsiteX43" fmla="*/ 3896886 w 9604374"/>
              <a:gd name="connsiteY43" fmla="*/ 3547500 h 3585866"/>
              <a:gd name="connsiteX44" fmla="*/ 3834004 w 9604374"/>
              <a:gd name="connsiteY44" fmla="*/ 3550510 h 3585866"/>
              <a:gd name="connsiteX45" fmla="*/ 3696227 w 9604374"/>
              <a:gd name="connsiteY45" fmla="*/ 3574175 h 3585866"/>
              <a:gd name="connsiteX46" fmla="*/ 3652821 w 9604374"/>
              <a:gd name="connsiteY46" fmla="*/ 3580368 h 3585866"/>
              <a:gd name="connsiteX47" fmla="*/ 3629691 w 9604374"/>
              <a:gd name="connsiteY47" fmla="*/ 3585866 h 3585866"/>
              <a:gd name="connsiteX48" fmla="*/ 3595018 w 9604374"/>
              <a:gd name="connsiteY48" fmla="*/ 3571623 h 3585866"/>
              <a:gd name="connsiteX49" fmla="*/ 3551656 w 9604374"/>
              <a:gd name="connsiteY49" fmla="*/ 3577800 h 3585866"/>
              <a:gd name="connsiteX50" fmla="*/ 3541558 w 9604374"/>
              <a:gd name="connsiteY50" fmla="*/ 3579797 h 3585866"/>
              <a:gd name="connsiteX51" fmla="*/ 3465708 w 9604374"/>
              <a:gd name="connsiteY51" fmla="*/ 3565931 h 3585866"/>
              <a:gd name="connsiteX52" fmla="*/ 3458313 w 9604374"/>
              <a:gd name="connsiteY52" fmla="*/ 3560366 h 3585866"/>
              <a:gd name="connsiteX53" fmla="*/ 3420278 w 9604374"/>
              <a:gd name="connsiteY53" fmla="*/ 3557947 h 3585866"/>
              <a:gd name="connsiteX54" fmla="*/ 3415952 w 9604374"/>
              <a:gd name="connsiteY54" fmla="*/ 3559424 h 3585866"/>
              <a:gd name="connsiteX55" fmla="*/ 3384432 w 9604374"/>
              <a:gd name="connsiteY55" fmla="*/ 3550905 h 3585866"/>
              <a:gd name="connsiteX56" fmla="*/ 3258039 w 9604374"/>
              <a:gd name="connsiteY56" fmla="*/ 3535884 h 3585866"/>
              <a:gd name="connsiteX57" fmla="*/ 3015008 w 9604374"/>
              <a:gd name="connsiteY57" fmla="*/ 3528000 h 3585866"/>
              <a:gd name="connsiteX58" fmla="*/ 2761910 w 9604374"/>
              <a:gd name="connsiteY58" fmla="*/ 3505496 h 3585866"/>
              <a:gd name="connsiteX59" fmla="*/ 2521923 w 9604374"/>
              <a:gd name="connsiteY59" fmla="*/ 3514208 h 3585866"/>
              <a:gd name="connsiteX60" fmla="*/ 2085894 w 9604374"/>
              <a:gd name="connsiteY60" fmla="*/ 3490122 h 3585866"/>
              <a:gd name="connsiteX61" fmla="*/ 1936305 w 9604374"/>
              <a:gd name="connsiteY61" fmla="*/ 3487966 h 3585866"/>
              <a:gd name="connsiteX62" fmla="*/ 1836080 w 9604374"/>
              <a:gd name="connsiteY62" fmla="*/ 3487150 h 3585866"/>
              <a:gd name="connsiteX63" fmla="*/ 1829133 w 9604374"/>
              <a:gd name="connsiteY63" fmla="*/ 3489437 h 3585866"/>
              <a:gd name="connsiteX64" fmla="*/ 1801140 w 9604374"/>
              <a:gd name="connsiteY64" fmla="*/ 3490787 h 3585866"/>
              <a:gd name="connsiteX65" fmla="*/ 1793476 w 9604374"/>
              <a:gd name="connsiteY65" fmla="*/ 3500921 h 3585866"/>
              <a:gd name="connsiteX66" fmla="*/ 1699923 w 9604374"/>
              <a:gd name="connsiteY66" fmla="*/ 3509706 h 3585866"/>
              <a:gd name="connsiteX67" fmla="*/ 1474760 w 9604374"/>
              <a:gd name="connsiteY67" fmla="*/ 3513685 h 3585866"/>
              <a:gd name="connsiteX68" fmla="*/ 1308130 w 9604374"/>
              <a:gd name="connsiteY68" fmla="*/ 3496703 h 3585866"/>
              <a:gd name="connsiteX69" fmla="*/ 1252381 w 9604374"/>
              <a:gd name="connsiteY69" fmla="*/ 3506093 h 3585866"/>
              <a:gd name="connsiteX70" fmla="*/ 1174550 w 9604374"/>
              <a:gd name="connsiteY70" fmla="*/ 3512642 h 3585866"/>
              <a:gd name="connsiteX71" fmla="*/ 924455 w 9604374"/>
              <a:gd name="connsiteY71" fmla="*/ 3507283 h 3585866"/>
              <a:gd name="connsiteX72" fmla="*/ 718373 w 9604374"/>
              <a:gd name="connsiteY72" fmla="*/ 3511753 h 3585866"/>
              <a:gd name="connsiteX73" fmla="*/ 600444 w 9604374"/>
              <a:gd name="connsiteY73" fmla="*/ 3520899 h 3585866"/>
              <a:gd name="connsiteX74" fmla="*/ 351173 w 9604374"/>
              <a:gd name="connsiteY74" fmla="*/ 3495843 h 3585866"/>
              <a:gd name="connsiteX75" fmla="*/ 108372 w 9604374"/>
              <a:gd name="connsiteY75" fmla="*/ 3484386 h 3585866"/>
              <a:gd name="connsiteX76" fmla="*/ 6467 w 9604374"/>
              <a:gd name="connsiteY76" fmla="*/ 3476532 h 3585866"/>
              <a:gd name="connsiteX77" fmla="*/ 0 w 9604374"/>
              <a:gd name="connsiteY77" fmla="*/ 3475412 h 358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9604374" h="3585866">
                <a:moveTo>
                  <a:pt x="0" y="0"/>
                </a:moveTo>
                <a:lnTo>
                  <a:pt x="9604374" y="0"/>
                </a:lnTo>
                <a:lnTo>
                  <a:pt x="9604374" y="3095088"/>
                </a:lnTo>
                <a:lnTo>
                  <a:pt x="9591455" y="3097044"/>
                </a:lnTo>
                <a:cubicBezTo>
                  <a:pt x="9496183" y="3133516"/>
                  <a:pt x="9411472" y="3121301"/>
                  <a:pt x="9285147" y="3164182"/>
                </a:cubicBezTo>
                <a:cubicBezTo>
                  <a:pt x="9222914" y="3162781"/>
                  <a:pt x="9174371" y="3173454"/>
                  <a:pt x="9114078" y="3164299"/>
                </a:cubicBezTo>
                <a:cubicBezTo>
                  <a:pt x="9087411" y="3155904"/>
                  <a:pt x="9030947" y="3180906"/>
                  <a:pt x="8999665" y="3157864"/>
                </a:cubicBezTo>
                <a:cubicBezTo>
                  <a:pt x="8997339" y="3174606"/>
                  <a:pt x="8938300" y="3159909"/>
                  <a:pt x="8925240" y="3152135"/>
                </a:cubicBezTo>
                <a:cubicBezTo>
                  <a:pt x="8910091" y="3159441"/>
                  <a:pt x="8884639" y="3146109"/>
                  <a:pt x="8868257" y="3146819"/>
                </a:cubicBezTo>
                <a:cubicBezTo>
                  <a:pt x="8835852" y="3110204"/>
                  <a:pt x="8832251" y="3167659"/>
                  <a:pt x="8792363" y="3146856"/>
                </a:cubicBezTo>
                <a:cubicBezTo>
                  <a:pt x="8774838" y="3159285"/>
                  <a:pt x="8715420" y="3185652"/>
                  <a:pt x="8668399" y="3196893"/>
                </a:cubicBezTo>
                <a:cubicBezTo>
                  <a:pt x="8575902" y="3221445"/>
                  <a:pt x="8569506" y="3250654"/>
                  <a:pt x="8474043" y="3240734"/>
                </a:cubicBezTo>
                <a:cubicBezTo>
                  <a:pt x="8460613" y="3264436"/>
                  <a:pt x="8297088" y="3204738"/>
                  <a:pt x="8317555" y="3247156"/>
                </a:cubicBezTo>
                <a:cubicBezTo>
                  <a:pt x="8285696" y="3245083"/>
                  <a:pt x="8262352" y="3228203"/>
                  <a:pt x="8280111" y="3255812"/>
                </a:cubicBezTo>
                <a:lnTo>
                  <a:pt x="8096088" y="3253903"/>
                </a:lnTo>
                <a:cubicBezTo>
                  <a:pt x="7994084" y="3261603"/>
                  <a:pt x="7930388" y="3281921"/>
                  <a:pt x="7825642" y="3271628"/>
                </a:cubicBezTo>
                <a:cubicBezTo>
                  <a:pt x="7723046" y="3270395"/>
                  <a:pt x="7671282" y="3252297"/>
                  <a:pt x="7531820" y="3252671"/>
                </a:cubicBezTo>
                <a:cubicBezTo>
                  <a:pt x="7433606" y="3250277"/>
                  <a:pt x="7293100" y="3236234"/>
                  <a:pt x="7193751" y="3245192"/>
                </a:cubicBezTo>
                <a:cubicBezTo>
                  <a:pt x="7074822" y="3223769"/>
                  <a:pt x="7104250" y="3250265"/>
                  <a:pt x="6976768" y="3238559"/>
                </a:cubicBezTo>
                <a:cubicBezTo>
                  <a:pt x="6921032" y="3284865"/>
                  <a:pt x="6823818" y="3261794"/>
                  <a:pt x="6756462" y="3273268"/>
                </a:cubicBezTo>
                <a:cubicBezTo>
                  <a:pt x="6679037" y="3283316"/>
                  <a:pt x="6590030" y="3294204"/>
                  <a:pt x="6512214" y="3298845"/>
                </a:cubicBezTo>
                <a:cubicBezTo>
                  <a:pt x="6450581" y="3277980"/>
                  <a:pt x="6366042" y="3329199"/>
                  <a:pt x="6289569" y="3301118"/>
                </a:cubicBezTo>
                <a:cubicBezTo>
                  <a:pt x="6261432" y="3294355"/>
                  <a:pt x="6174310" y="3295209"/>
                  <a:pt x="6157816" y="3308643"/>
                </a:cubicBezTo>
                <a:cubicBezTo>
                  <a:pt x="6139648" y="3311557"/>
                  <a:pt x="6118459" y="3306799"/>
                  <a:pt x="6110062" y="3321185"/>
                </a:cubicBezTo>
                <a:cubicBezTo>
                  <a:pt x="6096189" y="3338498"/>
                  <a:pt x="6032810" y="3311765"/>
                  <a:pt x="6041832" y="3332190"/>
                </a:cubicBezTo>
                <a:cubicBezTo>
                  <a:pt x="5996830" y="3313871"/>
                  <a:pt x="5961033" y="3350141"/>
                  <a:pt x="5923195" y="3359104"/>
                </a:cubicBezTo>
                <a:cubicBezTo>
                  <a:pt x="5887750" y="3340930"/>
                  <a:pt x="5853570" y="3365323"/>
                  <a:pt x="5770972" y="3369893"/>
                </a:cubicBezTo>
                <a:cubicBezTo>
                  <a:pt x="5731993" y="3348876"/>
                  <a:pt x="5705091" y="3385599"/>
                  <a:pt x="5632583" y="3357730"/>
                </a:cubicBezTo>
                <a:cubicBezTo>
                  <a:pt x="5594087" y="3357562"/>
                  <a:pt x="5606154" y="3357443"/>
                  <a:pt x="5539996" y="3352890"/>
                </a:cubicBezTo>
                <a:cubicBezTo>
                  <a:pt x="5439049" y="3348000"/>
                  <a:pt x="5408459" y="3356166"/>
                  <a:pt x="5315460" y="3350411"/>
                </a:cubicBezTo>
                <a:cubicBezTo>
                  <a:pt x="5211119" y="3348356"/>
                  <a:pt x="5208881" y="3372469"/>
                  <a:pt x="5072455" y="3338147"/>
                </a:cubicBezTo>
                <a:cubicBezTo>
                  <a:pt x="5061717" y="3354508"/>
                  <a:pt x="5045493" y="3355753"/>
                  <a:pt x="5016364" y="3348937"/>
                </a:cubicBezTo>
                <a:cubicBezTo>
                  <a:pt x="4965900" y="3349130"/>
                  <a:pt x="4977835" y="3389131"/>
                  <a:pt x="4922276" y="3366515"/>
                </a:cubicBezTo>
                <a:cubicBezTo>
                  <a:pt x="4935702" y="3387794"/>
                  <a:pt x="4828733" y="3377760"/>
                  <a:pt x="4856444" y="3399463"/>
                </a:cubicBezTo>
                <a:cubicBezTo>
                  <a:pt x="4827698" y="3420094"/>
                  <a:pt x="4805019" y="3388256"/>
                  <a:pt x="4775993" y="3406312"/>
                </a:cubicBezTo>
                <a:cubicBezTo>
                  <a:pt x="4744470" y="3406056"/>
                  <a:pt x="4706605" y="3394901"/>
                  <a:pt x="4667320" y="3397926"/>
                </a:cubicBezTo>
                <a:cubicBezTo>
                  <a:pt x="4613435" y="3387476"/>
                  <a:pt x="4608100" y="3410487"/>
                  <a:pt x="4540268" y="3424464"/>
                </a:cubicBezTo>
                <a:cubicBezTo>
                  <a:pt x="4508279" y="3412969"/>
                  <a:pt x="4485989" y="3420063"/>
                  <a:pt x="4465491" y="3433154"/>
                </a:cubicBezTo>
                <a:cubicBezTo>
                  <a:pt x="4396498" y="3432601"/>
                  <a:pt x="4338078" y="3453569"/>
                  <a:pt x="4262864" y="3464075"/>
                </a:cubicBezTo>
                <a:cubicBezTo>
                  <a:pt x="4180249" y="3483394"/>
                  <a:pt x="4225769" y="3479019"/>
                  <a:pt x="4175005" y="3493545"/>
                </a:cubicBezTo>
                <a:lnTo>
                  <a:pt x="4030100" y="3514212"/>
                </a:lnTo>
                <a:lnTo>
                  <a:pt x="3926631" y="3525304"/>
                </a:lnTo>
                <a:lnTo>
                  <a:pt x="3897306" y="3547095"/>
                </a:lnTo>
                <a:lnTo>
                  <a:pt x="3896886" y="3547500"/>
                </a:lnTo>
                <a:lnTo>
                  <a:pt x="3834004" y="3550510"/>
                </a:lnTo>
                <a:cubicBezTo>
                  <a:pt x="3800562" y="3554957"/>
                  <a:pt x="3734185" y="3568533"/>
                  <a:pt x="3696227" y="3574175"/>
                </a:cubicBezTo>
                <a:cubicBezTo>
                  <a:pt x="3661780" y="3570074"/>
                  <a:pt x="3640587" y="3551815"/>
                  <a:pt x="3652821" y="3580368"/>
                </a:cubicBezTo>
                <a:cubicBezTo>
                  <a:pt x="3641506" y="3579831"/>
                  <a:pt x="3634593" y="3582151"/>
                  <a:pt x="3629691" y="3585866"/>
                </a:cubicBezTo>
                <a:lnTo>
                  <a:pt x="3595018" y="3571623"/>
                </a:lnTo>
                <a:lnTo>
                  <a:pt x="3551656" y="3577800"/>
                </a:lnTo>
                <a:lnTo>
                  <a:pt x="3541558" y="3579797"/>
                </a:lnTo>
                <a:lnTo>
                  <a:pt x="3465708" y="3565931"/>
                </a:lnTo>
                <a:lnTo>
                  <a:pt x="3458313" y="3560366"/>
                </a:lnTo>
                <a:cubicBezTo>
                  <a:pt x="3450380" y="3556940"/>
                  <a:pt x="3439090" y="3555355"/>
                  <a:pt x="3420278" y="3557947"/>
                </a:cubicBezTo>
                <a:lnTo>
                  <a:pt x="3415952" y="3559424"/>
                </a:lnTo>
                <a:lnTo>
                  <a:pt x="3384432" y="3550905"/>
                </a:lnTo>
                <a:cubicBezTo>
                  <a:pt x="3374259" y="3547029"/>
                  <a:pt x="3265415" y="3542149"/>
                  <a:pt x="3258039" y="3535884"/>
                </a:cubicBezTo>
                <a:cubicBezTo>
                  <a:pt x="3138852" y="3551394"/>
                  <a:pt x="3130647" y="3523871"/>
                  <a:pt x="3015008" y="3528000"/>
                </a:cubicBezTo>
                <a:cubicBezTo>
                  <a:pt x="2914857" y="3486061"/>
                  <a:pt x="2851687" y="3511605"/>
                  <a:pt x="2761910" y="3505496"/>
                </a:cubicBezTo>
                <a:cubicBezTo>
                  <a:pt x="2676401" y="3501198"/>
                  <a:pt x="2636809" y="3514769"/>
                  <a:pt x="2521923" y="3514208"/>
                </a:cubicBezTo>
                <a:cubicBezTo>
                  <a:pt x="2400197" y="3505062"/>
                  <a:pt x="2222818" y="3509922"/>
                  <a:pt x="2085894" y="3490122"/>
                </a:cubicBezTo>
                <a:cubicBezTo>
                  <a:pt x="1978312" y="3483748"/>
                  <a:pt x="1977940" y="3488460"/>
                  <a:pt x="1936305" y="3487966"/>
                </a:cubicBezTo>
                <a:cubicBezTo>
                  <a:pt x="1922459" y="3490683"/>
                  <a:pt x="1849334" y="3482739"/>
                  <a:pt x="1836080" y="3487150"/>
                </a:cubicBezTo>
                <a:lnTo>
                  <a:pt x="1829133" y="3489437"/>
                </a:lnTo>
                <a:lnTo>
                  <a:pt x="1801140" y="3490787"/>
                </a:lnTo>
                <a:lnTo>
                  <a:pt x="1793476" y="3500921"/>
                </a:lnTo>
                <a:lnTo>
                  <a:pt x="1699923" y="3509706"/>
                </a:lnTo>
                <a:cubicBezTo>
                  <a:pt x="1637728" y="3485036"/>
                  <a:pt x="1584624" y="3514467"/>
                  <a:pt x="1474760" y="3513685"/>
                </a:cubicBezTo>
                <a:cubicBezTo>
                  <a:pt x="1445646" y="3505164"/>
                  <a:pt x="1329781" y="3484421"/>
                  <a:pt x="1308130" y="3496703"/>
                </a:cubicBezTo>
                <a:cubicBezTo>
                  <a:pt x="1287409" y="3498430"/>
                  <a:pt x="1265391" y="3492347"/>
                  <a:pt x="1252381" y="3506093"/>
                </a:cubicBezTo>
                <a:cubicBezTo>
                  <a:pt x="1232588" y="3522393"/>
                  <a:pt x="1170020" y="3491785"/>
                  <a:pt x="1174550" y="3512642"/>
                </a:cubicBezTo>
                <a:cubicBezTo>
                  <a:pt x="1119896" y="3512841"/>
                  <a:pt x="1000484" y="3507431"/>
                  <a:pt x="924455" y="3507283"/>
                </a:cubicBezTo>
                <a:cubicBezTo>
                  <a:pt x="887180" y="3483915"/>
                  <a:pt x="777361" y="3516071"/>
                  <a:pt x="718373" y="3511753"/>
                </a:cubicBezTo>
                <a:cubicBezTo>
                  <a:pt x="666588" y="3513355"/>
                  <a:pt x="661645" y="3525551"/>
                  <a:pt x="600444" y="3520899"/>
                </a:cubicBezTo>
                <a:cubicBezTo>
                  <a:pt x="491334" y="3516943"/>
                  <a:pt x="451794" y="3507522"/>
                  <a:pt x="351173" y="3495843"/>
                </a:cubicBezTo>
                <a:cubicBezTo>
                  <a:pt x="237121" y="3487112"/>
                  <a:pt x="235857" y="3499212"/>
                  <a:pt x="108372" y="3484386"/>
                </a:cubicBezTo>
                <a:cubicBezTo>
                  <a:pt x="86318" y="3481054"/>
                  <a:pt x="40657" y="3480329"/>
                  <a:pt x="6467" y="3476532"/>
                </a:cubicBezTo>
                <a:lnTo>
                  <a:pt x="0" y="3475412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8F779DE-4744-42D6-9C74-33EC94460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2190741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BA4BEB-7B3D-2EEB-538E-435A8B963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1207" y="2752316"/>
            <a:ext cx="8309586" cy="27568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Ruim 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15%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30%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50% </a:t>
            </a:r>
          </a:p>
        </p:txBody>
      </p:sp>
    </p:spTree>
    <p:extLst>
      <p:ext uri="{BB962C8B-B14F-4D97-AF65-F5344CB8AC3E}">
        <p14:creationId xmlns:p14="http://schemas.microsoft.com/office/powerpoint/2010/main" val="3755413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135E2E-58A0-0DD4-6631-CB6E1D890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7" y="934327"/>
            <a:ext cx="9433266" cy="1058275"/>
          </a:xfrm>
        </p:spPr>
        <p:txBody>
          <a:bodyPr>
            <a:normAutofit fontScale="90000"/>
          </a:bodyPr>
          <a:lstStyle/>
          <a:p>
            <a:r>
              <a:rPr lang="nl-NL"/>
              <a:t>7. Hoeveel procent van de bevolking is christelijk in Albanië?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95B176-FA0E-4B6A-A190-5E2E82BEA5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93813" y="2337807"/>
            <a:ext cx="9604374" cy="3585866"/>
          </a:xfrm>
          <a:custGeom>
            <a:avLst/>
            <a:gdLst>
              <a:gd name="connsiteX0" fmla="*/ 0 w 9604374"/>
              <a:gd name="connsiteY0" fmla="*/ 0 h 3585866"/>
              <a:gd name="connsiteX1" fmla="*/ 9604374 w 9604374"/>
              <a:gd name="connsiteY1" fmla="*/ 0 h 3585866"/>
              <a:gd name="connsiteX2" fmla="*/ 9604374 w 9604374"/>
              <a:gd name="connsiteY2" fmla="*/ 3095088 h 3585866"/>
              <a:gd name="connsiteX3" fmla="*/ 9591455 w 9604374"/>
              <a:gd name="connsiteY3" fmla="*/ 3097044 h 3585866"/>
              <a:gd name="connsiteX4" fmla="*/ 9285147 w 9604374"/>
              <a:gd name="connsiteY4" fmla="*/ 3164182 h 3585866"/>
              <a:gd name="connsiteX5" fmla="*/ 9114078 w 9604374"/>
              <a:gd name="connsiteY5" fmla="*/ 3164299 h 3585866"/>
              <a:gd name="connsiteX6" fmla="*/ 8999665 w 9604374"/>
              <a:gd name="connsiteY6" fmla="*/ 3157864 h 3585866"/>
              <a:gd name="connsiteX7" fmla="*/ 8925240 w 9604374"/>
              <a:gd name="connsiteY7" fmla="*/ 3152135 h 3585866"/>
              <a:gd name="connsiteX8" fmla="*/ 8868257 w 9604374"/>
              <a:gd name="connsiteY8" fmla="*/ 3146819 h 3585866"/>
              <a:gd name="connsiteX9" fmla="*/ 8792363 w 9604374"/>
              <a:gd name="connsiteY9" fmla="*/ 3146856 h 3585866"/>
              <a:gd name="connsiteX10" fmla="*/ 8668399 w 9604374"/>
              <a:gd name="connsiteY10" fmla="*/ 3196893 h 3585866"/>
              <a:gd name="connsiteX11" fmla="*/ 8474043 w 9604374"/>
              <a:gd name="connsiteY11" fmla="*/ 3240734 h 3585866"/>
              <a:gd name="connsiteX12" fmla="*/ 8317555 w 9604374"/>
              <a:gd name="connsiteY12" fmla="*/ 3247156 h 3585866"/>
              <a:gd name="connsiteX13" fmla="*/ 8280111 w 9604374"/>
              <a:gd name="connsiteY13" fmla="*/ 3255812 h 3585866"/>
              <a:gd name="connsiteX14" fmla="*/ 8096088 w 9604374"/>
              <a:gd name="connsiteY14" fmla="*/ 3253903 h 3585866"/>
              <a:gd name="connsiteX15" fmla="*/ 7825642 w 9604374"/>
              <a:gd name="connsiteY15" fmla="*/ 3271628 h 3585866"/>
              <a:gd name="connsiteX16" fmla="*/ 7531820 w 9604374"/>
              <a:gd name="connsiteY16" fmla="*/ 3252671 h 3585866"/>
              <a:gd name="connsiteX17" fmla="*/ 7193751 w 9604374"/>
              <a:gd name="connsiteY17" fmla="*/ 3245192 h 3585866"/>
              <a:gd name="connsiteX18" fmla="*/ 6976768 w 9604374"/>
              <a:gd name="connsiteY18" fmla="*/ 3238559 h 3585866"/>
              <a:gd name="connsiteX19" fmla="*/ 6756462 w 9604374"/>
              <a:gd name="connsiteY19" fmla="*/ 3273268 h 3585866"/>
              <a:gd name="connsiteX20" fmla="*/ 6512214 w 9604374"/>
              <a:gd name="connsiteY20" fmla="*/ 3298845 h 3585866"/>
              <a:gd name="connsiteX21" fmla="*/ 6289569 w 9604374"/>
              <a:gd name="connsiteY21" fmla="*/ 3301118 h 3585866"/>
              <a:gd name="connsiteX22" fmla="*/ 6157816 w 9604374"/>
              <a:gd name="connsiteY22" fmla="*/ 3308643 h 3585866"/>
              <a:gd name="connsiteX23" fmla="*/ 6110062 w 9604374"/>
              <a:gd name="connsiteY23" fmla="*/ 3321185 h 3585866"/>
              <a:gd name="connsiteX24" fmla="*/ 6041832 w 9604374"/>
              <a:gd name="connsiteY24" fmla="*/ 3332190 h 3585866"/>
              <a:gd name="connsiteX25" fmla="*/ 5923195 w 9604374"/>
              <a:gd name="connsiteY25" fmla="*/ 3359104 h 3585866"/>
              <a:gd name="connsiteX26" fmla="*/ 5770972 w 9604374"/>
              <a:gd name="connsiteY26" fmla="*/ 3369893 h 3585866"/>
              <a:gd name="connsiteX27" fmla="*/ 5632583 w 9604374"/>
              <a:gd name="connsiteY27" fmla="*/ 3357730 h 3585866"/>
              <a:gd name="connsiteX28" fmla="*/ 5539996 w 9604374"/>
              <a:gd name="connsiteY28" fmla="*/ 3352890 h 3585866"/>
              <a:gd name="connsiteX29" fmla="*/ 5315460 w 9604374"/>
              <a:gd name="connsiteY29" fmla="*/ 3350411 h 3585866"/>
              <a:gd name="connsiteX30" fmla="*/ 5072455 w 9604374"/>
              <a:gd name="connsiteY30" fmla="*/ 3338147 h 3585866"/>
              <a:gd name="connsiteX31" fmla="*/ 5016364 w 9604374"/>
              <a:gd name="connsiteY31" fmla="*/ 3348937 h 3585866"/>
              <a:gd name="connsiteX32" fmla="*/ 4922276 w 9604374"/>
              <a:gd name="connsiteY32" fmla="*/ 3366515 h 3585866"/>
              <a:gd name="connsiteX33" fmla="*/ 4856444 w 9604374"/>
              <a:gd name="connsiteY33" fmla="*/ 3399463 h 3585866"/>
              <a:gd name="connsiteX34" fmla="*/ 4775993 w 9604374"/>
              <a:gd name="connsiteY34" fmla="*/ 3406312 h 3585866"/>
              <a:gd name="connsiteX35" fmla="*/ 4667320 w 9604374"/>
              <a:gd name="connsiteY35" fmla="*/ 3397926 h 3585866"/>
              <a:gd name="connsiteX36" fmla="*/ 4540268 w 9604374"/>
              <a:gd name="connsiteY36" fmla="*/ 3424464 h 3585866"/>
              <a:gd name="connsiteX37" fmla="*/ 4465491 w 9604374"/>
              <a:gd name="connsiteY37" fmla="*/ 3433154 h 3585866"/>
              <a:gd name="connsiteX38" fmla="*/ 4262864 w 9604374"/>
              <a:gd name="connsiteY38" fmla="*/ 3464075 h 3585866"/>
              <a:gd name="connsiteX39" fmla="*/ 4175005 w 9604374"/>
              <a:gd name="connsiteY39" fmla="*/ 3493545 h 3585866"/>
              <a:gd name="connsiteX40" fmla="*/ 4030100 w 9604374"/>
              <a:gd name="connsiteY40" fmla="*/ 3514212 h 3585866"/>
              <a:gd name="connsiteX41" fmla="*/ 3926631 w 9604374"/>
              <a:gd name="connsiteY41" fmla="*/ 3525304 h 3585866"/>
              <a:gd name="connsiteX42" fmla="*/ 3897306 w 9604374"/>
              <a:gd name="connsiteY42" fmla="*/ 3547095 h 3585866"/>
              <a:gd name="connsiteX43" fmla="*/ 3896886 w 9604374"/>
              <a:gd name="connsiteY43" fmla="*/ 3547500 h 3585866"/>
              <a:gd name="connsiteX44" fmla="*/ 3834004 w 9604374"/>
              <a:gd name="connsiteY44" fmla="*/ 3550510 h 3585866"/>
              <a:gd name="connsiteX45" fmla="*/ 3696227 w 9604374"/>
              <a:gd name="connsiteY45" fmla="*/ 3574175 h 3585866"/>
              <a:gd name="connsiteX46" fmla="*/ 3652821 w 9604374"/>
              <a:gd name="connsiteY46" fmla="*/ 3580368 h 3585866"/>
              <a:gd name="connsiteX47" fmla="*/ 3629691 w 9604374"/>
              <a:gd name="connsiteY47" fmla="*/ 3585866 h 3585866"/>
              <a:gd name="connsiteX48" fmla="*/ 3595018 w 9604374"/>
              <a:gd name="connsiteY48" fmla="*/ 3571623 h 3585866"/>
              <a:gd name="connsiteX49" fmla="*/ 3551656 w 9604374"/>
              <a:gd name="connsiteY49" fmla="*/ 3577800 h 3585866"/>
              <a:gd name="connsiteX50" fmla="*/ 3541558 w 9604374"/>
              <a:gd name="connsiteY50" fmla="*/ 3579797 h 3585866"/>
              <a:gd name="connsiteX51" fmla="*/ 3465708 w 9604374"/>
              <a:gd name="connsiteY51" fmla="*/ 3565931 h 3585866"/>
              <a:gd name="connsiteX52" fmla="*/ 3458313 w 9604374"/>
              <a:gd name="connsiteY52" fmla="*/ 3560366 h 3585866"/>
              <a:gd name="connsiteX53" fmla="*/ 3420278 w 9604374"/>
              <a:gd name="connsiteY53" fmla="*/ 3557947 h 3585866"/>
              <a:gd name="connsiteX54" fmla="*/ 3415952 w 9604374"/>
              <a:gd name="connsiteY54" fmla="*/ 3559424 h 3585866"/>
              <a:gd name="connsiteX55" fmla="*/ 3384432 w 9604374"/>
              <a:gd name="connsiteY55" fmla="*/ 3550905 h 3585866"/>
              <a:gd name="connsiteX56" fmla="*/ 3258039 w 9604374"/>
              <a:gd name="connsiteY56" fmla="*/ 3535884 h 3585866"/>
              <a:gd name="connsiteX57" fmla="*/ 3015008 w 9604374"/>
              <a:gd name="connsiteY57" fmla="*/ 3528000 h 3585866"/>
              <a:gd name="connsiteX58" fmla="*/ 2761910 w 9604374"/>
              <a:gd name="connsiteY58" fmla="*/ 3505496 h 3585866"/>
              <a:gd name="connsiteX59" fmla="*/ 2521923 w 9604374"/>
              <a:gd name="connsiteY59" fmla="*/ 3514208 h 3585866"/>
              <a:gd name="connsiteX60" fmla="*/ 2085894 w 9604374"/>
              <a:gd name="connsiteY60" fmla="*/ 3490122 h 3585866"/>
              <a:gd name="connsiteX61" fmla="*/ 1936305 w 9604374"/>
              <a:gd name="connsiteY61" fmla="*/ 3487966 h 3585866"/>
              <a:gd name="connsiteX62" fmla="*/ 1836080 w 9604374"/>
              <a:gd name="connsiteY62" fmla="*/ 3487150 h 3585866"/>
              <a:gd name="connsiteX63" fmla="*/ 1829133 w 9604374"/>
              <a:gd name="connsiteY63" fmla="*/ 3489437 h 3585866"/>
              <a:gd name="connsiteX64" fmla="*/ 1801140 w 9604374"/>
              <a:gd name="connsiteY64" fmla="*/ 3490787 h 3585866"/>
              <a:gd name="connsiteX65" fmla="*/ 1793476 w 9604374"/>
              <a:gd name="connsiteY65" fmla="*/ 3500921 h 3585866"/>
              <a:gd name="connsiteX66" fmla="*/ 1699923 w 9604374"/>
              <a:gd name="connsiteY66" fmla="*/ 3509706 h 3585866"/>
              <a:gd name="connsiteX67" fmla="*/ 1474760 w 9604374"/>
              <a:gd name="connsiteY67" fmla="*/ 3513685 h 3585866"/>
              <a:gd name="connsiteX68" fmla="*/ 1308130 w 9604374"/>
              <a:gd name="connsiteY68" fmla="*/ 3496703 h 3585866"/>
              <a:gd name="connsiteX69" fmla="*/ 1252381 w 9604374"/>
              <a:gd name="connsiteY69" fmla="*/ 3506093 h 3585866"/>
              <a:gd name="connsiteX70" fmla="*/ 1174550 w 9604374"/>
              <a:gd name="connsiteY70" fmla="*/ 3512642 h 3585866"/>
              <a:gd name="connsiteX71" fmla="*/ 924455 w 9604374"/>
              <a:gd name="connsiteY71" fmla="*/ 3507283 h 3585866"/>
              <a:gd name="connsiteX72" fmla="*/ 718373 w 9604374"/>
              <a:gd name="connsiteY72" fmla="*/ 3511753 h 3585866"/>
              <a:gd name="connsiteX73" fmla="*/ 600444 w 9604374"/>
              <a:gd name="connsiteY73" fmla="*/ 3520899 h 3585866"/>
              <a:gd name="connsiteX74" fmla="*/ 351173 w 9604374"/>
              <a:gd name="connsiteY74" fmla="*/ 3495843 h 3585866"/>
              <a:gd name="connsiteX75" fmla="*/ 108372 w 9604374"/>
              <a:gd name="connsiteY75" fmla="*/ 3484386 h 3585866"/>
              <a:gd name="connsiteX76" fmla="*/ 6467 w 9604374"/>
              <a:gd name="connsiteY76" fmla="*/ 3476532 h 3585866"/>
              <a:gd name="connsiteX77" fmla="*/ 0 w 9604374"/>
              <a:gd name="connsiteY77" fmla="*/ 3475412 h 358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9604374" h="3585866">
                <a:moveTo>
                  <a:pt x="0" y="0"/>
                </a:moveTo>
                <a:lnTo>
                  <a:pt x="9604374" y="0"/>
                </a:lnTo>
                <a:lnTo>
                  <a:pt x="9604374" y="3095088"/>
                </a:lnTo>
                <a:lnTo>
                  <a:pt x="9591455" y="3097044"/>
                </a:lnTo>
                <a:cubicBezTo>
                  <a:pt x="9496183" y="3133516"/>
                  <a:pt x="9411472" y="3121301"/>
                  <a:pt x="9285147" y="3164182"/>
                </a:cubicBezTo>
                <a:cubicBezTo>
                  <a:pt x="9222914" y="3162781"/>
                  <a:pt x="9174371" y="3173454"/>
                  <a:pt x="9114078" y="3164299"/>
                </a:cubicBezTo>
                <a:cubicBezTo>
                  <a:pt x="9087411" y="3155904"/>
                  <a:pt x="9030947" y="3180906"/>
                  <a:pt x="8999665" y="3157864"/>
                </a:cubicBezTo>
                <a:cubicBezTo>
                  <a:pt x="8997339" y="3174606"/>
                  <a:pt x="8938300" y="3159909"/>
                  <a:pt x="8925240" y="3152135"/>
                </a:cubicBezTo>
                <a:cubicBezTo>
                  <a:pt x="8910091" y="3159441"/>
                  <a:pt x="8884639" y="3146109"/>
                  <a:pt x="8868257" y="3146819"/>
                </a:cubicBezTo>
                <a:cubicBezTo>
                  <a:pt x="8835852" y="3110204"/>
                  <a:pt x="8832251" y="3167659"/>
                  <a:pt x="8792363" y="3146856"/>
                </a:cubicBezTo>
                <a:cubicBezTo>
                  <a:pt x="8774838" y="3159285"/>
                  <a:pt x="8715420" y="3185652"/>
                  <a:pt x="8668399" y="3196893"/>
                </a:cubicBezTo>
                <a:cubicBezTo>
                  <a:pt x="8575902" y="3221445"/>
                  <a:pt x="8569506" y="3250654"/>
                  <a:pt x="8474043" y="3240734"/>
                </a:cubicBezTo>
                <a:cubicBezTo>
                  <a:pt x="8460613" y="3264436"/>
                  <a:pt x="8297088" y="3204738"/>
                  <a:pt x="8317555" y="3247156"/>
                </a:cubicBezTo>
                <a:cubicBezTo>
                  <a:pt x="8285696" y="3245083"/>
                  <a:pt x="8262352" y="3228203"/>
                  <a:pt x="8280111" y="3255812"/>
                </a:cubicBezTo>
                <a:lnTo>
                  <a:pt x="8096088" y="3253903"/>
                </a:lnTo>
                <a:cubicBezTo>
                  <a:pt x="7994084" y="3261603"/>
                  <a:pt x="7930388" y="3281921"/>
                  <a:pt x="7825642" y="3271628"/>
                </a:cubicBezTo>
                <a:cubicBezTo>
                  <a:pt x="7723046" y="3270395"/>
                  <a:pt x="7671282" y="3252297"/>
                  <a:pt x="7531820" y="3252671"/>
                </a:cubicBezTo>
                <a:cubicBezTo>
                  <a:pt x="7433606" y="3250277"/>
                  <a:pt x="7293100" y="3236234"/>
                  <a:pt x="7193751" y="3245192"/>
                </a:cubicBezTo>
                <a:cubicBezTo>
                  <a:pt x="7074822" y="3223769"/>
                  <a:pt x="7104250" y="3250265"/>
                  <a:pt x="6976768" y="3238559"/>
                </a:cubicBezTo>
                <a:cubicBezTo>
                  <a:pt x="6921032" y="3284865"/>
                  <a:pt x="6823818" y="3261794"/>
                  <a:pt x="6756462" y="3273268"/>
                </a:cubicBezTo>
                <a:cubicBezTo>
                  <a:pt x="6679037" y="3283316"/>
                  <a:pt x="6590030" y="3294204"/>
                  <a:pt x="6512214" y="3298845"/>
                </a:cubicBezTo>
                <a:cubicBezTo>
                  <a:pt x="6450581" y="3277980"/>
                  <a:pt x="6366042" y="3329199"/>
                  <a:pt x="6289569" y="3301118"/>
                </a:cubicBezTo>
                <a:cubicBezTo>
                  <a:pt x="6261432" y="3294355"/>
                  <a:pt x="6174310" y="3295209"/>
                  <a:pt x="6157816" y="3308643"/>
                </a:cubicBezTo>
                <a:cubicBezTo>
                  <a:pt x="6139648" y="3311557"/>
                  <a:pt x="6118459" y="3306799"/>
                  <a:pt x="6110062" y="3321185"/>
                </a:cubicBezTo>
                <a:cubicBezTo>
                  <a:pt x="6096189" y="3338498"/>
                  <a:pt x="6032810" y="3311765"/>
                  <a:pt x="6041832" y="3332190"/>
                </a:cubicBezTo>
                <a:cubicBezTo>
                  <a:pt x="5996830" y="3313871"/>
                  <a:pt x="5961033" y="3350141"/>
                  <a:pt x="5923195" y="3359104"/>
                </a:cubicBezTo>
                <a:cubicBezTo>
                  <a:pt x="5887750" y="3340930"/>
                  <a:pt x="5853570" y="3365323"/>
                  <a:pt x="5770972" y="3369893"/>
                </a:cubicBezTo>
                <a:cubicBezTo>
                  <a:pt x="5731993" y="3348876"/>
                  <a:pt x="5705091" y="3385599"/>
                  <a:pt x="5632583" y="3357730"/>
                </a:cubicBezTo>
                <a:cubicBezTo>
                  <a:pt x="5594087" y="3357562"/>
                  <a:pt x="5606154" y="3357443"/>
                  <a:pt x="5539996" y="3352890"/>
                </a:cubicBezTo>
                <a:cubicBezTo>
                  <a:pt x="5439049" y="3348000"/>
                  <a:pt x="5408459" y="3356166"/>
                  <a:pt x="5315460" y="3350411"/>
                </a:cubicBezTo>
                <a:cubicBezTo>
                  <a:pt x="5211119" y="3348356"/>
                  <a:pt x="5208881" y="3372469"/>
                  <a:pt x="5072455" y="3338147"/>
                </a:cubicBezTo>
                <a:cubicBezTo>
                  <a:pt x="5061717" y="3354508"/>
                  <a:pt x="5045493" y="3355753"/>
                  <a:pt x="5016364" y="3348937"/>
                </a:cubicBezTo>
                <a:cubicBezTo>
                  <a:pt x="4965900" y="3349130"/>
                  <a:pt x="4977835" y="3389131"/>
                  <a:pt x="4922276" y="3366515"/>
                </a:cubicBezTo>
                <a:cubicBezTo>
                  <a:pt x="4935702" y="3387794"/>
                  <a:pt x="4828733" y="3377760"/>
                  <a:pt x="4856444" y="3399463"/>
                </a:cubicBezTo>
                <a:cubicBezTo>
                  <a:pt x="4827698" y="3420094"/>
                  <a:pt x="4805019" y="3388256"/>
                  <a:pt x="4775993" y="3406312"/>
                </a:cubicBezTo>
                <a:cubicBezTo>
                  <a:pt x="4744470" y="3406056"/>
                  <a:pt x="4706605" y="3394901"/>
                  <a:pt x="4667320" y="3397926"/>
                </a:cubicBezTo>
                <a:cubicBezTo>
                  <a:pt x="4613435" y="3387476"/>
                  <a:pt x="4608100" y="3410487"/>
                  <a:pt x="4540268" y="3424464"/>
                </a:cubicBezTo>
                <a:cubicBezTo>
                  <a:pt x="4508279" y="3412969"/>
                  <a:pt x="4485989" y="3420063"/>
                  <a:pt x="4465491" y="3433154"/>
                </a:cubicBezTo>
                <a:cubicBezTo>
                  <a:pt x="4396498" y="3432601"/>
                  <a:pt x="4338078" y="3453569"/>
                  <a:pt x="4262864" y="3464075"/>
                </a:cubicBezTo>
                <a:cubicBezTo>
                  <a:pt x="4180249" y="3483394"/>
                  <a:pt x="4225769" y="3479019"/>
                  <a:pt x="4175005" y="3493545"/>
                </a:cubicBezTo>
                <a:lnTo>
                  <a:pt x="4030100" y="3514212"/>
                </a:lnTo>
                <a:lnTo>
                  <a:pt x="3926631" y="3525304"/>
                </a:lnTo>
                <a:lnTo>
                  <a:pt x="3897306" y="3547095"/>
                </a:lnTo>
                <a:lnTo>
                  <a:pt x="3896886" y="3547500"/>
                </a:lnTo>
                <a:lnTo>
                  <a:pt x="3834004" y="3550510"/>
                </a:lnTo>
                <a:cubicBezTo>
                  <a:pt x="3800562" y="3554957"/>
                  <a:pt x="3734185" y="3568533"/>
                  <a:pt x="3696227" y="3574175"/>
                </a:cubicBezTo>
                <a:cubicBezTo>
                  <a:pt x="3661780" y="3570074"/>
                  <a:pt x="3640587" y="3551815"/>
                  <a:pt x="3652821" y="3580368"/>
                </a:cubicBezTo>
                <a:cubicBezTo>
                  <a:pt x="3641506" y="3579831"/>
                  <a:pt x="3634593" y="3582151"/>
                  <a:pt x="3629691" y="3585866"/>
                </a:cubicBezTo>
                <a:lnTo>
                  <a:pt x="3595018" y="3571623"/>
                </a:lnTo>
                <a:lnTo>
                  <a:pt x="3551656" y="3577800"/>
                </a:lnTo>
                <a:lnTo>
                  <a:pt x="3541558" y="3579797"/>
                </a:lnTo>
                <a:lnTo>
                  <a:pt x="3465708" y="3565931"/>
                </a:lnTo>
                <a:lnTo>
                  <a:pt x="3458313" y="3560366"/>
                </a:lnTo>
                <a:cubicBezTo>
                  <a:pt x="3450380" y="3556940"/>
                  <a:pt x="3439090" y="3555355"/>
                  <a:pt x="3420278" y="3557947"/>
                </a:cubicBezTo>
                <a:lnTo>
                  <a:pt x="3415952" y="3559424"/>
                </a:lnTo>
                <a:lnTo>
                  <a:pt x="3384432" y="3550905"/>
                </a:lnTo>
                <a:cubicBezTo>
                  <a:pt x="3374259" y="3547029"/>
                  <a:pt x="3265415" y="3542149"/>
                  <a:pt x="3258039" y="3535884"/>
                </a:cubicBezTo>
                <a:cubicBezTo>
                  <a:pt x="3138852" y="3551394"/>
                  <a:pt x="3130647" y="3523871"/>
                  <a:pt x="3015008" y="3528000"/>
                </a:cubicBezTo>
                <a:cubicBezTo>
                  <a:pt x="2914857" y="3486061"/>
                  <a:pt x="2851687" y="3511605"/>
                  <a:pt x="2761910" y="3505496"/>
                </a:cubicBezTo>
                <a:cubicBezTo>
                  <a:pt x="2676401" y="3501198"/>
                  <a:pt x="2636809" y="3514769"/>
                  <a:pt x="2521923" y="3514208"/>
                </a:cubicBezTo>
                <a:cubicBezTo>
                  <a:pt x="2400197" y="3505062"/>
                  <a:pt x="2222818" y="3509922"/>
                  <a:pt x="2085894" y="3490122"/>
                </a:cubicBezTo>
                <a:cubicBezTo>
                  <a:pt x="1978312" y="3483748"/>
                  <a:pt x="1977940" y="3488460"/>
                  <a:pt x="1936305" y="3487966"/>
                </a:cubicBezTo>
                <a:cubicBezTo>
                  <a:pt x="1922459" y="3490683"/>
                  <a:pt x="1849334" y="3482739"/>
                  <a:pt x="1836080" y="3487150"/>
                </a:cubicBezTo>
                <a:lnTo>
                  <a:pt x="1829133" y="3489437"/>
                </a:lnTo>
                <a:lnTo>
                  <a:pt x="1801140" y="3490787"/>
                </a:lnTo>
                <a:lnTo>
                  <a:pt x="1793476" y="3500921"/>
                </a:lnTo>
                <a:lnTo>
                  <a:pt x="1699923" y="3509706"/>
                </a:lnTo>
                <a:cubicBezTo>
                  <a:pt x="1637728" y="3485036"/>
                  <a:pt x="1584624" y="3514467"/>
                  <a:pt x="1474760" y="3513685"/>
                </a:cubicBezTo>
                <a:cubicBezTo>
                  <a:pt x="1445646" y="3505164"/>
                  <a:pt x="1329781" y="3484421"/>
                  <a:pt x="1308130" y="3496703"/>
                </a:cubicBezTo>
                <a:cubicBezTo>
                  <a:pt x="1287409" y="3498430"/>
                  <a:pt x="1265391" y="3492347"/>
                  <a:pt x="1252381" y="3506093"/>
                </a:cubicBezTo>
                <a:cubicBezTo>
                  <a:pt x="1232588" y="3522393"/>
                  <a:pt x="1170020" y="3491785"/>
                  <a:pt x="1174550" y="3512642"/>
                </a:cubicBezTo>
                <a:cubicBezTo>
                  <a:pt x="1119896" y="3512841"/>
                  <a:pt x="1000484" y="3507431"/>
                  <a:pt x="924455" y="3507283"/>
                </a:cubicBezTo>
                <a:cubicBezTo>
                  <a:pt x="887180" y="3483915"/>
                  <a:pt x="777361" y="3516071"/>
                  <a:pt x="718373" y="3511753"/>
                </a:cubicBezTo>
                <a:cubicBezTo>
                  <a:pt x="666588" y="3513355"/>
                  <a:pt x="661645" y="3525551"/>
                  <a:pt x="600444" y="3520899"/>
                </a:cubicBezTo>
                <a:cubicBezTo>
                  <a:pt x="491334" y="3516943"/>
                  <a:pt x="451794" y="3507522"/>
                  <a:pt x="351173" y="3495843"/>
                </a:cubicBezTo>
                <a:cubicBezTo>
                  <a:pt x="237121" y="3487112"/>
                  <a:pt x="235857" y="3499212"/>
                  <a:pt x="108372" y="3484386"/>
                </a:cubicBezTo>
                <a:cubicBezTo>
                  <a:pt x="86318" y="3481054"/>
                  <a:pt x="40657" y="3480329"/>
                  <a:pt x="6467" y="3476532"/>
                </a:cubicBezTo>
                <a:lnTo>
                  <a:pt x="0" y="3475412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8F779DE-4744-42D6-9C74-33EC94460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2190741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BA4BEB-7B3D-2EEB-538E-435A8B963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1207" y="2752316"/>
            <a:ext cx="8309586" cy="27568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Ruim 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/>
              <a:t>Ruim 15%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30%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50% </a:t>
            </a:r>
          </a:p>
        </p:txBody>
      </p:sp>
    </p:spTree>
    <p:extLst>
      <p:ext uri="{BB962C8B-B14F-4D97-AF65-F5344CB8AC3E}">
        <p14:creationId xmlns:p14="http://schemas.microsoft.com/office/powerpoint/2010/main" val="3251333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E9FF7ED-C67F-4E8D-8157-6BB83D644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2325" y="643467"/>
            <a:ext cx="10407351" cy="1891626"/>
          </a:xfrm>
          <a:custGeom>
            <a:avLst/>
            <a:gdLst>
              <a:gd name="connsiteX0" fmla="*/ 0 w 10407351"/>
              <a:gd name="connsiteY0" fmla="*/ 0 h 1891626"/>
              <a:gd name="connsiteX1" fmla="*/ 10407351 w 10407351"/>
              <a:gd name="connsiteY1" fmla="*/ 0 h 1891626"/>
              <a:gd name="connsiteX2" fmla="*/ 10407351 w 10407351"/>
              <a:gd name="connsiteY2" fmla="*/ 1364684 h 1891626"/>
              <a:gd name="connsiteX3" fmla="*/ 10278187 w 10407351"/>
              <a:gd name="connsiteY3" fmla="*/ 1375369 h 1891626"/>
              <a:gd name="connsiteX4" fmla="*/ 10183452 w 10407351"/>
              <a:gd name="connsiteY4" fmla="*/ 1391690 h 1891626"/>
              <a:gd name="connsiteX5" fmla="*/ 9936834 w 10407351"/>
              <a:gd name="connsiteY5" fmla="*/ 1413567 h 1891626"/>
              <a:gd name="connsiteX6" fmla="*/ 9633679 w 10407351"/>
              <a:gd name="connsiteY6" fmla="*/ 1479227 h 1891626"/>
              <a:gd name="connsiteX7" fmla="*/ 9464371 w 10407351"/>
              <a:gd name="connsiteY7" fmla="*/ 1479341 h 1891626"/>
              <a:gd name="connsiteX8" fmla="*/ 9351136 w 10407351"/>
              <a:gd name="connsiteY8" fmla="*/ 1473048 h 1891626"/>
              <a:gd name="connsiteX9" fmla="*/ 9277477 w 10407351"/>
              <a:gd name="connsiteY9" fmla="*/ 1467445 h 1891626"/>
              <a:gd name="connsiteX10" fmla="*/ 9221081 w 10407351"/>
              <a:gd name="connsiteY10" fmla="*/ 1462245 h 1891626"/>
              <a:gd name="connsiteX11" fmla="*/ 9145968 w 10407351"/>
              <a:gd name="connsiteY11" fmla="*/ 1462282 h 1891626"/>
              <a:gd name="connsiteX12" fmla="*/ 9023280 w 10407351"/>
              <a:gd name="connsiteY12" fmla="*/ 1511217 h 1891626"/>
              <a:gd name="connsiteX13" fmla="*/ 8830925 w 10407351"/>
              <a:gd name="connsiteY13" fmla="*/ 1554093 h 1891626"/>
              <a:gd name="connsiteX14" fmla="*/ 8676048 w 10407351"/>
              <a:gd name="connsiteY14" fmla="*/ 1560374 h 1891626"/>
              <a:gd name="connsiteX15" fmla="*/ 8638989 w 10407351"/>
              <a:gd name="connsiteY15" fmla="*/ 1568839 h 1891626"/>
              <a:gd name="connsiteX16" fmla="*/ 8456861 w 10407351"/>
              <a:gd name="connsiteY16" fmla="*/ 1566972 h 1891626"/>
              <a:gd name="connsiteX17" fmla="*/ 8189198 w 10407351"/>
              <a:gd name="connsiteY17" fmla="*/ 1584307 h 1891626"/>
              <a:gd name="connsiteX18" fmla="*/ 7898401 w 10407351"/>
              <a:gd name="connsiteY18" fmla="*/ 1565768 h 1891626"/>
              <a:gd name="connsiteX19" fmla="*/ 7563813 w 10407351"/>
              <a:gd name="connsiteY19" fmla="*/ 1558454 h 1891626"/>
              <a:gd name="connsiteX20" fmla="*/ 7349063 w 10407351"/>
              <a:gd name="connsiteY20" fmla="*/ 1551966 h 1891626"/>
              <a:gd name="connsiteX21" fmla="*/ 7131024 w 10407351"/>
              <a:gd name="connsiteY21" fmla="*/ 1585911 h 1891626"/>
              <a:gd name="connsiteX22" fmla="*/ 6889291 w 10407351"/>
              <a:gd name="connsiteY22" fmla="*/ 1610925 h 1891626"/>
              <a:gd name="connsiteX23" fmla="*/ 6668938 w 10407351"/>
              <a:gd name="connsiteY23" fmla="*/ 1613148 h 1891626"/>
              <a:gd name="connsiteX24" fmla="*/ 6538541 w 10407351"/>
              <a:gd name="connsiteY24" fmla="*/ 1620507 h 1891626"/>
              <a:gd name="connsiteX25" fmla="*/ 6491279 w 10407351"/>
              <a:gd name="connsiteY25" fmla="*/ 1632773 h 1891626"/>
              <a:gd name="connsiteX26" fmla="*/ 6423751 w 10407351"/>
              <a:gd name="connsiteY26" fmla="*/ 1643536 h 1891626"/>
              <a:gd name="connsiteX27" fmla="*/ 6306336 w 10407351"/>
              <a:gd name="connsiteY27" fmla="*/ 1669857 h 1891626"/>
              <a:gd name="connsiteX28" fmla="*/ 6155679 w 10407351"/>
              <a:gd name="connsiteY28" fmla="*/ 1680409 h 1891626"/>
              <a:gd name="connsiteX29" fmla="*/ 6018716 w 10407351"/>
              <a:gd name="connsiteY29" fmla="*/ 1668513 h 1891626"/>
              <a:gd name="connsiteX30" fmla="*/ 5927081 w 10407351"/>
              <a:gd name="connsiteY30" fmla="*/ 1663779 h 1891626"/>
              <a:gd name="connsiteX31" fmla="*/ 5704857 w 10407351"/>
              <a:gd name="connsiteY31" fmla="*/ 1661355 h 1891626"/>
              <a:gd name="connsiteX32" fmla="*/ 5464353 w 10407351"/>
              <a:gd name="connsiteY32" fmla="*/ 1649361 h 1891626"/>
              <a:gd name="connsiteX33" fmla="*/ 5408840 w 10407351"/>
              <a:gd name="connsiteY33" fmla="*/ 1659913 h 1891626"/>
              <a:gd name="connsiteX34" fmla="*/ 5315720 w 10407351"/>
              <a:gd name="connsiteY34" fmla="*/ 1677105 h 1891626"/>
              <a:gd name="connsiteX35" fmla="*/ 5250566 w 10407351"/>
              <a:gd name="connsiteY35" fmla="*/ 1709327 h 1891626"/>
              <a:gd name="connsiteX36" fmla="*/ 5170942 w 10407351"/>
              <a:gd name="connsiteY36" fmla="*/ 1716026 h 1891626"/>
              <a:gd name="connsiteX37" fmla="*/ 5063388 w 10407351"/>
              <a:gd name="connsiteY37" fmla="*/ 1707824 h 1891626"/>
              <a:gd name="connsiteX38" fmla="*/ 4937644 w 10407351"/>
              <a:gd name="connsiteY38" fmla="*/ 1733778 h 1891626"/>
              <a:gd name="connsiteX39" fmla="*/ 4863636 w 10407351"/>
              <a:gd name="connsiteY39" fmla="*/ 1742276 h 1891626"/>
              <a:gd name="connsiteX40" fmla="*/ 4663097 w 10407351"/>
              <a:gd name="connsiteY40" fmla="*/ 1772517 h 1891626"/>
              <a:gd name="connsiteX41" fmla="*/ 4576142 w 10407351"/>
              <a:gd name="connsiteY41" fmla="*/ 1801338 h 1891626"/>
              <a:gd name="connsiteX42" fmla="*/ 4432728 w 10407351"/>
              <a:gd name="connsiteY42" fmla="*/ 1821550 h 1891626"/>
              <a:gd name="connsiteX43" fmla="*/ 4330325 w 10407351"/>
              <a:gd name="connsiteY43" fmla="*/ 1832397 h 1891626"/>
              <a:gd name="connsiteX44" fmla="*/ 4301301 w 10407351"/>
              <a:gd name="connsiteY44" fmla="*/ 1853709 h 1891626"/>
              <a:gd name="connsiteX45" fmla="*/ 4300886 w 10407351"/>
              <a:gd name="connsiteY45" fmla="*/ 1854105 h 1891626"/>
              <a:gd name="connsiteX46" fmla="*/ 4238651 w 10407351"/>
              <a:gd name="connsiteY46" fmla="*/ 1857049 h 1891626"/>
              <a:gd name="connsiteX47" fmla="*/ 4102292 w 10407351"/>
              <a:gd name="connsiteY47" fmla="*/ 1880193 h 1891626"/>
              <a:gd name="connsiteX48" fmla="*/ 4059333 w 10407351"/>
              <a:gd name="connsiteY48" fmla="*/ 1886249 h 1891626"/>
              <a:gd name="connsiteX49" fmla="*/ 4036441 w 10407351"/>
              <a:gd name="connsiteY49" fmla="*/ 1891626 h 1891626"/>
              <a:gd name="connsiteX50" fmla="*/ 4002125 w 10407351"/>
              <a:gd name="connsiteY50" fmla="*/ 1877697 h 1891626"/>
              <a:gd name="connsiteX51" fmla="*/ 3959209 w 10407351"/>
              <a:gd name="connsiteY51" fmla="*/ 1883738 h 1891626"/>
              <a:gd name="connsiteX52" fmla="*/ 3949215 w 10407351"/>
              <a:gd name="connsiteY52" fmla="*/ 1885692 h 1891626"/>
              <a:gd name="connsiteX53" fmla="*/ 3874146 w 10407351"/>
              <a:gd name="connsiteY53" fmla="*/ 1872130 h 1891626"/>
              <a:gd name="connsiteX54" fmla="*/ 3866827 w 10407351"/>
              <a:gd name="connsiteY54" fmla="*/ 1866688 h 1891626"/>
              <a:gd name="connsiteX55" fmla="*/ 3829184 w 10407351"/>
              <a:gd name="connsiteY55" fmla="*/ 1864322 h 1891626"/>
              <a:gd name="connsiteX56" fmla="*/ 3824903 w 10407351"/>
              <a:gd name="connsiteY56" fmla="*/ 1865766 h 1891626"/>
              <a:gd name="connsiteX57" fmla="*/ 3793706 w 10407351"/>
              <a:gd name="connsiteY57" fmla="*/ 1857436 h 1891626"/>
              <a:gd name="connsiteX58" fmla="*/ 3668616 w 10407351"/>
              <a:gd name="connsiteY58" fmla="*/ 1842745 h 1891626"/>
              <a:gd name="connsiteX59" fmla="*/ 3428086 w 10407351"/>
              <a:gd name="connsiteY59" fmla="*/ 1835034 h 1891626"/>
              <a:gd name="connsiteX60" fmla="*/ 3177594 w 10407351"/>
              <a:gd name="connsiteY60" fmla="*/ 1813026 h 1891626"/>
              <a:gd name="connsiteX61" fmla="*/ 2940077 w 10407351"/>
              <a:gd name="connsiteY61" fmla="*/ 1821546 h 1891626"/>
              <a:gd name="connsiteX62" fmla="*/ 2508536 w 10407351"/>
              <a:gd name="connsiteY62" fmla="*/ 1797990 h 1891626"/>
              <a:gd name="connsiteX63" fmla="*/ 2360486 w 10407351"/>
              <a:gd name="connsiteY63" fmla="*/ 1795882 h 1891626"/>
              <a:gd name="connsiteX64" fmla="*/ 2261294 w 10407351"/>
              <a:gd name="connsiteY64" fmla="*/ 1795084 h 1891626"/>
              <a:gd name="connsiteX65" fmla="*/ 2254419 w 10407351"/>
              <a:gd name="connsiteY65" fmla="*/ 1797320 h 1891626"/>
              <a:gd name="connsiteX66" fmla="*/ 2226713 w 10407351"/>
              <a:gd name="connsiteY66" fmla="*/ 1798641 h 1891626"/>
              <a:gd name="connsiteX67" fmla="*/ 2219128 w 10407351"/>
              <a:gd name="connsiteY67" fmla="*/ 1808552 h 1891626"/>
              <a:gd name="connsiteX68" fmla="*/ 2126538 w 10407351"/>
              <a:gd name="connsiteY68" fmla="*/ 1817143 h 1891626"/>
              <a:gd name="connsiteX69" fmla="*/ 1903694 w 10407351"/>
              <a:gd name="connsiteY69" fmla="*/ 1821035 h 1891626"/>
              <a:gd name="connsiteX70" fmla="*/ 1738778 w 10407351"/>
              <a:gd name="connsiteY70" fmla="*/ 1804426 h 1891626"/>
              <a:gd name="connsiteX71" fmla="*/ 1683603 w 10407351"/>
              <a:gd name="connsiteY71" fmla="*/ 1813609 h 1891626"/>
              <a:gd name="connsiteX72" fmla="*/ 1613964 w 10407351"/>
              <a:gd name="connsiteY72" fmla="*/ 1812650 h 1891626"/>
              <a:gd name="connsiteX73" fmla="*/ 1613403 w 10407351"/>
              <a:gd name="connsiteY73" fmla="*/ 1813209 h 1891626"/>
              <a:gd name="connsiteX74" fmla="*/ 1602061 w 10407351"/>
              <a:gd name="connsiteY74" fmla="*/ 1811331 h 1891626"/>
              <a:gd name="connsiteX75" fmla="*/ 1395632 w 10407351"/>
              <a:gd name="connsiteY75" fmla="*/ 1797257 h 1891626"/>
              <a:gd name="connsiteX76" fmla="*/ 1181443 w 10407351"/>
              <a:gd name="connsiteY76" fmla="*/ 1751614 h 1891626"/>
              <a:gd name="connsiteX77" fmla="*/ 974248 w 10407351"/>
              <a:gd name="connsiteY77" fmla="*/ 1721123 h 1891626"/>
              <a:gd name="connsiteX78" fmla="*/ 867706 w 10407351"/>
              <a:gd name="connsiteY78" fmla="*/ 1694653 h 1891626"/>
              <a:gd name="connsiteX79" fmla="*/ 841666 w 10407351"/>
              <a:gd name="connsiteY79" fmla="*/ 1683413 h 1891626"/>
              <a:gd name="connsiteX80" fmla="*/ 837797 w 10407351"/>
              <a:gd name="connsiteY80" fmla="*/ 1684443 h 1891626"/>
              <a:gd name="connsiteX81" fmla="*/ 805502 w 10407351"/>
              <a:gd name="connsiteY81" fmla="*/ 1678518 h 1891626"/>
              <a:gd name="connsiteX82" fmla="*/ 799788 w 10407351"/>
              <a:gd name="connsiteY82" fmla="*/ 1672416 h 1891626"/>
              <a:gd name="connsiteX83" fmla="*/ 736389 w 10407351"/>
              <a:gd name="connsiteY83" fmla="*/ 1651814 h 1891626"/>
              <a:gd name="connsiteX84" fmla="*/ 727522 w 10407351"/>
              <a:gd name="connsiteY84" fmla="*/ 1652807 h 1891626"/>
              <a:gd name="connsiteX85" fmla="*/ 689713 w 10407351"/>
              <a:gd name="connsiteY85" fmla="*/ 1654738 h 1891626"/>
              <a:gd name="connsiteX86" fmla="*/ 661608 w 10407351"/>
              <a:gd name="connsiteY86" fmla="*/ 1637638 h 1891626"/>
              <a:gd name="connsiteX87" fmla="*/ 641195 w 10407351"/>
              <a:gd name="connsiteY87" fmla="*/ 1640809 h 1891626"/>
              <a:gd name="connsiteX88" fmla="*/ 603348 w 10407351"/>
              <a:gd name="connsiteY88" fmla="*/ 1642751 h 1891626"/>
              <a:gd name="connsiteX89" fmla="*/ 482767 w 10407351"/>
              <a:gd name="connsiteY89" fmla="*/ 1652811 h 1891626"/>
              <a:gd name="connsiteX90" fmla="*/ 428597 w 10407351"/>
              <a:gd name="connsiteY90" fmla="*/ 1649830 h 1891626"/>
              <a:gd name="connsiteX91" fmla="*/ 428193 w 10407351"/>
              <a:gd name="connsiteY91" fmla="*/ 1650184 h 1891626"/>
              <a:gd name="connsiteX92" fmla="*/ 400669 w 10407351"/>
              <a:gd name="connsiteY92" fmla="*/ 1668609 h 1891626"/>
              <a:gd name="connsiteX93" fmla="*/ 310856 w 10407351"/>
              <a:gd name="connsiteY93" fmla="*/ 1669671 h 1891626"/>
              <a:gd name="connsiteX94" fmla="*/ 184505 w 10407351"/>
              <a:gd name="connsiteY94" fmla="*/ 1676148 h 1891626"/>
              <a:gd name="connsiteX95" fmla="*/ 106017 w 10407351"/>
              <a:gd name="connsiteY95" fmla="*/ 1696538 h 1891626"/>
              <a:gd name="connsiteX96" fmla="*/ 15107 w 10407351"/>
              <a:gd name="connsiteY96" fmla="*/ 1705860 h 1891626"/>
              <a:gd name="connsiteX97" fmla="*/ 0 w 10407351"/>
              <a:gd name="connsiteY97" fmla="*/ 1707056 h 189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0407351" h="1891626">
                <a:moveTo>
                  <a:pt x="0" y="0"/>
                </a:moveTo>
                <a:lnTo>
                  <a:pt x="10407351" y="0"/>
                </a:lnTo>
                <a:lnTo>
                  <a:pt x="10407351" y="1364684"/>
                </a:lnTo>
                <a:lnTo>
                  <a:pt x="10278187" y="1375369"/>
                </a:lnTo>
                <a:cubicBezTo>
                  <a:pt x="10230814" y="1379006"/>
                  <a:pt x="10192985" y="1383268"/>
                  <a:pt x="10183452" y="1391690"/>
                </a:cubicBezTo>
                <a:cubicBezTo>
                  <a:pt x="10056050" y="1406552"/>
                  <a:pt x="10047372" y="1392862"/>
                  <a:pt x="9936834" y="1413567"/>
                </a:cubicBezTo>
                <a:cubicBezTo>
                  <a:pt x="9842543" y="1449236"/>
                  <a:pt x="9758704" y="1437289"/>
                  <a:pt x="9633679" y="1479227"/>
                </a:cubicBezTo>
                <a:cubicBezTo>
                  <a:pt x="9572087" y="1477856"/>
                  <a:pt x="9524044" y="1488294"/>
                  <a:pt x="9464371" y="1479341"/>
                </a:cubicBezTo>
                <a:cubicBezTo>
                  <a:pt x="9437979" y="1471131"/>
                  <a:pt x="9382095" y="1495583"/>
                  <a:pt x="9351136" y="1473048"/>
                </a:cubicBezTo>
                <a:cubicBezTo>
                  <a:pt x="9348834" y="1489421"/>
                  <a:pt x="9290403" y="1475047"/>
                  <a:pt x="9277477" y="1467445"/>
                </a:cubicBezTo>
                <a:cubicBezTo>
                  <a:pt x="9262484" y="1474590"/>
                  <a:pt x="9237294" y="1461551"/>
                  <a:pt x="9221081" y="1462245"/>
                </a:cubicBezTo>
                <a:cubicBezTo>
                  <a:pt x="9189009" y="1426438"/>
                  <a:pt x="9185445" y="1482627"/>
                  <a:pt x="9145968" y="1462282"/>
                </a:cubicBezTo>
                <a:cubicBezTo>
                  <a:pt x="9128623" y="1474438"/>
                  <a:pt x="9069817" y="1500224"/>
                  <a:pt x="9023280" y="1511217"/>
                </a:cubicBezTo>
                <a:cubicBezTo>
                  <a:pt x="8931735" y="1535229"/>
                  <a:pt x="8925405" y="1563795"/>
                  <a:pt x="8830925" y="1554093"/>
                </a:cubicBezTo>
                <a:cubicBezTo>
                  <a:pt x="8817633" y="1577274"/>
                  <a:pt x="8655791" y="1518891"/>
                  <a:pt x="8676048" y="1560374"/>
                </a:cubicBezTo>
                <a:cubicBezTo>
                  <a:pt x="8644516" y="1558347"/>
                  <a:pt x="8621413" y="1541838"/>
                  <a:pt x="8638989" y="1568839"/>
                </a:cubicBezTo>
                <a:lnTo>
                  <a:pt x="8456861" y="1566972"/>
                </a:lnTo>
                <a:cubicBezTo>
                  <a:pt x="8355907" y="1574502"/>
                  <a:pt x="8292865" y="1594374"/>
                  <a:pt x="8189198" y="1584307"/>
                </a:cubicBezTo>
                <a:cubicBezTo>
                  <a:pt x="8087659" y="1583101"/>
                  <a:pt x="8036427" y="1565402"/>
                  <a:pt x="7898401" y="1565768"/>
                </a:cubicBezTo>
                <a:cubicBezTo>
                  <a:pt x="7801198" y="1563426"/>
                  <a:pt x="7662139" y="1549692"/>
                  <a:pt x="7563813" y="1558454"/>
                </a:cubicBezTo>
                <a:cubicBezTo>
                  <a:pt x="7446107" y="1537502"/>
                  <a:pt x="7475233" y="1563414"/>
                  <a:pt x="7349063" y="1551966"/>
                </a:cubicBezTo>
                <a:cubicBezTo>
                  <a:pt x="7293901" y="1597253"/>
                  <a:pt x="7197687" y="1574689"/>
                  <a:pt x="7131024" y="1585911"/>
                </a:cubicBezTo>
                <a:cubicBezTo>
                  <a:pt x="7054397" y="1595738"/>
                  <a:pt x="6966306" y="1606385"/>
                  <a:pt x="6889291" y="1610925"/>
                </a:cubicBezTo>
                <a:cubicBezTo>
                  <a:pt x="6828293" y="1590519"/>
                  <a:pt x="6744624" y="1640610"/>
                  <a:pt x="6668938" y="1613148"/>
                </a:cubicBezTo>
                <a:cubicBezTo>
                  <a:pt x="6641091" y="1606533"/>
                  <a:pt x="6554865" y="1607368"/>
                  <a:pt x="6538541" y="1620507"/>
                </a:cubicBezTo>
                <a:cubicBezTo>
                  <a:pt x="6520561" y="1623357"/>
                  <a:pt x="6499589" y="1618703"/>
                  <a:pt x="6491279" y="1632773"/>
                </a:cubicBezTo>
                <a:cubicBezTo>
                  <a:pt x="6477549" y="1649705"/>
                  <a:pt x="6414822" y="1623561"/>
                  <a:pt x="6423751" y="1643536"/>
                </a:cubicBezTo>
                <a:cubicBezTo>
                  <a:pt x="6379212" y="1625620"/>
                  <a:pt x="6343784" y="1661091"/>
                  <a:pt x="6306336" y="1669857"/>
                </a:cubicBezTo>
                <a:cubicBezTo>
                  <a:pt x="6271255" y="1652084"/>
                  <a:pt x="6237427" y="1675939"/>
                  <a:pt x="6155679" y="1680409"/>
                </a:cubicBezTo>
                <a:cubicBezTo>
                  <a:pt x="6117102" y="1659854"/>
                  <a:pt x="6090477" y="1695769"/>
                  <a:pt x="6018716" y="1668513"/>
                </a:cubicBezTo>
                <a:cubicBezTo>
                  <a:pt x="5980616" y="1668349"/>
                  <a:pt x="5992558" y="1668233"/>
                  <a:pt x="5927081" y="1663779"/>
                </a:cubicBezTo>
                <a:cubicBezTo>
                  <a:pt x="5827173" y="1658997"/>
                  <a:pt x="5796898" y="1666984"/>
                  <a:pt x="5704857" y="1661355"/>
                </a:cubicBezTo>
                <a:cubicBezTo>
                  <a:pt x="5601589" y="1659346"/>
                  <a:pt x="5599375" y="1682928"/>
                  <a:pt x="5464353" y="1649361"/>
                </a:cubicBezTo>
                <a:cubicBezTo>
                  <a:pt x="5453726" y="1665362"/>
                  <a:pt x="5437668" y="1666580"/>
                  <a:pt x="5408840" y="1659913"/>
                </a:cubicBezTo>
                <a:cubicBezTo>
                  <a:pt x="5358895" y="1660103"/>
                  <a:pt x="5370707" y="1699223"/>
                  <a:pt x="5315720" y="1677105"/>
                </a:cubicBezTo>
                <a:cubicBezTo>
                  <a:pt x="5329008" y="1697915"/>
                  <a:pt x="5223140" y="1688103"/>
                  <a:pt x="5250566" y="1709327"/>
                </a:cubicBezTo>
                <a:cubicBezTo>
                  <a:pt x="5222116" y="1729504"/>
                  <a:pt x="5199669" y="1698367"/>
                  <a:pt x="5170942" y="1716026"/>
                </a:cubicBezTo>
                <a:cubicBezTo>
                  <a:pt x="5139745" y="1715775"/>
                  <a:pt x="5102270" y="1704865"/>
                  <a:pt x="5063388" y="1707824"/>
                </a:cubicBezTo>
                <a:cubicBezTo>
                  <a:pt x="5010058" y="1697604"/>
                  <a:pt x="5004778" y="1720109"/>
                  <a:pt x="4937644" y="1733778"/>
                </a:cubicBezTo>
                <a:cubicBezTo>
                  <a:pt x="4905985" y="1722536"/>
                  <a:pt x="4883924" y="1729474"/>
                  <a:pt x="4863636" y="1742276"/>
                </a:cubicBezTo>
                <a:cubicBezTo>
                  <a:pt x="4795354" y="1741736"/>
                  <a:pt x="4737536" y="1762242"/>
                  <a:pt x="4663097" y="1772517"/>
                </a:cubicBezTo>
                <a:cubicBezTo>
                  <a:pt x="4581331" y="1791410"/>
                  <a:pt x="4626382" y="1787132"/>
                  <a:pt x="4576142" y="1801338"/>
                </a:cubicBezTo>
                <a:lnTo>
                  <a:pt x="4432728" y="1821550"/>
                </a:lnTo>
                <a:lnTo>
                  <a:pt x="4330325" y="1832397"/>
                </a:lnTo>
                <a:lnTo>
                  <a:pt x="4301301" y="1853709"/>
                </a:lnTo>
                <a:lnTo>
                  <a:pt x="4300886" y="1854105"/>
                </a:lnTo>
                <a:lnTo>
                  <a:pt x="4238651" y="1857049"/>
                </a:lnTo>
                <a:cubicBezTo>
                  <a:pt x="4205553" y="1861397"/>
                  <a:pt x="4139860" y="1874675"/>
                  <a:pt x="4102292" y="1880193"/>
                </a:cubicBezTo>
                <a:cubicBezTo>
                  <a:pt x="4068199" y="1876181"/>
                  <a:pt x="4047224" y="1858325"/>
                  <a:pt x="4059333" y="1886249"/>
                </a:cubicBezTo>
                <a:cubicBezTo>
                  <a:pt x="4048134" y="1885724"/>
                  <a:pt x="4041292" y="1887993"/>
                  <a:pt x="4036441" y="1891626"/>
                </a:cubicBezTo>
                <a:lnTo>
                  <a:pt x="4002125" y="1877697"/>
                </a:lnTo>
                <a:lnTo>
                  <a:pt x="3959209" y="1883738"/>
                </a:lnTo>
                <a:lnTo>
                  <a:pt x="3949215" y="1885692"/>
                </a:lnTo>
                <a:lnTo>
                  <a:pt x="3874146" y="1872130"/>
                </a:lnTo>
                <a:lnTo>
                  <a:pt x="3866827" y="1866688"/>
                </a:lnTo>
                <a:cubicBezTo>
                  <a:pt x="3858976" y="1863338"/>
                  <a:pt x="3847802" y="1861787"/>
                  <a:pt x="3829184" y="1864322"/>
                </a:cubicBezTo>
                <a:lnTo>
                  <a:pt x="3824903" y="1865766"/>
                </a:lnTo>
                <a:lnTo>
                  <a:pt x="3793706" y="1857436"/>
                </a:lnTo>
                <a:cubicBezTo>
                  <a:pt x="3783639" y="1853644"/>
                  <a:pt x="3675915" y="1848872"/>
                  <a:pt x="3668616" y="1842745"/>
                </a:cubicBezTo>
                <a:cubicBezTo>
                  <a:pt x="3550655" y="1857913"/>
                  <a:pt x="3542534" y="1830996"/>
                  <a:pt x="3428086" y="1835034"/>
                </a:cubicBezTo>
                <a:cubicBezTo>
                  <a:pt x="3328965" y="1794018"/>
                  <a:pt x="3266446" y="1819001"/>
                  <a:pt x="3177594" y="1813026"/>
                </a:cubicBezTo>
                <a:cubicBezTo>
                  <a:pt x="3092965" y="1808822"/>
                  <a:pt x="3053780" y="1822095"/>
                  <a:pt x="2940077" y="1821546"/>
                </a:cubicBezTo>
                <a:cubicBezTo>
                  <a:pt x="2819604" y="1812601"/>
                  <a:pt x="2644050" y="1817354"/>
                  <a:pt x="2508536" y="1797990"/>
                </a:cubicBezTo>
                <a:cubicBezTo>
                  <a:pt x="2402062" y="1791757"/>
                  <a:pt x="2401694" y="1796365"/>
                  <a:pt x="2360486" y="1795882"/>
                </a:cubicBezTo>
                <a:cubicBezTo>
                  <a:pt x="2346784" y="1798538"/>
                  <a:pt x="2274412" y="1790769"/>
                  <a:pt x="2261294" y="1795084"/>
                </a:cubicBezTo>
                <a:lnTo>
                  <a:pt x="2254419" y="1797320"/>
                </a:lnTo>
                <a:lnTo>
                  <a:pt x="2226713" y="1798641"/>
                </a:lnTo>
                <a:lnTo>
                  <a:pt x="2219128" y="1808552"/>
                </a:lnTo>
                <a:lnTo>
                  <a:pt x="2126538" y="1817143"/>
                </a:lnTo>
                <a:cubicBezTo>
                  <a:pt x="2064983" y="1793016"/>
                  <a:pt x="2012426" y="1821800"/>
                  <a:pt x="1903694" y="1821035"/>
                </a:cubicBezTo>
                <a:cubicBezTo>
                  <a:pt x="1874879" y="1812700"/>
                  <a:pt x="1760206" y="1792415"/>
                  <a:pt x="1738778" y="1804426"/>
                </a:cubicBezTo>
                <a:cubicBezTo>
                  <a:pt x="1718271" y="1806115"/>
                  <a:pt x="1696479" y="1800166"/>
                  <a:pt x="1683603" y="1813609"/>
                </a:cubicBezTo>
                <a:cubicBezTo>
                  <a:pt x="1668912" y="1825566"/>
                  <a:pt x="1630407" y="1811717"/>
                  <a:pt x="1613964" y="1812650"/>
                </a:cubicBezTo>
                <a:lnTo>
                  <a:pt x="1613403" y="1813209"/>
                </a:lnTo>
                <a:lnTo>
                  <a:pt x="1602061" y="1811331"/>
                </a:lnTo>
                <a:cubicBezTo>
                  <a:pt x="1503765" y="1799996"/>
                  <a:pt x="1468364" y="1809467"/>
                  <a:pt x="1395632" y="1797257"/>
                </a:cubicBezTo>
                <a:cubicBezTo>
                  <a:pt x="1319449" y="1782888"/>
                  <a:pt x="1262534" y="1801782"/>
                  <a:pt x="1181443" y="1751614"/>
                </a:cubicBezTo>
                <a:cubicBezTo>
                  <a:pt x="1081982" y="1744765"/>
                  <a:pt x="1078010" y="1717244"/>
                  <a:pt x="974248" y="1721123"/>
                </a:cubicBezTo>
                <a:cubicBezTo>
                  <a:pt x="968629" y="1714342"/>
                  <a:pt x="875985" y="1699376"/>
                  <a:pt x="867706" y="1694653"/>
                </a:cubicBezTo>
                <a:lnTo>
                  <a:pt x="841666" y="1683413"/>
                </a:lnTo>
                <a:lnTo>
                  <a:pt x="837797" y="1684443"/>
                </a:lnTo>
                <a:cubicBezTo>
                  <a:pt x="821405" y="1685195"/>
                  <a:pt x="811914" y="1682594"/>
                  <a:pt x="805502" y="1678518"/>
                </a:cubicBezTo>
                <a:lnTo>
                  <a:pt x="799788" y="1672416"/>
                </a:lnTo>
                <a:lnTo>
                  <a:pt x="736389" y="1651814"/>
                </a:lnTo>
                <a:lnTo>
                  <a:pt x="727522" y="1652807"/>
                </a:lnTo>
                <a:lnTo>
                  <a:pt x="689713" y="1654738"/>
                </a:lnTo>
                <a:lnTo>
                  <a:pt x="661608" y="1637638"/>
                </a:lnTo>
                <a:cubicBezTo>
                  <a:pt x="657000" y="1640788"/>
                  <a:pt x="650823" y="1642394"/>
                  <a:pt x="641195" y="1640809"/>
                </a:cubicBezTo>
                <a:cubicBezTo>
                  <a:pt x="648504" y="1669709"/>
                  <a:pt x="632384" y="1649973"/>
                  <a:pt x="603348" y="1642751"/>
                </a:cubicBezTo>
                <a:cubicBezTo>
                  <a:pt x="570224" y="1644670"/>
                  <a:pt x="511891" y="1651631"/>
                  <a:pt x="482767" y="1652811"/>
                </a:cubicBezTo>
                <a:lnTo>
                  <a:pt x="428597" y="1649830"/>
                </a:lnTo>
                <a:lnTo>
                  <a:pt x="428193" y="1650184"/>
                </a:lnTo>
                <a:lnTo>
                  <a:pt x="400669" y="1668609"/>
                </a:lnTo>
                <a:lnTo>
                  <a:pt x="310856" y="1669671"/>
                </a:lnTo>
                <a:lnTo>
                  <a:pt x="184505" y="1676148"/>
                </a:lnTo>
                <a:cubicBezTo>
                  <a:pt x="139434" y="1685497"/>
                  <a:pt x="178890" y="1685521"/>
                  <a:pt x="106017" y="1696538"/>
                </a:cubicBezTo>
                <a:cubicBezTo>
                  <a:pt x="73238" y="1698110"/>
                  <a:pt x="43763" y="1702620"/>
                  <a:pt x="15107" y="1705860"/>
                </a:cubicBezTo>
                <a:lnTo>
                  <a:pt x="0" y="1707056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4AE1129-A9D0-70E2-17C9-18FD7673B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6" y="975815"/>
            <a:ext cx="9782547" cy="1126780"/>
          </a:xfrm>
        </p:spPr>
        <p:txBody>
          <a:bodyPr>
            <a:normAutofit/>
          </a:bodyPr>
          <a:lstStyle/>
          <a:p>
            <a:r>
              <a:rPr lang="nl-NL"/>
              <a:t>8. Wat is het Albanese woord voor ‘God’?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9A36BEEB-EAB3-44BC-BC82-10039F230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419766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74683B-E0E7-7BF3-8C2A-D898C66D4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310" y="2918128"/>
            <a:ext cx="8273380" cy="3053301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 err="1"/>
              <a:t>Mirupafshim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Përshëndetje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Perëndia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Besimi</a:t>
            </a:r>
            <a:r>
              <a:rPr lang="nl-NL" sz="3000"/>
              <a:t> </a:t>
            </a:r>
          </a:p>
        </p:txBody>
      </p:sp>
      <p:pic>
        <p:nvPicPr>
          <p:cNvPr id="7" name="Afbeelding 6" descr="Afbeelding met muur, overdekt, meubels, interieurontwerp&#10;&#10;Automatisch gegenereerde beschrijving">
            <a:extLst>
              <a:ext uri="{FF2B5EF4-FFF2-40B4-BE49-F238E27FC236}">
                <a16:creationId xmlns:a16="http://schemas.microsoft.com/office/drawing/2014/main" id="{6A832CB1-D66B-397D-9BDF-82895E2F6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923" y="2535093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20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E9FF7ED-C67F-4E8D-8157-6BB83D644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2325" y="643467"/>
            <a:ext cx="10407351" cy="1891626"/>
          </a:xfrm>
          <a:custGeom>
            <a:avLst/>
            <a:gdLst>
              <a:gd name="connsiteX0" fmla="*/ 0 w 10407351"/>
              <a:gd name="connsiteY0" fmla="*/ 0 h 1891626"/>
              <a:gd name="connsiteX1" fmla="*/ 10407351 w 10407351"/>
              <a:gd name="connsiteY1" fmla="*/ 0 h 1891626"/>
              <a:gd name="connsiteX2" fmla="*/ 10407351 w 10407351"/>
              <a:gd name="connsiteY2" fmla="*/ 1364684 h 1891626"/>
              <a:gd name="connsiteX3" fmla="*/ 10278187 w 10407351"/>
              <a:gd name="connsiteY3" fmla="*/ 1375369 h 1891626"/>
              <a:gd name="connsiteX4" fmla="*/ 10183452 w 10407351"/>
              <a:gd name="connsiteY4" fmla="*/ 1391690 h 1891626"/>
              <a:gd name="connsiteX5" fmla="*/ 9936834 w 10407351"/>
              <a:gd name="connsiteY5" fmla="*/ 1413567 h 1891626"/>
              <a:gd name="connsiteX6" fmla="*/ 9633679 w 10407351"/>
              <a:gd name="connsiteY6" fmla="*/ 1479227 h 1891626"/>
              <a:gd name="connsiteX7" fmla="*/ 9464371 w 10407351"/>
              <a:gd name="connsiteY7" fmla="*/ 1479341 h 1891626"/>
              <a:gd name="connsiteX8" fmla="*/ 9351136 w 10407351"/>
              <a:gd name="connsiteY8" fmla="*/ 1473048 h 1891626"/>
              <a:gd name="connsiteX9" fmla="*/ 9277477 w 10407351"/>
              <a:gd name="connsiteY9" fmla="*/ 1467445 h 1891626"/>
              <a:gd name="connsiteX10" fmla="*/ 9221081 w 10407351"/>
              <a:gd name="connsiteY10" fmla="*/ 1462245 h 1891626"/>
              <a:gd name="connsiteX11" fmla="*/ 9145968 w 10407351"/>
              <a:gd name="connsiteY11" fmla="*/ 1462282 h 1891626"/>
              <a:gd name="connsiteX12" fmla="*/ 9023280 w 10407351"/>
              <a:gd name="connsiteY12" fmla="*/ 1511217 h 1891626"/>
              <a:gd name="connsiteX13" fmla="*/ 8830925 w 10407351"/>
              <a:gd name="connsiteY13" fmla="*/ 1554093 h 1891626"/>
              <a:gd name="connsiteX14" fmla="*/ 8676048 w 10407351"/>
              <a:gd name="connsiteY14" fmla="*/ 1560374 h 1891626"/>
              <a:gd name="connsiteX15" fmla="*/ 8638989 w 10407351"/>
              <a:gd name="connsiteY15" fmla="*/ 1568839 h 1891626"/>
              <a:gd name="connsiteX16" fmla="*/ 8456861 w 10407351"/>
              <a:gd name="connsiteY16" fmla="*/ 1566972 h 1891626"/>
              <a:gd name="connsiteX17" fmla="*/ 8189198 w 10407351"/>
              <a:gd name="connsiteY17" fmla="*/ 1584307 h 1891626"/>
              <a:gd name="connsiteX18" fmla="*/ 7898401 w 10407351"/>
              <a:gd name="connsiteY18" fmla="*/ 1565768 h 1891626"/>
              <a:gd name="connsiteX19" fmla="*/ 7563813 w 10407351"/>
              <a:gd name="connsiteY19" fmla="*/ 1558454 h 1891626"/>
              <a:gd name="connsiteX20" fmla="*/ 7349063 w 10407351"/>
              <a:gd name="connsiteY20" fmla="*/ 1551966 h 1891626"/>
              <a:gd name="connsiteX21" fmla="*/ 7131024 w 10407351"/>
              <a:gd name="connsiteY21" fmla="*/ 1585911 h 1891626"/>
              <a:gd name="connsiteX22" fmla="*/ 6889291 w 10407351"/>
              <a:gd name="connsiteY22" fmla="*/ 1610925 h 1891626"/>
              <a:gd name="connsiteX23" fmla="*/ 6668938 w 10407351"/>
              <a:gd name="connsiteY23" fmla="*/ 1613148 h 1891626"/>
              <a:gd name="connsiteX24" fmla="*/ 6538541 w 10407351"/>
              <a:gd name="connsiteY24" fmla="*/ 1620507 h 1891626"/>
              <a:gd name="connsiteX25" fmla="*/ 6491279 w 10407351"/>
              <a:gd name="connsiteY25" fmla="*/ 1632773 h 1891626"/>
              <a:gd name="connsiteX26" fmla="*/ 6423751 w 10407351"/>
              <a:gd name="connsiteY26" fmla="*/ 1643536 h 1891626"/>
              <a:gd name="connsiteX27" fmla="*/ 6306336 w 10407351"/>
              <a:gd name="connsiteY27" fmla="*/ 1669857 h 1891626"/>
              <a:gd name="connsiteX28" fmla="*/ 6155679 w 10407351"/>
              <a:gd name="connsiteY28" fmla="*/ 1680409 h 1891626"/>
              <a:gd name="connsiteX29" fmla="*/ 6018716 w 10407351"/>
              <a:gd name="connsiteY29" fmla="*/ 1668513 h 1891626"/>
              <a:gd name="connsiteX30" fmla="*/ 5927081 w 10407351"/>
              <a:gd name="connsiteY30" fmla="*/ 1663779 h 1891626"/>
              <a:gd name="connsiteX31" fmla="*/ 5704857 w 10407351"/>
              <a:gd name="connsiteY31" fmla="*/ 1661355 h 1891626"/>
              <a:gd name="connsiteX32" fmla="*/ 5464353 w 10407351"/>
              <a:gd name="connsiteY32" fmla="*/ 1649361 h 1891626"/>
              <a:gd name="connsiteX33" fmla="*/ 5408840 w 10407351"/>
              <a:gd name="connsiteY33" fmla="*/ 1659913 h 1891626"/>
              <a:gd name="connsiteX34" fmla="*/ 5315720 w 10407351"/>
              <a:gd name="connsiteY34" fmla="*/ 1677105 h 1891626"/>
              <a:gd name="connsiteX35" fmla="*/ 5250566 w 10407351"/>
              <a:gd name="connsiteY35" fmla="*/ 1709327 h 1891626"/>
              <a:gd name="connsiteX36" fmla="*/ 5170942 w 10407351"/>
              <a:gd name="connsiteY36" fmla="*/ 1716026 h 1891626"/>
              <a:gd name="connsiteX37" fmla="*/ 5063388 w 10407351"/>
              <a:gd name="connsiteY37" fmla="*/ 1707824 h 1891626"/>
              <a:gd name="connsiteX38" fmla="*/ 4937644 w 10407351"/>
              <a:gd name="connsiteY38" fmla="*/ 1733778 h 1891626"/>
              <a:gd name="connsiteX39" fmla="*/ 4863636 w 10407351"/>
              <a:gd name="connsiteY39" fmla="*/ 1742276 h 1891626"/>
              <a:gd name="connsiteX40" fmla="*/ 4663097 w 10407351"/>
              <a:gd name="connsiteY40" fmla="*/ 1772517 h 1891626"/>
              <a:gd name="connsiteX41" fmla="*/ 4576142 w 10407351"/>
              <a:gd name="connsiteY41" fmla="*/ 1801338 h 1891626"/>
              <a:gd name="connsiteX42" fmla="*/ 4432728 w 10407351"/>
              <a:gd name="connsiteY42" fmla="*/ 1821550 h 1891626"/>
              <a:gd name="connsiteX43" fmla="*/ 4330325 w 10407351"/>
              <a:gd name="connsiteY43" fmla="*/ 1832397 h 1891626"/>
              <a:gd name="connsiteX44" fmla="*/ 4301301 w 10407351"/>
              <a:gd name="connsiteY44" fmla="*/ 1853709 h 1891626"/>
              <a:gd name="connsiteX45" fmla="*/ 4300886 w 10407351"/>
              <a:gd name="connsiteY45" fmla="*/ 1854105 h 1891626"/>
              <a:gd name="connsiteX46" fmla="*/ 4238651 w 10407351"/>
              <a:gd name="connsiteY46" fmla="*/ 1857049 h 1891626"/>
              <a:gd name="connsiteX47" fmla="*/ 4102292 w 10407351"/>
              <a:gd name="connsiteY47" fmla="*/ 1880193 h 1891626"/>
              <a:gd name="connsiteX48" fmla="*/ 4059333 w 10407351"/>
              <a:gd name="connsiteY48" fmla="*/ 1886249 h 1891626"/>
              <a:gd name="connsiteX49" fmla="*/ 4036441 w 10407351"/>
              <a:gd name="connsiteY49" fmla="*/ 1891626 h 1891626"/>
              <a:gd name="connsiteX50" fmla="*/ 4002125 w 10407351"/>
              <a:gd name="connsiteY50" fmla="*/ 1877697 h 1891626"/>
              <a:gd name="connsiteX51" fmla="*/ 3959209 w 10407351"/>
              <a:gd name="connsiteY51" fmla="*/ 1883738 h 1891626"/>
              <a:gd name="connsiteX52" fmla="*/ 3949215 w 10407351"/>
              <a:gd name="connsiteY52" fmla="*/ 1885692 h 1891626"/>
              <a:gd name="connsiteX53" fmla="*/ 3874146 w 10407351"/>
              <a:gd name="connsiteY53" fmla="*/ 1872130 h 1891626"/>
              <a:gd name="connsiteX54" fmla="*/ 3866827 w 10407351"/>
              <a:gd name="connsiteY54" fmla="*/ 1866688 h 1891626"/>
              <a:gd name="connsiteX55" fmla="*/ 3829184 w 10407351"/>
              <a:gd name="connsiteY55" fmla="*/ 1864322 h 1891626"/>
              <a:gd name="connsiteX56" fmla="*/ 3824903 w 10407351"/>
              <a:gd name="connsiteY56" fmla="*/ 1865766 h 1891626"/>
              <a:gd name="connsiteX57" fmla="*/ 3793706 w 10407351"/>
              <a:gd name="connsiteY57" fmla="*/ 1857436 h 1891626"/>
              <a:gd name="connsiteX58" fmla="*/ 3668616 w 10407351"/>
              <a:gd name="connsiteY58" fmla="*/ 1842745 h 1891626"/>
              <a:gd name="connsiteX59" fmla="*/ 3428086 w 10407351"/>
              <a:gd name="connsiteY59" fmla="*/ 1835034 h 1891626"/>
              <a:gd name="connsiteX60" fmla="*/ 3177594 w 10407351"/>
              <a:gd name="connsiteY60" fmla="*/ 1813026 h 1891626"/>
              <a:gd name="connsiteX61" fmla="*/ 2940077 w 10407351"/>
              <a:gd name="connsiteY61" fmla="*/ 1821546 h 1891626"/>
              <a:gd name="connsiteX62" fmla="*/ 2508536 w 10407351"/>
              <a:gd name="connsiteY62" fmla="*/ 1797990 h 1891626"/>
              <a:gd name="connsiteX63" fmla="*/ 2360486 w 10407351"/>
              <a:gd name="connsiteY63" fmla="*/ 1795882 h 1891626"/>
              <a:gd name="connsiteX64" fmla="*/ 2261294 w 10407351"/>
              <a:gd name="connsiteY64" fmla="*/ 1795084 h 1891626"/>
              <a:gd name="connsiteX65" fmla="*/ 2254419 w 10407351"/>
              <a:gd name="connsiteY65" fmla="*/ 1797320 h 1891626"/>
              <a:gd name="connsiteX66" fmla="*/ 2226713 w 10407351"/>
              <a:gd name="connsiteY66" fmla="*/ 1798641 h 1891626"/>
              <a:gd name="connsiteX67" fmla="*/ 2219128 w 10407351"/>
              <a:gd name="connsiteY67" fmla="*/ 1808552 h 1891626"/>
              <a:gd name="connsiteX68" fmla="*/ 2126538 w 10407351"/>
              <a:gd name="connsiteY68" fmla="*/ 1817143 h 1891626"/>
              <a:gd name="connsiteX69" fmla="*/ 1903694 w 10407351"/>
              <a:gd name="connsiteY69" fmla="*/ 1821035 h 1891626"/>
              <a:gd name="connsiteX70" fmla="*/ 1738778 w 10407351"/>
              <a:gd name="connsiteY70" fmla="*/ 1804426 h 1891626"/>
              <a:gd name="connsiteX71" fmla="*/ 1683603 w 10407351"/>
              <a:gd name="connsiteY71" fmla="*/ 1813609 h 1891626"/>
              <a:gd name="connsiteX72" fmla="*/ 1613964 w 10407351"/>
              <a:gd name="connsiteY72" fmla="*/ 1812650 h 1891626"/>
              <a:gd name="connsiteX73" fmla="*/ 1613403 w 10407351"/>
              <a:gd name="connsiteY73" fmla="*/ 1813209 h 1891626"/>
              <a:gd name="connsiteX74" fmla="*/ 1602061 w 10407351"/>
              <a:gd name="connsiteY74" fmla="*/ 1811331 h 1891626"/>
              <a:gd name="connsiteX75" fmla="*/ 1395632 w 10407351"/>
              <a:gd name="connsiteY75" fmla="*/ 1797257 h 1891626"/>
              <a:gd name="connsiteX76" fmla="*/ 1181443 w 10407351"/>
              <a:gd name="connsiteY76" fmla="*/ 1751614 h 1891626"/>
              <a:gd name="connsiteX77" fmla="*/ 974248 w 10407351"/>
              <a:gd name="connsiteY77" fmla="*/ 1721123 h 1891626"/>
              <a:gd name="connsiteX78" fmla="*/ 867706 w 10407351"/>
              <a:gd name="connsiteY78" fmla="*/ 1694653 h 1891626"/>
              <a:gd name="connsiteX79" fmla="*/ 841666 w 10407351"/>
              <a:gd name="connsiteY79" fmla="*/ 1683413 h 1891626"/>
              <a:gd name="connsiteX80" fmla="*/ 837797 w 10407351"/>
              <a:gd name="connsiteY80" fmla="*/ 1684443 h 1891626"/>
              <a:gd name="connsiteX81" fmla="*/ 805502 w 10407351"/>
              <a:gd name="connsiteY81" fmla="*/ 1678518 h 1891626"/>
              <a:gd name="connsiteX82" fmla="*/ 799788 w 10407351"/>
              <a:gd name="connsiteY82" fmla="*/ 1672416 h 1891626"/>
              <a:gd name="connsiteX83" fmla="*/ 736389 w 10407351"/>
              <a:gd name="connsiteY83" fmla="*/ 1651814 h 1891626"/>
              <a:gd name="connsiteX84" fmla="*/ 727522 w 10407351"/>
              <a:gd name="connsiteY84" fmla="*/ 1652807 h 1891626"/>
              <a:gd name="connsiteX85" fmla="*/ 689713 w 10407351"/>
              <a:gd name="connsiteY85" fmla="*/ 1654738 h 1891626"/>
              <a:gd name="connsiteX86" fmla="*/ 661608 w 10407351"/>
              <a:gd name="connsiteY86" fmla="*/ 1637638 h 1891626"/>
              <a:gd name="connsiteX87" fmla="*/ 641195 w 10407351"/>
              <a:gd name="connsiteY87" fmla="*/ 1640809 h 1891626"/>
              <a:gd name="connsiteX88" fmla="*/ 603348 w 10407351"/>
              <a:gd name="connsiteY88" fmla="*/ 1642751 h 1891626"/>
              <a:gd name="connsiteX89" fmla="*/ 482767 w 10407351"/>
              <a:gd name="connsiteY89" fmla="*/ 1652811 h 1891626"/>
              <a:gd name="connsiteX90" fmla="*/ 428597 w 10407351"/>
              <a:gd name="connsiteY90" fmla="*/ 1649830 h 1891626"/>
              <a:gd name="connsiteX91" fmla="*/ 428193 w 10407351"/>
              <a:gd name="connsiteY91" fmla="*/ 1650184 h 1891626"/>
              <a:gd name="connsiteX92" fmla="*/ 400669 w 10407351"/>
              <a:gd name="connsiteY92" fmla="*/ 1668609 h 1891626"/>
              <a:gd name="connsiteX93" fmla="*/ 310856 w 10407351"/>
              <a:gd name="connsiteY93" fmla="*/ 1669671 h 1891626"/>
              <a:gd name="connsiteX94" fmla="*/ 184505 w 10407351"/>
              <a:gd name="connsiteY94" fmla="*/ 1676148 h 1891626"/>
              <a:gd name="connsiteX95" fmla="*/ 106017 w 10407351"/>
              <a:gd name="connsiteY95" fmla="*/ 1696538 h 1891626"/>
              <a:gd name="connsiteX96" fmla="*/ 15107 w 10407351"/>
              <a:gd name="connsiteY96" fmla="*/ 1705860 h 1891626"/>
              <a:gd name="connsiteX97" fmla="*/ 0 w 10407351"/>
              <a:gd name="connsiteY97" fmla="*/ 1707056 h 189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0407351" h="1891626">
                <a:moveTo>
                  <a:pt x="0" y="0"/>
                </a:moveTo>
                <a:lnTo>
                  <a:pt x="10407351" y="0"/>
                </a:lnTo>
                <a:lnTo>
                  <a:pt x="10407351" y="1364684"/>
                </a:lnTo>
                <a:lnTo>
                  <a:pt x="10278187" y="1375369"/>
                </a:lnTo>
                <a:cubicBezTo>
                  <a:pt x="10230814" y="1379006"/>
                  <a:pt x="10192985" y="1383268"/>
                  <a:pt x="10183452" y="1391690"/>
                </a:cubicBezTo>
                <a:cubicBezTo>
                  <a:pt x="10056050" y="1406552"/>
                  <a:pt x="10047372" y="1392862"/>
                  <a:pt x="9936834" y="1413567"/>
                </a:cubicBezTo>
                <a:cubicBezTo>
                  <a:pt x="9842543" y="1449236"/>
                  <a:pt x="9758704" y="1437289"/>
                  <a:pt x="9633679" y="1479227"/>
                </a:cubicBezTo>
                <a:cubicBezTo>
                  <a:pt x="9572087" y="1477856"/>
                  <a:pt x="9524044" y="1488294"/>
                  <a:pt x="9464371" y="1479341"/>
                </a:cubicBezTo>
                <a:cubicBezTo>
                  <a:pt x="9437979" y="1471131"/>
                  <a:pt x="9382095" y="1495583"/>
                  <a:pt x="9351136" y="1473048"/>
                </a:cubicBezTo>
                <a:cubicBezTo>
                  <a:pt x="9348834" y="1489421"/>
                  <a:pt x="9290403" y="1475047"/>
                  <a:pt x="9277477" y="1467445"/>
                </a:cubicBezTo>
                <a:cubicBezTo>
                  <a:pt x="9262484" y="1474590"/>
                  <a:pt x="9237294" y="1461551"/>
                  <a:pt x="9221081" y="1462245"/>
                </a:cubicBezTo>
                <a:cubicBezTo>
                  <a:pt x="9189009" y="1426438"/>
                  <a:pt x="9185445" y="1482627"/>
                  <a:pt x="9145968" y="1462282"/>
                </a:cubicBezTo>
                <a:cubicBezTo>
                  <a:pt x="9128623" y="1474438"/>
                  <a:pt x="9069817" y="1500224"/>
                  <a:pt x="9023280" y="1511217"/>
                </a:cubicBezTo>
                <a:cubicBezTo>
                  <a:pt x="8931735" y="1535229"/>
                  <a:pt x="8925405" y="1563795"/>
                  <a:pt x="8830925" y="1554093"/>
                </a:cubicBezTo>
                <a:cubicBezTo>
                  <a:pt x="8817633" y="1577274"/>
                  <a:pt x="8655791" y="1518891"/>
                  <a:pt x="8676048" y="1560374"/>
                </a:cubicBezTo>
                <a:cubicBezTo>
                  <a:pt x="8644516" y="1558347"/>
                  <a:pt x="8621413" y="1541838"/>
                  <a:pt x="8638989" y="1568839"/>
                </a:cubicBezTo>
                <a:lnTo>
                  <a:pt x="8456861" y="1566972"/>
                </a:lnTo>
                <a:cubicBezTo>
                  <a:pt x="8355907" y="1574502"/>
                  <a:pt x="8292865" y="1594374"/>
                  <a:pt x="8189198" y="1584307"/>
                </a:cubicBezTo>
                <a:cubicBezTo>
                  <a:pt x="8087659" y="1583101"/>
                  <a:pt x="8036427" y="1565402"/>
                  <a:pt x="7898401" y="1565768"/>
                </a:cubicBezTo>
                <a:cubicBezTo>
                  <a:pt x="7801198" y="1563426"/>
                  <a:pt x="7662139" y="1549692"/>
                  <a:pt x="7563813" y="1558454"/>
                </a:cubicBezTo>
                <a:cubicBezTo>
                  <a:pt x="7446107" y="1537502"/>
                  <a:pt x="7475233" y="1563414"/>
                  <a:pt x="7349063" y="1551966"/>
                </a:cubicBezTo>
                <a:cubicBezTo>
                  <a:pt x="7293901" y="1597253"/>
                  <a:pt x="7197687" y="1574689"/>
                  <a:pt x="7131024" y="1585911"/>
                </a:cubicBezTo>
                <a:cubicBezTo>
                  <a:pt x="7054397" y="1595738"/>
                  <a:pt x="6966306" y="1606385"/>
                  <a:pt x="6889291" y="1610925"/>
                </a:cubicBezTo>
                <a:cubicBezTo>
                  <a:pt x="6828293" y="1590519"/>
                  <a:pt x="6744624" y="1640610"/>
                  <a:pt x="6668938" y="1613148"/>
                </a:cubicBezTo>
                <a:cubicBezTo>
                  <a:pt x="6641091" y="1606533"/>
                  <a:pt x="6554865" y="1607368"/>
                  <a:pt x="6538541" y="1620507"/>
                </a:cubicBezTo>
                <a:cubicBezTo>
                  <a:pt x="6520561" y="1623357"/>
                  <a:pt x="6499589" y="1618703"/>
                  <a:pt x="6491279" y="1632773"/>
                </a:cubicBezTo>
                <a:cubicBezTo>
                  <a:pt x="6477549" y="1649705"/>
                  <a:pt x="6414822" y="1623561"/>
                  <a:pt x="6423751" y="1643536"/>
                </a:cubicBezTo>
                <a:cubicBezTo>
                  <a:pt x="6379212" y="1625620"/>
                  <a:pt x="6343784" y="1661091"/>
                  <a:pt x="6306336" y="1669857"/>
                </a:cubicBezTo>
                <a:cubicBezTo>
                  <a:pt x="6271255" y="1652084"/>
                  <a:pt x="6237427" y="1675939"/>
                  <a:pt x="6155679" y="1680409"/>
                </a:cubicBezTo>
                <a:cubicBezTo>
                  <a:pt x="6117102" y="1659854"/>
                  <a:pt x="6090477" y="1695769"/>
                  <a:pt x="6018716" y="1668513"/>
                </a:cubicBezTo>
                <a:cubicBezTo>
                  <a:pt x="5980616" y="1668349"/>
                  <a:pt x="5992558" y="1668233"/>
                  <a:pt x="5927081" y="1663779"/>
                </a:cubicBezTo>
                <a:cubicBezTo>
                  <a:pt x="5827173" y="1658997"/>
                  <a:pt x="5796898" y="1666984"/>
                  <a:pt x="5704857" y="1661355"/>
                </a:cubicBezTo>
                <a:cubicBezTo>
                  <a:pt x="5601589" y="1659346"/>
                  <a:pt x="5599375" y="1682928"/>
                  <a:pt x="5464353" y="1649361"/>
                </a:cubicBezTo>
                <a:cubicBezTo>
                  <a:pt x="5453726" y="1665362"/>
                  <a:pt x="5437668" y="1666580"/>
                  <a:pt x="5408840" y="1659913"/>
                </a:cubicBezTo>
                <a:cubicBezTo>
                  <a:pt x="5358895" y="1660103"/>
                  <a:pt x="5370707" y="1699223"/>
                  <a:pt x="5315720" y="1677105"/>
                </a:cubicBezTo>
                <a:cubicBezTo>
                  <a:pt x="5329008" y="1697915"/>
                  <a:pt x="5223140" y="1688103"/>
                  <a:pt x="5250566" y="1709327"/>
                </a:cubicBezTo>
                <a:cubicBezTo>
                  <a:pt x="5222116" y="1729504"/>
                  <a:pt x="5199669" y="1698367"/>
                  <a:pt x="5170942" y="1716026"/>
                </a:cubicBezTo>
                <a:cubicBezTo>
                  <a:pt x="5139745" y="1715775"/>
                  <a:pt x="5102270" y="1704865"/>
                  <a:pt x="5063388" y="1707824"/>
                </a:cubicBezTo>
                <a:cubicBezTo>
                  <a:pt x="5010058" y="1697604"/>
                  <a:pt x="5004778" y="1720109"/>
                  <a:pt x="4937644" y="1733778"/>
                </a:cubicBezTo>
                <a:cubicBezTo>
                  <a:pt x="4905985" y="1722536"/>
                  <a:pt x="4883924" y="1729474"/>
                  <a:pt x="4863636" y="1742276"/>
                </a:cubicBezTo>
                <a:cubicBezTo>
                  <a:pt x="4795354" y="1741736"/>
                  <a:pt x="4737536" y="1762242"/>
                  <a:pt x="4663097" y="1772517"/>
                </a:cubicBezTo>
                <a:cubicBezTo>
                  <a:pt x="4581331" y="1791410"/>
                  <a:pt x="4626382" y="1787132"/>
                  <a:pt x="4576142" y="1801338"/>
                </a:cubicBezTo>
                <a:lnTo>
                  <a:pt x="4432728" y="1821550"/>
                </a:lnTo>
                <a:lnTo>
                  <a:pt x="4330325" y="1832397"/>
                </a:lnTo>
                <a:lnTo>
                  <a:pt x="4301301" y="1853709"/>
                </a:lnTo>
                <a:lnTo>
                  <a:pt x="4300886" y="1854105"/>
                </a:lnTo>
                <a:lnTo>
                  <a:pt x="4238651" y="1857049"/>
                </a:lnTo>
                <a:cubicBezTo>
                  <a:pt x="4205553" y="1861397"/>
                  <a:pt x="4139860" y="1874675"/>
                  <a:pt x="4102292" y="1880193"/>
                </a:cubicBezTo>
                <a:cubicBezTo>
                  <a:pt x="4068199" y="1876181"/>
                  <a:pt x="4047224" y="1858325"/>
                  <a:pt x="4059333" y="1886249"/>
                </a:cubicBezTo>
                <a:cubicBezTo>
                  <a:pt x="4048134" y="1885724"/>
                  <a:pt x="4041292" y="1887993"/>
                  <a:pt x="4036441" y="1891626"/>
                </a:cubicBezTo>
                <a:lnTo>
                  <a:pt x="4002125" y="1877697"/>
                </a:lnTo>
                <a:lnTo>
                  <a:pt x="3959209" y="1883738"/>
                </a:lnTo>
                <a:lnTo>
                  <a:pt x="3949215" y="1885692"/>
                </a:lnTo>
                <a:lnTo>
                  <a:pt x="3874146" y="1872130"/>
                </a:lnTo>
                <a:lnTo>
                  <a:pt x="3866827" y="1866688"/>
                </a:lnTo>
                <a:cubicBezTo>
                  <a:pt x="3858976" y="1863338"/>
                  <a:pt x="3847802" y="1861787"/>
                  <a:pt x="3829184" y="1864322"/>
                </a:cubicBezTo>
                <a:lnTo>
                  <a:pt x="3824903" y="1865766"/>
                </a:lnTo>
                <a:lnTo>
                  <a:pt x="3793706" y="1857436"/>
                </a:lnTo>
                <a:cubicBezTo>
                  <a:pt x="3783639" y="1853644"/>
                  <a:pt x="3675915" y="1848872"/>
                  <a:pt x="3668616" y="1842745"/>
                </a:cubicBezTo>
                <a:cubicBezTo>
                  <a:pt x="3550655" y="1857913"/>
                  <a:pt x="3542534" y="1830996"/>
                  <a:pt x="3428086" y="1835034"/>
                </a:cubicBezTo>
                <a:cubicBezTo>
                  <a:pt x="3328965" y="1794018"/>
                  <a:pt x="3266446" y="1819001"/>
                  <a:pt x="3177594" y="1813026"/>
                </a:cubicBezTo>
                <a:cubicBezTo>
                  <a:pt x="3092965" y="1808822"/>
                  <a:pt x="3053780" y="1822095"/>
                  <a:pt x="2940077" y="1821546"/>
                </a:cubicBezTo>
                <a:cubicBezTo>
                  <a:pt x="2819604" y="1812601"/>
                  <a:pt x="2644050" y="1817354"/>
                  <a:pt x="2508536" y="1797990"/>
                </a:cubicBezTo>
                <a:cubicBezTo>
                  <a:pt x="2402062" y="1791757"/>
                  <a:pt x="2401694" y="1796365"/>
                  <a:pt x="2360486" y="1795882"/>
                </a:cubicBezTo>
                <a:cubicBezTo>
                  <a:pt x="2346784" y="1798538"/>
                  <a:pt x="2274412" y="1790769"/>
                  <a:pt x="2261294" y="1795084"/>
                </a:cubicBezTo>
                <a:lnTo>
                  <a:pt x="2254419" y="1797320"/>
                </a:lnTo>
                <a:lnTo>
                  <a:pt x="2226713" y="1798641"/>
                </a:lnTo>
                <a:lnTo>
                  <a:pt x="2219128" y="1808552"/>
                </a:lnTo>
                <a:lnTo>
                  <a:pt x="2126538" y="1817143"/>
                </a:lnTo>
                <a:cubicBezTo>
                  <a:pt x="2064983" y="1793016"/>
                  <a:pt x="2012426" y="1821800"/>
                  <a:pt x="1903694" y="1821035"/>
                </a:cubicBezTo>
                <a:cubicBezTo>
                  <a:pt x="1874879" y="1812700"/>
                  <a:pt x="1760206" y="1792415"/>
                  <a:pt x="1738778" y="1804426"/>
                </a:cubicBezTo>
                <a:cubicBezTo>
                  <a:pt x="1718271" y="1806115"/>
                  <a:pt x="1696479" y="1800166"/>
                  <a:pt x="1683603" y="1813609"/>
                </a:cubicBezTo>
                <a:cubicBezTo>
                  <a:pt x="1668912" y="1825566"/>
                  <a:pt x="1630407" y="1811717"/>
                  <a:pt x="1613964" y="1812650"/>
                </a:cubicBezTo>
                <a:lnTo>
                  <a:pt x="1613403" y="1813209"/>
                </a:lnTo>
                <a:lnTo>
                  <a:pt x="1602061" y="1811331"/>
                </a:lnTo>
                <a:cubicBezTo>
                  <a:pt x="1503765" y="1799996"/>
                  <a:pt x="1468364" y="1809467"/>
                  <a:pt x="1395632" y="1797257"/>
                </a:cubicBezTo>
                <a:cubicBezTo>
                  <a:pt x="1319449" y="1782888"/>
                  <a:pt x="1262534" y="1801782"/>
                  <a:pt x="1181443" y="1751614"/>
                </a:cubicBezTo>
                <a:cubicBezTo>
                  <a:pt x="1081982" y="1744765"/>
                  <a:pt x="1078010" y="1717244"/>
                  <a:pt x="974248" y="1721123"/>
                </a:cubicBezTo>
                <a:cubicBezTo>
                  <a:pt x="968629" y="1714342"/>
                  <a:pt x="875985" y="1699376"/>
                  <a:pt x="867706" y="1694653"/>
                </a:cubicBezTo>
                <a:lnTo>
                  <a:pt x="841666" y="1683413"/>
                </a:lnTo>
                <a:lnTo>
                  <a:pt x="837797" y="1684443"/>
                </a:lnTo>
                <a:cubicBezTo>
                  <a:pt x="821405" y="1685195"/>
                  <a:pt x="811914" y="1682594"/>
                  <a:pt x="805502" y="1678518"/>
                </a:cubicBezTo>
                <a:lnTo>
                  <a:pt x="799788" y="1672416"/>
                </a:lnTo>
                <a:lnTo>
                  <a:pt x="736389" y="1651814"/>
                </a:lnTo>
                <a:lnTo>
                  <a:pt x="727522" y="1652807"/>
                </a:lnTo>
                <a:lnTo>
                  <a:pt x="689713" y="1654738"/>
                </a:lnTo>
                <a:lnTo>
                  <a:pt x="661608" y="1637638"/>
                </a:lnTo>
                <a:cubicBezTo>
                  <a:pt x="657000" y="1640788"/>
                  <a:pt x="650823" y="1642394"/>
                  <a:pt x="641195" y="1640809"/>
                </a:cubicBezTo>
                <a:cubicBezTo>
                  <a:pt x="648504" y="1669709"/>
                  <a:pt x="632384" y="1649973"/>
                  <a:pt x="603348" y="1642751"/>
                </a:cubicBezTo>
                <a:cubicBezTo>
                  <a:pt x="570224" y="1644670"/>
                  <a:pt x="511891" y="1651631"/>
                  <a:pt x="482767" y="1652811"/>
                </a:cubicBezTo>
                <a:lnTo>
                  <a:pt x="428597" y="1649830"/>
                </a:lnTo>
                <a:lnTo>
                  <a:pt x="428193" y="1650184"/>
                </a:lnTo>
                <a:lnTo>
                  <a:pt x="400669" y="1668609"/>
                </a:lnTo>
                <a:lnTo>
                  <a:pt x="310856" y="1669671"/>
                </a:lnTo>
                <a:lnTo>
                  <a:pt x="184505" y="1676148"/>
                </a:lnTo>
                <a:cubicBezTo>
                  <a:pt x="139434" y="1685497"/>
                  <a:pt x="178890" y="1685521"/>
                  <a:pt x="106017" y="1696538"/>
                </a:cubicBezTo>
                <a:cubicBezTo>
                  <a:pt x="73238" y="1698110"/>
                  <a:pt x="43763" y="1702620"/>
                  <a:pt x="15107" y="1705860"/>
                </a:cubicBezTo>
                <a:lnTo>
                  <a:pt x="0" y="1707056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4AE1129-A9D0-70E2-17C9-18FD7673B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6" y="975815"/>
            <a:ext cx="9782547" cy="1126780"/>
          </a:xfrm>
        </p:spPr>
        <p:txBody>
          <a:bodyPr>
            <a:normAutofit/>
          </a:bodyPr>
          <a:lstStyle/>
          <a:p>
            <a:r>
              <a:rPr lang="nl-NL"/>
              <a:t>8. Wat is het Albanese woord voor ‘God’?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9A36BEEB-EAB3-44BC-BC82-10039F230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419766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74683B-E0E7-7BF3-8C2A-D898C66D4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310" y="2918128"/>
            <a:ext cx="8273380" cy="3053301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 err="1"/>
              <a:t>Mirupafshim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Përshëndetje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b="1" err="1"/>
              <a:t>Perëndia</a:t>
            </a:r>
            <a:r>
              <a:rPr lang="nl-NL" sz="3000" b="1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Besimi</a:t>
            </a:r>
            <a:r>
              <a:rPr lang="nl-NL" sz="3000"/>
              <a:t> </a:t>
            </a:r>
          </a:p>
        </p:txBody>
      </p:sp>
      <p:pic>
        <p:nvPicPr>
          <p:cNvPr id="4" name="Afbeelding 3" descr="Afbeelding met muur, overdekt, meubels, interieurontwerp&#10;&#10;Automatisch gegenereerde beschrijving">
            <a:extLst>
              <a:ext uri="{FF2B5EF4-FFF2-40B4-BE49-F238E27FC236}">
                <a16:creationId xmlns:a16="http://schemas.microsoft.com/office/drawing/2014/main" id="{1587C035-AAC9-8C95-D1F4-00952D4E6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923" y="2535093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84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68512B-14B4-4616-C040-B7CA54519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9. Hoe laat de kerk in Albanië haar roeping zien?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E2D703-1EF0-4875-ECDB-CE58AA360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het creëren van werkgelegenheid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kinderwerk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het bieden van medische hulp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voedselhulp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108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68512B-14B4-4616-C040-B7CA54519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9. Hoe laat de kerk in Albanië haar roeping zien?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E2D703-1EF0-4875-ECDB-CE58AA360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het creëren van werkgelegenheid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kinderwerk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het bieden van medische hulp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voedselhulp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11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DD0423-5016-0A9D-E713-48DB97321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1. Welk bekende televisieprogramma ging in 2022 naar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1961AB-F140-A443-90ED-2CA946725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A. Boer zoekt vrouw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B. Wie is de mol?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C. Floortje naar het einde van de wereld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D. 3 op reis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37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DD0423-5016-0A9D-E713-48DB97321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1. Welk bekende televisieprogramma ging in 2022 naar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1961AB-F140-A443-90ED-2CA946725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A. Boer zoekt vrouw </a:t>
            </a:r>
          </a:p>
          <a:p>
            <a:pPr marL="0" indent="0">
              <a:buNone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B. Wie is de mol?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C. Floortje naar het einde van de wereld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D. 3 op reis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280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CED72A-A860-AA76-44CA-74BAEF7C3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2. Hoeveel inwoners heeft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351004-3162-14E5-24F9-29C357B7E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3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6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9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12 miljoen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Afbeelding 4" descr="Afbeelding met buitenshuis, hemel, wolk, gebouw&#10;&#10;Automatisch gegenereerde beschrijving">
            <a:extLst>
              <a:ext uri="{FF2B5EF4-FFF2-40B4-BE49-F238E27FC236}">
                <a16:creationId xmlns:a16="http://schemas.microsoft.com/office/drawing/2014/main" id="{792803AA-0DDB-0A8D-2BD6-95E191E5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021" y="2431767"/>
            <a:ext cx="6370647" cy="318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3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CED72A-A860-AA76-44CA-74BAEF7C3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2. Hoeveel inwoners heeft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351004-3162-14E5-24F9-29C357B7E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1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3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6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9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12 miljoen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Afbeelding 3" descr="Afbeelding met buitenshuis, hemel, wolk, gebouw&#10;&#10;Automatisch gegenereerde beschrijving">
            <a:extLst>
              <a:ext uri="{FF2B5EF4-FFF2-40B4-BE49-F238E27FC236}">
                <a16:creationId xmlns:a16="http://schemas.microsoft.com/office/drawing/2014/main" id="{4D309DD8-DA19-9AB0-FE7A-CBADA8BEC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021" y="2431767"/>
            <a:ext cx="6370647" cy="318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72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DC0EC46-2230-4728-856D-F35311121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10905066" cy="5562249"/>
          </a:xfrm>
          <a:custGeom>
            <a:avLst/>
            <a:gdLst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8506 w 11243827"/>
              <a:gd name="connsiteY105" fmla="*/ 5632788 h 5641173"/>
              <a:gd name="connsiteX106" fmla="*/ 7912803 w 11243827"/>
              <a:gd name="connsiteY106" fmla="*/ 5629702 h 5641173"/>
              <a:gd name="connsiteX107" fmla="*/ 7890915 w 11243827"/>
              <a:gd name="connsiteY107" fmla="*/ 5612272 h 5641173"/>
              <a:gd name="connsiteX108" fmla="*/ 7727691 w 11243827"/>
              <a:gd name="connsiteY108" fmla="*/ 5621064 h 5641173"/>
              <a:gd name="connsiteX109" fmla="*/ 7685998 w 11243827"/>
              <a:gd name="connsiteY109" fmla="*/ 5615564 h 5641173"/>
              <a:gd name="connsiteX110" fmla="*/ 7649302 w 11243827"/>
              <a:gd name="connsiteY110" fmla="*/ 5626541 h 5641173"/>
              <a:gd name="connsiteX111" fmla="*/ 7634083 w 11243827"/>
              <a:gd name="connsiteY111" fmla="*/ 5620862 h 5641173"/>
              <a:gd name="connsiteX112" fmla="*/ 7631455 w 11243827"/>
              <a:gd name="connsiteY112" fmla="*/ 5619708 h 5641173"/>
              <a:gd name="connsiteX113" fmla="*/ 7620952 w 11243827"/>
              <a:gd name="connsiteY113" fmla="*/ 5618872 h 5641173"/>
              <a:gd name="connsiteX114" fmla="*/ 7617992 w 11243827"/>
              <a:gd name="connsiteY114" fmla="*/ 5613914 h 5641173"/>
              <a:gd name="connsiteX115" fmla="*/ 7602182 w 11243827"/>
              <a:gd name="connsiteY115" fmla="*/ 5609271 h 5641173"/>
              <a:gd name="connsiteX116" fmla="*/ 7582847 w 11243827"/>
              <a:gd name="connsiteY116" fmla="*/ 5609047 h 5641173"/>
              <a:gd name="connsiteX117" fmla="*/ 7514158 w 11243827"/>
              <a:gd name="connsiteY117" fmla="*/ 5607737 h 5641173"/>
              <a:gd name="connsiteX118" fmla="*/ 7502955 w 11243827"/>
              <a:gd name="connsiteY118" fmla="*/ 5610415 h 5641173"/>
              <a:gd name="connsiteX119" fmla="*/ 7466391 w 11243827"/>
              <a:gd name="connsiteY119" fmla="*/ 5605949 h 5641173"/>
              <a:gd name="connsiteX120" fmla="*/ 7433806 w 11243827"/>
              <a:gd name="connsiteY120" fmla="*/ 5604945 h 5641173"/>
              <a:gd name="connsiteX121" fmla="*/ 7412693 w 11243827"/>
              <a:gd name="connsiteY121" fmla="*/ 5607075 h 5641173"/>
              <a:gd name="connsiteX122" fmla="*/ 7407159 w 11243827"/>
              <a:gd name="connsiteY122" fmla="*/ 5605310 h 5641173"/>
              <a:gd name="connsiteX123" fmla="*/ 7385900 w 11243827"/>
              <a:gd name="connsiteY123" fmla="*/ 5604171 h 5641173"/>
              <a:gd name="connsiteX124" fmla="*/ 7375071 w 11243827"/>
              <a:gd name="connsiteY124" fmla="*/ 5606788 h 5641173"/>
              <a:gd name="connsiteX125" fmla="*/ 7364382 w 11243827"/>
              <a:gd name="connsiteY125" fmla="*/ 5600762 h 5641173"/>
              <a:gd name="connsiteX126" fmla="*/ 7361770 w 11243827"/>
              <a:gd name="connsiteY126" fmla="*/ 5596347 h 5641173"/>
              <a:gd name="connsiteX127" fmla="*/ 7346641 w 11243827"/>
              <a:gd name="connsiteY127" fmla="*/ 5598329 h 5641173"/>
              <a:gd name="connsiteX128" fmla="*/ 7334238 w 11243827"/>
              <a:gd name="connsiteY128" fmla="*/ 5594014 h 5641173"/>
              <a:gd name="connsiteX129" fmla="*/ 7323426 w 11243827"/>
              <a:gd name="connsiteY129" fmla="*/ 5596835 h 5641173"/>
              <a:gd name="connsiteX130" fmla="*/ 7318938 w 11243827"/>
              <a:gd name="connsiteY130" fmla="*/ 5596200 h 5641173"/>
              <a:gd name="connsiteX131" fmla="*/ 7307784 w 11243827"/>
              <a:gd name="connsiteY131" fmla="*/ 5594065 h 5641173"/>
              <a:gd name="connsiteX132" fmla="*/ 7288540 w 11243827"/>
              <a:gd name="connsiteY132" fmla="*/ 5589320 h 5641173"/>
              <a:gd name="connsiteX133" fmla="*/ 7282537 w 11243827"/>
              <a:gd name="connsiteY133" fmla="*/ 5588660 h 5641173"/>
              <a:gd name="connsiteX134" fmla="*/ 7269466 w 11243827"/>
              <a:gd name="connsiteY134" fmla="*/ 5581404 h 5641173"/>
              <a:gd name="connsiteX135" fmla="*/ 7244165 w 11243827"/>
              <a:gd name="connsiteY135" fmla="*/ 5575200 h 5641173"/>
              <a:gd name="connsiteX136" fmla="*/ 7199619 w 11243827"/>
              <a:gd name="connsiteY136" fmla="*/ 5553550 h 5641173"/>
              <a:gd name="connsiteX137" fmla="*/ 7173434 w 11243827"/>
              <a:gd name="connsiteY137" fmla="*/ 5543219 h 5641173"/>
              <a:gd name="connsiteX138" fmla="*/ 7155718 w 11243827"/>
              <a:gd name="connsiteY138" fmla="*/ 5533697 h 5641173"/>
              <a:gd name="connsiteX139" fmla="*/ 7103430 w 11243827"/>
              <a:gd name="connsiteY139" fmla="*/ 5520249 h 5641173"/>
              <a:gd name="connsiteX140" fmla="*/ 7013746 w 11243827"/>
              <a:gd name="connsiteY140" fmla="*/ 5502470 h 5641173"/>
              <a:gd name="connsiteX141" fmla="*/ 6995379 w 11243827"/>
              <a:gd name="connsiteY141" fmla="*/ 5497693 h 5641173"/>
              <a:gd name="connsiteX142" fmla="*/ 6982475 w 11243827"/>
              <a:gd name="connsiteY142" fmla="*/ 5489641 h 5641173"/>
              <a:gd name="connsiteX143" fmla="*/ 6981994 w 11243827"/>
              <a:gd name="connsiteY143" fmla="*/ 5484335 h 5641173"/>
              <a:gd name="connsiteX144" fmla="*/ 6972355 w 11243827"/>
              <a:gd name="connsiteY144" fmla="*/ 5481074 h 5641173"/>
              <a:gd name="connsiteX145" fmla="*/ 6970394 w 11243827"/>
              <a:gd name="connsiteY145" fmla="*/ 5479383 h 5641173"/>
              <a:gd name="connsiteX146" fmla="*/ 6958543 w 11243827"/>
              <a:gd name="connsiteY146" fmla="*/ 5470507 h 5641173"/>
              <a:gd name="connsiteX147" fmla="*/ 6918276 w 11243827"/>
              <a:gd name="connsiteY147" fmla="*/ 5472034 h 5641173"/>
              <a:gd name="connsiteX148" fmla="*/ 6881046 w 11243827"/>
              <a:gd name="connsiteY148" fmla="*/ 5457070 h 5641173"/>
              <a:gd name="connsiteX149" fmla="*/ 6720917 w 11243827"/>
              <a:gd name="connsiteY149" fmla="*/ 5426664 h 5641173"/>
              <a:gd name="connsiteX150" fmla="*/ 6724964 w 11243827"/>
              <a:gd name="connsiteY150" fmla="*/ 5414071 h 5641173"/>
              <a:gd name="connsiteX151" fmla="*/ 6717823 w 11243827"/>
              <a:gd name="connsiteY151" fmla="*/ 5410317 h 5641173"/>
              <a:gd name="connsiteX152" fmla="*/ 6660723 w 11243827"/>
              <a:gd name="connsiteY152" fmla="*/ 5408304 h 5641173"/>
              <a:gd name="connsiteX153" fmla="*/ 6532914 w 11243827"/>
              <a:gd name="connsiteY153" fmla="*/ 5431205 h 5641173"/>
              <a:gd name="connsiteX154" fmla="*/ 6317327 w 11243827"/>
              <a:gd name="connsiteY154" fmla="*/ 5481889 h 5641173"/>
              <a:gd name="connsiteX155" fmla="*/ 6196243 w 11243827"/>
              <a:gd name="connsiteY155" fmla="*/ 5515042 h 5641173"/>
              <a:gd name="connsiteX156" fmla="*/ 6099124 w 11243827"/>
              <a:gd name="connsiteY156" fmla="*/ 5516848 h 5641173"/>
              <a:gd name="connsiteX157" fmla="*/ 6016077 w 11243827"/>
              <a:gd name="connsiteY157" fmla="*/ 5528642 h 5641173"/>
              <a:gd name="connsiteX158" fmla="*/ 6004389 w 11243827"/>
              <a:gd name="connsiteY158" fmla="*/ 5531206 h 5641173"/>
              <a:gd name="connsiteX159" fmla="*/ 5933945 w 11243827"/>
              <a:gd name="connsiteY159" fmla="*/ 5538840 h 5641173"/>
              <a:gd name="connsiteX160" fmla="*/ 5883936 w 11243827"/>
              <a:gd name="connsiteY160" fmla="*/ 5553807 h 5641173"/>
              <a:gd name="connsiteX161" fmla="*/ 5798331 w 11243827"/>
              <a:gd name="connsiteY161" fmla="*/ 5564248 h 5641173"/>
              <a:gd name="connsiteX162" fmla="*/ 5712738 w 11243827"/>
              <a:gd name="connsiteY162" fmla="*/ 5573120 h 5641173"/>
              <a:gd name="connsiteX163" fmla="*/ 5681342 w 11243827"/>
              <a:gd name="connsiteY163" fmla="*/ 5575621 h 5641173"/>
              <a:gd name="connsiteX164" fmla="*/ 5627167 w 11243827"/>
              <a:gd name="connsiteY164" fmla="*/ 5583215 h 5641173"/>
              <a:gd name="connsiteX165" fmla="*/ 5591414 w 11243827"/>
              <a:gd name="connsiteY165" fmla="*/ 5587695 h 5641173"/>
              <a:gd name="connsiteX166" fmla="*/ 5583028 w 11243827"/>
              <a:gd name="connsiteY166" fmla="*/ 5580877 h 5641173"/>
              <a:gd name="connsiteX167" fmla="*/ 5549426 w 11243827"/>
              <a:gd name="connsiteY167" fmla="*/ 5582858 h 5641173"/>
              <a:gd name="connsiteX168" fmla="*/ 5519999 w 11243827"/>
              <a:gd name="connsiteY168" fmla="*/ 5592246 h 5641173"/>
              <a:gd name="connsiteX169" fmla="*/ 5480028 w 11243827"/>
              <a:gd name="connsiteY169" fmla="*/ 5597282 h 5641173"/>
              <a:gd name="connsiteX170" fmla="*/ 5456175 w 11243827"/>
              <a:gd name="connsiteY170" fmla="*/ 5600371 h 5641173"/>
              <a:gd name="connsiteX171" fmla="*/ 5388463 w 11243827"/>
              <a:gd name="connsiteY171" fmla="*/ 5602638 h 5641173"/>
              <a:gd name="connsiteX172" fmla="*/ 5265898 w 11243827"/>
              <a:gd name="connsiteY172" fmla="*/ 5591830 h 5641173"/>
              <a:gd name="connsiteX173" fmla="*/ 5231231 w 11243827"/>
              <a:gd name="connsiteY173" fmla="*/ 5592790 h 5641173"/>
              <a:gd name="connsiteX174" fmla="*/ 5226996 w 11243827"/>
              <a:gd name="connsiteY174" fmla="*/ 5595040 h 5641173"/>
              <a:gd name="connsiteX175" fmla="*/ 5175988 w 11243827"/>
              <a:gd name="connsiteY175" fmla="*/ 5588131 h 5641173"/>
              <a:gd name="connsiteX176" fmla="*/ 5107470 w 11243827"/>
              <a:gd name="connsiteY176" fmla="*/ 5594771 h 5641173"/>
              <a:gd name="connsiteX177" fmla="*/ 5027868 w 11243827"/>
              <a:gd name="connsiteY177" fmla="*/ 5605624 h 5641173"/>
              <a:gd name="connsiteX178" fmla="*/ 5007324 w 11243827"/>
              <a:gd name="connsiteY178" fmla="*/ 5609209 h 5641173"/>
              <a:gd name="connsiteX179" fmla="*/ 4952559 w 11243827"/>
              <a:gd name="connsiteY179" fmla="*/ 5611402 h 5641173"/>
              <a:gd name="connsiteX180" fmla="*/ 4826081 w 11243827"/>
              <a:gd name="connsiteY180" fmla="*/ 5616191 h 5641173"/>
              <a:gd name="connsiteX181" fmla="*/ 4823501 w 11243827"/>
              <a:gd name="connsiteY181" fmla="*/ 5619174 h 5641173"/>
              <a:gd name="connsiteX182" fmla="*/ 4813093 w 11243827"/>
              <a:gd name="connsiteY182" fmla="*/ 5620026 h 5641173"/>
              <a:gd name="connsiteX183" fmla="*/ 4810563 w 11243827"/>
              <a:gd name="connsiteY183" fmla="*/ 5620787 h 5641173"/>
              <a:gd name="connsiteX184" fmla="*/ 4795818 w 11243827"/>
              <a:gd name="connsiteY184" fmla="*/ 5624618 h 5641173"/>
              <a:gd name="connsiteX185" fmla="*/ 4758404 w 11243827"/>
              <a:gd name="connsiteY185" fmla="*/ 5619510 h 5641173"/>
              <a:gd name="connsiteX186" fmla="*/ 4717254 w 11243827"/>
              <a:gd name="connsiteY186" fmla="*/ 5624155 h 5641173"/>
              <a:gd name="connsiteX187" fmla="*/ 4591958 w 11243827"/>
              <a:gd name="connsiteY187" fmla="*/ 5624710 h 5641173"/>
              <a:gd name="connsiteX188" fmla="*/ 4476215 w 11243827"/>
              <a:gd name="connsiteY188" fmla="*/ 5628210 h 5641173"/>
              <a:gd name="connsiteX189" fmla="*/ 4425193 w 11243827"/>
              <a:gd name="connsiteY189" fmla="*/ 5627414 h 5641173"/>
              <a:gd name="connsiteX190" fmla="*/ 4383866 w 11243827"/>
              <a:gd name="connsiteY190" fmla="*/ 5626546 h 5641173"/>
              <a:gd name="connsiteX191" fmla="*/ 4385596 w 11243827"/>
              <a:gd name="connsiteY191" fmla="*/ 5634646 h 5641173"/>
              <a:gd name="connsiteX192" fmla="*/ 4360864 w 11243827"/>
              <a:gd name="connsiteY192" fmla="*/ 5641173 h 5641173"/>
              <a:gd name="connsiteX193" fmla="*/ 4328321 w 11243827"/>
              <a:gd name="connsiteY193" fmla="*/ 5626332 h 5641173"/>
              <a:gd name="connsiteX194" fmla="*/ 4309842 w 11243827"/>
              <a:gd name="connsiteY194" fmla="*/ 5626471 h 5641173"/>
              <a:gd name="connsiteX195" fmla="*/ 4277424 w 11243827"/>
              <a:gd name="connsiteY195" fmla="*/ 5631598 h 5641173"/>
              <a:gd name="connsiteX196" fmla="*/ 4266627 w 11243827"/>
              <a:gd name="connsiteY196" fmla="*/ 5633969 h 5641173"/>
              <a:gd name="connsiteX197" fmla="*/ 4185525 w 11243827"/>
              <a:gd name="connsiteY197" fmla="*/ 5617508 h 5641173"/>
              <a:gd name="connsiteX198" fmla="*/ 4177617 w 11243827"/>
              <a:gd name="connsiteY198" fmla="*/ 5610903 h 5641173"/>
              <a:gd name="connsiteX199" fmla="*/ 4136948 w 11243827"/>
              <a:gd name="connsiteY199" fmla="*/ 5608031 h 5641173"/>
              <a:gd name="connsiteX200" fmla="*/ 4132323 w 11243827"/>
              <a:gd name="connsiteY200" fmla="*/ 5609784 h 5641173"/>
              <a:gd name="connsiteX201" fmla="*/ 4098620 w 11243827"/>
              <a:gd name="connsiteY201" fmla="*/ 5599672 h 5641173"/>
              <a:gd name="connsiteX202" fmla="*/ 3963475 w 11243827"/>
              <a:gd name="connsiteY202" fmla="*/ 5581841 h 5641173"/>
              <a:gd name="connsiteX203" fmla="*/ 3703613 w 11243827"/>
              <a:gd name="connsiteY203" fmla="*/ 5572482 h 5641173"/>
              <a:gd name="connsiteX204" fmla="*/ 3432987 w 11243827"/>
              <a:gd name="connsiteY204" fmla="*/ 5545768 h 5641173"/>
              <a:gd name="connsiteX205" fmla="*/ 3176381 w 11243827"/>
              <a:gd name="connsiteY205" fmla="*/ 5556110 h 5641173"/>
              <a:gd name="connsiteX206" fmla="*/ 2710156 w 11243827"/>
              <a:gd name="connsiteY206" fmla="*/ 5527517 h 5641173"/>
              <a:gd name="connsiteX207" fmla="*/ 2550206 w 11243827"/>
              <a:gd name="connsiteY207" fmla="*/ 5524958 h 5641173"/>
              <a:gd name="connsiteX208" fmla="*/ 2443041 w 11243827"/>
              <a:gd name="connsiteY208" fmla="*/ 5523990 h 5641173"/>
              <a:gd name="connsiteX209" fmla="*/ 2435613 w 11243827"/>
              <a:gd name="connsiteY209" fmla="*/ 5526704 h 5641173"/>
              <a:gd name="connsiteX210" fmla="*/ 2405682 w 11243827"/>
              <a:gd name="connsiteY210" fmla="*/ 5528307 h 5641173"/>
              <a:gd name="connsiteX211" fmla="*/ 2397487 w 11243827"/>
              <a:gd name="connsiteY211" fmla="*/ 5540337 h 5641173"/>
              <a:gd name="connsiteX212" fmla="*/ 2297454 w 11243827"/>
              <a:gd name="connsiteY212" fmla="*/ 5550765 h 5641173"/>
              <a:gd name="connsiteX213" fmla="*/ 2056700 w 11243827"/>
              <a:gd name="connsiteY213" fmla="*/ 5555489 h 5641173"/>
              <a:gd name="connsiteX214" fmla="*/ 1878530 w 11243827"/>
              <a:gd name="connsiteY214" fmla="*/ 5535330 h 5641173"/>
              <a:gd name="connsiteX215" fmla="*/ 1859292 w 11243827"/>
              <a:gd name="connsiteY215" fmla="*/ 5535461 h 5641173"/>
              <a:gd name="connsiteX216" fmla="*/ 1835626 w 11243827"/>
              <a:gd name="connsiteY216" fmla="*/ 5533793 h 5641173"/>
              <a:gd name="connsiteX217" fmla="*/ 1798939 w 11243827"/>
              <a:gd name="connsiteY217" fmla="*/ 5540285 h 5641173"/>
              <a:gd name="connsiteX218" fmla="*/ 1779046 w 11243827"/>
              <a:gd name="connsiteY218" fmla="*/ 5549949 h 5641173"/>
              <a:gd name="connsiteX219" fmla="*/ 1772421 w 11243827"/>
              <a:gd name="connsiteY219" fmla="*/ 5549018 h 5641173"/>
              <a:gd name="connsiteX220" fmla="*/ 1772052 w 11243827"/>
              <a:gd name="connsiteY220" fmla="*/ 5545689 h 5641173"/>
              <a:gd name="connsiteX221" fmla="*/ 1711543 w 11243827"/>
              <a:gd name="connsiteY221" fmla="*/ 5534558 h 5641173"/>
              <a:gd name="connsiteX222" fmla="*/ 1698891 w 11243827"/>
              <a:gd name="connsiteY222" fmla="*/ 5513187 h 5641173"/>
              <a:gd name="connsiteX223" fmla="*/ 1538763 w 11243827"/>
              <a:gd name="connsiteY223" fmla="*/ 5482781 h 5641173"/>
              <a:gd name="connsiteX224" fmla="*/ 1501533 w 11243827"/>
              <a:gd name="connsiteY224" fmla="*/ 5467817 h 5641173"/>
              <a:gd name="connsiteX225" fmla="*/ 1461266 w 11243827"/>
              <a:gd name="connsiteY225" fmla="*/ 5469343 h 5641173"/>
              <a:gd name="connsiteX226" fmla="*/ 1449415 w 11243827"/>
              <a:gd name="connsiteY226" fmla="*/ 5460467 h 5641173"/>
              <a:gd name="connsiteX227" fmla="*/ 1447454 w 11243827"/>
              <a:gd name="connsiteY227" fmla="*/ 5458776 h 5641173"/>
              <a:gd name="connsiteX228" fmla="*/ 1437814 w 11243827"/>
              <a:gd name="connsiteY228" fmla="*/ 5455515 h 5641173"/>
              <a:gd name="connsiteX229" fmla="*/ 1437334 w 11243827"/>
              <a:gd name="connsiteY229" fmla="*/ 5450209 h 5641173"/>
              <a:gd name="connsiteX230" fmla="*/ 1424429 w 11243827"/>
              <a:gd name="connsiteY230" fmla="*/ 5442157 h 5641173"/>
              <a:gd name="connsiteX231" fmla="*/ 1406063 w 11243827"/>
              <a:gd name="connsiteY231" fmla="*/ 5437380 h 5641173"/>
              <a:gd name="connsiteX232" fmla="*/ 1316379 w 11243827"/>
              <a:gd name="connsiteY232" fmla="*/ 5419601 h 5641173"/>
              <a:gd name="connsiteX233" fmla="*/ 1264090 w 11243827"/>
              <a:gd name="connsiteY233" fmla="*/ 5406153 h 5641173"/>
              <a:gd name="connsiteX234" fmla="*/ 1246374 w 11243827"/>
              <a:gd name="connsiteY234" fmla="*/ 5396631 h 5641173"/>
              <a:gd name="connsiteX235" fmla="*/ 1220190 w 11243827"/>
              <a:gd name="connsiteY235" fmla="*/ 5386301 h 5641173"/>
              <a:gd name="connsiteX236" fmla="*/ 1175643 w 11243827"/>
              <a:gd name="connsiteY236" fmla="*/ 5364651 h 5641173"/>
              <a:gd name="connsiteX237" fmla="*/ 1150342 w 11243827"/>
              <a:gd name="connsiteY237" fmla="*/ 5358447 h 5641173"/>
              <a:gd name="connsiteX238" fmla="*/ 1137272 w 11243827"/>
              <a:gd name="connsiteY238" fmla="*/ 5351191 h 5641173"/>
              <a:gd name="connsiteX239" fmla="*/ 1131268 w 11243827"/>
              <a:gd name="connsiteY239" fmla="*/ 5350530 h 5641173"/>
              <a:gd name="connsiteX240" fmla="*/ 1112024 w 11243827"/>
              <a:gd name="connsiteY240" fmla="*/ 5345786 h 5641173"/>
              <a:gd name="connsiteX241" fmla="*/ 1100870 w 11243827"/>
              <a:gd name="connsiteY241" fmla="*/ 5343651 h 5641173"/>
              <a:gd name="connsiteX242" fmla="*/ 1096383 w 11243827"/>
              <a:gd name="connsiteY242" fmla="*/ 5343015 h 5641173"/>
              <a:gd name="connsiteX243" fmla="*/ 1085571 w 11243827"/>
              <a:gd name="connsiteY243" fmla="*/ 5345836 h 5641173"/>
              <a:gd name="connsiteX244" fmla="*/ 1073168 w 11243827"/>
              <a:gd name="connsiteY244" fmla="*/ 5341521 h 5641173"/>
              <a:gd name="connsiteX245" fmla="*/ 1058039 w 11243827"/>
              <a:gd name="connsiteY245" fmla="*/ 5343504 h 5641173"/>
              <a:gd name="connsiteX246" fmla="*/ 1055426 w 11243827"/>
              <a:gd name="connsiteY246" fmla="*/ 5339088 h 5641173"/>
              <a:gd name="connsiteX247" fmla="*/ 1044738 w 11243827"/>
              <a:gd name="connsiteY247" fmla="*/ 5333063 h 5641173"/>
              <a:gd name="connsiteX248" fmla="*/ 1033909 w 11243827"/>
              <a:gd name="connsiteY248" fmla="*/ 5335680 h 5641173"/>
              <a:gd name="connsiteX249" fmla="*/ 1012649 w 11243827"/>
              <a:gd name="connsiteY249" fmla="*/ 5334541 h 5641173"/>
              <a:gd name="connsiteX250" fmla="*/ 1007115 w 11243827"/>
              <a:gd name="connsiteY250" fmla="*/ 5332775 h 5641173"/>
              <a:gd name="connsiteX251" fmla="*/ 986002 w 11243827"/>
              <a:gd name="connsiteY251" fmla="*/ 5334906 h 5641173"/>
              <a:gd name="connsiteX252" fmla="*/ 953418 w 11243827"/>
              <a:gd name="connsiteY252" fmla="*/ 5333901 h 5641173"/>
              <a:gd name="connsiteX253" fmla="*/ 916854 w 11243827"/>
              <a:gd name="connsiteY253" fmla="*/ 5329435 h 5641173"/>
              <a:gd name="connsiteX254" fmla="*/ 905651 w 11243827"/>
              <a:gd name="connsiteY254" fmla="*/ 5332114 h 5641173"/>
              <a:gd name="connsiteX255" fmla="*/ 836961 w 11243827"/>
              <a:gd name="connsiteY255" fmla="*/ 5330803 h 5641173"/>
              <a:gd name="connsiteX256" fmla="*/ 817627 w 11243827"/>
              <a:gd name="connsiteY256" fmla="*/ 5330580 h 5641173"/>
              <a:gd name="connsiteX257" fmla="*/ 801817 w 11243827"/>
              <a:gd name="connsiteY257" fmla="*/ 5325937 h 5641173"/>
              <a:gd name="connsiteX258" fmla="*/ 798857 w 11243827"/>
              <a:gd name="connsiteY258" fmla="*/ 5320979 h 5641173"/>
              <a:gd name="connsiteX259" fmla="*/ 788354 w 11243827"/>
              <a:gd name="connsiteY259" fmla="*/ 5320143 h 5641173"/>
              <a:gd name="connsiteX260" fmla="*/ 785726 w 11243827"/>
              <a:gd name="connsiteY260" fmla="*/ 5318989 h 5641173"/>
              <a:gd name="connsiteX261" fmla="*/ 770507 w 11243827"/>
              <a:gd name="connsiteY261" fmla="*/ 5313309 h 5641173"/>
              <a:gd name="connsiteX262" fmla="*/ 733810 w 11243827"/>
              <a:gd name="connsiteY262" fmla="*/ 5324286 h 5641173"/>
              <a:gd name="connsiteX263" fmla="*/ 692117 w 11243827"/>
              <a:gd name="connsiteY263" fmla="*/ 5318786 h 5641173"/>
              <a:gd name="connsiteX264" fmla="*/ 528894 w 11243827"/>
              <a:gd name="connsiteY264" fmla="*/ 5327578 h 5641173"/>
              <a:gd name="connsiteX265" fmla="*/ 507005 w 11243827"/>
              <a:gd name="connsiteY265" fmla="*/ 5310149 h 5641173"/>
              <a:gd name="connsiteX266" fmla="*/ 441302 w 11243827"/>
              <a:gd name="connsiteY266" fmla="*/ 5307062 h 5641173"/>
              <a:gd name="connsiteX267" fmla="*/ 336819 w 11243827"/>
              <a:gd name="connsiteY267" fmla="*/ 5336690 h 5641173"/>
              <a:gd name="connsiteX268" fmla="*/ 215763 w 11243827"/>
              <a:gd name="connsiteY268" fmla="*/ 5332575 h 5641173"/>
              <a:gd name="connsiteX269" fmla="*/ 205927 w 11243827"/>
              <a:gd name="connsiteY269" fmla="*/ 5339672 h 5641173"/>
              <a:gd name="connsiteX270" fmla="*/ 194189 w 11243827"/>
              <a:gd name="connsiteY270" fmla="*/ 5343588 h 5641173"/>
              <a:gd name="connsiteX271" fmla="*/ 192552 w 11243827"/>
              <a:gd name="connsiteY271" fmla="*/ 5342845 h 5641173"/>
              <a:gd name="connsiteX272" fmla="*/ 178320 w 11243827"/>
              <a:gd name="connsiteY272" fmla="*/ 5343766 h 5641173"/>
              <a:gd name="connsiteX273" fmla="*/ 175596 w 11243827"/>
              <a:gd name="connsiteY273" fmla="*/ 5346411 h 5641173"/>
              <a:gd name="connsiteX274" fmla="*/ 165951 w 11243827"/>
              <a:gd name="connsiteY274" fmla="*/ 5347808 h 5641173"/>
              <a:gd name="connsiteX275" fmla="*/ 147287 w 11243827"/>
              <a:gd name="connsiteY275" fmla="*/ 5352625 h 5641173"/>
              <a:gd name="connsiteX276" fmla="*/ 143484 w 11243827"/>
              <a:gd name="connsiteY276" fmla="*/ 5351591 h 5641173"/>
              <a:gd name="connsiteX277" fmla="*/ 114847 w 11243827"/>
              <a:gd name="connsiteY277" fmla="*/ 5355844 h 5641173"/>
              <a:gd name="connsiteX278" fmla="*/ 114306 w 11243827"/>
              <a:gd name="connsiteY278" fmla="*/ 5354983 h 5641173"/>
              <a:gd name="connsiteX279" fmla="*/ 105588 w 11243827"/>
              <a:gd name="connsiteY279" fmla="*/ 5352169 h 5641173"/>
              <a:gd name="connsiteX280" fmla="*/ 89264 w 11243827"/>
              <a:gd name="connsiteY280" fmla="*/ 5348886 h 5641173"/>
              <a:gd name="connsiteX281" fmla="*/ 49794 w 11243827"/>
              <a:gd name="connsiteY281" fmla="*/ 5329950 h 5641173"/>
              <a:gd name="connsiteX282" fmla="*/ 19924 w 11243827"/>
              <a:gd name="connsiteY282" fmla="*/ 5334282 h 5641173"/>
              <a:gd name="connsiteX283" fmla="*/ 13819 w 11243827"/>
              <a:gd name="connsiteY283" fmla="*/ 5334653 h 5641173"/>
              <a:gd name="connsiteX284" fmla="*/ 13657 w 11243827"/>
              <a:gd name="connsiteY284" fmla="*/ 5334455 h 5641173"/>
              <a:gd name="connsiteX285" fmla="*/ 7139 w 11243827"/>
              <a:gd name="connsiteY285" fmla="*/ 5334438 h 5641173"/>
              <a:gd name="connsiteX286" fmla="*/ 2684 w 11243827"/>
              <a:gd name="connsiteY286" fmla="*/ 5335333 h 5641173"/>
              <a:gd name="connsiteX287" fmla="*/ 0 w 11243827"/>
              <a:gd name="connsiteY287" fmla="*/ 5335496 h 5641173"/>
              <a:gd name="connsiteX288" fmla="*/ 0 w 11243827"/>
              <a:gd name="connsiteY288" fmla="*/ 10592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717823 w 11243827"/>
              <a:gd name="connsiteY150" fmla="*/ 5410317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63717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87273"/>
              <a:gd name="connsiteX1" fmla="*/ 11243827 w 11243827"/>
              <a:gd name="connsiteY1" fmla="*/ 1470035 h 5687273"/>
              <a:gd name="connsiteX2" fmla="*/ 11243827 w 11243827"/>
              <a:gd name="connsiteY2" fmla="*/ 5001571 h 5687273"/>
              <a:gd name="connsiteX3" fmla="*/ 11243827 w 11243827"/>
              <a:gd name="connsiteY3" fmla="*/ 5209610 h 5687273"/>
              <a:gd name="connsiteX4" fmla="*/ 11240675 w 11243827"/>
              <a:gd name="connsiteY4" fmla="*/ 5210442 h 5687273"/>
              <a:gd name="connsiteX5" fmla="*/ 11179959 w 11243827"/>
              <a:gd name="connsiteY5" fmla="*/ 5221199 h 5687273"/>
              <a:gd name="connsiteX6" fmla="*/ 11105493 w 11243827"/>
              <a:gd name="connsiteY6" fmla="*/ 5259905 h 5687273"/>
              <a:gd name="connsiteX7" fmla="*/ 11078640 w 11243827"/>
              <a:gd name="connsiteY7" fmla="*/ 5263531 h 5687273"/>
              <a:gd name="connsiteX8" fmla="*/ 11079616 w 11243827"/>
              <a:gd name="connsiteY8" fmla="*/ 5270380 h 5687273"/>
              <a:gd name="connsiteX9" fmla="*/ 11069641 w 11243827"/>
              <a:gd name="connsiteY9" fmla="*/ 5270884 h 5687273"/>
              <a:gd name="connsiteX10" fmla="*/ 11047377 w 11243827"/>
              <a:gd name="connsiteY10" fmla="*/ 5271051 h 5687273"/>
              <a:gd name="connsiteX11" fmla="*/ 10980705 w 11243827"/>
              <a:gd name="connsiteY11" fmla="*/ 5272951 h 5687273"/>
              <a:gd name="connsiteX12" fmla="*/ 10962514 w 11243827"/>
              <a:gd name="connsiteY12" fmla="*/ 5286084 h 5687273"/>
              <a:gd name="connsiteX13" fmla="*/ 10945307 w 11243827"/>
              <a:gd name="connsiteY13" fmla="*/ 5286290 h 5687273"/>
              <a:gd name="connsiteX14" fmla="*/ 10845516 w 11243827"/>
              <a:gd name="connsiteY14" fmla="*/ 5303894 h 5687273"/>
              <a:gd name="connsiteX15" fmla="*/ 10831795 w 11243827"/>
              <a:gd name="connsiteY15" fmla="*/ 5305210 h 5687273"/>
              <a:gd name="connsiteX16" fmla="*/ 10824365 w 11243827"/>
              <a:gd name="connsiteY16" fmla="*/ 5311111 h 5687273"/>
              <a:gd name="connsiteX17" fmla="*/ 10797756 w 11243827"/>
              <a:gd name="connsiteY17" fmla="*/ 5312285 h 5687273"/>
              <a:gd name="connsiteX18" fmla="*/ 10796525 w 11243827"/>
              <a:gd name="connsiteY18" fmla="*/ 5315645 h 5687273"/>
              <a:gd name="connsiteX19" fmla="*/ 10709063 w 11243827"/>
              <a:gd name="connsiteY19" fmla="*/ 5344492 h 5687273"/>
              <a:gd name="connsiteX20" fmla="*/ 10694078 w 11243827"/>
              <a:gd name="connsiteY20" fmla="*/ 5349258 h 5687273"/>
              <a:gd name="connsiteX21" fmla="*/ 10681131 w 11243827"/>
              <a:gd name="connsiteY21" fmla="*/ 5347812 h 5687273"/>
              <a:gd name="connsiteX22" fmla="*/ 10609448 w 11243827"/>
              <a:gd name="connsiteY22" fmla="*/ 5351931 h 5687273"/>
              <a:gd name="connsiteX23" fmla="*/ 10592397 w 11243827"/>
              <a:gd name="connsiteY23" fmla="*/ 5349402 h 5687273"/>
              <a:gd name="connsiteX24" fmla="*/ 10585227 w 11243827"/>
              <a:gd name="connsiteY24" fmla="*/ 5344063 h 5687273"/>
              <a:gd name="connsiteX25" fmla="*/ 10557472 w 11243827"/>
              <a:gd name="connsiteY25" fmla="*/ 5354151 h 5687273"/>
              <a:gd name="connsiteX26" fmla="*/ 10514646 w 11243827"/>
              <a:gd name="connsiteY26" fmla="*/ 5361064 h 5687273"/>
              <a:gd name="connsiteX27" fmla="*/ 10494292 w 11243827"/>
              <a:gd name="connsiteY27" fmla="*/ 5366054 h 5687273"/>
              <a:gd name="connsiteX28" fmla="*/ 10477869 w 11243827"/>
              <a:gd name="connsiteY28" fmla="*/ 5363025 h 5687273"/>
              <a:gd name="connsiteX29" fmla="*/ 10384411 w 11243827"/>
              <a:gd name="connsiteY29" fmla="*/ 5362257 h 5687273"/>
              <a:gd name="connsiteX30" fmla="*/ 10362921 w 11243827"/>
              <a:gd name="connsiteY30" fmla="*/ 5357444 h 5687273"/>
              <a:gd name="connsiteX31" fmla="*/ 10352736 w 11243827"/>
              <a:gd name="connsiteY31" fmla="*/ 5347851 h 5687273"/>
              <a:gd name="connsiteX32" fmla="*/ 10344754 w 11243827"/>
              <a:gd name="connsiteY32" fmla="*/ 5351272 h 5687273"/>
              <a:gd name="connsiteX33" fmla="*/ 10288226 w 11243827"/>
              <a:gd name="connsiteY33" fmla="*/ 5351613 h 5687273"/>
              <a:gd name="connsiteX34" fmla="*/ 10251350 w 11243827"/>
              <a:gd name="connsiteY34" fmla="*/ 5352711 h 5687273"/>
              <a:gd name="connsiteX35" fmla="*/ 10249108 w 11243827"/>
              <a:gd name="connsiteY35" fmla="*/ 5365881 h 5687273"/>
              <a:gd name="connsiteX36" fmla="*/ 10216272 w 11243827"/>
              <a:gd name="connsiteY36" fmla="*/ 5370573 h 5687273"/>
              <a:gd name="connsiteX37" fmla="*/ 10181278 w 11243827"/>
              <a:gd name="connsiteY37" fmla="*/ 5362119 h 5687273"/>
              <a:gd name="connsiteX38" fmla="*/ 10140033 w 11243827"/>
              <a:gd name="connsiteY38" fmla="*/ 5363304 h 5687273"/>
              <a:gd name="connsiteX39" fmla="*/ 10115353 w 11243827"/>
              <a:gd name="connsiteY39" fmla="*/ 5363869 h 5687273"/>
              <a:gd name="connsiteX40" fmla="*/ 10050578 w 11243827"/>
              <a:gd name="connsiteY40" fmla="*/ 5376153 h 5687273"/>
              <a:gd name="connsiteX41" fmla="*/ 9945478 w 11243827"/>
              <a:gd name="connsiteY41" fmla="*/ 5422859 h 5687273"/>
              <a:gd name="connsiteX42" fmla="*/ 9912481 w 11243827"/>
              <a:gd name="connsiteY42" fmla="*/ 5429477 h 5687273"/>
              <a:gd name="connsiteX43" fmla="*/ 9906713 w 11243827"/>
              <a:gd name="connsiteY43" fmla="*/ 5426784 h 5687273"/>
              <a:gd name="connsiteX44" fmla="*/ 9742436 w 11243827"/>
              <a:gd name="connsiteY44" fmla="*/ 5454834 h 5687273"/>
              <a:gd name="connsiteX45" fmla="*/ 9713044 w 11243827"/>
              <a:gd name="connsiteY45" fmla="*/ 5456476 h 5687273"/>
              <a:gd name="connsiteX46" fmla="*/ 9691033 w 11243827"/>
              <a:gd name="connsiteY46" fmla="*/ 5455451 h 5687273"/>
              <a:gd name="connsiteX47" fmla="*/ 9638355 w 11243827"/>
              <a:gd name="connsiteY47" fmla="*/ 5464794 h 5687273"/>
              <a:gd name="connsiteX48" fmla="*/ 9552434 w 11243827"/>
              <a:gd name="connsiteY48" fmla="*/ 5485280 h 5687273"/>
              <a:gd name="connsiteX49" fmla="*/ 9533883 w 11243827"/>
              <a:gd name="connsiteY49" fmla="*/ 5488516 h 5687273"/>
              <a:gd name="connsiteX50" fmla="*/ 9516916 w 11243827"/>
              <a:gd name="connsiteY50" fmla="*/ 5486828 h 5687273"/>
              <a:gd name="connsiteX51" fmla="*/ 9512093 w 11243827"/>
              <a:gd name="connsiteY51" fmla="*/ 5482541 h 5687273"/>
              <a:gd name="connsiteX52" fmla="*/ 9501725 w 11243827"/>
              <a:gd name="connsiteY52" fmla="*/ 5483603 h 5687273"/>
              <a:gd name="connsiteX53" fmla="*/ 9498754 w 11243827"/>
              <a:gd name="connsiteY53" fmla="*/ 5482951 h 5687273"/>
              <a:gd name="connsiteX54" fmla="*/ 9481932 w 11243827"/>
              <a:gd name="connsiteY54" fmla="*/ 5480151 h 5687273"/>
              <a:gd name="connsiteX55" fmla="*/ 9451321 w 11243827"/>
              <a:gd name="connsiteY55" fmla="*/ 5497375 h 5687273"/>
              <a:gd name="connsiteX56" fmla="*/ 9409298 w 11243827"/>
              <a:gd name="connsiteY56" fmla="*/ 5499478 h 5687273"/>
              <a:gd name="connsiteX57" fmla="*/ 9257007 w 11243827"/>
              <a:gd name="connsiteY57" fmla="*/ 5537183 h 5687273"/>
              <a:gd name="connsiteX58" fmla="*/ 9229078 w 11243827"/>
              <a:gd name="connsiteY58" fmla="*/ 5524154 h 5687273"/>
              <a:gd name="connsiteX59" fmla="*/ 9165105 w 11243827"/>
              <a:gd name="connsiteY59" fmla="*/ 5532892 h 5687273"/>
              <a:gd name="connsiteX60" fmla="*/ 9077301 w 11243827"/>
              <a:gd name="connsiteY60" fmla="*/ 5580356 h 5687273"/>
              <a:gd name="connsiteX61" fmla="*/ 8960065 w 11243827"/>
              <a:gd name="connsiteY61" fmla="*/ 5597982 h 5687273"/>
              <a:gd name="connsiteX62" fmla="*/ 8953536 w 11243827"/>
              <a:gd name="connsiteY62" fmla="*/ 5606638 h 5687273"/>
              <a:gd name="connsiteX63" fmla="*/ 8943907 w 11243827"/>
              <a:gd name="connsiteY63" fmla="*/ 5612541 h 5687273"/>
              <a:gd name="connsiteX64" fmla="*/ 8942046 w 11243827"/>
              <a:gd name="connsiteY64" fmla="*/ 5612112 h 5687273"/>
              <a:gd name="connsiteX65" fmla="*/ 8928824 w 11243827"/>
              <a:gd name="connsiteY65" fmla="*/ 5615549 h 5687273"/>
              <a:gd name="connsiteX66" fmla="*/ 8927294 w 11243827"/>
              <a:gd name="connsiteY66" fmla="*/ 5618607 h 5687273"/>
              <a:gd name="connsiteX67" fmla="*/ 8918651 w 11243827"/>
              <a:gd name="connsiteY67" fmla="*/ 5621688 h 5687273"/>
              <a:gd name="connsiteX68" fmla="*/ 8902772 w 11243827"/>
              <a:gd name="connsiteY68" fmla="*/ 5629703 h 5687273"/>
              <a:gd name="connsiteX69" fmla="*/ 8898724 w 11243827"/>
              <a:gd name="connsiteY69" fmla="*/ 5629379 h 5687273"/>
              <a:gd name="connsiteX70" fmla="*/ 8873099 w 11243827"/>
              <a:gd name="connsiteY70" fmla="*/ 5638628 h 5687273"/>
              <a:gd name="connsiteX71" fmla="*/ 8872234 w 11243827"/>
              <a:gd name="connsiteY71" fmla="*/ 5637889 h 5687273"/>
              <a:gd name="connsiteX72" fmla="*/ 8862777 w 11243827"/>
              <a:gd name="connsiteY72" fmla="*/ 5636711 h 5687273"/>
              <a:gd name="connsiteX73" fmla="*/ 8845869 w 11243827"/>
              <a:gd name="connsiteY73" fmla="*/ 5636436 h 5687273"/>
              <a:gd name="connsiteX74" fmla="*/ 8800548 w 11243827"/>
              <a:gd name="connsiteY74" fmla="*/ 5625084 h 5687273"/>
              <a:gd name="connsiteX75" fmla="*/ 8773774 w 11243827"/>
              <a:gd name="connsiteY75" fmla="*/ 5634630 h 5687273"/>
              <a:gd name="connsiteX76" fmla="*/ 8698255 w 11243827"/>
              <a:gd name="connsiteY76" fmla="*/ 5636083 h 5687273"/>
              <a:gd name="connsiteX77" fmla="*/ 8619167 w 11243827"/>
              <a:gd name="connsiteY77" fmla="*/ 5619130 h 5687273"/>
              <a:gd name="connsiteX78" fmla="*/ 8539822 w 11243827"/>
              <a:gd name="connsiteY78" fmla="*/ 5616905 h 5687273"/>
              <a:gd name="connsiteX79" fmla="*/ 8511094 w 11243827"/>
              <a:gd name="connsiteY79" fmla="*/ 5617360 h 5687273"/>
              <a:gd name="connsiteX80" fmla="*/ 8459886 w 11243827"/>
              <a:gd name="connsiteY80" fmla="*/ 5612612 h 5687273"/>
              <a:gd name="connsiteX81" fmla="*/ 8436432 w 11243827"/>
              <a:gd name="connsiteY81" fmla="*/ 5606990 h 5687273"/>
              <a:gd name="connsiteX82" fmla="*/ 8435403 w 11243827"/>
              <a:gd name="connsiteY82" fmla="*/ 5607336 h 5687273"/>
              <a:gd name="connsiteX83" fmla="*/ 8433307 w 11243827"/>
              <a:gd name="connsiteY83" fmla="*/ 5604917 h 5687273"/>
              <a:gd name="connsiteX84" fmla="*/ 8428968 w 11243827"/>
              <a:gd name="connsiteY84" fmla="*/ 5603796 h 5687273"/>
              <a:gd name="connsiteX85" fmla="*/ 8417124 w 11243827"/>
              <a:gd name="connsiteY85" fmla="*/ 5604518 h 5687273"/>
              <a:gd name="connsiteX86" fmla="*/ 8412669 w 11243827"/>
              <a:gd name="connsiteY86" fmla="*/ 5605413 h 5687273"/>
              <a:gd name="connsiteX87" fmla="*/ 8406152 w 11243827"/>
              <a:gd name="connsiteY87" fmla="*/ 5605396 h 5687273"/>
              <a:gd name="connsiteX88" fmla="*/ 8405989 w 11243827"/>
              <a:gd name="connsiteY88" fmla="*/ 5605197 h 5687273"/>
              <a:gd name="connsiteX89" fmla="*/ 8399884 w 11243827"/>
              <a:gd name="connsiteY89" fmla="*/ 5605568 h 5687273"/>
              <a:gd name="connsiteX90" fmla="*/ 8370014 w 11243827"/>
              <a:gd name="connsiteY90" fmla="*/ 5609900 h 5687273"/>
              <a:gd name="connsiteX91" fmla="*/ 8330544 w 11243827"/>
              <a:gd name="connsiteY91" fmla="*/ 5590964 h 5687273"/>
              <a:gd name="connsiteX92" fmla="*/ 8314221 w 11243827"/>
              <a:gd name="connsiteY92" fmla="*/ 5587682 h 5687273"/>
              <a:gd name="connsiteX93" fmla="*/ 8305502 w 11243827"/>
              <a:gd name="connsiteY93" fmla="*/ 5584868 h 5687273"/>
              <a:gd name="connsiteX94" fmla="*/ 8304962 w 11243827"/>
              <a:gd name="connsiteY94" fmla="*/ 5584007 h 5687273"/>
              <a:gd name="connsiteX95" fmla="*/ 8276324 w 11243827"/>
              <a:gd name="connsiteY95" fmla="*/ 5588260 h 5687273"/>
              <a:gd name="connsiteX96" fmla="*/ 8272522 w 11243827"/>
              <a:gd name="connsiteY96" fmla="*/ 5587226 h 5687273"/>
              <a:gd name="connsiteX97" fmla="*/ 8253857 w 11243827"/>
              <a:gd name="connsiteY97" fmla="*/ 5592043 h 5687273"/>
              <a:gd name="connsiteX98" fmla="*/ 8244212 w 11243827"/>
              <a:gd name="connsiteY98" fmla="*/ 5593439 h 5687273"/>
              <a:gd name="connsiteX99" fmla="*/ 8241488 w 11243827"/>
              <a:gd name="connsiteY99" fmla="*/ 5596085 h 5687273"/>
              <a:gd name="connsiteX100" fmla="*/ 8227256 w 11243827"/>
              <a:gd name="connsiteY100" fmla="*/ 5597005 h 5687273"/>
              <a:gd name="connsiteX101" fmla="*/ 8225619 w 11243827"/>
              <a:gd name="connsiteY101" fmla="*/ 5596262 h 5687273"/>
              <a:gd name="connsiteX102" fmla="*/ 8213882 w 11243827"/>
              <a:gd name="connsiteY102" fmla="*/ 5600179 h 5687273"/>
              <a:gd name="connsiteX103" fmla="*/ 8204045 w 11243827"/>
              <a:gd name="connsiteY103" fmla="*/ 5607275 h 5687273"/>
              <a:gd name="connsiteX104" fmla="*/ 8082989 w 11243827"/>
              <a:gd name="connsiteY104" fmla="*/ 5603160 h 5687273"/>
              <a:gd name="connsiteX105" fmla="*/ 7976942 w 11243827"/>
              <a:gd name="connsiteY105" fmla="*/ 5598455 h 5687273"/>
              <a:gd name="connsiteX106" fmla="*/ 7915584 w 11243827"/>
              <a:gd name="connsiteY106" fmla="*/ 5684635 h 5687273"/>
              <a:gd name="connsiteX107" fmla="*/ 7727691 w 11243827"/>
              <a:gd name="connsiteY107" fmla="*/ 5621064 h 5687273"/>
              <a:gd name="connsiteX108" fmla="*/ 7685998 w 11243827"/>
              <a:gd name="connsiteY108" fmla="*/ 5615564 h 5687273"/>
              <a:gd name="connsiteX109" fmla="*/ 7649302 w 11243827"/>
              <a:gd name="connsiteY109" fmla="*/ 5626541 h 5687273"/>
              <a:gd name="connsiteX110" fmla="*/ 7634083 w 11243827"/>
              <a:gd name="connsiteY110" fmla="*/ 5620862 h 5687273"/>
              <a:gd name="connsiteX111" fmla="*/ 7631455 w 11243827"/>
              <a:gd name="connsiteY111" fmla="*/ 5619708 h 5687273"/>
              <a:gd name="connsiteX112" fmla="*/ 7620952 w 11243827"/>
              <a:gd name="connsiteY112" fmla="*/ 5618872 h 5687273"/>
              <a:gd name="connsiteX113" fmla="*/ 7617992 w 11243827"/>
              <a:gd name="connsiteY113" fmla="*/ 5613914 h 5687273"/>
              <a:gd name="connsiteX114" fmla="*/ 7602182 w 11243827"/>
              <a:gd name="connsiteY114" fmla="*/ 5609271 h 5687273"/>
              <a:gd name="connsiteX115" fmla="*/ 7582847 w 11243827"/>
              <a:gd name="connsiteY115" fmla="*/ 5609047 h 5687273"/>
              <a:gd name="connsiteX116" fmla="*/ 7514158 w 11243827"/>
              <a:gd name="connsiteY116" fmla="*/ 5607737 h 5687273"/>
              <a:gd name="connsiteX117" fmla="*/ 7502955 w 11243827"/>
              <a:gd name="connsiteY117" fmla="*/ 5610415 h 5687273"/>
              <a:gd name="connsiteX118" fmla="*/ 7466391 w 11243827"/>
              <a:gd name="connsiteY118" fmla="*/ 5605949 h 5687273"/>
              <a:gd name="connsiteX119" fmla="*/ 7433806 w 11243827"/>
              <a:gd name="connsiteY119" fmla="*/ 5604945 h 5687273"/>
              <a:gd name="connsiteX120" fmla="*/ 7412693 w 11243827"/>
              <a:gd name="connsiteY120" fmla="*/ 5607075 h 5687273"/>
              <a:gd name="connsiteX121" fmla="*/ 7407159 w 11243827"/>
              <a:gd name="connsiteY121" fmla="*/ 5605310 h 5687273"/>
              <a:gd name="connsiteX122" fmla="*/ 7385900 w 11243827"/>
              <a:gd name="connsiteY122" fmla="*/ 5604171 h 5687273"/>
              <a:gd name="connsiteX123" fmla="*/ 7375071 w 11243827"/>
              <a:gd name="connsiteY123" fmla="*/ 5606788 h 5687273"/>
              <a:gd name="connsiteX124" fmla="*/ 7364382 w 11243827"/>
              <a:gd name="connsiteY124" fmla="*/ 5600762 h 5687273"/>
              <a:gd name="connsiteX125" fmla="*/ 7361770 w 11243827"/>
              <a:gd name="connsiteY125" fmla="*/ 5596347 h 5687273"/>
              <a:gd name="connsiteX126" fmla="*/ 7346641 w 11243827"/>
              <a:gd name="connsiteY126" fmla="*/ 5598329 h 5687273"/>
              <a:gd name="connsiteX127" fmla="*/ 7334238 w 11243827"/>
              <a:gd name="connsiteY127" fmla="*/ 5594014 h 5687273"/>
              <a:gd name="connsiteX128" fmla="*/ 7323426 w 11243827"/>
              <a:gd name="connsiteY128" fmla="*/ 5596835 h 5687273"/>
              <a:gd name="connsiteX129" fmla="*/ 7318938 w 11243827"/>
              <a:gd name="connsiteY129" fmla="*/ 5596200 h 5687273"/>
              <a:gd name="connsiteX130" fmla="*/ 7307784 w 11243827"/>
              <a:gd name="connsiteY130" fmla="*/ 5594065 h 5687273"/>
              <a:gd name="connsiteX131" fmla="*/ 7288540 w 11243827"/>
              <a:gd name="connsiteY131" fmla="*/ 5589320 h 5687273"/>
              <a:gd name="connsiteX132" fmla="*/ 7282537 w 11243827"/>
              <a:gd name="connsiteY132" fmla="*/ 5588660 h 5687273"/>
              <a:gd name="connsiteX133" fmla="*/ 7269466 w 11243827"/>
              <a:gd name="connsiteY133" fmla="*/ 5581404 h 5687273"/>
              <a:gd name="connsiteX134" fmla="*/ 7244165 w 11243827"/>
              <a:gd name="connsiteY134" fmla="*/ 5575200 h 5687273"/>
              <a:gd name="connsiteX135" fmla="*/ 7199619 w 11243827"/>
              <a:gd name="connsiteY135" fmla="*/ 5553550 h 5687273"/>
              <a:gd name="connsiteX136" fmla="*/ 7173434 w 11243827"/>
              <a:gd name="connsiteY136" fmla="*/ 5543219 h 5687273"/>
              <a:gd name="connsiteX137" fmla="*/ 7155718 w 11243827"/>
              <a:gd name="connsiteY137" fmla="*/ 5533697 h 5687273"/>
              <a:gd name="connsiteX138" fmla="*/ 7103430 w 11243827"/>
              <a:gd name="connsiteY138" fmla="*/ 5520249 h 5687273"/>
              <a:gd name="connsiteX139" fmla="*/ 7013746 w 11243827"/>
              <a:gd name="connsiteY139" fmla="*/ 5502470 h 5687273"/>
              <a:gd name="connsiteX140" fmla="*/ 6995379 w 11243827"/>
              <a:gd name="connsiteY140" fmla="*/ 5497693 h 5687273"/>
              <a:gd name="connsiteX141" fmla="*/ 6982475 w 11243827"/>
              <a:gd name="connsiteY141" fmla="*/ 5489641 h 5687273"/>
              <a:gd name="connsiteX142" fmla="*/ 6981994 w 11243827"/>
              <a:gd name="connsiteY142" fmla="*/ 5484335 h 5687273"/>
              <a:gd name="connsiteX143" fmla="*/ 6972355 w 11243827"/>
              <a:gd name="connsiteY143" fmla="*/ 5481074 h 5687273"/>
              <a:gd name="connsiteX144" fmla="*/ 6970394 w 11243827"/>
              <a:gd name="connsiteY144" fmla="*/ 5479383 h 5687273"/>
              <a:gd name="connsiteX145" fmla="*/ 6958543 w 11243827"/>
              <a:gd name="connsiteY145" fmla="*/ 5470507 h 5687273"/>
              <a:gd name="connsiteX146" fmla="*/ 6918276 w 11243827"/>
              <a:gd name="connsiteY146" fmla="*/ 5472034 h 5687273"/>
              <a:gd name="connsiteX147" fmla="*/ 6881046 w 11243827"/>
              <a:gd name="connsiteY147" fmla="*/ 5457070 h 5687273"/>
              <a:gd name="connsiteX148" fmla="*/ 6752164 w 11243827"/>
              <a:gd name="connsiteY148" fmla="*/ 5425021 h 5687273"/>
              <a:gd name="connsiteX149" fmla="*/ 6724964 w 11243827"/>
              <a:gd name="connsiteY149" fmla="*/ 5414071 h 5687273"/>
              <a:gd name="connsiteX150" fmla="*/ 6683286 w 11243827"/>
              <a:gd name="connsiteY150" fmla="*/ 5405383 h 5687273"/>
              <a:gd name="connsiteX151" fmla="*/ 6644277 w 11243827"/>
              <a:gd name="connsiteY151" fmla="*/ 5429684 h 5687273"/>
              <a:gd name="connsiteX152" fmla="*/ 6532914 w 11243827"/>
              <a:gd name="connsiteY152" fmla="*/ 5431205 h 5687273"/>
              <a:gd name="connsiteX153" fmla="*/ 6307459 w 11243827"/>
              <a:gd name="connsiteY153" fmla="*/ 5467087 h 5687273"/>
              <a:gd name="connsiteX154" fmla="*/ 6196243 w 11243827"/>
              <a:gd name="connsiteY154" fmla="*/ 5515042 h 5687273"/>
              <a:gd name="connsiteX155" fmla="*/ 6099124 w 11243827"/>
              <a:gd name="connsiteY155" fmla="*/ 5516848 h 5687273"/>
              <a:gd name="connsiteX156" fmla="*/ 6016077 w 11243827"/>
              <a:gd name="connsiteY156" fmla="*/ 5528642 h 5687273"/>
              <a:gd name="connsiteX157" fmla="*/ 6004389 w 11243827"/>
              <a:gd name="connsiteY157" fmla="*/ 5531206 h 5687273"/>
              <a:gd name="connsiteX158" fmla="*/ 5933945 w 11243827"/>
              <a:gd name="connsiteY158" fmla="*/ 5538840 h 5687273"/>
              <a:gd name="connsiteX159" fmla="*/ 5883936 w 11243827"/>
              <a:gd name="connsiteY159" fmla="*/ 5553807 h 5687273"/>
              <a:gd name="connsiteX160" fmla="*/ 5798331 w 11243827"/>
              <a:gd name="connsiteY160" fmla="*/ 5564248 h 5687273"/>
              <a:gd name="connsiteX161" fmla="*/ 5712738 w 11243827"/>
              <a:gd name="connsiteY161" fmla="*/ 5573120 h 5687273"/>
              <a:gd name="connsiteX162" fmla="*/ 5681342 w 11243827"/>
              <a:gd name="connsiteY162" fmla="*/ 5575621 h 5687273"/>
              <a:gd name="connsiteX163" fmla="*/ 5627167 w 11243827"/>
              <a:gd name="connsiteY163" fmla="*/ 5583215 h 5687273"/>
              <a:gd name="connsiteX164" fmla="*/ 5591414 w 11243827"/>
              <a:gd name="connsiteY164" fmla="*/ 5587695 h 5687273"/>
              <a:gd name="connsiteX165" fmla="*/ 5583028 w 11243827"/>
              <a:gd name="connsiteY165" fmla="*/ 5580877 h 5687273"/>
              <a:gd name="connsiteX166" fmla="*/ 5549426 w 11243827"/>
              <a:gd name="connsiteY166" fmla="*/ 5582858 h 5687273"/>
              <a:gd name="connsiteX167" fmla="*/ 5519999 w 11243827"/>
              <a:gd name="connsiteY167" fmla="*/ 5592246 h 5687273"/>
              <a:gd name="connsiteX168" fmla="*/ 5480028 w 11243827"/>
              <a:gd name="connsiteY168" fmla="*/ 5597282 h 5687273"/>
              <a:gd name="connsiteX169" fmla="*/ 5456175 w 11243827"/>
              <a:gd name="connsiteY169" fmla="*/ 5600371 h 5687273"/>
              <a:gd name="connsiteX170" fmla="*/ 5388463 w 11243827"/>
              <a:gd name="connsiteY170" fmla="*/ 5602638 h 5687273"/>
              <a:gd name="connsiteX171" fmla="*/ 5265898 w 11243827"/>
              <a:gd name="connsiteY171" fmla="*/ 5591830 h 5687273"/>
              <a:gd name="connsiteX172" fmla="*/ 5231231 w 11243827"/>
              <a:gd name="connsiteY172" fmla="*/ 5592790 h 5687273"/>
              <a:gd name="connsiteX173" fmla="*/ 5226996 w 11243827"/>
              <a:gd name="connsiteY173" fmla="*/ 5595040 h 5687273"/>
              <a:gd name="connsiteX174" fmla="*/ 5175988 w 11243827"/>
              <a:gd name="connsiteY174" fmla="*/ 5588131 h 5687273"/>
              <a:gd name="connsiteX175" fmla="*/ 5107470 w 11243827"/>
              <a:gd name="connsiteY175" fmla="*/ 5594771 h 5687273"/>
              <a:gd name="connsiteX176" fmla="*/ 5027868 w 11243827"/>
              <a:gd name="connsiteY176" fmla="*/ 5605624 h 5687273"/>
              <a:gd name="connsiteX177" fmla="*/ 5007324 w 11243827"/>
              <a:gd name="connsiteY177" fmla="*/ 5609209 h 5687273"/>
              <a:gd name="connsiteX178" fmla="*/ 4952559 w 11243827"/>
              <a:gd name="connsiteY178" fmla="*/ 5611402 h 5687273"/>
              <a:gd name="connsiteX179" fmla="*/ 4826081 w 11243827"/>
              <a:gd name="connsiteY179" fmla="*/ 5616191 h 5687273"/>
              <a:gd name="connsiteX180" fmla="*/ 4823501 w 11243827"/>
              <a:gd name="connsiteY180" fmla="*/ 5619174 h 5687273"/>
              <a:gd name="connsiteX181" fmla="*/ 4813093 w 11243827"/>
              <a:gd name="connsiteY181" fmla="*/ 5620026 h 5687273"/>
              <a:gd name="connsiteX182" fmla="*/ 4810563 w 11243827"/>
              <a:gd name="connsiteY182" fmla="*/ 5620787 h 5687273"/>
              <a:gd name="connsiteX183" fmla="*/ 4795818 w 11243827"/>
              <a:gd name="connsiteY183" fmla="*/ 5624618 h 5687273"/>
              <a:gd name="connsiteX184" fmla="*/ 4758404 w 11243827"/>
              <a:gd name="connsiteY184" fmla="*/ 5619510 h 5687273"/>
              <a:gd name="connsiteX185" fmla="*/ 4717254 w 11243827"/>
              <a:gd name="connsiteY185" fmla="*/ 5624155 h 5687273"/>
              <a:gd name="connsiteX186" fmla="*/ 4591958 w 11243827"/>
              <a:gd name="connsiteY186" fmla="*/ 5624710 h 5687273"/>
              <a:gd name="connsiteX187" fmla="*/ 4476215 w 11243827"/>
              <a:gd name="connsiteY187" fmla="*/ 5628210 h 5687273"/>
              <a:gd name="connsiteX188" fmla="*/ 4425193 w 11243827"/>
              <a:gd name="connsiteY188" fmla="*/ 5627414 h 5687273"/>
              <a:gd name="connsiteX189" fmla="*/ 4383866 w 11243827"/>
              <a:gd name="connsiteY189" fmla="*/ 5626546 h 5687273"/>
              <a:gd name="connsiteX190" fmla="*/ 4385596 w 11243827"/>
              <a:gd name="connsiteY190" fmla="*/ 5634646 h 5687273"/>
              <a:gd name="connsiteX191" fmla="*/ 4360864 w 11243827"/>
              <a:gd name="connsiteY191" fmla="*/ 5641173 h 5687273"/>
              <a:gd name="connsiteX192" fmla="*/ 4328321 w 11243827"/>
              <a:gd name="connsiteY192" fmla="*/ 5626332 h 5687273"/>
              <a:gd name="connsiteX193" fmla="*/ 4309842 w 11243827"/>
              <a:gd name="connsiteY193" fmla="*/ 5626471 h 5687273"/>
              <a:gd name="connsiteX194" fmla="*/ 4277424 w 11243827"/>
              <a:gd name="connsiteY194" fmla="*/ 5631598 h 5687273"/>
              <a:gd name="connsiteX195" fmla="*/ 4266627 w 11243827"/>
              <a:gd name="connsiteY195" fmla="*/ 5633969 h 5687273"/>
              <a:gd name="connsiteX196" fmla="*/ 4185525 w 11243827"/>
              <a:gd name="connsiteY196" fmla="*/ 5617508 h 5687273"/>
              <a:gd name="connsiteX197" fmla="*/ 4177617 w 11243827"/>
              <a:gd name="connsiteY197" fmla="*/ 5610903 h 5687273"/>
              <a:gd name="connsiteX198" fmla="*/ 4136948 w 11243827"/>
              <a:gd name="connsiteY198" fmla="*/ 5608031 h 5687273"/>
              <a:gd name="connsiteX199" fmla="*/ 4132323 w 11243827"/>
              <a:gd name="connsiteY199" fmla="*/ 5609784 h 5687273"/>
              <a:gd name="connsiteX200" fmla="*/ 4098620 w 11243827"/>
              <a:gd name="connsiteY200" fmla="*/ 5599672 h 5687273"/>
              <a:gd name="connsiteX201" fmla="*/ 3963475 w 11243827"/>
              <a:gd name="connsiteY201" fmla="*/ 5581841 h 5687273"/>
              <a:gd name="connsiteX202" fmla="*/ 3703613 w 11243827"/>
              <a:gd name="connsiteY202" fmla="*/ 5572482 h 5687273"/>
              <a:gd name="connsiteX203" fmla="*/ 3432987 w 11243827"/>
              <a:gd name="connsiteY203" fmla="*/ 5545768 h 5687273"/>
              <a:gd name="connsiteX204" fmla="*/ 3176381 w 11243827"/>
              <a:gd name="connsiteY204" fmla="*/ 5556110 h 5687273"/>
              <a:gd name="connsiteX205" fmla="*/ 2710156 w 11243827"/>
              <a:gd name="connsiteY205" fmla="*/ 5527517 h 5687273"/>
              <a:gd name="connsiteX206" fmla="*/ 2550206 w 11243827"/>
              <a:gd name="connsiteY206" fmla="*/ 5524958 h 5687273"/>
              <a:gd name="connsiteX207" fmla="*/ 2443041 w 11243827"/>
              <a:gd name="connsiteY207" fmla="*/ 5523990 h 5687273"/>
              <a:gd name="connsiteX208" fmla="*/ 2435613 w 11243827"/>
              <a:gd name="connsiteY208" fmla="*/ 5526704 h 5687273"/>
              <a:gd name="connsiteX209" fmla="*/ 2405682 w 11243827"/>
              <a:gd name="connsiteY209" fmla="*/ 5528307 h 5687273"/>
              <a:gd name="connsiteX210" fmla="*/ 2397487 w 11243827"/>
              <a:gd name="connsiteY210" fmla="*/ 5540337 h 5687273"/>
              <a:gd name="connsiteX211" fmla="*/ 2297454 w 11243827"/>
              <a:gd name="connsiteY211" fmla="*/ 5550765 h 5687273"/>
              <a:gd name="connsiteX212" fmla="*/ 2056700 w 11243827"/>
              <a:gd name="connsiteY212" fmla="*/ 5555489 h 5687273"/>
              <a:gd name="connsiteX213" fmla="*/ 1878530 w 11243827"/>
              <a:gd name="connsiteY213" fmla="*/ 5535330 h 5687273"/>
              <a:gd name="connsiteX214" fmla="*/ 1859292 w 11243827"/>
              <a:gd name="connsiteY214" fmla="*/ 5535461 h 5687273"/>
              <a:gd name="connsiteX215" fmla="*/ 1835626 w 11243827"/>
              <a:gd name="connsiteY215" fmla="*/ 5533793 h 5687273"/>
              <a:gd name="connsiteX216" fmla="*/ 1798939 w 11243827"/>
              <a:gd name="connsiteY216" fmla="*/ 5540285 h 5687273"/>
              <a:gd name="connsiteX217" fmla="*/ 1779046 w 11243827"/>
              <a:gd name="connsiteY217" fmla="*/ 5549949 h 5687273"/>
              <a:gd name="connsiteX218" fmla="*/ 1772421 w 11243827"/>
              <a:gd name="connsiteY218" fmla="*/ 5549018 h 5687273"/>
              <a:gd name="connsiteX219" fmla="*/ 1772052 w 11243827"/>
              <a:gd name="connsiteY219" fmla="*/ 5545689 h 5687273"/>
              <a:gd name="connsiteX220" fmla="*/ 1711543 w 11243827"/>
              <a:gd name="connsiteY220" fmla="*/ 5534558 h 5687273"/>
              <a:gd name="connsiteX221" fmla="*/ 1698891 w 11243827"/>
              <a:gd name="connsiteY221" fmla="*/ 5513187 h 5687273"/>
              <a:gd name="connsiteX222" fmla="*/ 1538763 w 11243827"/>
              <a:gd name="connsiteY222" fmla="*/ 5482781 h 5687273"/>
              <a:gd name="connsiteX223" fmla="*/ 1501533 w 11243827"/>
              <a:gd name="connsiteY223" fmla="*/ 5467817 h 5687273"/>
              <a:gd name="connsiteX224" fmla="*/ 1461266 w 11243827"/>
              <a:gd name="connsiteY224" fmla="*/ 5469343 h 5687273"/>
              <a:gd name="connsiteX225" fmla="*/ 1449415 w 11243827"/>
              <a:gd name="connsiteY225" fmla="*/ 5460467 h 5687273"/>
              <a:gd name="connsiteX226" fmla="*/ 1447454 w 11243827"/>
              <a:gd name="connsiteY226" fmla="*/ 5458776 h 5687273"/>
              <a:gd name="connsiteX227" fmla="*/ 1437814 w 11243827"/>
              <a:gd name="connsiteY227" fmla="*/ 5455515 h 5687273"/>
              <a:gd name="connsiteX228" fmla="*/ 1437334 w 11243827"/>
              <a:gd name="connsiteY228" fmla="*/ 5450209 h 5687273"/>
              <a:gd name="connsiteX229" fmla="*/ 1424429 w 11243827"/>
              <a:gd name="connsiteY229" fmla="*/ 5442157 h 5687273"/>
              <a:gd name="connsiteX230" fmla="*/ 1406063 w 11243827"/>
              <a:gd name="connsiteY230" fmla="*/ 5437380 h 5687273"/>
              <a:gd name="connsiteX231" fmla="*/ 1316379 w 11243827"/>
              <a:gd name="connsiteY231" fmla="*/ 5419601 h 5687273"/>
              <a:gd name="connsiteX232" fmla="*/ 1264090 w 11243827"/>
              <a:gd name="connsiteY232" fmla="*/ 5406153 h 5687273"/>
              <a:gd name="connsiteX233" fmla="*/ 1246374 w 11243827"/>
              <a:gd name="connsiteY233" fmla="*/ 5396631 h 5687273"/>
              <a:gd name="connsiteX234" fmla="*/ 1220190 w 11243827"/>
              <a:gd name="connsiteY234" fmla="*/ 5386301 h 5687273"/>
              <a:gd name="connsiteX235" fmla="*/ 1175643 w 11243827"/>
              <a:gd name="connsiteY235" fmla="*/ 5364651 h 5687273"/>
              <a:gd name="connsiteX236" fmla="*/ 1150342 w 11243827"/>
              <a:gd name="connsiteY236" fmla="*/ 5358447 h 5687273"/>
              <a:gd name="connsiteX237" fmla="*/ 1137272 w 11243827"/>
              <a:gd name="connsiteY237" fmla="*/ 5351191 h 5687273"/>
              <a:gd name="connsiteX238" fmla="*/ 1131268 w 11243827"/>
              <a:gd name="connsiteY238" fmla="*/ 5350530 h 5687273"/>
              <a:gd name="connsiteX239" fmla="*/ 1112024 w 11243827"/>
              <a:gd name="connsiteY239" fmla="*/ 5345786 h 5687273"/>
              <a:gd name="connsiteX240" fmla="*/ 1100870 w 11243827"/>
              <a:gd name="connsiteY240" fmla="*/ 5343651 h 5687273"/>
              <a:gd name="connsiteX241" fmla="*/ 1096383 w 11243827"/>
              <a:gd name="connsiteY241" fmla="*/ 5343015 h 5687273"/>
              <a:gd name="connsiteX242" fmla="*/ 1085571 w 11243827"/>
              <a:gd name="connsiteY242" fmla="*/ 5345836 h 5687273"/>
              <a:gd name="connsiteX243" fmla="*/ 1073168 w 11243827"/>
              <a:gd name="connsiteY243" fmla="*/ 5341521 h 5687273"/>
              <a:gd name="connsiteX244" fmla="*/ 1058039 w 11243827"/>
              <a:gd name="connsiteY244" fmla="*/ 5343504 h 5687273"/>
              <a:gd name="connsiteX245" fmla="*/ 1055426 w 11243827"/>
              <a:gd name="connsiteY245" fmla="*/ 5339088 h 5687273"/>
              <a:gd name="connsiteX246" fmla="*/ 1044738 w 11243827"/>
              <a:gd name="connsiteY246" fmla="*/ 5333063 h 5687273"/>
              <a:gd name="connsiteX247" fmla="*/ 1033909 w 11243827"/>
              <a:gd name="connsiteY247" fmla="*/ 5335680 h 5687273"/>
              <a:gd name="connsiteX248" fmla="*/ 1012649 w 11243827"/>
              <a:gd name="connsiteY248" fmla="*/ 5334541 h 5687273"/>
              <a:gd name="connsiteX249" fmla="*/ 1007115 w 11243827"/>
              <a:gd name="connsiteY249" fmla="*/ 5332775 h 5687273"/>
              <a:gd name="connsiteX250" fmla="*/ 986002 w 11243827"/>
              <a:gd name="connsiteY250" fmla="*/ 5334906 h 5687273"/>
              <a:gd name="connsiteX251" fmla="*/ 953418 w 11243827"/>
              <a:gd name="connsiteY251" fmla="*/ 5333901 h 5687273"/>
              <a:gd name="connsiteX252" fmla="*/ 916854 w 11243827"/>
              <a:gd name="connsiteY252" fmla="*/ 5329435 h 5687273"/>
              <a:gd name="connsiteX253" fmla="*/ 905651 w 11243827"/>
              <a:gd name="connsiteY253" fmla="*/ 5332114 h 5687273"/>
              <a:gd name="connsiteX254" fmla="*/ 836961 w 11243827"/>
              <a:gd name="connsiteY254" fmla="*/ 5330803 h 5687273"/>
              <a:gd name="connsiteX255" fmla="*/ 817627 w 11243827"/>
              <a:gd name="connsiteY255" fmla="*/ 5330580 h 5687273"/>
              <a:gd name="connsiteX256" fmla="*/ 801817 w 11243827"/>
              <a:gd name="connsiteY256" fmla="*/ 5325937 h 5687273"/>
              <a:gd name="connsiteX257" fmla="*/ 798857 w 11243827"/>
              <a:gd name="connsiteY257" fmla="*/ 5320979 h 5687273"/>
              <a:gd name="connsiteX258" fmla="*/ 788354 w 11243827"/>
              <a:gd name="connsiteY258" fmla="*/ 5320143 h 5687273"/>
              <a:gd name="connsiteX259" fmla="*/ 785726 w 11243827"/>
              <a:gd name="connsiteY259" fmla="*/ 5318989 h 5687273"/>
              <a:gd name="connsiteX260" fmla="*/ 770507 w 11243827"/>
              <a:gd name="connsiteY260" fmla="*/ 5313309 h 5687273"/>
              <a:gd name="connsiteX261" fmla="*/ 733810 w 11243827"/>
              <a:gd name="connsiteY261" fmla="*/ 5324286 h 5687273"/>
              <a:gd name="connsiteX262" fmla="*/ 692117 w 11243827"/>
              <a:gd name="connsiteY262" fmla="*/ 5318786 h 5687273"/>
              <a:gd name="connsiteX263" fmla="*/ 528894 w 11243827"/>
              <a:gd name="connsiteY263" fmla="*/ 5327578 h 5687273"/>
              <a:gd name="connsiteX264" fmla="*/ 507005 w 11243827"/>
              <a:gd name="connsiteY264" fmla="*/ 5310149 h 5687273"/>
              <a:gd name="connsiteX265" fmla="*/ 441302 w 11243827"/>
              <a:gd name="connsiteY265" fmla="*/ 5307062 h 5687273"/>
              <a:gd name="connsiteX266" fmla="*/ 336819 w 11243827"/>
              <a:gd name="connsiteY266" fmla="*/ 5336690 h 5687273"/>
              <a:gd name="connsiteX267" fmla="*/ 215763 w 11243827"/>
              <a:gd name="connsiteY267" fmla="*/ 5332575 h 5687273"/>
              <a:gd name="connsiteX268" fmla="*/ 205927 w 11243827"/>
              <a:gd name="connsiteY268" fmla="*/ 5339672 h 5687273"/>
              <a:gd name="connsiteX269" fmla="*/ 194189 w 11243827"/>
              <a:gd name="connsiteY269" fmla="*/ 5343588 h 5687273"/>
              <a:gd name="connsiteX270" fmla="*/ 192552 w 11243827"/>
              <a:gd name="connsiteY270" fmla="*/ 5342845 h 5687273"/>
              <a:gd name="connsiteX271" fmla="*/ 178320 w 11243827"/>
              <a:gd name="connsiteY271" fmla="*/ 5343766 h 5687273"/>
              <a:gd name="connsiteX272" fmla="*/ 175596 w 11243827"/>
              <a:gd name="connsiteY272" fmla="*/ 5346411 h 5687273"/>
              <a:gd name="connsiteX273" fmla="*/ 165951 w 11243827"/>
              <a:gd name="connsiteY273" fmla="*/ 5347808 h 5687273"/>
              <a:gd name="connsiteX274" fmla="*/ 147287 w 11243827"/>
              <a:gd name="connsiteY274" fmla="*/ 5352625 h 5687273"/>
              <a:gd name="connsiteX275" fmla="*/ 143484 w 11243827"/>
              <a:gd name="connsiteY275" fmla="*/ 5351591 h 5687273"/>
              <a:gd name="connsiteX276" fmla="*/ 114847 w 11243827"/>
              <a:gd name="connsiteY276" fmla="*/ 5355844 h 5687273"/>
              <a:gd name="connsiteX277" fmla="*/ 114306 w 11243827"/>
              <a:gd name="connsiteY277" fmla="*/ 5354983 h 5687273"/>
              <a:gd name="connsiteX278" fmla="*/ 105588 w 11243827"/>
              <a:gd name="connsiteY278" fmla="*/ 5352169 h 5687273"/>
              <a:gd name="connsiteX279" fmla="*/ 89264 w 11243827"/>
              <a:gd name="connsiteY279" fmla="*/ 5348886 h 5687273"/>
              <a:gd name="connsiteX280" fmla="*/ 49794 w 11243827"/>
              <a:gd name="connsiteY280" fmla="*/ 5329950 h 5687273"/>
              <a:gd name="connsiteX281" fmla="*/ 19924 w 11243827"/>
              <a:gd name="connsiteY281" fmla="*/ 5334282 h 5687273"/>
              <a:gd name="connsiteX282" fmla="*/ 13819 w 11243827"/>
              <a:gd name="connsiteY282" fmla="*/ 5334653 h 5687273"/>
              <a:gd name="connsiteX283" fmla="*/ 13657 w 11243827"/>
              <a:gd name="connsiteY283" fmla="*/ 5334455 h 5687273"/>
              <a:gd name="connsiteX284" fmla="*/ 7139 w 11243827"/>
              <a:gd name="connsiteY284" fmla="*/ 5334438 h 5687273"/>
              <a:gd name="connsiteX285" fmla="*/ 2684 w 11243827"/>
              <a:gd name="connsiteY285" fmla="*/ 5335333 h 5687273"/>
              <a:gd name="connsiteX286" fmla="*/ 0 w 11243827"/>
              <a:gd name="connsiteY286" fmla="*/ 5335496 h 5687273"/>
              <a:gd name="connsiteX287" fmla="*/ 0 w 11243827"/>
              <a:gd name="connsiteY287" fmla="*/ 10592 h 5687273"/>
              <a:gd name="connsiteX288" fmla="*/ 11243827 w 11243827"/>
              <a:gd name="connsiteY288" fmla="*/ 0 h 56872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05927 w 11243827"/>
              <a:gd name="connsiteY267" fmla="*/ 5339672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70932 w 11243827"/>
              <a:gd name="connsiteY267" fmla="*/ 5345451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105588 w 11243827"/>
              <a:gd name="connsiteY276" fmla="*/ 5352169 h 5641173"/>
              <a:gd name="connsiteX277" fmla="*/ 89264 w 11243827"/>
              <a:gd name="connsiteY277" fmla="*/ 5348886 h 5641173"/>
              <a:gd name="connsiteX278" fmla="*/ 49794 w 11243827"/>
              <a:gd name="connsiteY278" fmla="*/ 5329950 h 5641173"/>
              <a:gd name="connsiteX279" fmla="*/ 19924 w 11243827"/>
              <a:gd name="connsiteY279" fmla="*/ 5334282 h 5641173"/>
              <a:gd name="connsiteX280" fmla="*/ 13819 w 11243827"/>
              <a:gd name="connsiteY280" fmla="*/ 5334653 h 5641173"/>
              <a:gd name="connsiteX281" fmla="*/ 13657 w 11243827"/>
              <a:gd name="connsiteY281" fmla="*/ 5334455 h 5641173"/>
              <a:gd name="connsiteX282" fmla="*/ 7139 w 11243827"/>
              <a:gd name="connsiteY282" fmla="*/ 5334438 h 5641173"/>
              <a:gd name="connsiteX283" fmla="*/ 2684 w 11243827"/>
              <a:gd name="connsiteY283" fmla="*/ 5335333 h 5641173"/>
              <a:gd name="connsiteX284" fmla="*/ 0 w 11243827"/>
              <a:gd name="connsiteY284" fmla="*/ 5335496 h 5641173"/>
              <a:gd name="connsiteX285" fmla="*/ 0 w 11243827"/>
              <a:gd name="connsiteY285" fmla="*/ 10592 h 5641173"/>
              <a:gd name="connsiteX286" fmla="*/ 11243827 w 11243827"/>
              <a:gd name="connsiteY286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89264 w 11243827"/>
              <a:gd name="connsiteY276" fmla="*/ 5348886 h 5641173"/>
              <a:gd name="connsiteX277" fmla="*/ 49794 w 11243827"/>
              <a:gd name="connsiteY277" fmla="*/ 5329950 h 5641173"/>
              <a:gd name="connsiteX278" fmla="*/ 19924 w 11243827"/>
              <a:gd name="connsiteY278" fmla="*/ 5334282 h 5641173"/>
              <a:gd name="connsiteX279" fmla="*/ 13819 w 11243827"/>
              <a:gd name="connsiteY279" fmla="*/ 5334653 h 5641173"/>
              <a:gd name="connsiteX280" fmla="*/ 13657 w 11243827"/>
              <a:gd name="connsiteY280" fmla="*/ 5334455 h 5641173"/>
              <a:gd name="connsiteX281" fmla="*/ 7139 w 11243827"/>
              <a:gd name="connsiteY281" fmla="*/ 5334438 h 5641173"/>
              <a:gd name="connsiteX282" fmla="*/ 2684 w 11243827"/>
              <a:gd name="connsiteY282" fmla="*/ 5335333 h 5641173"/>
              <a:gd name="connsiteX283" fmla="*/ 0 w 11243827"/>
              <a:gd name="connsiteY283" fmla="*/ 5335496 h 5641173"/>
              <a:gd name="connsiteX284" fmla="*/ 0 w 11243827"/>
              <a:gd name="connsiteY284" fmla="*/ 10592 h 5641173"/>
              <a:gd name="connsiteX285" fmla="*/ 11243827 w 11243827"/>
              <a:gd name="connsiteY285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14847 w 11243827"/>
              <a:gd name="connsiteY273" fmla="*/ 5355844 h 5641173"/>
              <a:gd name="connsiteX274" fmla="*/ 114306 w 11243827"/>
              <a:gd name="connsiteY274" fmla="*/ 5354983 h 5641173"/>
              <a:gd name="connsiteX275" fmla="*/ 89264 w 11243827"/>
              <a:gd name="connsiteY275" fmla="*/ 5348886 h 5641173"/>
              <a:gd name="connsiteX276" fmla="*/ 49794 w 11243827"/>
              <a:gd name="connsiteY276" fmla="*/ 5329950 h 5641173"/>
              <a:gd name="connsiteX277" fmla="*/ 19924 w 11243827"/>
              <a:gd name="connsiteY277" fmla="*/ 5334282 h 5641173"/>
              <a:gd name="connsiteX278" fmla="*/ 13819 w 11243827"/>
              <a:gd name="connsiteY278" fmla="*/ 5334653 h 5641173"/>
              <a:gd name="connsiteX279" fmla="*/ 13657 w 11243827"/>
              <a:gd name="connsiteY279" fmla="*/ 5334455 h 5641173"/>
              <a:gd name="connsiteX280" fmla="*/ 7139 w 11243827"/>
              <a:gd name="connsiteY280" fmla="*/ 5334438 h 5641173"/>
              <a:gd name="connsiteX281" fmla="*/ 2684 w 11243827"/>
              <a:gd name="connsiteY281" fmla="*/ 5335333 h 5641173"/>
              <a:gd name="connsiteX282" fmla="*/ 0 w 11243827"/>
              <a:gd name="connsiteY282" fmla="*/ 5335496 h 5641173"/>
              <a:gd name="connsiteX283" fmla="*/ 0 w 11243827"/>
              <a:gd name="connsiteY283" fmla="*/ 10592 h 5641173"/>
              <a:gd name="connsiteX284" fmla="*/ 11243827 w 11243827"/>
              <a:gd name="connsiteY284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47287 w 11243827"/>
              <a:gd name="connsiteY271" fmla="*/ 5352625 h 5641173"/>
              <a:gd name="connsiteX272" fmla="*/ 114847 w 11243827"/>
              <a:gd name="connsiteY272" fmla="*/ 5355844 h 5641173"/>
              <a:gd name="connsiteX273" fmla="*/ 114306 w 11243827"/>
              <a:gd name="connsiteY273" fmla="*/ 5354983 h 5641173"/>
              <a:gd name="connsiteX274" fmla="*/ 89264 w 11243827"/>
              <a:gd name="connsiteY274" fmla="*/ 5348886 h 5641173"/>
              <a:gd name="connsiteX275" fmla="*/ 49794 w 11243827"/>
              <a:gd name="connsiteY275" fmla="*/ 5329950 h 5641173"/>
              <a:gd name="connsiteX276" fmla="*/ 19924 w 11243827"/>
              <a:gd name="connsiteY276" fmla="*/ 5334282 h 5641173"/>
              <a:gd name="connsiteX277" fmla="*/ 13819 w 11243827"/>
              <a:gd name="connsiteY277" fmla="*/ 5334653 h 5641173"/>
              <a:gd name="connsiteX278" fmla="*/ 13657 w 11243827"/>
              <a:gd name="connsiteY278" fmla="*/ 5334455 h 5641173"/>
              <a:gd name="connsiteX279" fmla="*/ 7139 w 11243827"/>
              <a:gd name="connsiteY279" fmla="*/ 5334438 h 5641173"/>
              <a:gd name="connsiteX280" fmla="*/ 2684 w 11243827"/>
              <a:gd name="connsiteY280" fmla="*/ 5335333 h 5641173"/>
              <a:gd name="connsiteX281" fmla="*/ 0 w 11243827"/>
              <a:gd name="connsiteY281" fmla="*/ 5335496 h 5641173"/>
              <a:gd name="connsiteX282" fmla="*/ 0 w 11243827"/>
              <a:gd name="connsiteY282" fmla="*/ 10592 h 5641173"/>
              <a:gd name="connsiteX283" fmla="*/ 11243827 w 11243827"/>
              <a:gd name="connsiteY283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12024 w 11243827"/>
              <a:gd name="connsiteY238" fmla="*/ 5345786 h 5641173"/>
              <a:gd name="connsiteX239" fmla="*/ 1100870 w 11243827"/>
              <a:gd name="connsiteY239" fmla="*/ 5343651 h 5641173"/>
              <a:gd name="connsiteX240" fmla="*/ 1096383 w 11243827"/>
              <a:gd name="connsiteY240" fmla="*/ 5343015 h 5641173"/>
              <a:gd name="connsiteX241" fmla="*/ 1085571 w 11243827"/>
              <a:gd name="connsiteY241" fmla="*/ 5345836 h 5641173"/>
              <a:gd name="connsiteX242" fmla="*/ 1073168 w 11243827"/>
              <a:gd name="connsiteY242" fmla="*/ 5341521 h 5641173"/>
              <a:gd name="connsiteX243" fmla="*/ 1058039 w 11243827"/>
              <a:gd name="connsiteY243" fmla="*/ 5343504 h 5641173"/>
              <a:gd name="connsiteX244" fmla="*/ 1055426 w 11243827"/>
              <a:gd name="connsiteY244" fmla="*/ 5339088 h 5641173"/>
              <a:gd name="connsiteX245" fmla="*/ 1044738 w 11243827"/>
              <a:gd name="connsiteY245" fmla="*/ 5333063 h 5641173"/>
              <a:gd name="connsiteX246" fmla="*/ 1033909 w 11243827"/>
              <a:gd name="connsiteY246" fmla="*/ 5335680 h 5641173"/>
              <a:gd name="connsiteX247" fmla="*/ 1012649 w 11243827"/>
              <a:gd name="connsiteY247" fmla="*/ 5334541 h 5641173"/>
              <a:gd name="connsiteX248" fmla="*/ 1007115 w 11243827"/>
              <a:gd name="connsiteY248" fmla="*/ 5332775 h 5641173"/>
              <a:gd name="connsiteX249" fmla="*/ 986002 w 11243827"/>
              <a:gd name="connsiteY249" fmla="*/ 5334906 h 5641173"/>
              <a:gd name="connsiteX250" fmla="*/ 953418 w 11243827"/>
              <a:gd name="connsiteY250" fmla="*/ 5333901 h 5641173"/>
              <a:gd name="connsiteX251" fmla="*/ 916854 w 11243827"/>
              <a:gd name="connsiteY251" fmla="*/ 5329435 h 5641173"/>
              <a:gd name="connsiteX252" fmla="*/ 905651 w 11243827"/>
              <a:gd name="connsiteY252" fmla="*/ 5332114 h 5641173"/>
              <a:gd name="connsiteX253" fmla="*/ 836961 w 11243827"/>
              <a:gd name="connsiteY253" fmla="*/ 5330803 h 5641173"/>
              <a:gd name="connsiteX254" fmla="*/ 817627 w 11243827"/>
              <a:gd name="connsiteY254" fmla="*/ 5330580 h 5641173"/>
              <a:gd name="connsiteX255" fmla="*/ 801817 w 11243827"/>
              <a:gd name="connsiteY255" fmla="*/ 5325937 h 5641173"/>
              <a:gd name="connsiteX256" fmla="*/ 798857 w 11243827"/>
              <a:gd name="connsiteY256" fmla="*/ 5320979 h 5641173"/>
              <a:gd name="connsiteX257" fmla="*/ 788354 w 11243827"/>
              <a:gd name="connsiteY257" fmla="*/ 5320143 h 5641173"/>
              <a:gd name="connsiteX258" fmla="*/ 785726 w 11243827"/>
              <a:gd name="connsiteY258" fmla="*/ 5318989 h 5641173"/>
              <a:gd name="connsiteX259" fmla="*/ 770507 w 11243827"/>
              <a:gd name="connsiteY259" fmla="*/ 5313309 h 5641173"/>
              <a:gd name="connsiteX260" fmla="*/ 733810 w 11243827"/>
              <a:gd name="connsiteY260" fmla="*/ 5324286 h 5641173"/>
              <a:gd name="connsiteX261" fmla="*/ 692117 w 11243827"/>
              <a:gd name="connsiteY261" fmla="*/ 5318786 h 5641173"/>
              <a:gd name="connsiteX262" fmla="*/ 574943 w 11243827"/>
              <a:gd name="connsiteY262" fmla="*/ 5327578 h 5641173"/>
              <a:gd name="connsiteX263" fmla="*/ 441302 w 11243827"/>
              <a:gd name="connsiteY263" fmla="*/ 5307062 h 5641173"/>
              <a:gd name="connsiteX264" fmla="*/ 336819 w 11243827"/>
              <a:gd name="connsiteY264" fmla="*/ 5336690 h 5641173"/>
              <a:gd name="connsiteX265" fmla="*/ 270932 w 11243827"/>
              <a:gd name="connsiteY265" fmla="*/ 5345451 h 5641173"/>
              <a:gd name="connsiteX266" fmla="*/ 194189 w 11243827"/>
              <a:gd name="connsiteY266" fmla="*/ 5343588 h 5641173"/>
              <a:gd name="connsiteX267" fmla="*/ 192552 w 11243827"/>
              <a:gd name="connsiteY267" fmla="*/ 5342845 h 5641173"/>
              <a:gd name="connsiteX268" fmla="*/ 178320 w 11243827"/>
              <a:gd name="connsiteY268" fmla="*/ 5343766 h 5641173"/>
              <a:gd name="connsiteX269" fmla="*/ 175596 w 11243827"/>
              <a:gd name="connsiteY269" fmla="*/ 5346411 h 5641173"/>
              <a:gd name="connsiteX270" fmla="*/ 147287 w 11243827"/>
              <a:gd name="connsiteY270" fmla="*/ 5352625 h 5641173"/>
              <a:gd name="connsiteX271" fmla="*/ 114847 w 11243827"/>
              <a:gd name="connsiteY271" fmla="*/ 5355844 h 5641173"/>
              <a:gd name="connsiteX272" fmla="*/ 114306 w 11243827"/>
              <a:gd name="connsiteY272" fmla="*/ 5354983 h 5641173"/>
              <a:gd name="connsiteX273" fmla="*/ 89264 w 11243827"/>
              <a:gd name="connsiteY273" fmla="*/ 5348886 h 5641173"/>
              <a:gd name="connsiteX274" fmla="*/ 49794 w 11243827"/>
              <a:gd name="connsiteY274" fmla="*/ 5329950 h 5641173"/>
              <a:gd name="connsiteX275" fmla="*/ 19924 w 11243827"/>
              <a:gd name="connsiteY275" fmla="*/ 5334282 h 5641173"/>
              <a:gd name="connsiteX276" fmla="*/ 13819 w 11243827"/>
              <a:gd name="connsiteY276" fmla="*/ 5334653 h 5641173"/>
              <a:gd name="connsiteX277" fmla="*/ 13657 w 11243827"/>
              <a:gd name="connsiteY277" fmla="*/ 5334455 h 5641173"/>
              <a:gd name="connsiteX278" fmla="*/ 7139 w 11243827"/>
              <a:gd name="connsiteY278" fmla="*/ 5334438 h 5641173"/>
              <a:gd name="connsiteX279" fmla="*/ 2684 w 11243827"/>
              <a:gd name="connsiteY279" fmla="*/ 5335333 h 5641173"/>
              <a:gd name="connsiteX280" fmla="*/ 0 w 11243827"/>
              <a:gd name="connsiteY280" fmla="*/ 5335496 h 5641173"/>
              <a:gd name="connsiteX281" fmla="*/ 0 w 11243827"/>
              <a:gd name="connsiteY281" fmla="*/ 10592 h 5641173"/>
              <a:gd name="connsiteX282" fmla="*/ 11243827 w 11243827"/>
              <a:gd name="connsiteY282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73168 w 11243827"/>
              <a:gd name="connsiteY241" fmla="*/ 5341521 h 5641173"/>
              <a:gd name="connsiteX242" fmla="*/ 1058039 w 11243827"/>
              <a:gd name="connsiteY242" fmla="*/ 5343504 h 5641173"/>
              <a:gd name="connsiteX243" fmla="*/ 1055426 w 11243827"/>
              <a:gd name="connsiteY243" fmla="*/ 5339088 h 5641173"/>
              <a:gd name="connsiteX244" fmla="*/ 1044738 w 11243827"/>
              <a:gd name="connsiteY244" fmla="*/ 5333063 h 5641173"/>
              <a:gd name="connsiteX245" fmla="*/ 1033909 w 11243827"/>
              <a:gd name="connsiteY245" fmla="*/ 5335680 h 5641173"/>
              <a:gd name="connsiteX246" fmla="*/ 1012649 w 11243827"/>
              <a:gd name="connsiteY246" fmla="*/ 5334541 h 5641173"/>
              <a:gd name="connsiteX247" fmla="*/ 1007115 w 11243827"/>
              <a:gd name="connsiteY247" fmla="*/ 5332775 h 5641173"/>
              <a:gd name="connsiteX248" fmla="*/ 986002 w 11243827"/>
              <a:gd name="connsiteY248" fmla="*/ 5334906 h 5641173"/>
              <a:gd name="connsiteX249" fmla="*/ 953418 w 11243827"/>
              <a:gd name="connsiteY249" fmla="*/ 5333901 h 5641173"/>
              <a:gd name="connsiteX250" fmla="*/ 916854 w 11243827"/>
              <a:gd name="connsiteY250" fmla="*/ 5329435 h 5641173"/>
              <a:gd name="connsiteX251" fmla="*/ 905651 w 11243827"/>
              <a:gd name="connsiteY251" fmla="*/ 5332114 h 5641173"/>
              <a:gd name="connsiteX252" fmla="*/ 836961 w 11243827"/>
              <a:gd name="connsiteY252" fmla="*/ 5330803 h 5641173"/>
              <a:gd name="connsiteX253" fmla="*/ 817627 w 11243827"/>
              <a:gd name="connsiteY253" fmla="*/ 5330580 h 5641173"/>
              <a:gd name="connsiteX254" fmla="*/ 801817 w 11243827"/>
              <a:gd name="connsiteY254" fmla="*/ 5325937 h 5641173"/>
              <a:gd name="connsiteX255" fmla="*/ 798857 w 11243827"/>
              <a:gd name="connsiteY255" fmla="*/ 5320979 h 5641173"/>
              <a:gd name="connsiteX256" fmla="*/ 788354 w 11243827"/>
              <a:gd name="connsiteY256" fmla="*/ 5320143 h 5641173"/>
              <a:gd name="connsiteX257" fmla="*/ 785726 w 11243827"/>
              <a:gd name="connsiteY257" fmla="*/ 5318989 h 5641173"/>
              <a:gd name="connsiteX258" fmla="*/ 770507 w 11243827"/>
              <a:gd name="connsiteY258" fmla="*/ 5313309 h 5641173"/>
              <a:gd name="connsiteX259" fmla="*/ 733810 w 11243827"/>
              <a:gd name="connsiteY259" fmla="*/ 5324286 h 5641173"/>
              <a:gd name="connsiteX260" fmla="*/ 692117 w 11243827"/>
              <a:gd name="connsiteY260" fmla="*/ 5318786 h 5641173"/>
              <a:gd name="connsiteX261" fmla="*/ 574943 w 11243827"/>
              <a:gd name="connsiteY261" fmla="*/ 5327578 h 5641173"/>
              <a:gd name="connsiteX262" fmla="*/ 441302 w 11243827"/>
              <a:gd name="connsiteY262" fmla="*/ 5307062 h 5641173"/>
              <a:gd name="connsiteX263" fmla="*/ 336819 w 11243827"/>
              <a:gd name="connsiteY263" fmla="*/ 5336690 h 5641173"/>
              <a:gd name="connsiteX264" fmla="*/ 270932 w 11243827"/>
              <a:gd name="connsiteY264" fmla="*/ 5345451 h 5641173"/>
              <a:gd name="connsiteX265" fmla="*/ 194189 w 11243827"/>
              <a:gd name="connsiteY265" fmla="*/ 5343588 h 5641173"/>
              <a:gd name="connsiteX266" fmla="*/ 192552 w 11243827"/>
              <a:gd name="connsiteY266" fmla="*/ 5342845 h 5641173"/>
              <a:gd name="connsiteX267" fmla="*/ 178320 w 11243827"/>
              <a:gd name="connsiteY267" fmla="*/ 5343766 h 5641173"/>
              <a:gd name="connsiteX268" fmla="*/ 175596 w 11243827"/>
              <a:gd name="connsiteY268" fmla="*/ 5346411 h 5641173"/>
              <a:gd name="connsiteX269" fmla="*/ 147287 w 11243827"/>
              <a:gd name="connsiteY269" fmla="*/ 5352625 h 5641173"/>
              <a:gd name="connsiteX270" fmla="*/ 114847 w 11243827"/>
              <a:gd name="connsiteY270" fmla="*/ 5355844 h 5641173"/>
              <a:gd name="connsiteX271" fmla="*/ 114306 w 11243827"/>
              <a:gd name="connsiteY271" fmla="*/ 5354983 h 5641173"/>
              <a:gd name="connsiteX272" fmla="*/ 89264 w 11243827"/>
              <a:gd name="connsiteY272" fmla="*/ 5348886 h 5641173"/>
              <a:gd name="connsiteX273" fmla="*/ 49794 w 11243827"/>
              <a:gd name="connsiteY273" fmla="*/ 5329950 h 5641173"/>
              <a:gd name="connsiteX274" fmla="*/ 19924 w 11243827"/>
              <a:gd name="connsiteY274" fmla="*/ 5334282 h 5641173"/>
              <a:gd name="connsiteX275" fmla="*/ 13819 w 11243827"/>
              <a:gd name="connsiteY275" fmla="*/ 5334653 h 5641173"/>
              <a:gd name="connsiteX276" fmla="*/ 13657 w 11243827"/>
              <a:gd name="connsiteY276" fmla="*/ 5334455 h 5641173"/>
              <a:gd name="connsiteX277" fmla="*/ 7139 w 11243827"/>
              <a:gd name="connsiteY277" fmla="*/ 5334438 h 5641173"/>
              <a:gd name="connsiteX278" fmla="*/ 2684 w 11243827"/>
              <a:gd name="connsiteY278" fmla="*/ 5335333 h 5641173"/>
              <a:gd name="connsiteX279" fmla="*/ 0 w 11243827"/>
              <a:gd name="connsiteY279" fmla="*/ 5335496 h 5641173"/>
              <a:gd name="connsiteX280" fmla="*/ 0 w 11243827"/>
              <a:gd name="connsiteY280" fmla="*/ 10592 h 5641173"/>
              <a:gd name="connsiteX281" fmla="*/ 11243827 w 11243827"/>
              <a:gd name="connsiteY281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8405 w 11243827"/>
              <a:gd name="connsiteY251" fmla="*/ 5339470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209610 h 5641173"/>
              <a:gd name="connsiteX3" fmla="*/ 11240675 w 11243827"/>
              <a:gd name="connsiteY3" fmla="*/ 5210442 h 5641173"/>
              <a:gd name="connsiteX4" fmla="*/ 11179959 w 11243827"/>
              <a:gd name="connsiteY4" fmla="*/ 5221199 h 5641173"/>
              <a:gd name="connsiteX5" fmla="*/ 11105493 w 11243827"/>
              <a:gd name="connsiteY5" fmla="*/ 5259905 h 5641173"/>
              <a:gd name="connsiteX6" fmla="*/ 11078640 w 11243827"/>
              <a:gd name="connsiteY6" fmla="*/ 5263531 h 5641173"/>
              <a:gd name="connsiteX7" fmla="*/ 11079616 w 11243827"/>
              <a:gd name="connsiteY7" fmla="*/ 5270380 h 5641173"/>
              <a:gd name="connsiteX8" fmla="*/ 11069641 w 11243827"/>
              <a:gd name="connsiteY8" fmla="*/ 5270884 h 5641173"/>
              <a:gd name="connsiteX9" fmla="*/ 11047377 w 11243827"/>
              <a:gd name="connsiteY9" fmla="*/ 5271051 h 5641173"/>
              <a:gd name="connsiteX10" fmla="*/ 10980705 w 11243827"/>
              <a:gd name="connsiteY10" fmla="*/ 5272951 h 5641173"/>
              <a:gd name="connsiteX11" fmla="*/ 10962514 w 11243827"/>
              <a:gd name="connsiteY11" fmla="*/ 5286084 h 5641173"/>
              <a:gd name="connsiteX12" fmla="*/ 10945307 w 11243827"/>
              <a:gd name="connsiteY12" fmla="*/ 5286290 h 5641173"/>
              <a:gd name="connsiteX13" fmla="*/ 10845516 w 11243827"/>
              <a:gd name="connsiteY13" fmla="*/ 5303894 h 5641173"/>
              <a:gd name="connsiteX14" fmla="*/ 10831795 w 11243827"/>
              <a:gd name="connsiteY14" fmla="*/ 5305210 h 5641173"/>
              <a:gd name="connsiteX15" fmla="*/ 10824365 w 11243827"/>
              <a:gd name="connsiteY15" fmla="*/ 5311111 h 5641173"/>
              <a:gd name="connsiteX16" fmla="*/ 10797756 w 11243827"/>
              <a:gd name="connsiteY16" fmla="*/ 5312285 h 5641173"/>
              <a:gd name="connsiteX17" fmla="*/ 10796525 w 11243827"/>
              <a:gd name="connsiteY17" fmla="*/ 5315645 h 5641173"/>
              <a:gd name="connsiteX18" fmla="*/ 10709063 w 11243827"/>
              <a:gd name="connsiteY18" fmla="*/ 5344492 h 5641173"/>
              <a:gd name="connsiteX19" fmla="*/ 10694078 w 11243827"/>
              <a:gd name="connsiteY19" fmla="*/ 5349258 h 5641173"/>
              <a:gd name="connsiteX20" fmla="*/ 10681131 w 11243827"/>
              <a:gd name="connsiteY20" fmla="*/ 5347812 h 5641173"/>
              <a:gd name="connsiteX21" fmla="*/ 10609448 w 11243827"/>
              <a:gd name="connsiteY21" fmla="*/ 5351931 h 5641173"/>
              <a:gd name="connsiteX22" fmla="*/ 10592397 w 11243827"/>
              <a:gd name="connsiteY22" fmla="*/ 5349402 h 5641173"/>
              <a:gd name="connsiteX23" fmla="*/ 10585227 w 11243827"/>
              <a:gd name="connsiteY23" fmla="*/ 5344063 h 5641173"/>
              <a:gd name="connsiteX24" fmla="*/ 10557472 w 11243827"/>
              <a:gd name="connsiteY24" fmla="*/ 5354151 h 5641173"/>
              <a:gd name="connsiteX25" fmla="*/ 10514646 w 11243827"/>
              <a:gd name="connsiteY25" fmla="*/ 5361064 h 5641173"/>
              <a:gd name="connsiteX26" fmla="*/ 10494292 w 11243827"/>
              <a:gd name="connsiteY26" fmla="*/ 5366054 h 5641173"/>
              <a:gd name="connsiteX27" fmla="*/ 10477869 w 11243827"/>
              <a:gd name="connsiteY27" fmla="*/ 5363025 h 5641173"/>
              <a:gd name="connsiteX28" fmla="*/ 10384411 w 11243827"/>
              <a:gd name="connsiteY28" fmla="*/ 5362257 h 5641173"/>
              <a:gd name="connsiteX29" fmla="*/ 10362921 w 11243827"/>
              <a:gd name="connsiteY29" fmla="*/ 5357444 h 5641173"/>
              <a:gd name="connsiteX30" fmla="*/ 10352736 w 11243827"/>
              <a:gd name="connsiteY30" fmla="*/ 5347851 h 5641173"/>
              <a:gd name="connsiteX31" fmla="*/ 10344754 w 11243827"/>
              <a:gd name="connsiteY31" fmla="*/ 5351272 h 5641173"/>
              <a:gd name="connsiteX32" fmla="*/ 10288226 w 11243827"/>
              <a:gd name="connsiteY32" fmla="*/ 5351613 h 5641173"/>
              <a:gd name="connsiteX33" fmla="*/ 10251350 w 11243827"/>
              <a:gd name="connsiteY33" fmla="*/ 5352711 h 5641173"/>
              <a:gd name="connsiteX34" fmla="*/ 10249108 w 11243827"/>
              <a:gd name="connsiteY34" fmla="*/ 5365881 h 5641173"/>
              <a:gd name="connsiteX35" fmla="*/ 10216272 w 11243827"/>
              <a:gd name="connsiteY35" fmla="*/ 5370573 h 5641173"/>
              <a:gd name="connsiteX36" fmla="*/ 10181278 w 11243827"/>
              <a:gd name="connsiteY36" fmla="*/ 5362119 h 5641173"/>
              <a:gd name="connsiteX37" fmla="*/ 10140033 w 11243827"/>
              <a:gd name="connsiteY37" fmla="*/ 5363304 h 5641173"/>
              <a:gd name="connsiteX38" fmla="*/ 10115353 w 11243827"/>
              <a:gd name="connsiteY38" fmla="*/ 5363869 h 5641173"/>
              <a:gd name="connsiteX39" fmla="*/ 10050578 w 11243827"/>
              <a:gd name="connsiteY39" fmla="*/ 5376153 h 5641173"/>
              <a:gd name="connsiteX40" fmla="*/ 9945478 w 11243827"/>
              <a:gd name="connsiteY40" fmla="*/ 5422859 h 5641173"/>
              <a:gd name="connsiteX41" fmla="*/ 9912481 w 11243827"/>
              <a:gd name="connsiteY41" fmla="*/ 5429477 h 5641173"/>
              <a:gd name="connsiteX42" fmla="*/ 9906713 w 11243827"/>
              <a:gd name="connsiteY42" fmla="*/ 5426784 h 5641173"/>
              <a:gd name="connsiteX43" fmla="*/ 9742436 w 11243827"/>
              <a:gd name="connsiteY43" fmla="*/ 5454834 h 5641173"/>
              <a:gd name="connsiteX44" fmla="*/ 9713044 w 11243827"/>
              <a:gd name="connsiteY44" fmla="*/ 5456476 h 5641173"/>
              <a:gd name="connsiteX45" fmla="*/ 9691033 w 11243827"/>
              <a:gd name="connsiteY45" fmla="*/ 5455451 h 5641173"/>
              <a:gd name="connsiteX46" fmla="*/ 9638355 w 11243827"/>
              <a:gd name="connsiteY46" fmla="*/ 5464794 h 5641173"/>
              <a:gd name="connsiteX47" fmla="*/ 9552434 w 11243827"/>
              <a:gd name="connsiteY47" fmla="*/ 5485280 h 5641173"/>
              <a:gd name="connsiteX48" fmla="*/ 9533883 w 11243827"/>
              <a:gd name="connsiteY48" fmla="*/ 5488516 h 5641173"/>
              <a:gd name="connsiteX49" fmla="*/ 9516916 w 11243827"/>
              <a:gd name="connsiteY49" fmla="*/ 5486828 h 5641173"/>
              <a:gd name="connsiteX50" fmla="*/ 9512093 w 11243827"/>
              <a:gd name="connsiteY50" fmla="*/ 5482541 h 5641173"/>
              <a:gd name="connsiteX51" fmla="*/ 9501725 w 11243827"/>
              <a:gd name="connsiteY51" fmla="*/ 5483603 h 5641173"/>
              <a:gd name="connsiteX52" fmla="*/ 9498754 w 11243827"/>
              <a:gd name="connsiteY52" fmla="*/ 5482951 h 5641173"/>
              <a:gd name="connsiteX53" fmla="*/ 9481932 w 11243827"/>
              <a:gd name="connsiteY53" fmla="*/ 5480151 h 5641173"/>
              <a:gd name="connsiteX54" fmla="*/ 9451321 w 11243827"/>
              <a:gd name="connsiteY54" fmla="*/ 5497375 h 5641173"/>
              <a:gd name="connsiteX55" fmla="*/ 9409298 w 11243827"/>
              <a:gd name="connsiteY55" fmla="*/ 5499478 h 5641173"/>
              <a:gd name="connsiteX56" fmla="*/ 9303056 w 11243827"/>
              <a:gd name="connsiteY56" fmla="*/ 5519093 h 5641173"/>
              <a:gd name="connsiteX57" fmla="*/ 9229078 w 11243827"/>
              <a:gd name="connsiteY57" fmla="*/ 5524154 h 5641173"/>
              <a:gd name="connsiteX58" fmla="*/ 9165105 w 11243827"/>
              <a:gd name="connsiteY58" fmla="*/ 5532892 h 5641173"/>
              <a:gd name="connsiteX59" fmla="*/ 9077301 w 11243827"/>
              <a:gd name="connsiteY59" fmla="*/ 5580356 h 5641173"/>
              <a:gd name="connsiteX60" fmla="*/ 8960065 w 11243827"/>
              <a:gd name="connsiteY60" fmla="*/ 5597982 h 5641173"/>
              <a:gd name="connsiteX61" fmla="*/ 8953536 w 11243827"/>
              <a:gd name="connsiteY61" fmla="*/ 5606638 h 5641173"/>
              <a:gd name="connsiteX62" fmla="*/ 8943907 w 11243827"/>
              <a:gd name="connsiteY62" fmla="*/ 5612541 h 5641173"/>
              <a:gd name="connsiteX63" fmla="*/ 8942046 w 11243827"/>
              <a:gd name="connsiteY63" fmla="*/ 5612112 h 5641173"/>
              <a:gd name="connsiteX64" fmla="*/ 8928824 w 11243827"/>
              <a:gd name="connsiteY64" fmla="*/ 5615549 h 5641173"/>
              <a:gd name="connsiteX65" fmla="*/ 8927294 w 11243827"/>
              <a:gd name="connsiteY65" fmla="*/ 5618607 h 5641173"/>
              <a:gd name="connsiteX66" fmla="*/ 8918651 w 11243827"/>
              <a:gd name="connsiteY66" fmla="*/ 5621688 h 5641173"/>
              <a:gd name="connsiteX67" fmla="*/ 8902772 w 11243827"/>
              <a:gd name="connsiteY67" fmla="*/ 5629703 h 5641173"/>
              <a:gd name="connsiteX68" fmla="*/ 8898724 w 11243827"/>
              <a:gd name="connsiteY68" fmla="*/ 5629379 h 5641173"/>
              <a:gd name="connsiteX69" fmla="*/ 8873099 w 11243827"/>
              <a:gd name="connsiteY69" fmla="*/ 5638628 h 5641173"/>
              <a:gd name="connsiteX70" fmla="*/ 8872234 w 11243827"/>
              <a:gd name="connsiteY70" fmla="*/ 5637889 h 5641173"/>
              <a:gd name="connsiteX71" fmla="*/ 8862777 w 11243827"/>
              <a:gd name="connsiteY71" fmla="*/ 5636711 h 5641173"/>
              <a:gd name="connsiteX72" fmla="*/ 8845869 w 11243827"/>
              <a:gd name="connsiteY72" fmla="*/ 5636436 h 5641173"/>
              <a:gd name="connsiteX73" fmla="*/ 8800548 w 11243827"/>
              <a:gd name="connsiteY73" fmla="*/ 5625084 h 5641173"/>
              <a:gd name="connsiteX74" fmla="*/ 8773774 w 11243827"/>
              <a:gd name="connsiteY74" fmla="*/ 5634630 h 5641173"/>
              <a:gd name="connsiteX75" fmla="*/ 8698255 w 11243827"/>
              <a:gd name="connsiteY75" fmla="*/ 5636083 h 5641173"/>
              <a:gd name="connsiteX76" fmla="*/ 8619167 w 11243827"/>
              <a:gd name="connsiteY76" fmla="*/ 5619130 h 5641173"/>
              <a:gd name="connsiteX77" fmla="*/ 8539822 w 11243827"/>
              <a:gd name="connsiteY77" fmla="*/ 5616905 h 5641173"/>
              <a:gd name="connsiteX78" fmla="*/ 8511094 w 11243827"/>
              <a:gd name="connsiteY78" fmla="*/ 5617360 h 5641173"/>
              <a:gd name="connsiteX79" fmla="*/ 8459886 w 11243827"/>
              <a:gd name="connsiteY79" fmla="*/ 5612612 h 5641173"/>
              <a:gd name="connsiteX80" fmla="*/ 8436432 w 11243827"/>
              <a:gd name="connsiteY80" fmla="*/ 5606990 h 5641173"/>
              <a:gd name="connsiteX81" fmla="*/ 8435403 w 11243827"/>
              <a:gd name="connsiteY81" fmla="*/ 5607336 h 5641173"/>
              <a:gd name="connsiteX82" fmla="*/ 8433307 w 11243827"/>
              <a:gd name="connsiteY82" fmla="*/ 5604917 h 5641173"/>
              <a:gd name="connsiteX83" fmla="*/ 8428968 w 11243827"/>
              <a:gd name="connsiteY83" fmla="*/ 5603796 h 5641173"/>
              <a:gd name="connsiteX84" fmla="*/ 8417124 w 11243827"/>
              <a:gd name="connsiteY84" fmla="*/ 5604518 h 5641173"/>
              <a:gd name="connsiteX85" fmla="*/ 8412669 w 11243827"/>
              <a:gd name="connsiteY85" fmla="*/ 5605413 h 5641173"/>
              <a:gd name="connsiteX86" fmla="*/ 8406152 w 11243827"/>
              <a:gd name="connsiteY86" fmla="*/ 5605396 h 5641173"/>
              <a:gd name="connsiteX87" fmla="*/ 8405989 w 11243827"/>
              <a:gd name="connsiteY87" fmla="*/ 5605197 h 5641173"/>
              <a:gd name="connsiteX88" fmla="*/ 8399884 w 11243827"/>
              <a:gd name="connsiteY88" fmla="*/ 5605568 h 5641173"/>
              <a:gd name="connsiteX89" fmla="*/ 8370014 w 11243827"/>
              <a:gd name="connsiteY89" fmla="*/ 5609900 h 5641173"/>
              <a:gd name="connsiteX90" fmla="*/ 8330544 w 11243827"/>
              <a:gd name="connsiteY90" fmla="*/ 5590964 h 5641173"/>
              <a:gd name="connsiteX91" fmla="*/ 8314221 w 11243827"/>
              <a:gd name="connsiteY91" fmla="*/ 5587682 h 5641173"/>
              <a:gd name="connsiteX92" fmla="*/ 8305502 w 11243827"/>
              <a:gd name="connsiteY92" fmla="*/ 5584868 h 5641173"/>
              <a:gd name="connsiteX93" fmla="*/ 8304962 w 11243827"/>
              <a:gd name="connsiteY93" fmla="*/ 5584007 h 5641173"/>
              <a:gd name="connsiteX94" fmla="*/ 8276324 w 11243827"/>
              <a:gd name="connsiteY94" fmla="*/ 5588260 h 5641173"/>
              <a:gd name="connsiteX95" fmla="*/ 8272522 w 11243827"/>
              <a:gd name="connsiteY95" fmla="*/ 5587226 h 5641173"/>
              <a:gd name="connsiteX96" fmla="*/ 8253857 w 11243827"/>
              <a:gd name="connsiteY96" fmla="*/ 5592043 h 5641173"/>
              <a:gd name="connsiteX97" fmla="*/ 8244212 w 11243827"/>
              <a:gd name="connsiteY97" fmla="*/ 5593439 h 5641173"/>
              <a:gd name="connsiteX98" fmla="*/ 8241488 w 11243827"/>
              <a:gd name="connsiteY98" fmla="*/ 5596085 h 5641173"/>
              <a:gd name="connsiteX99" fmla="*/ 8227256 w 11243827"/>
              <a:gd name="connsiteY99" fmla="*/ 5597005 h 5641173"/>
              <a:gd name="connsiteX100" fmla="*/ 8225619 w 11243827"/>
              <a:gd name="connsiteY100" fmla="*/ 5596262 h 5641173"/>
              <a:gd name="connsiteX101" fmla="*/ 8213882 w 11243827"/>
              <a:gd name="connsiteY101" fmla="*/ 5600179 h 5641173"/>
              <a:gd name="connsiteX102" fmla="*/ 8204045 w 11243827"/>
              <a:gd name="connsiteY102" fmla="*/ 5607275 h 5641173"/>
              <a:gd name="connsiteX103" fmla="*/ 8082989 w 11243827"/>
              <a:gd name="connsiteY103" fmla="*/ 5603160 h 5641173"/>
              <a:gd name="connsiteX104" fmla="*/ 7976942 w 11243827"/>
              <a:gd name="connsiteY104" fmla="*/ 5598455 h 5641173"/>
              <a:gd name="connsiteX105" fmla="*/ 7950121 w 11243827"/>
              <a:gd name="connsiteY105" fmla="*/ 5590893 h 5641173"/>
              <a:gd name="connsiteX106" fmla="*/ 7727691 w 11243827"/>
              <a:gd name="connsiteY106" fmla="*/ 5621064 h 5641173"/>
              <a:gd name="connsiteX107" fmla="*/ 7685998 w 11243827"/>
              <a:gd name="connsiteY107" fmla="*/ 5615564 h 5641173"/>
              <a:gd name="connsiteX108" fmla="*/ 7649302 w 11243827"/>
              <a:gd name="connsiteY108" fmla="*/ 5626541 h 5641173"/>
              <a:gd name="connsiteX109" fmla="*/ 7634083 w 11243827"/>
              <a:gd name="connsiteY109" fmla="*/ 5620862 h 5641173"/>
              <a:gd name="connsiteX110" fmla="*/ 7631455 w 11243827"/>
              <a:gd name="connsiteY110" fmla="*/ 5619708 h 5641173"/>
              <a:gd name="connsiteX111" fmla="*/ 7620952 w 11243827"/>
              <a:gd name="connsiteY111" fmla="*/ 5618872 h 5641173"/>
              <a:gd name="connsiteX112" fmla="*/ 7617992 w 11243827"/>
              <a:gd name="connsiteY112" fmla="*/ 5613914 h 5641173"/>
              <a:gd name="connsiteX113" fmla="*/ 7602182 w 11243827"/>
              <a:gd name="connsiteY113" fmla="*/ 5609271 h 5641173"/>
              <a:gd name="connsiteX114" fmla="*/ 7582847 w 11243827"/>
              <a:gd name="connsiteY114" fmla="*/ 5609047 h 5641173"/>
              <a:gd name="connsiteX115" fmla="*/ 7514158 w 11243827"/>
              <a:gd name="connsiteY115" fmla="*/ 5607737 h 5641173"/>
              <a:gd name="connsiteX116" fmla="*/ 7502955 w 11243827"/>
              <a:gd name="connsiteY116" fmla="*/ 5610415 h 5641173"/>
              <a:gd name="connsiteX117" fmla="*/ 7466391 w 11243827"/>
              <a:gd name="connsiteY117" fmla="*/ 5605949 h 5641173"/>
              <a:gd name="connsiteX118" fmla="*/ 7433806 w 11243827"/>
              <a:gd name="connsiteY118" fmla="*/ 5604945 h 5641173"/>
              <a:gd name="connsiteX119" fmla="*/ 7412693 w 11243827"/>
              <a:gd name="connsiteY119" fmla="*/ 5607075 h 5641173"/>
              <a:gd name="connsiteX120" fmla="*/ 7407159 w 11243827"/>
              <a:gd name="connsiteY120" fmla="*/ 5605310 h 5641173"/>
              <a:gd name="connsiteX121" fmla="*/ 7385900 w 11243827"/>
              <a:gd name="connsiteY121" fmla="*/ 5604171 h 5641173"/>
              <a:gd name="connsiteX122" fmla="*/ 7375071 w 11243827"/>
              <a:gd name="connsiteY122" fmla="*/ 5606788 h 5641173"/>
              <a:gd name="connsiteX123" fmla="*/ 7364382 w 11243827"/>
              <a:gd name="connsiteY123" fmla="*/ 5600762 h 5641173"/>
              <a:gd name="connsiteX124" fmla="*/ 7361770 w 11243827"/>
              <a:gd name="connsiteY124" fmla="*/ 5596347 h 5641173"/>
              <a:gd name="connsiteX125" fmla="*/ 7346641 w 11243827"/>
              <a:gd name="connsiteY125" fmla="*/ 5598329 h 5641173"/>
              <a:gd name="connsiteX126" fmla="*/ 7334238 w 11243827"/>
              <a:gd name="connsiteY126" fmla="*/ 5594014 h 5641173"/>
              <a:gd name="connsiteX127" fmla="*/ 7323426 w 11243827"/>
              <a:gd name="connsiteY127" fmla="*/ 5596835 h 5641173"/>
              <a:gd name="connsiteX128" fmla="*/ 7318938 w 11243827"/>
              <a:gd name="connsiteY128" fmla="*/ 5596200 h 5641173"/>
              <a:gd name="connsiteX129" fmla="*/ 7307784 w 11243827"/>
              <a:gd name="connsiteY129" fmla="*/ 5594065 h 5641173"/>
              <a:gd name="connsiteX130" fmla="*/ 7288540 w 11243827"/>
              <a:gd name="connsiteY130" fmla="*/ 5589320 h 5641173"/>
              <a:gd name="connsiteX131" fmla="*/ 7282537 w 11243827"/>
              <a:gd name="connsiteY131" fmla="*/ 5588660 h 5641173"/>
              <a:gd name="connsiteX132" fmla="*/ 7269466 w 11243827"/>
              <a:gd name="connsiteY132" fmla="*/ 5581404 h 5641173"/>
              <a:gd name="connsiteX133" fmla="*/ 7244165 w 11243827"/>
              <a:gd name="connsiteY133" fmla="*/ 5575200 h 5641173"/>
              <a:gd name="connsiteX134" fmla="*/ 7199619 w 11243827"/>
              <a:gd name="connsiteY134" fmla="*/ 5553550 h 5641173"/>
              <a:gd name="connsiteX135" fmla="*/ 7173434 w 11243827"/>
              <a:gd name="connsiteY135" fmla="*/ 5543219 h 5641173"/>
              <a:gd name="connsiteX136" fmla="*/ 7155718 w 11243827"/>
              <a:gd name="connsiteY136" fmla="*/ 5533697 h 5641173"/>
              <a:gd name="connsiteX137" fmla="*/ 7103430 w 11243827"/>
              <a:gd name="connsiteY137" fmla="*/ 5520249 h 5641173"/>
              <a:gd name="connsiteX138" fmla="*/ 7013746 w 11243827"/>
              <a:gd name="connsiteY138" fmla="*/ 5502470 h 5641173"/>
              <a:gd name="connsiteX139" fmla="*/ 6995379 w 11243827"/>
              <a:gd name="connsiteY139" fmla="*/ 5497693 h 5641173"/>
              <a:gd name="connsiteX140" fmla="*/ 6982475 w 11243827"/>
              <a:gd name="connsiteY140" fmla="*/ 5489641 h 5641173"/>
              <a:gd name="connsiteX141" fmla="*/ 6981994 w 11243827"/>
              <a:gd name="connsiteY141" fmla="*/ 5484335 h 5641173"/>
              <a:gd name="connsiteX142" fmla="*/ 6972355 w 11243827"/>
              <a:gd name="connsiteY142" fmla="*/ 5481074 h 5641173"/>
              <a:gd name="connsiteX143" fmla="*/ 6970394 w 11243827"/>
              <a:gd name="connsiteY143" fmla="*/ 5479383 h 5641173"/>
              <a:gd name="connsiteX144" fmla="*/ 6958543 w 11243827"/>
              <a:gd name="connsiteY144" fmla="*/ 5470507 h 5641173"/>
              <a:gd name="connsiteX145" fmla="*/ 6918276 w 11243827"/>
              <a:gd name="connsiteY145" fmla="*/ 5472034 h 5641173"/>
              <a:gd name="connsiteX146" fmla="*/ 6881046 w 11243827"/>
              <a:gd name="connsiteY146" fmla="*/ 5457070 h 5641173"/>
              <a:gd name="connsiteX147" fmla="*/ 6752164 w 11243827"/>
              <a:gd name="connsiteY147" fmla="*/ 5425021 h 5641173"/>
              <a:gd name="connsiteX148" fmla="*/ 6724964 w 11243827"/>
              <a:gd name="connsiteY148" fmla="*/ 5414071 h 5641173"/>
              <a:gd name="connsiteX149" fmla="*/ 6683286 w 11243827"/>
              <a:gd name="connsiteY149" fmla="*/ 5432830 h 5641173"/>
              <a:gd name="connsiteX150" fmla="*/ 6644277 w 11243827"/>
              <a:gd name="connsiteY150" fmla="*/ 5429684 h 5641173"/>
              <a:gd name="connsiteX151" fmla="*/ 6532914 w 11243827"/>
              <a:gd name="connsiteY151" fmla="*/ 5431205 h 5641173"/>
              <a:gd name="connsiteX152" fmla="*/ 6307459 w 11243827"/>
              <a:gd name="connsiteY152" fmla="*/ 5467087 h 5641173"/>
              <a:gd name="connsiteX153" fmla="*/ 6196243 w 11243827"/>
              <a:gd name="connsiteY153" fmla="*/ 5515042 h 5641173"/>
              <a:gd name="connsiteX154" fmla="*/ 6099124 w 11243827"/>
              <a:gd name="connsiteY154" fmla="*/ 5516848 h 5641173"/>
              <a:gd name="connsiteX155" fmla="*/ 6016077 w 11243827"/>
              <a:gd name="connsiteY155" fmla="*/ 5528642 h 5641173"/>
              <a:gd name="connsiteX156" fmla="*/ 6004389 w 11243827"/>
              <a:gd name="connsiteY156" fmla="*/ 5531206 h 5641173"/>
              <a:gd name="connsiteX157" fmla="*/ 5933945 w 11243827"/>
              <a:gd name="connsiteY157" fmla="*/ 5538840 h 5641173"/>
              <a:gd name="connsiteX158" fmla="*/ 5883936 w 11243827"/>
              <a:gd name="connsiteY158" fmla="*/ 5553807 h 5641173"/>
              <a:gd name="connsiteX159" fmla="*/ 5798331 w 11243827"/>
              <a:gd name="connsiteY159" fmla="*/ 5564248 h 5641173"/>
              <a:gd name="connsiteX160" fmla="*/ 5712738 w 11243827"/>
              <a:gd name="connsiteY160" fmla="*/ 5573120 h 5641173"/>
              <a:gd name="connsiteX161" fmla="*/ 5681342 w 11243827"/>
              <a:gd name="connsiteY161" fmla="*/ 5575621 h 5641173"/>
              <a:gd name="connsiteX162" fmla="*/ 5627167 w 11243827"/>
              <a:gd name="connsiteY162" fmla="*/ 5583215 h 5641173"/>
              <a:gd name="connsiteX163" fmla="*/ 5591414 w 11243827"/>
              <a:gd name="connsiteY163" fmla="*/ 5587695 h 5641173"/>
              <a:gd name="connsiteX164" fmla="*/ 5583028 w 11243827"/>
              <a:gd name="connsiteY164" fmla="*/ 5580877 h 5641173"/>
              <a:gd name="connsiteX165" fmla="*/ 5549426 w 11243827"/>
              <a:gd name="connsiteY165" fmla="*/ 5582858 h 5641173"/>
              <a:gd name="connsiteX166" fmla="*/ 5519999 w 11243827"/>
              <a:gd name="connsiteY166" fmla="*/ 5592246 h 5641173"/>
              <a:gd name="connsiteX167" fmla="*/ 5480028 w 11243827"/>
              <a:gd name="connsiteY167" fmla="*/ 5597282 h 5641173"/>
              <a:gd name="connsiteX168" fmla="*/ 5456175 w 11243827"/>
              <a:gd name="connsiteY168" fmla="*/ 5600371 h 5641173"/>
              <a:gd name="connsiteX169" fmla="*/ 5388463 w 11243827"/>
              <a:gd name="connsiteY169" fmla="*/ 5602638 h 5641173"/>
              <a:gd name="connsiteX170" fmla="*/ 5265898 w 11243827"/>
              <a:gd name="connsiteY170" fmla="*/ 5591830 h 5641173"/>
              <a:gd name="connsiteX171" fmla="*/ 5231231 w 11243827"/>
              <a:gd name="connsiteY171" fmla="*/ 5592790 h 5641173"/>
              <a:gd name="connsiteX172" fmla="*/ 5226996 w 11243827"/>
              <a:gd name="connsiteY172" fmla="*/ 5595040 h 5641173"/>
              <a:gd name="connsiteX173" fmla="*/ 5175988 w 11243827"/>
              <a:gd name="connsiteY173" fmla="*/ 5588131 h 5641173"/>
              <a:gd name="connsiteX174" fmla="*/ 5107470 w 11243827"/>
              <a:gd name="connsiteY174" fmla="*/ 5594771 h 5641173"/>
              <a:gd name="connsiteX175" fmla="*/ 5027868 w 11243827"/>
              <a:gd name="connsiteY175" fmla="*/ 5605624 h 5641173"/>
              <a:gd name="connsiteX176" fmla="*/ 5007324 w 11243827"/>
              <a:gd name="connsiteY176" fmla="*/ 5609209 h 5641173"/>
              <a:gd name="connsiteX177" fmla="*/ 4952559 w 11243827"/>
              <a:gd name="connsiteY177" fmla="*/ 5611402 h 5641173"/>
              <a:gd name="connsiteX178" fmla="*/ 4826081 w 11243827"/>
              <a:gd name="connsiteY178" fmla="*/ 5616191 h 5641173"/>
              <a:gd name="connsiteX179" fmla="*/ 4823501 w 11243827"/>
              <a:gd name="connsiteY179" fmla="*/ 5619174 h 5641173"/>
              <a:gd name="connsiteX180" fmla="*/ 4813093 w 11243827"/>
              <a:gd name="connsiteY180" fmla="*/ 5620026 h 5641173"/>
              <a:gd name="connsiteX181" fmla="*/ 4810563 w 11243827"/>
              <a:gd name="connsiteY181" fmla="*/ 5620787 h 5641173"/>
              <a:gd name="connsiteX182" fmla="*/ 4795818 w 11243827"/>
              <a:gd name="connsiteY182" fmla="*/ 5624618 h 5641173"/>
              <a:gd name="connsiteX183" fmla="*/ 4758404 w 11243827"/>
              <a:gd name="connsiteY183" fmla="*/ 5619510 h 5641173"/>
              <a:gd name="connsiteX184" fmla="*/ 4717254 w 11243827"/>
              <a:gd name="connsiteY184" fmla="*/ 5624155 h 5641173"/>
              <a:gd name="connsiteX185" fmla="*/ 4591958 w 11243827"/>
              <a:gd name="connsiteY185" fmla="*/ 5624710 h 5641173"/>
              <a:gd name="connsiteX186" fmla="*/ 4476215 w 11243827"/>
              <a:gd name="connsiteY186" fmla="*/ 5628210 h 5641173"/>
              <a:gd name="connsiteX187" fmla="*/ 4425193 w 11243827"/>
              <a:gd name="connsiteY187" fmla="*/ 5627414 h 5641173"/>
              <a:gd name="connsiteX188" fmla="*/ 4383866 w 11243827"/>
              <a:gd name="connsiteY188" fmla="*/ 5626546 h 5641173"/>
              <a:gd name="connsiteX189" fmla="*/ 4385596 w 11243827"/>
              <a:gd name="connsiteY189" fmla="*/ 5634646 h 5641173"/>
              <a:gd name="connsiteX190" fmla="*/ 4360864 w 11243827"/>
              <a:gd name="connsiteY190" fmla="*/ 5641173 h 5641173"/>
              <a:gd name="connsiteX191" fmla="*/ 4328321 w 11243827"/>
              <a:gd name="connsiteY191" fmla="*/ 5626332 h 5641173"/>
              <a:gd name="connsiteX192" fmla="*/ 4309842 w 11243827"/>
              <a:gd name="connsiteY192" fmla="*/ 5626471 h 5641173"/>
              <a:gd name="connsiteX193" fmla="*/ 4277424 w 11243827"/>
              <a:gd name="connsiteY193" fmla="*/ 5631598 h 5641173"/>
              <a:gd name="connsiteX194" fmla="*/ 4266627 w 11243827"/>
              <a:gd name="connsiteY194" fmla="*/ 5633969 h 5641173"/>
              <a:gd name="connsiteX195" fmla="*/ 4185525 w 11243827"/>
              <a:gd name="connsiteY195" fmla="*/ 5617508 h 5641173"/>
              <a:gd name="connsiteX196" fmla="*/ 4177617 w 11243827"/>
              <a:gd name="connsiteY196" fmla="*/ 5610903 h 5641173"/>
              <a:gd name="connsiteX197" fmla="*/ 4136948 w 11243827"/>
              <a:gd name="connsiteY197" fmla="*/ 5608031 h 5641173"/>
              <a:gd name="connsiteX198" fmla="*/ 4132323 w 11243827"/>
              <a:gd name="connsiteY198" fmla="*/ 5609784 h 5641173"/>
              <a:gd name="connsiteX199" fmla="*/ 4098620 w 11243827"/>
              <a:gd name="connsiteY199" fmla="*/ 5599672 h 5641173"/>
              <a:gd name="connsiteX200" fmla="*/ 3963475 w 11243827"/>
              <a:gd name="connsiteY200" fmla="*/ 5581841 h 5641173"/>
              <a:gd name="connsiteX201" fmla="*/ 3703613 w 11243827"/>
              <a:gd name="connsiteY201" fmla="*/ 5572482 h 5641173"/>
              <a:gd name="connsiteX202" fmla="*/ 3432987 w 11243827"/>
              <a:gd name="connsiteY202" fmla="*/ 5545768 h 5641173"/>
              <a:gd name="connsiteX203" fmla="*/ 3176381 w 11243827"/>
              <a:gd name="connsiteY203" fmla="*/ 5556110 h 5641173"/>
              <a:gd name="connsiteX204" fmla="*/ 2710156 w 11243827"/>
              <a:gd name="connsiteY204" fmla="*/ 5527517 h 5641173"/>
              <a:gd name="connsiteX205" fmla="*/ 2550206 w 11243827"/>
              <a:gd name="connsiteY205" fmla="*/ 5524958 h 5641173"/>
              <a:gd name="connsiteX206" fmla="*/ 2443041 w 11243827"/>
              <a:gd name="connsiteY206" fmla="*/ 5523990 h 5641173"/>
              <a:gd name="connsiteX207" fmla="*/ 2435613 w 11243827"/>
              <a:gd name="connsiteY207" fmla="*/ 5526704 h 5641173"/>
              <a:gd name="connsiteX208" fmla="*/ 2405682 w 11243827"/>
              <a:gd name="connsiteY208" fmla="*/ 5528307 h 5641173"/>
              <a:gd name="connsiteX209" fmla="*/ 2397487 w 11243827"/>
              <a:gd name="connsiteY209" fmla="*/ 5540337 h 5641173"/>
              <a:gd name="connsiteX210" fmla="*/ 2297454 w 11243827"/>
              <a:gd name="connsiteY210" fmla="*/ 5550765 h 5641173"/>
              <a:gd name="connsiteX211" fmla="*/ 2056700 w 11243827"/>
              <a:gd name="connsiteY211" fmla="*/ 5555489 h 5641173"/>
              <a:gd name="connsiteX212" fmla="*/ 1878530 w 11243827"/>
              <a:gd name="connsiteY212" fmla="*/ 5535330 h 5641173"/>
              <a:gd name="connsiteX213" fmla="*/ 1859292 w 11243827"/>
              <a:gd name="connsiteY213" fmla="*/ 5535461 h 5641173"/>
              <a:gd name="connsiteX214" fmla="*/ 1835626 w 11243827"/>
              <a:gd name="connsiteY214" fmla="*/ 5533793 h 5641173"/>
              <a:gd name="connsiteX215" fmla="*/ 1798939 w 11243827"/>
              <a:gd name="connsiteY215" fmla="*/ 5540285 h 5641173"/>
              <a:gd name="connsiteX216" fmla="*/ 1779046 w 11243827"/>
              <a:gd name="connsiteY216" fmla="*/ 5549949 h 5641173"/>
              <a:gd name="connsiteX217" fmla="*/ 1772421 w 11243827"/>
              <a:gd name="connsiteY217" fmla="*/ 5549018 h 5641173"/>
              <a:gd name="connsiteX218" fmla="*/ 1772052 w 11243827"/>
              <a:gd name="connsiteY218" fmla="*/ 5545689 h 5641173"/>
              <a:gd name="connsiteX219" fmla="*/ 1711543 w 11243827"/>
              <a:gd name="connsiteY219" fmla="*/ 5534558 h 5641173"/>
              <a:gd name="connsiteX220" fmla="*/ 1631462 w 11243827"/>
              <a:gd name="connsiteY220" fmla="*/ 5491807 h 5641173"/>
              <a:gd name="connsiteX221" fmla="*/ 1538763 w 11243827"/>
              <a:gd name="connsiteY221" fmla="*/ 5482781 h 5641173"/>
              <a:gd name="connsiteX222" fmla="*/ 1501533 w 11243827"/>
              <a:gd name="connsiteY222" fmla="*/ 5467817 h 5641173"/>
              <a:gd name="connsiteX223" fmla="*/ 1461266 w 11243827"/>
              <a:gd name="connsiteY223" fmla="*/ 5469343 h 5641173"/>
              <a:gd name="connsiteX224" fmla="*/ 1449415 w 11243827"/>
              <a:gd name="connsiteY224" fmla="*/ 5460467 h 5641173"/>
              <a:gd name="connsiteX225" fmla="*/ 1447454 w 11243827"/>
              <a:gd name="connsiteY225" fmla="*/ 5458776 h 5641173"/>
              <a:gd name="connsiteX226" fmla="*/ 1437814 w 11243827"/>
              <a:gd name="connsiteY226" fmla="*/ 5455515 h 5641173"/>
              <a:gd name="connsiteX227" fmla="*/ 1437334 w 11243827"/>
              <a:gd name="connsiteY227" fmla="*/ 5450209 h 5641173"/>
              <a:gd name="connsiteX228" fmla="*/ 1424429 w 11243827"/>
              <a:gd name="connsiteY228" fmla="*/ 5442157 h 5641173"/>
              <a:gd name="connsiteX229" fmla="*/ 1406063 w 11243827"/>
              <a:gd name="connsiteY229" fmla="*/ 5437380 h 5641173"/>
              <a:gd name="connsiteX230" fmla="*/ 1316379 w 11243827"/>
              <a:gd name="connsiteY230" fmla="*/ 5419601 h 5641173"/>
              <a:gd name="connsiteX231" fmla="*/ 1264090 w 11243827"/>
              <a:gd name="connsiteY231" fmla="*/ 5406153 h 5641173"/>
              <a:gd name="connsiteX232" fmla="*/ 1246374 w 11243827"/>
              <a:gd name="connsiteY232" fmla="*/ 5396631 h 5641173"/>
              <a:gd name="connsiteX233" fmla="*/ 1220190 w 11243827"/>
              <a:gd name="connsiteY233" fmla="*/ 5386301 h 5641173"/>
              <a:gd name="connsiteX234" fmla="*/ 1175643 w 11243827"/>
              <a:gd name="connsiteY234" fmla="*/ 5364651 h 5641173"/>
              <a:gd name="connsiteX235" fmla="*/ 1150342 w 11243827"/>
              <a:gd name="connsiteY235" fmla="*/ 5358447 h 5641173"/>
              <a:gd name="connsiteX236" fmla="*/ 1112024 w 11243827"/>
              <a:gd name="connsiteY236" fmla="*/ 5345786 h 5641173"/>
              <a:gd name="connsiteX237" fmla="*/ 1100870 w 11243827"/>
              <a:gd name="connsiteY237" fmla="*/ 5343651 h 5641173"/>
              <a:gd name="connsiteX238" fmla="*/ 1096383 w 11243827"/>
              <a:gd name="connsiteY238" fmla="*/ 5343015 h 5641173"/>
              <a:gd name="connsiteX239" fmla="*/ 1058039 w 11243827"/>
              <a:gd name="connsiteY239" fmla="*/ 5343504 h 5641173"/>
              <a:gd name="connsiteX240" fmla="*/ 1055426 w 11243827"/>
              <a:gd name="connsiteY240" fmla="*/ 5339088 h 5641173"/>
              <a:gd name="connsiteX241" fmla="*/ 1044738 w 11243827"/>
              <a:gd name="connsiteY241" fmla="*/ 5333063 h 5641173"/>
              <a:gd name="connsiteX242" fmla="*/ 1033909 w 11243827"/>
              <a:gd name="connsiteY242" fmla="*/ 5335680 h 5641173"/>
              <a:gd name="connsiteX243" fmla="*/ 1012649 w 11243827"/>
              <a:gd name="connsiteY243" fmla="*/ 5334541 h 5641173"/>
              <a:gd name="connsiteX244" fmla="*/ 1007115 w 11243827"/>
              <a:gd name="connsiteY244" fmla="*/ 5332775 h 5641173"/>
              <a:gd name="connsiteX245" fmla="*/ 987447 w 11243827"/>
              <a:gd name="connsiteY245" fmla="*/ 5346462 h 5641173"/>
              <a:gd name="connsiteX246" fmla="*/ 953418 w 11243827"/>
              <a:gd name="connsiteY246" fmla="*/ 5333901 h 5641173"/>
              <a:gd name="connsiteX247" fmla="*/ 916854 w 11243827"/>
              <a:gd name="connsiteY247" fmla="*/ 5329435 h 5641173"/>
              <a:gd name="connsiteX248" fmla="*/ 905651 w 11243827"/>
              <a:gd name="connsiteY248" fmla="*/ 5332114 h 5641173"/>
              <a:gd name="connsiteX249" fmla="*/ 838405 w 11243827"/>
              <a:gd name="connsiteY249" fmla="*/ 5339470 h 5641173"/>
              <a:gd name="connsiteX250" fmla="*/ 817627 w 11243827"/>
              <a:gd name="connsiteY250" fmla="*/ 5330580 h 5641173"/>
              <a:gd name="connsiteX251" fmla="*/ 801817 w 11243827"/>
              <a:gd name="connsiteY251" fmla="*/ 5325937 h 5641173"/>
              <a:gd name="connsiteX252" fmla="*/ 798857 w 11243827"/>
              <a:gd name="connsiteY252" fmla="*/ 5320979 h 5641173"/>
              <a:gd name="connsiteX253" fmla="*/ 788354 w 11243827"/>
              <a:gd name="connsiteY253" fmla="*/ 5320143 h 5641173"/>
              <a:gd name="connsiteX254" fmla="*/ 785726 w 11243827"/>
              <a:gd name="connsiteY254" fmla="*/ 5318989 h 5641173"/>
              <a:gd name="connsiteX255" fmla="*/ 770507 w 11243827"/>
              <a:gd name="connsiteY255" fmla="*/ 5313309 h 5641173"/>
              <a:gd name="connsiteX256" fmla="*/ 733810 w 11243827"/>
              <a:gd name="connsiteY256" fmla="*/ 5324286 h 5641173"/>
              <a:gd name="connsiteX257" fmla="*/ 692117 w 11243827"/>
              <a:gd name="connsiteY257" fmla="*/ 5318786 h 5641173"/>
              <a:gd name="connsiteX258" fmla="*/ 574943 w 11243827"/>
              <a:gd name="connsiteY258" fmla="*/ 5327578 h 5641173"/>
              <a:gd name="connsiteX259" fmla="*/ 441302 w 11243827"/>
              <a:gd name="connsiteY259" fmla="*/ 5307062 h 5641173"/>
              <a:gd name="connsiteX260" fmla="*/ 336819 w 11243827"/>
              <a:gd name="connsiteY260" fmla="*/ 5336690 h 5641173"/>
              <a:gd name="connsiteX261" fmla="*/ 270932 w 11243827"/>
              <a:gd name="connsiteY261" fmla="*/ 5345451 h 5641173"/>
              <a:gd name="connsiteX262" fmla="*/ 194189 w 11243827"/>
              <a:gd name="connsiteY262" fmla="*/ 5343588 h 5641173"/>
              <a:gd name="connsiteX263" fmla="*/ 192552 w 11243827"/>
              <a:gd name="connsiteY263" fmla="*/ 5342845 h 5641173"/>
              <a:gd name="connsiteX264" fmla="*/ 178320 w 11243827"/>
              <a:gd name="connsiteY264" fmla="*/ 5343766 h 5641173"/>
              <a:gd name="connsiteX265" fmla="*/ 175596 w 11243827"/>
              <a:gd name="connsiteY265" fmla="*/ 5346411 h 5641173"/>
              <a:gd name="connsiteX266" fmla="*/ 147287 w 11243827"/>
              <a:gd name="connsiteY266" fmla="*/ 5352625 h 5641173"/>
              <a:gd name="connsiteX267" fmla="*/ 114847 w 11243827"/>
              <a:gd name="connsiteY267" fmla="*/ 5355844 h 5641173"/>
              <a:gd name="connsiteX268" fmla="*/ 114306 w 11243827"/>
              <a:gd name="connsiteY268" fmla="*/ 5354983 h 5641173"/>
              <a:gd name="connsiteX269" fmla="*/ 89264 w 11243827"/>
              <a:gd name="connsiteY269" fmla="*/ 5348886 h 5641173"/>
              <a:gd name="connsiteX270" fmla="*/ 49794 w 11243827"/>
              <a:gd name="connsiteY270" fmla="*/ 5329950 h 5641173"/>
              <a:gd name="connsiteX271" fmla="*/ 19924 w 11243827"/>
              <a:gd name="connsiteY271" fmla="*/ 5334282 h 5641173"/>
              <a:gd name="connsiteX272" fmla="*/ 13819 w 11243827"/>
              <a:gd name="connsiteY272" fmla="*/ 5334653 h 5641173"/>
              <a:gd name="connsiteX273" fmla="*/ 13657 w 11243827"/>
              <a:gd name="connsiteY273" fmla="*/ 5334455 h 5641173"/>
              <a:gd name="connsiteX274" fmla="*/ 7139 w 11243827"/>
              <a:gd name="connsiteY274" fmla="*/ 5334438 h 5641173"/>
              <a:gd name="connsiteX275" fmla="*/ 2684 w 11243827"/>
              <a:gd name="connsiteY275" fmla="*/ 5335333 h 5641173"/>
              <a:gd name="connsiteX276" fmla="*/ 0 w 11243827"/>
              <a:gd name="connsiteY276" fmla="*/ 5335496 h 5641173"/>
              <a:gd name="connsiteX277" fmla="*/ 0 w 11243827"/>
              <a:gd name="connsiteY277" fmla="*/ 10592 h 5641173"/>
              <a:gd name="connsiteX278" fmla="*/ 11243827 w 11243827"/>
              <a:gd name="connsiteY278" fmla="*/ 0 h 5641173"/>
              <a:gd name="connsiteX0" fmla="*/ 11243827 w 11243827"/>
              <a:gd name="connsiteY0" fmla="*/ 0 h 5641173"/>
              <a:gd name="connsiteX1" fmla="*/ 11243827 w 11243827"/>
              <a:gd name="connsiteY1" fmla="*/ 5209610 h 5641173"/>
              <a:gd name="connsiteX2" fmla="*/ 11240675 w 11243827"/>
              <a:gd name="connsiteY2" fmla="*/ 5210442 h 5641173"/>
              <a:gd name="connsiteX3" fmla="*/ 11179959 w 11243827"/>
              <a:gd name="connsiteY3" fmla="*/ 5221199 h 5641173"/>
              <a:gd name="connsiteX4" fmla="*/ 11105493 w 11243827"/>
              <a:gd name="connsiteY4" fmla="*/ 5259905 h 5641173"/>
              <a:gd name="connsiteX5" fmla="*/ 11078640 w 11243827"/>
              <a:gd name="connsiteY5" fmla="*/ 5263531 h 5641173"/>
              <a:gd name="connsiteX6" fmla="*/ 11079616 w 11243827"/>
              <a:gd name="connsiteY6" fmla="*/ 5270380 h 5641173"/>
              <a:gd name="connsiteX7" fmla="*/ 11069641 w 11243827"/>
              <a:gd name="connsiteY7" fmla="*/ 5270884 h 5641173"/>
              <a:gd name="connsiteX8" fmla="*/ 11047377 w 11243827"/>
              <a:gd name="connsiteY8" fmla="*/ 5271051 h 5641173"/>
              <a:gd name="connsiteX9" fmla="*/ 10980705 w 11243827"/>
              <a:gd name="connsiteY9" fmla="*/ 5272951 h 5641173"/>
              <a:gd name="connsiteX10" fmla="*/ 10962514 w 11243827"/>
              <a:gd name="connsiteY10" fmla="*/ 5286084 h 5641173"/>
              <a:gd name="connsiteX11" fmla="*/ 10945307 w 11243827"/>
              <a:gd name="connsiteY11" fmla="*/ 5286290 h 5641173"/>
              <a:gd name="connsiteX12" fmla="*/ 10845516 w 11243827"/>
              <a:gd name="connsiteY12" fmla="*/ 5303894 h 5641173"/>
              <a:gd name="connsiteX13" fmla="*/ 10831795 w 11243827"/>
              <a:gd name="connsiteY13" fmla="*/ 5305210 h 5641173"/>
              <a:gd name="connsiteX14" fmla="*/ 10824365 w 11243827"/>
              <a:gd name="connsiteY14" fmla="*/ 5311111 h 5641173"/>
              <a:gd name="connsiteX15" fmla="*/ 10797756 w 11243827"/>
              <a:gd name="connsiteY15" fmla="*/ 5312285 h 5641173"/>
              <a:gd name="connsiteX16" fmla="*/ 10796525 w 11243827"/>
              <a:gd name="connsiteY16" fmla="*/ 5315645 h 5641173"/>
              <a:gd name="connsiteX17" fmla="*/ 10709063 w 11243827"/>
              <a:gd name="connsiteY17" fmla="*/ 5344492 h 5641173"/>
              <a:gd name="connsiteX18" fmla="*/ 10694078 w 11243827"/>
              <a:gd name="connsiteY18" fmla="*/ 5349258 h 5641173"/>
              <a:gd name="connsiteX19" fmla="*/ 10681131 w 11243827"/>
              <a:gd name="connsiteY19" fmla="*/ 5347812 h 5641173"/>
              <a:gd name="connsiteX20" fmla="*/ 10609448 w 11243827"/>
              <a:gd name="connsiteY20" fmla="*/ 5351931 h 5641173"/>
              <a:gd name="connsiteX21" fmla="*/ 10592397 w 11243827"/>
              <a:gd name="connsiteY21" fmla="*/ 5349402 h 5641173"/>
              <a:gd name="connsiteX22" fmla="*/ 10585227 w 11243827"/>
              <a:gd name="connsiteY22" fmla="*/ 5344063 h 5641173"/>
              <a:gd name="connsiteX23" fmla="*/ 10557472 w 11243827"/>
              <a:gd name="connsiteY23" fmla="*/ 5354151 h 5641173"/>
              <a:gd name="connsiteX24" fmla="*/ 10514646 w 11243827"/>
              <a:gd name="connsiteY24" fmla="*/ 5361064 h 5641173"/>
              <a:gd name="connsiteX25" fmla="*/ 10494292 w 11243827"/>
              <a:gd name="connsiteY25" fmla="*/ 5366054 h 5641173"/>
              <a:gd name="connsiteX26" fmla="*/ 10477869 w 11243827"/>
              <a:gd name="connsiteY26" fmla="*/ 5363025 h 5641173"/>
              <a:gd name="connsiteX27" fmla="*/ 10384411 w 11243827"/>
              <a:gd name="connsiteY27" fmla="*/ 5362257 h 5641173"/>
              <a:gd name="connsiteX28" fmla="*/ 10362921 w 11243827"/>
              <a:gd name="connsiteY28" fmla="*/ 5357444 h 5641173"/>
              <a:gd name="connsiteX29" fmla="*/ 10352736 w 11243827"/>
              <a:gd name="connsiteY29" fmla="*/ 5347851 h 5641173"/>
              <a:gd name="connsiteX30" fmla="*/ 10344754 w 11243827"/>
              <a:gd name="connsiteY30" fmla="*/ 5351272 h 5641173"/>
              <a:gd name="connsiteX31" fmla="*/ 10288226 w 11243827"/>
              <a:gd name="connsiteY31" fmla="*/ 5351613 h 5641173"/>
              <a:gd name="connsiteX32" fmla="*/ 10251350 w 11243827"/>
              <a:gd name="connsiteY32" fmla="*/ 5352711 h 5641173"/>
              <a:gd name="connsiteX33" fmla="*/ 10249108 w 11243827"/>
              <a:gd name="connsiteY33" fmla="*/ 5365881 h 5641173"/>
              <a:gd name="connsiteX34" fmla="*/ 10216272 w 11243827"/>
              <a:gd name="connsiteY34" fmla="*/ 5370573 h 5641173"/>
              <a:gd name="connsiteX35" fmla="*/ 10181278 w 11243827"/>
              <a:gd name="connsiteY35" fmla="*/ 5362119 h 5641173"/>
              <a:gd name="connsiteX36" fmla="*/ 10140033 w 11243827"/>
              <a:gd name="connsiteY36" fmla="*/ 5363304 h 5641173"/>
              <a:gd name="connsiteX37" fmla="*/ 10115353 w 11243827"/>
              <a:gd name="connsiteY37" fmla="*/ 5363869 h 5641173"/>
              <a:gd name="connsiteX38" fmla="*/ 10050578 w 11243827"/>
              <a:gd name="connsiteY38" fmla="*/ 5376153 h 5641173"/>
              <a:gd name="connsiteX39" fmla="*/ 9945478 w 11243827"/>
              <a:gd name="connsiteY39" fmla="*/ 5422859 h 5641173"/>
              <a:gd name="connsiteX40" fmla="*/ 9912481 w 11243827"/>
              <a:gd name="connsiteY40" fmla="*/ 5429477 h 5641173"/>
              <a:gd name="connsiteX41" fmla="*/ 9906713 w 11243827"/>
              <a:gd name="connsiteY41" fmla="*/ 5426784 h 5641173"/>
              <a:gd name="connsiteX42" fmla="*/ 9742436 w 11243827"/>
              <a:gd name="connsiteY42" fmla="*/ 5454834 h 5641173"/>
              <a:gd name="connsiteX43" fmla="*/ 9713044 w 11243827"/>
              <a:gd name="connsiteY43" fmla="*/ 5456476 h 5641173"/>
              <a:gd name="connsiteX44" fmla="*/ 9691033 w 11243827"/>
              <a:gd name="connsiteY44" fmla="*/ 5455451 h 5641173"/>
              <a:gd name="connsiteX45" fmla="*/ 9638355 w 11243827"/>
              <a:gd name="connsiteY45" fmla="*/ 5464794 h 5641173"/>
              <a:gd name="connsiteX46" fmla="*/ 9552434 w 11243827"/>
              <a:gd name="connsiteY46" fmla="*/ 5485280 h 5641173"/>
              <a:gd name="connsiteX47" fmla="*/ 9533883 w 11243827"/>
              <a:gd name="connsiteY47" fmla="*/ 5488516 h 5641173"/>
              <a:gd name="connsiteX48" fmla="*/ 9516916 w 11243827"/>
              <a:gd name="connsiteY48" fmla="*/ 5486828 h 5641173"/>
              <a:gd name="connsiteX49" fmla="*/ 9512093 w 11243827"/>
              <a:gd name="connsiteY49" fmla="*/ 5482541 h 5641173"/>
              <a:gd name="connsiteX50" fmla="*/ 9501725 w 11243827"/>
              <a:gd name="connsiteY50" fmla="*/ 5483603 h 5641173"/>
              <a:gd name="connsiteX51" fmla="*/ 9498754 w 11243827"/>
              <a:gd name="connsiteY51" fmla="*/ 5482951 h 5641173"/>
              <a:gd name="connsiteX52" fmla="*/ 9481932 w 11243827"/>
              <a:gd name="connsiteY52" fmla="*/ 5480151 h 5641173"/>
              <a:gd name="connsiteX53" fmla="*/ 9451321 w 11243827"/>
              <a:gd name="connsiteY53" fmla="*/ 5497375 h 5641173"/>
              <a:gd name="connsiteX54" fmla="*/ 9409298 w 11243827"/>
              <a:gd name="connsiteY54" fmla="*/ 5499478 h 5641173"/>
              <a:gd name="connsiteX55" fmla="*/ 9303056 w 11243827"/>
              <a:gd name="connsiteY55" fmla="*/ 5519093 h 5641173"/>
              <a:gd name="connsiteX56" fmla="*/ 9229078 w 11243827"/>
              <a:gd name="connsiteY56" fmla="*/ 5524154 h 5641173"/>
              <a:gd name="connsiteX57" fmla="*/ 9165105 w 11243827"/>
              <a:gd name="connsiteY57" fmla="*/ 5532892 h 5641173"/>
              <a:gd name="connsiteX58" fmla="*/ 9077301 w 11243827"/>
              <a:gd name="connsiteY58" fmla="*/ 5580356 h 5641173"/>
              <a:gd name="connsiteX59" fmla="*/ 8960065 w 11243827"/>
              <a:gd name="connsiteY59" fmla="*/ 5597982 h 5641173"/>
              <a:gd name="connsiteX60" fmla="*/ 8953536 w 11243827"/>
              <a:gd name="connsiteY60" fmla="*/ 5606638 h 5641173"/>
              <a:gd name="connsiteX61" fmla="*/ 8943907 w 11243827"/>
              <a:gd name="connsiteY61" fmla="*/ 5612541 h 5641173"/>
              <a:gd name="connsiteX62" fmla="*/ 8942046 w 11243827"/>
              <a:gd name="connsiteY62" fmla="*/ 5612112 h 5641173"/>
              <a:gd name="connsiteX63" fmla="*/ 8928824 w 11243827"/>
              <a:gd name="connsiteY63" fmla="*/ 5615549 h 5641173"/>
              <a:gd name="connsiteX64" fmla="*/ 8927294 w 11243827"/>
              <a:gd name="connsiteY64" fmla="*/ 5618607 h 5641173"/>
              <a:gd name="connsiteX65" fmla="*/ 8918651 w 11243827"/>
              <a:gd name="connsiteY65" fmla="*/ 5621688 h 5641173"/>
              <a:gd name="connsiteX66" fmla="*/ 8902772 w 11243827"/>
              <a:gd name="connsiteY66" fmla="*/ 5629703 h 5641173"/>
              <a:gd name="connsiteX67" fmla="*/ 8898724 w 11243827"/>
              <a:gd name="connsiteY67" fmla="*/ 5629379 h 5641173"/>
              <a:gd name="connsiteX68" fmla="*/ 8873099 w 11243827"/>
              <a:gd name="connsiteY68" fmla="*/ 5638628 h 5641173"/>
              <a:gd name="connsiteX69" fmla="*/ 8872234 w 11243827"/>
              <a:gd name="connsiteY69" fmla="*/ 5637889 h 5641173"/>
              <a:gd name="connsiteX70" fmla="*/ 8862777 w 11243827"/>
              <a:gd name="connsiteY70" fmla="*/ 5636711 h 5641173"/>
              <a:gd name="connsiteX71" fmla="*/ 8845869 w 11243827"/>
              <a:gd name="connsiteY71" fmla="*/ 5636436 h 5641173"/>
              <a:gd name="connsiteX72" fmla="*/ 8800548 w 11243827"/>
              <a:gd name="connsiteY72" fmla="*/ 5625084 h 5641173"/>
              <a:gd name="connsiteX73" fmla="*/ 8773774 w 11243827"/>
              <a:gd name="connsiteY73" fmla="*/ 5634630 h 5641173"/>
              <a:gd name="connsiteX74" fmla="*/ 8698255 w 11243827"/>
              <a:gd name="connsiteY74" fmla="*/ 5636083 h 5641173"/>
              <a:gd name="connsiteX75" fmla="*/ 8619167 w 11243827"/>
              <a:gd name="connsiteY75" fmla="*/ 5619130 h 5641173"/>
              <a:gd name="connsiteX76" fmla="*/ 8539822 w 11243827"/>
              <a:gd name="connsiteY76" fmla="*/ 5616905 h 5641173"/>
              <a:gd name="connsiteX77" fmla="*/ 8511094 w 11243827"/>
              <a:gd name="connsiteY77" fmla="*/ 5617360 h 5641173"/>
              <a:gd name="connsiteX78" fmla="*/ 8459886 w 11243827"/>
              <a:gd name="connsiteY78" fmla="*/ 5612612 h 5641173"/>
              <a:gd name="connsiteX79" fmla="*/ 8436432 w 11243827"/>
              <a:gd name="connsiteY79" fmla="*/ 5606990 h 5641173"/>
              <a:gd name="connsiteX80" fmla="*/ 8435403 w 11243827"/>
              <a:gd name="connsiteY80" fmla="*/ 5607336 h 5641173"/>
              <a:gd name="connsiteX81" fmla="*/ 8433307 w 11243827"/>
              <a:gd name="connsiteY81" fmla="*/ 5604917 h 5641173"/>
              <a:gd name="connsiteX82" fmla="*/ 8428968 w 11243827"/>
              <a:gd name="connsiteY82" fmla="*/ 5603796 h 5641173"/>
              <a:gd name="connsiteX83" fmla="*/ 8417124 w 11243827"/>
              <a:gd name="connsiteY83" fmla="*/ 5604518 h 5641173"/>
              <a:gd name="connsiteX84" fmla="*/ 8412669 w 11243827"/>
              <a:gd name="connsiteY84" fmla="*/ 5605413 h 5641173"/>
              <a:gd name="connsiteX85" fmla="*/ 8406152 w 11243827"/>
              <a:gd name="connsiteY85" fmla="*/ 5605396 h 5641173"/>
              <a:gd name="connsiteX86" fmla="*/ 8405989 w 11243827"/>
              <a:gd name="connsiteY86" fmla="*/ 5605197 h 5641173"/>
              <a:gd name="connsiteX87" fmla="*/ 8399884 w 11243827"/>
              <a:gd name="connsiteY87" fmla="*/ 5605568 h 5641173"/>
              <a:gd name="connsiteX88" fmla="*/ 8370014 w 11243827"/>
              <a:gd name="connsiteY88" fmla="*/ 5609900 h 5641173"/>
              <a:gd name="connsiteX89" fmla="*/ 8330544 w 11243827"/>
              <a:gd name="connsiteY89" fmla="*/ 5590964 h 5641173"/>
              <a:gd name="connsiteX90" fmla="*/ 8314221 w 11243827"/>
              <a:gd name="connsiteY90" fmla="*/ 5587682 h 5641173"/>
              <a:gd name="connsiteX91" fmla="*/ 8305502 w 11243827"/>
              <a:gd name="connsiteY91" fmla="*/ 5584868 h 5641173"/>
              <a:gd name="connsiteX92" fmla="*/ 8304962 w 11243827"/>
              <a:gd name="connsiteY92" fmla="*/ 5584007 h 5641173"/>
              <a:gd name="connsiteX93" fmla="*/ 8276324 w 11243827"/>
              <a:gd name="connsiteY93" fmla="*/ 5588260 h 5641173"/>
              <a:gd name="connsiteX94" fmla="*/ 8272522 w 11243827"/>
              <a:gd name="connsiteY94" fmla="*/ 5587226 h 5641173"/>
              <a:gd name="connsiteX95" fmla="*/ 8253857 w 11243827"/>
              <a:gd name="connsiteY95" fmla="*/ 5592043 h 5641173"/>
              <a:gd name="connsiteX96" fmla="*/ 8244212 w 11243827"/>
              <a:gd name="connsiteY96" fmla="*/ 5593439 h 5641173"/>
              <a:gd name="connsiteX97" fmla="*/ 8241488 w 11243827"/>
              <a:gd name="connsiteY97" fmla="*/ 5596085 h 5641173"/>
              <a:gd name="connsiteX98" fmla="*/ 8227256 w 11243827"/>
              <a:gd name="connsiteY98" fmla="*/ 5597005 h 5641173"/>
              <a:gd name="connsiteX99" fmla="*/ 8225619 w 11243827"/>
              <a:gd name="connsiteY99" fmla="*/ 5596262 h 5641173"/>
              <a:gd name="connsiteX100" fmla="*/ 8213882 w 11243827"/>
              <a:gd name="connsiteY100" fmla="*/ 5600179 h 5641173"/>
              <a:gd name="connsiteX101" fmla="*/ 8204045 w 11243827"/>
              <a:gd name="connsiteY101" fmla="*/ 5607275 h 5641173"/>
              <a:gd name="connsiteX102" fmla="*/ 8082989 w 11243827"/>
              <a:gd name="connsiteY102" fmla="*/ 5603160 h 5641173"/>
              <a:gd name="connsiteX103" fmla="*/ 7976942 w 11243827"/>
              <a:gd name="connsiteY103" fmla="*/ 5598455 h 5641173"/>
              <a:gd name="connsiteX104" fmla="*/ 7950121 w 11243827"/>
              <a:gd name="connsiteY104" fmla="*/ 5590893 h 5641173"/>
              <a:gd name="connsiteX105" fmla="*/ 7727691 w 11243827"/>
              <a:gd name="connsiteY105" fmla="*/ 5621064 h 5641173"/>
              <a:gd name="connsiteX106" fmla="*/ 7685998 w 11243827"/>
              <a:gd name="connsiteY106" fmla="*/ 5615564 h 5641173"/>
              <a:gd name="connsiteX107" fmla="*/ 7649302 w 11243827"/>
              <a:gd name="connsiteY107" fmla="*/ 5626541 h 5641173"/>
              <a:gd name="connsiteX108" fmla="*/ 7634083 w 11243827"/>
              <a:gd name="connsiteY108" fmla="*/ 5620862 h 5641173"/>
              <a:gd name="connsiteX109" fmla="*/ 7631455 w 11243827"/>
              <a:gd name="connsiteY109" fmla="*/ 5619708 h 5641173"/>
              <a:gd name="connsiteX110" fmla="*/ 7620952 w 11243827"/>
              <a:gd name="connsiteY110" fmla="*/ 5618872 h 5641173"/>
              <a:gd name="connsiteX111" fmla="*/ 7617992 w 11243827"/>
              <a:gd name="connsiteY111" fmla="*/ 5613914 h 5641173"/>
              <a:gd name="connsiteX112" fmla="*/ 7602182 w 11243827"/>
              <a:gd name="connsiteY112" fmla="*/ 5609271 h 5641173"/>
              <a:gd name="connsiteX113" fmla="*/ 7582847 w 11243827"/>
              <a:gd name="connsiteY113" fmla="*/ 5609047 h 5641173"/>
              <a:gd name="connsiteX114" fmla="*/ 7514158 w 11243827"/>
              <a:gd name="connsiteY114" fmla="*/ 5607737 h 5641173"/>
              <a:gd name="connsiteX115" fmla="*/ 7502955 w 11243827"/>
              <a:gd name="connsiteY115" fmla="*/ 5610415 h 5641173"/>
              <a:gd name="connsiteX116" fmla="*/ 7466391 w 11243827"/>
              <a:gd name="connsiteY116" fmla="*/ 5605949 h 5641173"/>
              <a:gd name="connsiteX117" fmla="*/ 7433806 w 11243827"/>
              <a:gd name="connsiteY117" fmla="*/ 5604945 h 5641173"/>
              <a:gd name="connsiteX118" fmla="*/ 7412693 w 11243827"/>
              <a:gd name="connsiteY118" fmla="*/ 5607075 h 5641173"/>
              <a:gd name="connsiteX119" fmla="*/ 7407159 w 11243827"/>
              <a:gd name="connsiteY119" fmla="*/ 5605310 h 5641173"/>
              <a:gd name="connsiteX120" fmla="*/ 7385900 w 11243827"/>
              <a:gd name="connsiteY120" fmla="*/ 5604171 h 5641173"/>
              <a:gd name="connsiteX121" fmla="*/ 7375071 w 11243827"/>
              <a:gd name="connsiteY121" fmla="*/ 5606788 h 5641173"/>
              <a:gd name="connsiteX122" fmla="*/ 7364382 w 11243827"/>
              <a:gd name="connsiteY122" fmla="*/ 5600762 h 5641173"/>
              <a:gd name="connsiteX123" fmla="*/ 7361770 w 11243827"/>
              <a:gd name="connsiteY123" fmla="*/ 5596347 h 5641173"/>
              <a:gd name="connsiteX124" fmla="*/ 7346641 w 11243827"/>
              <a:gd name="connsiteY124" fmla="*/ 5598329 h 5641173"/>
              <a:gd name="connsiteX125" fmla="*/ 7334238 w 11243827"/>
              <a:gd name="connsiteY125" fmla="*/ 5594014 h 5641173"/>
              <a:gd name="connsiteX126" fmla="*/ 7323426 w 11243827"/>
              <a:gd name="connsiteY126" fmla="*/ 5596835 h 5641173"/>
              <a:gd name="connsiteX127" fmla="*/ 7318938 w 11243827"/>
              <a:gd name="connsiteY127" fmla="*/ 5596200 h 5641173"/>
              <a:gd name="connsiteX128" fmla="*/ 7307784 w 11243827"/>
              <a:gd name="connsiteY128" fmla="*/ 5594065 h 5641173"/>
              <a:gd name="connsiteX129" fmla="*/ 7288540 w 11243827"/>
              <a:gd name="connsiteY129" fmla="*/ 5589320 h 5641173"/>
              <a:gd name="connsiteX130" fmla="*/ 7282537 w 11243827"/>
              <a:gd name="connsiteY130" fmla="*/ 5588660 h 5641173"/>
              <a:gd name="connsiteX131" fmla="*/ 7269466 w 11243827"/>
              <a:gd name="connsiteY131" fmla="*/ 5581404 h 5641173"/>
              <a:gd name="connsiteX132" fmla="*/ 7244165 w 11243827"/>
              <a:gd name="connsiteY132" fmla="*/ 5575200 h 5641173"/>
              <a:gd name="connsiteX133" fmla="*/ 7199619 w 11243827"/>
              <a:gd name="connsiteY133" fmla="*/ 5553550 h 5641173"/>
              <a:gd name="connsiteX134" fmla="*/ 7173434 w 11243827"/>
              <a:gd name="connsiteY134" fmla="*/ 5543219 h 5641173"/>
              <a:gd name="connsiteX135" fmla="*/ 7155718 w 11243827"/>
              <a:gd name="connsiteY135" fmla="*/ 5533697 h 5641173"/>
              <a:gd name="connsiteX136" fmla="*/ 7103430 w 11243827"/>
              <a:gd name="connsiteY136" fmla="*/ 5520249 h 5641173"/>
              <a:gd name="connsiteX137" fmla="*/ 7013746 w 11243827"/>
              <a:gd name="connsiteY137" fmla="*/ 5502470 h 5641173"/>
              <a:gd name="connsiteX138" fmla="*/ 6995379 w 11243827"/>
              <a:gd name="connsiteY138" fmla="*/ 5497693 h 5641173"/>
              <a:gd name="connsiteX139" fmla="*/ 6982475 w 11243827"/>
              <a:gd name="connsiteY139" fmla="*/ 5489641 h 5641173"/>
              <a:gd name="connsiteX140" fmla="*/ 6981994 w 11243827"/>
              <a:gd name="connsiteY140" fmla="*/ 5484335 h 5641173"/>
              <a:gd name="connsiteX141" fmla="*/ 6972355 w 11243827"/>
              <a:gd name="connsiteY141" fmla="*/ 5481074 h 5641173"/>
              <a:gd name="connsiteX142" fmla="*/ 6970394 w 11243827"/>
              <a:gd name="connsiteY142" fmla="*/ 5479383 h 5641173"/>
              <a:gd name="connsiteX143" fmla="*/ 6958543 w 11243827"/>
              <a:gd name="connsiteY143" fmla="*/ 5470507 h 5641173"/>
              <a:gd name="connsiteX144" fmla="*/ 6918276 w 11243827"/>
              <a:gd name="connsiteY144" fmla="*/ 5472034 h 5641173"/>
              <a:gd name="connsiteX145" fmla="*/ 6881046 w 11243827"/>
              <a:gd name="connsiteY145" fmla="*/ 5457070 h 5641173"/>
              <a:gd name="connsiteX146" fmla="*/ 6752164 w 11243827"/>
              <a:gd name="connsiteY146" fmla="*/ 5425021 h 5641173"/>
              <a:gd name="connsiteX147" fmla="*/ 6724964 w 11243827"/>
              <a:gd name="connsiteY147" fmla="*/ 5414071 h 5641173"/>
              <a:gd name="connsiteX148" fmla="*/ 6683286 w 11243827"/>
              <a:gd name="connsiteY148" fmla="*/ 5432830 h 5641173"/>
              <a:gd name="connsiteX149" fmla="*/ 6644277 w 11243827"/>
              <a:gd name="connsiteY149" fmla="*/ 5429684 h 5641173"/>
              <a:gd name="connsiteX150" fmla="*/ 6532914 w 11243827"/>
              <a:gd name="connsiteY150" fmla="*/ 5431205 h 5641173"/>
              <a:gd name="connsiteX151" fmla="*/ 6307459 w 11243827"/>
              <a:gd name="connsiteY151" fmla="*/ 5467087 h 5641173"/>
              <a:gd name="connsiteX152" fmla="*/ 6196243 w 11243827"/>
              <a:gd name="connsiteY152" fmla="*/ 5515042 h 5641173"/>
              <a:gd name="connsiteX153" fmla="*/ 6099124 w 11243827"/>
              <a:gd name="connsiteY153" fmla="*/ 5516848 h 5641173"/>
              <a:gd name="connsiteX154" fmla="*/ 6016077 w 11243827"/>
              <a:gd name="connsiteY154" fmla="*/ 5528642 h 5641173"/>
              <a:gd name="connsiteX155" fmla="*/ 6004389 w 11243827"/>
              <a:gd name="connsiteY155" fmla="*/ 5531206 h 5641173"/>
              <a:gd name="connsiteX156" fmla="*/ 5933945 w 11243827"/>
              <a:gd name="connsiteY156" fmla="*/ 5538840 h 5641173"/>
              <a:gd name="connsiteX157" fmla="*/ 5883936 w 11243827"/>
              <a:gd name="connsiteY157" fmla="*/ 5553807 h 5641173"/>
              <a:gd name="connsiteX158" fmla="*/ 5798331 w 11243827"/>
              <a:gd name="connsiteY158" fmla="*/ 5564248 h 5641173"/>
              <a:gd name="connsiteX159" fmla="*/ 5712738 w 11243827"/>
              <a:gd name="connsiteY159" fmla="*/ 5573120 h 5641173"/>
              <a:gd name="connsiteX160" fmla="*/ 5681342 w 11243827"/>
              <a:gd name="connsiteY160" fmla="*/ 5575621 h 5641173"/>
              <a:gd name="connsiteX161" fmla="*/ 5627167 w 11243827"/>
              <a:gd name="connsiteY161" fmla="*/ 5583215 h 5641173"/>
              <a:gd name="connsiteX162" fmla="*/ 5591414 w 11243827"/>
              <a:gd name="connsiteY162" fmla="*/ 5587695 h 5641173"/>
              <a:gd name="connsiteX163" fmla="*/ 5583028 w 11243827"/>
              <a:gd name="connsiteY163" fmla="*/ 5580877 h 5641173"/>
              <a:gd name="connsiteX164" fmla="*/ 5549426 w 11243827"/>
              <a:gd name="connsiteY164" fmla="*/ 5582858 h 5641173"/>
              <a:gd name="connsiteX165" fmla="*/ 5519999 w 11243827"/>
              <a:gd name="connsiteY165" fmla="*/ 5592246 h 5641173"/>
              <a:gd name="connsiteX166" fmla="*/ 5480028 w 11243827"/>
              <a:gd name="connsiteY166" fmla="*/ 5597282 h 5641173"/>
              <a:gd name="connsiteX167" fmla="*/ 5456175 w 11243827"/>
              <a:gd name="connsiteY167" fmla="*/ 5600371 h 5641173"/>
              <a:gd name="connsiteX168" fmla="*/ 5388463 w 11243827"/>
              <a:gd name="connsiteY168" fmla="*/ 5602638 h 5641173"/>
              <a:gd name="connsiteX169" fmla="*/ 5265898 w 11243827"/>
              <a:gd name="connsiteY169" fmla="*/ 5591830 h 5641173"/>
              <a:gd name="connsiteX170" fmla="*/ 5231231 w 11243827"/>
              <a:gd name="connsiteY170" fmla="*/ 5592790 h 5641173"/>
              <a:gd name="connsiteX171" fmla="*/ 5226996 w 11243827"/>
              <a:gd name="connsiteY171" fmla="*/ 5595040 h 5641173"/>
              <a:gd name="connsiteX172" fmla="*/ 5175988 w 11243827"/>
              <a:gd name="connsiteY172" fmla="*/ 5588131 h 5641173"/>
              <a:gd name="connsiteX173" fmla="*/ 5107470 w 11243827"/>
              <a:gd name="connsiteY173" fmla="*/ 5594771 h 5641173"/>
              <a:gd name="connsiteX174" fmla="*/ 5027868 w 11243827"/>
              <a:gd name="connsiteY174" fmla="*/ 5605624 h 5641173"/>
              <a:gd name="connsiteX175" fmla="*/ 5007324 w 11243827"/>
              <a:gd name="connsiteY175" fmla="*/ 5609209 h 5641173"/>
              <a:gd name="connsiteX176" fmla="*/ 4952559 w 11243827"/>
              <a:gd name="connsiteY176" fmla="*/ 5611402 h 5641173"/>
              <a:gd name="connsiteX177" fmla="*/ 4826081 w 11243827"/>
              <a:gd name="connsiteY177" fmla="*/ 5616191 h 5641173"/>
              <a:gd name="connsiteX178" fmla="*/ 4823501 w 11243827"/>
              <a:gd name="connsiteY178" fmla="*/ 5619174 h 5641173"/>
              <a:gd name="connsiteX179" fmla="*/ 4813093 w 11243827"/>
              <a:gd name="connsiteY179" fmla="*/ 5620026 h 5641173"/>
              <a:gd name="connsiteX180" fmla="*/ 4810563 w 11243827"/>
              <a:gd name="connsiteY180" fmla="*/ 5620787 h 5641173"/>
              <a:gd name="connsiteX181" fmla="*/ 4795818 w 11243827"/>
              <a:gd name="connsiteY181" fmla="*/ 5624618 h 5641173"/>
              <a:gd name="connsiteX182" fmla="*/ 4758404 w 11243827"/>
              <a:gd name="connsiteY182" fmla="*/ 5619510 h 5641173"/>
              <a:gd name="connsiteX183" fmla="*/ 4717254 w 11243827"/>
              <a:gd name="connsiteY183" fmla="*/ 5624155 h 5641173"/>
              <a:gd name="connsiteX184" fmla="*/ 4591958 w 11243827"/>
              <a:gd name="connsiteY184" fmla="*/ 5624710 h 5641173"/>
              <a:gd name="connsiteX185" fmla="*/ 4476215 w 11243827"/>
              <a:gd name="connsiteY185" fmla="*/ 5628210 h 5641173"/>
              <a:gd name="connsiteX186" fmla="*/ 4425193 w 11243827"/>
              <a:gd name="connsiteY186" fmla="*/ 5627414 h 5641173"/>
              <a:gd name="connsiteX187" fmla="*/ 4383866 w 11243827"/>
              <a:gd name="connsiteY187" fmla="*/ 5626546 h 5641173"/>
              <a:gd name="connsiteX188" fmla="*/ 4385596 w 11243827"/>
              <a:gd name="connsiteY188" fmla="*/ 5634646 h 5641173"/>
              <a:gd name="connsiteX189" fmla="*/ 4360864 w 11243827"/>
              <a:gd name="connsiteY189" fmla="*/ 5641173 h 5641173"/>
              <a:gd name="connsiteX190" fmla="*/ 4328321 w 11243827"/>
              <a:gd name="connsiteY190" fmla="*/ 5626332 h 5641173"/>
              <a:gd name="connsiteX191" fmla="*/ 4309842 w 11243827"/>
              <a:gd name="connsiteY191" fmla="*/ 5626471 h 5641173"/>
              <a:gd name="connsiteX192" fmla="*/ 4277424 w 11243827"/>
              <a:gd name="connsiteY192" fmla="*/ 5631598 h 5641173"/>
              <a:gd name="connsiteX193" fmla="*/ 4266627 w 11243827"/>
              <a:gd name="connsiteY193" fmla="*/ 5633969 h 5641173"/>
              <a:gd name="connsiteX194" fmla="*/ 4185525 w 11243827"/>
              <a:gd name="connsiteY194" fmla="*/ 5617508 h 5641173"/>
              <a:gd name="connsiteX195" fmla="*/ 4177617 w 11243827"/>
              <a:gd name="connsiteY195" fmla="*/ 5610903 h 5641173"/>
              <a:gd name="connsiteX196" fmla="*/ 4136948 w 11243827"/>
              <a:gd name="connsiteY196" fmla="*/ 5608031 h 5641173"/>
              <a:gd name="connsiteX197" fmla="*/ 4132323 w 11243827"/>
              <a:gd name="connsiteY197" fmla="*/ 5609784 h 5641173"/>
              <a:gd name="connsiteX198" fmla="*/ 4098620 w 11243827"/>
              <a:gd name="connsiteY198" fmla="*/ 5599672 h 5641173"/>
              <a:gd name="connsiteX199" fmla="*/ 3963475 w 11243827"/>
              <a:gd name="connsiteY199" fmla="*/ 5581841 h 5641173"/>
              <a:gd name="connsiteX200" fmla="*/ 3703613 w 11243827"/>
              <a:gd name="connsiteY200" fmla="*/ 5572482 h 5641173"/>
              <a:gd name="connsiteX201" fmla="*/ 3432987 w 11243827"/>
              <a:gd name="connsiteY201" fmla="*/ 5545768 h 5641173"/>
              <a:gd name="connsiteX202" fmla="*/ 3176381 w 11243827"/>
              <a:gd name="connsiteY202" fmla="*/ 5556110 h 5641173"/>
              <a:gd name="connsiteX203" fmla="*/ 2710156 w 11243827"/>
              <a:gd name="connsiteY203" fmla="*/ 5527517 h 5641173"/>
              <a:gd name="connsiteX204" fmla="*/ 2550206 w 11243827"/>
              <a:gd name="connsiteY204" fmla="*/ 5524958 h 5641173"/>
              <a:gd name="connsiteX205" fmla="*/ 2443041 w 11243827"/>
              <a:gd name="connsiteY205" fmla="*/ 5523990 h 5641173"/>
              <a:gd name="connsiteX206" fmla="*/ 2435613 w 11243827"/>
              <a:gd name="connsiteY206" fmla="*/ 5526704 h 5641173"/>
              <a:gd name="connsiteX207" fmla="*/ 2405682 w 11243827"/>
              <a:gd name="connsiteY207" fmla="*/ 5528307 h 5641173"/>
              <a:gd name="connsiteX208" fmla="*/ 2397487 w 11243827"/>
              <a:gd name="connsiteY208" fmla="*/ 5540337 h 5641173"/>
              <a:gd name="connsiteX209" fmla="*/ 2297454 w 11243827"/>
              <a:gd name="connsiteY209" fmla="*/ 5550765 h 5641173"/>
              <a:gd name="connsiteX210" fmla="*/ 2056700 w 11243827"/>
              <a:gd name="connsiteY210" fmla="*/ 5555489 h 5641173"/>
              <a:gd name="connsiteX211" fmla="*/ 1878530 w 11243827"/>
              <a:gd name="connsiteY211" fmla="*/ 5535330 h 5641173"/>
              <a:gd name="connsiteX212" fmla="*/ 1859292 w 11243827"/>
              <a:gd name="connsiteY212" fmla="*/ 5535461 h 5641173"/>
              <a:gd name="connsiteX213" fmla="*/ 1835626 w 11243827"/>
              <a:gd name="connsiteY213" fmla="*/ 5533793 h 5641173"/>
              <a:gd name="connsiteX214" fmla="*/ 1798939 w 11243827"/>
              <a:gd name="connsiteY214" fmla="*/ 5540285 h 5641173"/>
              <a:gd name="connsiteX215" fmla="*/ 1779046 w 11243827"/>
              <a:gd name="connsiteY215" fmla="*/ 5549949 h 5641173"/>
              <a:gd name="connsiteX216" fmla="*/ 1772421 w 11243827"/>
              <a:gd name="connsiteY216" fmla="*/ 5549018 h 5641173"/>
              <a:gd name="connsiteX217" fmla="*/ 1772052 w 11243827"/>
              <a:gd name="connsiteY217" fmla="*/ 5545689 h 5641173"/>
              <a:gd name="connsiteX218" fmla="*/ 1711543 w 11243827"/>
              <a:gd name="connsiteY218" fmla="*/ 5534558 h 5641173"/>
              <a:gd name="connsiteX219" fmla="*/ 1631462 w 11243827"/>
              <a:gd name="connsiteY219" fmla="*/ 5491807 h 5641173"/>
              <a:gd name="connsiteX220" fmla="*/ 1538763 w 11243827"/>
              <a:gd name="connsiteY220" fmla="*/ 5482781 h 5641173"/>
              <a:gd name="connsiteX221" fmla="*/ 1501533 w 11243827"/>
              <a:gd name="connsiteY221" fmla="*/ 5467817 h 5641173"/>
              <a:gd name="connsiteX222" fmla="*/ 1461266 w 11243827"/>
              <a:gd name="connsiteY222" fmla="*/ 5469343 h 5641173"/>
              <a:gd name="connsiteX223" fmla="*/ 1449415 w 11243827"/>
              <a:gd name="connsiteY223" fmla="*/ 5460467 h 5641173"/>
              <a:gd name="connsiteX224" fmla="*/ 1447454 w 11243827"/>
              <a:gd name="connsiteY224" fmla="*/ 5458776 h 5641173"/>
              <a:gd name="connsiteX225" fmla="*/ 1437814 w 11243827"/>
              <a:gd name="connsiteY225" fmla="*/ 5455515 h 5641173"/>
              <a:gd name="connsiteX226" fmla="*/ 1437334 w 11243827"/>
              <a:gd name="connsiteY226" fmla="*/ 5450209 h 5641173"/>
              <a:gd name="connsiteX227" fmla="*/ 1424429 w 11243827"/>
              <a:gd name="connsiteY227" fmla="*/ 5442157 h 5641173"/>
              <a:gd name="connsiteX228" fmla="*/ 1406063 w 11243827"/>
              <a:gd name="connsiteY228" fmla="*/ 5437380 h 5641173"/>
              <a:gd name="connsiteX229" fmla="*/ 1316379 w 11243827"/>
              <a:gd name="connsiteY229" fmla="*/ 5419601 h 5641173"/>
              <a:gd name="connsiteX230" fmla="*/ 1264090 w 11243827"/>
              <a:gd name="connsiteY230" fmla="*/ 5406153 h 5641173"/>
              <a:gd name="connsiteX231" fmla="*/ 1246374 w 11243827"/>
              <a:gd name="connsiteY231" fmla="*/ 5396631 h 5641173"/>
              <a:gd name="connsiteX232" fmla="*/ 1220190 w 11243827"/>
              <a:gd name="connsiteY232" fmla="*/ 5386301 h 5641173"/>
              <a:gd name="connsiteX233" fmla="*/ 1175643 w 11243827"/>
              <a:gd name="connsiteY233" fmla="*/ 5364651 h 5641173"/>
              <a:gd name="connsiteX234" fmla="*/ 1150342 w 11243827"/>
              <a:gd name="connsiteY234" fmla="*/ 5358447 h 5641173"/>
              <a:gd name="connsiteX235" fmla="*/ 1112024 w 11243827"/>
              <a:gd name="connsiteY235" fmla="*/ 5345786 h 5641173"/>
              <a:gd name="connsiteX236" fmla="*/ 1100870 w 11243827"/>
              <a:gd name="connsiteY236" fmla="*/ 5343651 h 5641173"/>
              <a:gd name="connsiteX237" fmla="*/ 1096383 w 11243827"/>
              <a:gd name="connsiteY237" fmla="*/ 5343015 h 5641173"/>
              <a:gd name="connsiteX238" fmla="*/ 1058039 w 11243827"/>
              <a:gd name="connsiteY238" fmla="*/ 5343504 h 5641173"/>
              <a:gd name="connsiteX239" fmla="*/ 1055426 w 11243827"/>
              <a:gd name="connsiteY239" fmla="*/ 5339088 h 5641173"/>
              <a:gd name="connsiteX240" fmla="*/ 1044738 w 11243827"/>
              <a:gd name="connsiteY240" fmla="*/ 5333063 h 5641173"/>
              <a:gd name="connsiteX241" fmla="*/ 1033909 w 11243827"/>
              <a:gd name="connsiteY241" fmla="*/ 5335680 h 5641173"/>
              <a:gd name="connsiteX242" fmla="*/ 1012649 w 11243827"/>
              <a:gd name="connsiteY242" fmla="*/ 5334541 h 5641173"/>
              <a:gd name="connsiteX243" fmla="*/ 1007115 w 11243827"/>
              <a:gd name="connsiteY243" fmla="*/ 5332775 h 5641173"/>
              <a:gd name="connsiteX244" fmla="*/ 987447 w 11243827"/>
              <a:gd name="connsiteY244" fmla="*/ 5346462 h 5641173"/>
              <a:gd name="connsiteX245" fmla="*/ 953418 w 11243827"/>
              <a:gd name="connsiteY245" fmla="*/ 5333901 h 5641173"/>
              <a:gd name="connsiteX246" fmla="*/ 916854 w 11243827"/>
              <a:gd name="connsiteY246" fmla="*/ 5329435 h 5641173"/>
              <a:gd name="connsiteX247" fmla="*/ 905651 w 11243827"/>
              <a:gd name="connsiteY247" fmla="*/ 5332114 h 5641173"/>
              <a:gd name="connsiteX248" fmla="*/ 838405 w 11243827"/>
              <a:gd name="connsiteY248" fmla="*/ 5339470 h 5641173"/>
              <a:gd name="connsiteX249" fmla="*/ 817627 w 11243827"/>
              <a:gd name="connsiteY249" fmla="*/ 5330580 h 5641173"/>
              <a:gd name="connsiteX250" fmla="*/ 801817 w 11243827"/>
              <a:gd name="connsiteY250" fmla="*/ 5325937 h 5641173"/>
              <a:gd name="connsiteX251" fmla="*/ 798857 w 11243827"/>
              <a:gd name="connsiteY251" fmla="*/ 5320979 h 5641173"/>
              <a:gd name="connsiteX252" fmla="*/ 788354 w 11243827"/>
              <a:gd name="connsiteY252" fmla="*/ 5320143 h 5641173"/>
              <a:gd name="connsiteX253" fmla="*/ 785726 w 11243827"/>
              <a:gd name="connsiteY253" fmla="*/ 5318989 h 5641173"/>
              <a:gd name="connsiteX254" fmla="*/ 770507 w 11243827"/>
              <a:gd name="connsiteY254" fmla="*/ 5313309 h 5641173"/>
              <a:gd name="connsiteX255" fmla="*/ 733810 w 11243827"/>
              <a:gd name="connsiteY255" fmla="*/ 5324286 h 5641173"/>
              <a:gd name="connsiteX256" fmla="*/ 692117 w 11243827"/>
              <a:gd name="connsiteY256" fmla="*/ 5318786 h 5641173"/>
              <a:gd name="connsiteX257" fmla="*/ 574943 w 11243827"/>
              <a:gd name="connsiteY257" fmla="*/ 5327578 h 5641173"/>
              <a:gd name="connsiteX258" fmla="*/ 441302 w 11243827"/>
              <a:gd name="connsiteY258" fmla="*/ 5307062 h 5641173"/>
              <a:gd name="connsiteX259" fmla="*/ 336819 w 11243827"/>
              <a:gd name="connsiteY259" fmla="*/ 5336690 h 5641173"/>
              <a:gd name="connsiteX260" fmla="*/ 270932 w 11243827"/>
              <a:gd name="connsiteY260" fmla="*/ 5345451 h 5641173"/>
              <a:gd name="connsiteX261" fmla="*/ 194189 w 11243827"/>
              <a:gd name="connsiteY261" fmla="*/ 5343588 h 5641173"/>
              <a:gd name="connsiteX262" fmla="*/ 192552 w 11243827"/>
              <a:gd name="connsiteY262" fmla="*/ 5342845 h 5641173"/>
              <a:gd name="connsiteX263" fmla="*/ 178320 w 11243827"/>
              <a:gd name="connsiteY263" fmla="*/ 5343766 h 5641173"/>
              <a:gd name="connsiteX264" fmla="*/ 175596 w 11243827"/>
              <a:gd name="connsiteY264" fmla="*/ 5346411 h 5641173"/>
              <a:gd name="connsiteX265" fmla="*/ 147287 w 11243827"/>
              <a:gd name="connsiteY265" fmla="*/ 5352625 h 5641173"/>
              <a:gd name="connsiteX266" fmla="*/ 114847 w 11243827"/>
              <a:gd name="connsiteY266" fmla="*/ 5355844 h 5641173"/>
              <a:gd name="connsiteX267" fmla="*/ 114306 w 11243827"/>
              <a:gd name="connsiteY267" fmla="*/ 5354983 h 5641173"/>
              <a:gd name="connsiteX268" fmla="*/ 89264 w 11243827"/>
              <a:gd name="connsiteY268" fmla="*/ 5348886 h 5641173"/>
              <a:gd name="connsiteX269" fmla="*/ 49794 w 11243827"/>
              <a:gd name="connsiteY269" fmla="*/ 5329950 h 5641173"/>
              <a:gd name="connsiteX270" fmla="*/ 19924 w 11243827"/>
              <a:gd name="connsiteY270" fmla="*/ 5334282 h 5641173"/>
              <a:gd name="connsiteX271" fmla="*/ 13819 w 11243827"/>
              <a:gd name="connsiteY271" fmla="*/ 5334653 h 5641173"/>
              <a:gd name="connsiteX272" fmla="*/ 13657 w 11243827"/>
              <a:gd name="connsiteY272" fmla="*/ 5334455 h 5641173"/>
              <a:gd name="connsiteX273" fmla="*/ 7139 w 11243827"/>
              <a:gd name="connsiteY273" fmla="*/ 5334438 h 5641173"/>
              <a:gd name="connsiteX274" fmla="*/ 2684 w 11243827"/>
              <a:gd name="connsiteY274" fmla="*/ 5335333 h 5641173"/>
              <a:gd name="connsiteX275" fmla="*/ 0 w 11243827"/>
              <a:gd name="connsiteY275" fmla="*/ 5335496 h 5641173"/>
              <a:gd name="connsiteX276" fmla="*/ 0 w 11243827"/>
              <a:gd name="connsiteY276" fmla="*/ 10592 h 5641173"/>
              <a:gd name="connsiteX277" fmla="*/ 11243827 w 11243827"/>
              <a:gd name="connsiteY277" fmla="*/ 0 h 56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11243827" h="5641173">
                <a:moveTo>
                  <a:pt x="11243827" y="0"/>
                </a:moveTo>
                <a:lnTo>
                  <a:pt x="11243827" y="5209610"/>
                </a:lnTo>
                <a:lnTo>
                  <a:pt x="11240675" y="5210442"/>
                </a:lnTo>
                <a:cubicBezTo>
                  <a:pt x="11212687" y="5216721"/>
                  <a:pt x="11197241" y="5217028"/>
                  <a:pt x="11179959" y="5221199"/>
                </a:cubicBezTo>
                <a:cubicBezTo>
                  <a:pt x="11151979" y="5230882"/>
                  <a:pt x="11122378" y="5252850"/>
                  <a:pt x="11105493" y="5259905"/>
                </a:cubicBezTo>
                <a:lnTo>
                  <a:pt x="11078640" y="5263531"/>
                </a:lnTo>
                <a:lnTo>
                  <a:pt x="11079616" y="5270380"/>
                </a:lnTo>
                <a:lnTo>
                  <a:pt x="11069641" y="5270884"/>
                </a:lnTo>
                <a:lnTo>
                  <a:pt x="11047377" y="5271051"/>
                </a:lnTo>
                <a:cubicBezTo>
                  <a:pt x="11033483" y="5272087"/>
                  <a:pt x="10994850" y="5270445"/>
                  <a:pt x="10980705" y="5272951"/>
                </a:cubicBezTo>
                <a:cubicBezTo>
                  <a:pt x="10976625" y="5280257"/>
                  <a:pt x="10970327" y="5284239"/>
                  <a:pt x="10962514" y="5286084"/>
                </a:cubicBezTo>
                <a:lnTo>
                  <a:pt x="10945307" y="5286290"/>
                </a:lnTo>
                <a:lnTo>
                  <a:pt x="10845516" y="5303894"/>
                </a:lnTo>
                <a:lnTo>
                  <a:pt x="10831795" y="5305210"/>
                </a:lnTo>
                <a:lnTo>
                  <a:pt x="10824365" y="5311111"/>
                </a:lnTo>
                <a:cubicBezTo>
                  <a:pt x="10818692" y="5312290"/>
                  <a:pt x="10802397" y="5311529"/>
                  <a:pt x="10797756" y="5312285"/>
                </a:cubicBezTo>
                <a:lnTo>
                  <a:pt x="10796525" y="5315645"/>
                </a:lnTo>
                <a:cubicBezTo>
                  <a:pt x="10781742" y="5321013"/>
                  <a:pt x="10726138" y="5338890"/>
                  <a:pt x="10709063" y="5344492"/>
                </a:cubicBezTo>
                <a:cubicBezTo>
                  <a:pt x="10705652" y="5339328"/>
                  <a:pt x="10698014" y="5347484"/>
                  <a:pt x="10694078" y="5349258"/>
                </a:cubicBezTo>
                <a:cubicBezTo>
                  <a:pt x="10693469" y="5345779"/>
                  <a:pt x="10683941" y="5344718"/>
                  <a:pt x="10681131" y="5347812"/>
                </a:cubicBezTo>
                <a:cubicBezTo>
                  <a:pt x="10614153" y="5364782"/>
                  <a:pt x="10647679" y="5329716"/>
                  <a:pt x="10609448" y="5351931"/>
                </a:cubicBezTo>
                <a:cubicBezTo>
                  <a:pt x="10602685" y="5353403"/>
                  <a:pt x="10597204" y="5352000"/>
                  <a:pt x="10592397" y="5349402"/>
                </a:cubicBezTo>
                <a:lnTo>
                  <a:pt x="10585227" y="5344063"/>
                </a:lnTo>
                <a:lnTo>
                  <a:pt x="10557472" y="5354151"/>
                </a:lnTo>
                <a:cubicBezTo>
                  <a:pt x="10543800" y="5357667"/>
                  <a:pt x="10529411" y="5359999"/>
                  <a:pt x="10514646" y="5361064"/>
                </a:cubicBezTo>
                <a:cubicBezTo>
                  <a:pt x="10511333" y="5353956"/>
                  <a:pt x="10499744" y="5364054"/>
                  <a:pt x="10494292" y="5366054"/>
                </a:cubicBezTo>
                <a:cubicBezTo>
                  <a:pt x="10494236" y="5361412"/>
                  <a:pt x="10482156" y="5359187"/>
                  <a:pt x="10477869" y="5363025"/>
                </a:cubicBezTo>
                <a:cubicBezTo>
                  <a:pt x="10387782" y="5379617"/>
                  <a:pt x="10438473" y="5336257"/>
                  <a:pt x="10384411" y="5362257"/>
                </a:cubicBezTo>
                <a:cubicBezTo>
                  <a:pt x="10375368" y="5363613"/>
                  <a:pt x="10368582" y="5361287"/>
                  <a:pt x="10362921" y="5357444"/>
                </a:cubicBezTo>
                <a:lnTo>
                  <a:pt x="10352736" y="5347851"/>
                </a:lnTo>
                <a:lnTo>
                  <a:pt x="10344754" y="5351272"/>
                </a:lnTo>
                <a:cubicBezTo>
                  <a:pt x="10314632" y="5351540"/>
                  <a:pt x="10305751" y="5341709"/>
                  <a:pt x="10288226" y="5351613"/>
                </a:cubicBezTo>
                <a:cubicBezTo>
                  <a:pt x="10262327" y="5331026"/>
                  <a:pt x="10271048" y="5349560"/>
                  <a:pt x="10251350" y="5352711"/>
                </a:cubicBezTo>
                <a:cubicBezTo>
                  <a:pt x="10235810" y="5356816"/>
                  <a:pt x="10264339" y="5364714"/>
                  <a:pt x="10249108" y="5365881"/>
                </a:cubicBezTo>
                <a:cubicBezTo>
                  <a:pt x="10232632" y="5360566"/>
                  <a:pt x="10233406" y="5377073"/>
                  <a:pt x="10216272" y="5370573"/>
                </a:cubicBezTo>
                <a:cubicBezTo>
                  <a:pt x="10220434" y="5358137"/>
                  <a:pt x="10182459" y="5372984"/>
                  <a:pt x="10181278" y="5362119"/>
                </a:cubicBezTo>
                <a:cubicBezTo>
                  <a:pt x="10166724" y="5377655"/>
                  <a:pt x="10159412" y="5358516"/>
                  <a:pt x="10140033" y="5363304"/>
                </a:cubicBezTo>
                <a:cubicBezTo>
                  <a:pt x="10130907" y="5369181"/>
                  <a:pt x="10124323" y="5370190"/>
                  <a:pt x="10115353" y="5363869"/>
                </a:cubicBezTo>
                <a:cubicBezTo>
                  <a:pt x="10073314" y="5392482"/>
                  <a:pt x="10089920" y="5365150"/>
                  <a:pt x="10050578" y="5376153"/>
                </a:cubicBezTo>
                <a:cubicBezTo>
                  <a:pt x="10016683" y="5387725"/>
                  <a:pt x="9978260" y="5395233"/>
                  <a:pt x="9945478" y="5422859"/>
                </a:cubicBezTo>
                <a:cubicBezTo>
                  <a:pt x="9939461" y="5430686"/>
                  <a:pt x="9924686" y="5433649"/>
                  <a:pt x="9912481" y="5429477"/>
                </a:cubicBezTo>
                <a:cubicBezTo>
                  <a:pt x="9910384" y="5428759"/>
                  <a:pt x="9908438" y="5427851"/>
                  <a:pt x="9906713" y="5426784"/>
                </a:cubicBezTo>
                <a:cubicBezTo>
                  <a:pt x="9878372" y="5431011"/>
                  <a:pt x="9774714" y="5449885"/>
                  <a:pt x="9742436" y="5454834"/>
                </a:cubicBezTo>
                <a:cubicBezTo>
                  <a:pt x="9739822" y="5444779"/>
                  <a:pt x="9723500" y="5462923"/>
                  <a:pt x="9713044" y="5456476"/>
                </a:cubicBezTo>
                <a:cubicBezTo>
                  <a:pt x="9705555" y="5450821"/>
                  <a:pt x="9698855" y="5455006"/>
                  <a:pt x="9691033" y="5455451"/>
                </a:cubicBezTo>
                <a:cubicBezTo>
                  <a:pt x="9680728" y="5451004"/>
                  <a:pt x="9647117" y="5459035"/>
                  <a:pt x="9638355" y="5464794"/>
                </a:cubicBezTo>
                <a:cubicBezTo>
                  <a:pt x="9617415" y="5484808"/>
                  <a:pt x="9569832" y="5469945"/>
                  <a:pt x="9552434" y="5485280"/>
                </a:cubicBezTo>
                <a:cubicBezTo>
                  <a:pt x="9546122" y="5487529"/>
                  <a:pt x="9539945" y="5488440"/>
                  <a:pt x="9533883" y="5488516"/>
                </a:cubicBezTo>
                <a:lnTo>
                  <a:pt x="9516916" y="5486828"/>
                </a:lnTo>
                <a:lnTo>
                  <a:pt x="9512093" y="5482541"/>
                </a:lnTo>
                <a:lnTo>
                  <a:pt x="9501725" y="5483603"/>
                </a:lnTo>
                <a:lnTo>
                  <a:pt x="9498754" y="5482951"/>
                </a:lnTo>
                <a:cubicBezTo>
                  <a:pt x="9493078" y="5481686"/>
                  <a:pt x="9487476" y="5480586"/>
                  <a:pt x="9481932" y="5480151"/>
                </a:cubicBezTo>
                <a:cubicBezTo>
                  <a:pt x="9489223" y="5501646"/>
                  <a:pt x="9435971" y="5479991"/>
                  <a:pt x="9451321" y="5497375"/>
                </a:cubicBezTo>
                <a:cubicBezTo>
                  <a:pt x="9422124" y="5498722"/>
                  <a:pt x="9444395" y="5514914"/>
                  <a:pt x="9409298" y="5499478"/>
                </a:cubicBezTo>
                <a:cubicBezTo>
                  <a:pt x="9363968" y="5517055"/>
                  <a:pt x="9350073" y="5507226"/>
                  <a:pt x="9303056" y="5519093"/>
                </a:cubicBezTo>
                <a:cubicBezTo>
                  <a:pt x="9272929" y="5515489"/>
                  <a:pt x="9242312" y="5519100"/>
                  <a:pt x="9229078" y="5524154"/>
                </a:cubicBezTo>
                <a:cubicBezTo>
                  <a:pt x="9244549" y="5484199"/>
                  <a:pt x="9198133" y="5512463"/>
                  <a:pt x="9165105" y="5532892"/>
                </a:cubicBezTo>
                <a:cubicBezTo>
                  <a:pt x="9128348" y="5546691"/>
                  <a:pt x="9105217" y="5601124"/>
                  <a:pt x="9077301" y="5580356"/>
                </a:cubicBezTo>
                <a:cubicBezTo>
                  <a:pt x="9034770" y="5585424"/>
                  <a:pt x="9004654" y="5606346"/>
                  <a:pt x="8960065" y="5597982"/>
                </a:cubicBezTo>
                <a:cubicBezTo>
                  <a:pt x="8958681" y="5601368"/>
                  <a:pt x="8956414" y="5604204"/>
                  <a:pt x="8953536" y="5606638"/>
                </a:cubicBezTo>
                <a:lnTo>
                  <a:pt x="8943907" y="5612541"/>
                </a:lnTo>
                <a:lnTo>
                  <a:pt x="8942046" y="5612112"/>
                </a:lnTo>
                <a:cubicBezTo>
                  <a:pt x="8934733" y="5612036"/>
                  <a:pt x="8930989" y="5613463"/>
                  <a:pt x="8928824" y="5615549"/>
                </a:cubicBezTo>
                <a:lnTo>
                  <a:pt x="8927294" y="5618607"/>
                </a:lnTo>
                <a:lnTo>
                  <a:pt x="8918651" y="5621688"/>
                </a:lnTo>
                <a:lnTo>
                  <a:pt x="8902772" y="5629703"/>
                </a:lnTo>
                <a:lnTo>
                  <a:pt x="8898724" y="5629379"/>
                </a:lnTo>
                <a:lnTo>
                  <a:pt x="8873099" y="5638628"/>
                </a:lnTo>
                <a:lnTo>
                  <a:pt x="8872234" y="5637889"/>
                </a:lnTo>
                <a:cubicBezTo>
                  <a:pt x="8869712" y="5636443"/>
                  <a:pt x="8866744" y="5635774"/>
                  <a:pt x="8862777" y="5636711"/>
                </a:cubicBezTo>
                <a:cubicBezTo>
                  <a:pt x="8861373" y="5622581"/>
                  <a:pt x="8857449" y="5632426"/>
                  <a:pt x="8845869" y="5636436"/>
                </a:cubicBezTo>
                <a:cubicBezTo>
                  <a:pt x="8841103" y="5615386"/>
                  <a:pt x="8812729" y="5634444"/>
                  <a:pt x="8800548" y="5625084"/>
                </a:cubicBezTo>
                <a:cubicBezTo>
                  <a:pt x="8792146" y="5628504"/>
                  <a:pt x="8783174" y="5631737"/>
                  <a:pt x="8773774" y="5634630"/>
                </a:cubicBezTo>
                <a:lnTo>
                  <a:pt x="8698255" y="5636083"/>
                </a:lnTo>
                <a:lnTo>
                  <a:pt x="8619167" y="5619130"/>
                </a:lnTo>
                <a:cubicBezTo>
                  <a:pt x="8589913" y="5618762"/>
                  <a:pt x="8564581" y="5612466"/>
                  <a:pt x="8539822" y="5616905"/>
                </a:cubicBezTo>
                <a:cubicBezTo>
                  <a:pt x="8529764" y="5612008"/>
                  <a:pt x="8520285" y="5610031"/>
                  <a:pt x="8511094" y="5617360"/>
                </a:cubicBezTo>
                <a:cubicBezTo>
                  <a:pt x="8483794" y="5614914"/>
                  <a:pt x="8477184" y="5604447"/>
                  <a:pt x="8459886" y="5612612"/>
                </a:cubicBezTo>
                <a:cubicBezTo>
                  <a:pt x="8444548" y="5595681"/>
                  <a:pt x="8443640" y="5602142"/>
                  <a:pt x="8436432" y="5606990"/>
                </a:cubicBezTo>
                <a:lnTo>
                  <a:pt x="8435403" y="5607336"/>
                </a:lnTo>
                <a:lnTo>
                  <a:pt x="8433307" y="5604917"/>
                </a:lnTo>
                <a:lnTo>
                  <a:pt x="8428968" y="5603796"/>
                </a:lnTo>
                <a:lnTo>
                  <a:pt x="8417124" y="5604518"/>
                </a:lnTo>
                <a:lnTo>
                  <a:pt x="8412669" y="5605413"/>
                </a:lnTo>
                <a:cubicBezTo>
                  <a:pt x="8409601" y="5605797"/>
                  <a:pt x="8407563" y="5605754"/>
                  <a:pt x="8406152" y="5605396"/>
                </a:cubicBezTo>
                <a:lnTo>
                  <a:pt x="8405989" y="5605197"/>
                </a:lnTo>
                <a:lnTo>
                  <a:pt x="8399884" y="5605568"/>
                </a:lnTo>
                <a:cubicBezTo>
                  <a:pt x="8389582" y="5606652"/>
                  <a:pt x="8379557" y="5608135"/>
                  <a:pt x="8370014" y="5609900"/>
                </a:cubicBezTo>
                <a:cubicBezTo>
                  <a:pt x="8361945" y="5598787"/>
                  <a:pt x="8326685" y="5611914"/>
                  <a:pt x="8330544" y="5590964"/>
                </a:cubicBezTo>
                <a:cubicBezTo>
                  <a:pt x="8317672" y="5592723"/>
                  <a:pt x="8309886" y="5601422"/>
                  <a:pt x="8314221" y="5587682"/>
                </a:cubicBezTo>
                <a:cubicBezTo>
                  <a:pt x="8309983" y="5587866"/>
                  <a:pt x="8307372" y="5586698"/>
                  <a:pt x="8305502" y="5584868"/>
                </a:cubicBezTo>
                <a:lnTo>
                  <a:pt x="8304962" y="5584007"/>
                </a:lnTo>
                <a:lnTo>
                  <a:pt x="8276324" y="5588260"/>
                </a:lnTo>
                <a:lnTo>
                  <a:pt x="8272522" y="5587226"/>
                </a:lnTo>
                <a:lnTo>
                  <a:pt x="8253857" y="5592043"/>
                </a:lnTo>
                <a:lnTo>
                  <a:pt x="8244212" y="5593439"/>
                </a:lnTo>
                <a:lnTo>
                  <a:pt x="8241488" y="5596085"/>
                </a:lnTo>
                <a:cubicBezTo>
                  <a:pt x="8238546" y="5597691"/>
                  <a:pt x="8234330" y="5598384"/>
                  <a:pt x="8227256" y="5597005"/>
                </a:cubicBezTo>
                <a:lnTo>
                  <a:pt x="8225619" y="5596262"/>
                </a:lnTo>
                <a:lnTo>
                  <a:pt x="8213882" y="5600179"/>
                </a:lnTo>
                <a:cubicBezTo>
                  <a:pt x="8210102" y="5601988"/>
                  <a:pt x="8206755" y="5604291"/>
                  <a:pt x="8204045" y="5607275"/>
                </a:cubicBezTo>
                <a:cubicBezTo>
                  <a:pt x="8164079" y="5591326"/>
                  <a:pt x="8126369" y="5605919"/>
                  <a:pt x="8082989" y="5603160"/>
                </a:cubicBezTo>
                <a:cubicBezTo>
                  <a:pt x="8034449" y="5606898"/>
                  <a:pt x="8008954" y="5596936"/>
                  <a:pt x="7976942" y="5598455"/>
                </a:cubicBezTo>
                <a:cubicBezTo>
                  <a:pt x="7962042" y="5600916"/>
                  <a:pt x="7941729" y="5599827"/>
                  <a:pt x="7950121" y="5590893"/>
                </a:cubicBezTo>
                <a:cubicBezTo>
                  <a:pt x="7904855" y="5610014"/>
                  <a:pt x="7778840" y="5612380"/>
                  <a:pt x="7727691" y="5621064"/>
                </a:cubicBezTo>
                <a:cubicBezTo>
                  <a:pt x="7699805" y="5600056"/>
                  <a:pt x="7714922" y="5619495"/>
                  <a:pt x="7685998" y="5615564"/>
                </a:cubicBezTo>
                <a:cubicBezTo>
                  <a:pt x="7693909" y="5634905"/>
                  <a:pt x="7650884" y="5604714"/>
                  <a:pt x="7649302" y="5626541"/>
                </a:cubicBezTo>
                <a:cubicBezTo>
                  <a:pt x="7644089" y="5625134"/>
                  <a:pt x="7639087" y="5623084"/>
                  <a:pt x="7634083" y="5620862"/>
                </a:cubicBezTo>
                <a:lnTo>
                  <a:pt x="7631455" y="5619708"/>
                </a:lnTo>
                <a:lnTo>
                  <a:pt x="7620952" y="5618872"/>
                </a:lnTo>
                <a:lnTo>
                  <a:pt x="7617992" y="5613914"/>
                </a:lnTo>
                <a:lnTo>
                  <a:pt x="7602182" y="5609271"/>
                </a:lnTo>
                <a:cubicBezTo>
                  <a:pt x="7596260" y="5608262"/>
                  <a:pt x="7589888" y="5608028"/>
                  <a:pt x="7582847" y="5609047"/>
                </a:cubicBezTo>
                <a:cubicBezTo>
                  <a:pt x="7565525" y="5617697"/>
                  <a:pt x="7538553" y="5607096"/>
                  <a:pt x="7514158" y="5607737"/>
                </a:cubicBezTo>
                <a:lnTo>
                  <a:pt x="7502955" y="5610415"/>
                </a:lnTo>
                <a:lnTo>
                  <a:pt x="7466391" y="5605949"/>
                </a:lnTo>
                <a:cubicBezTo>
                  <a:pt x="7455982" y="5605083"/>
                  <a:pt x="7445179" y="5604628"/>
                  <a:pt x="7433806" y="5604945"/>
                </a:cubicBezTo>
                <a:lnTo>
                  <a:pt x="7412693" y="5607075"/>
                </a:lnTo>
                <a:lnTo>
                  <a:pt x="7407159" y="5605310"/>
                </a:lnTo>
                <a:cubicBezTo>
                  <a:pt x="7397520" y="5605506"/>
                  <a:pt x="7384763" y="5611721"/>
                  <a:pt x="7385900" y="5604171"/>
                </a:cubicBezTo>
                <a:lnTo>
                  <a:pt x="7375071" y="5606788"/>
                </a:lnTo>
                <a:lnTo>
                  <a:pt x="7364382" y="5600762"/>
                </a:lnTo>
                <a:cubicBezTo>
                  <a:pt x="7363212" y="5599363"/>
                  <a:pt x="7362331" y="5597874"/>
                  <a:pt x="7361770" y="5596347"/>
                </a:cubicBezTo>
                <a:lnTo>
                  <a:pt x="7346641" y="5598329"/>
                </a:lnTo>
                <a:lnTo>
                  <a:pt x="7334238" y="5594014"/>
                </a:lnTo>
                <a:lnTo>
                  <a:pt x="7323426" y="5596835"/>
                </a:lnTo>
                <a:lnTo>
                  <a:pt x="7318938" y="5596200"/>
                </a:lnTo>
                <a:lnTo>
                  <a:pt x="7307784" y="5594065"/>
                </a:lnTo>
                <a:cubicBezTo>
                  <a:pt x="7302066" y="5592568"/>
                  <a:pt x="7295667" y="5590765"/>
                  <a:pt x="7288540" y="5589320"/>
                </a:cubicBezTo>
                <a:lnTo>
                  <a:pt x="7282537" y="5588660"/>
                </a:lnTo>
                <a:lnTo>
                  <a:pt x="7269466" y="5581404"/>
                </a:lnTo>
                <a:cubicBezTo>
                  <a:pt x="7259956" y="5575919"/>
                  <a:pt x="7252471" y="5572223"/>
                  <a:pt x="7244165" y="5575200"/>
                </a:cubicBezTo>
                <a:cubicBezTo>
                  <a:pt x="7230005" y="5568113"/>
                  <a:pt x="7220114" y="5548251"/>
                  <a:pt x="7199619" y="5553550"/>
                </a:cubicBezTo>
                <a:cubicBezTo>
                  <a:pt x="7205839" y="5544552"/>
                  <a:pt x="7176858" y="5552461"/>
                  <a:pt x="7173434" y="5543219"/>
                </a:cubicBezTo>
                <a:cubicBezTo>
                  <a:pt x="7171853" y="5535776"/>
                  <a:pt x="7162694" y="5536440"/>
                  <a:pt x="7155718" y="5533697"/>
                </a:cubicBezTo>
                <a:cubicBezTo>
                  <a:pt x="7150747" y="5526096"/>
                  <a:pt x="7115649" y="5519155"/>
                  <a:pt x="7103430" y="5520249"/>
                </a:cubicBezTo>
                <a:cubicBezTo>
                  <a:pt x="7068988" y="5527813"/>
                  <a:pt x="7041283" y="5497211"/>
                  <a:pt x="7013746" y="5502470"/>
                </a:cubicBezTo>
                <a:cubicBezTo>
                  <a:pt x="7006535" y="5501753"/>
                  <a:pt x="7000557" y="5500031"/>
                  <a:pt x="6995379" y="5497693"/>
                </a:cubicBezTo>
                <a:lnTo>
                  <a:pt x="6982475" y="5489641"/>
                </a:lnTo>
                <a:cubicBezTo>
                  <a:pt x="6982314" y="5487873"/>
                  <a:pt x="6982155" y="5486104"/>
                  <a:pt x="6981994" y="5484335"/>
                </a:cubicBezTo>
                <a:lnTo>
                  <a:pt x="6972355" y="5481074"/>
                </a:lnTo>
                <a:lnTo>
                  <a:pt x="6970394" y="5479383"/>
                </a:lnTo>
                <a:cubicBezTo>
                  <a:pt x="6966663" y="5476135"/>
                  <a:pt x="6962857" y="5473046"/>
                  <a:pt x="6958543" y="5470507"/>
                </a:cubicBezTo>
                <a:cubicBezTo>
                  <a:pt x="6946682" y="5490417"/>
                  <a:pt x="6919886" y="5452192"/>
                  <a:pt x="6918276" y="5472034"/>
                </a:cubicBezTo>
                <a:cubicBezTo>
                  <a:pt x="6892502" y="5461546"/>
                  <a:pt x="6897731" y="5483185"/>
                  <a:pt x="6881046" y="5457070"/>
                </a:cubicBezTo>
                <a:cubicBezTo>
                  <a:pt x="6828055" y="5453051"/>
                  <a:pt x="6839016" y="5431108"/>
                  <a:pt x="6752164" y="5425021"/>
                </a:cubicBezTo>
                <a:cubicBezTo>
                  <a:pt x="6758292" y="5421861"/>
                  <a:pt x="6727733" y="5418470"/>
                  <a:pt x="6724964" y="5414071"/>
                </a:cubicBezTo>
                <a:lnTo>
                  <a:pt x="6683286" y="5432830"/>
                </a:lnTo>
                <a:lnTo>
                  <a:pt x="6644277" y="5429684"/>
                </a:lnTo>
                <a:cubicBezTo>
                  <a:pt x="6602299" y="5429624"/>
                  <a:pt x="6572889" y="5412513"/>
                  <a:pt x="6532914" y="5431205"/>
                </a:cubicBezTo>
                <a:lnTo>
                  <a:pt x="6307459" y="5467087"/>
                </a:lnTo>
                <a:cubicBezTo>
                  <a:pt x="6243940" y="5484756"/>
                  <a:pt x="6232610" y="5506751"/>
                  <a:pt x="6196243" y="5515042"/>
                </a:cubicBezTo>
                <a:cubicBezTo>
                  <a:pt x="6164533" y="5518021"/>
                  <a:pt x="6142666" y="5509345"/>
                  <a:pt x="6099124" y="5516848"/>
                </a:cubicBezTo>
                <a:cubicBezTo>
                  <a:pt x="6076503" y="5515419"/>
                  <a:pt x="6031865" y="5528713"/>
                  <a:pt x="6016077" y="5528642"/>
                </a:cubicBezTo>
                <a:cubicBezTo>
                  <a:pt x="6017142" y="5530608"/>
                  <a:pt x="6008544" y="5532493"/>
                  <a:pt x="6004389" y="5531206"/>
                </a:cubicBezTo>
                <a:cubicBezTo>
                  <a:pt x="5932347" y="5531241"/>
                  <a:pt x="5981006" y="5545600"/>
                  <a:pt x="5933945" y="5538840"/>
                </a:cubicBezTo>
                <a:cubicBezTo>
                  <a:pt x="5905303" y="5539379"/>
                  <a:pt x="5918093" y="5561978"/>
                  <a:pt x="5883936" y="5553807"/>
                </a:cubicBezTo>
                <a:cubicBezTo>
                  <a:pt x="5850054" y="5556990"/>
                  <a:pt x="5832962" y="5567338"/>
                  <a:pt x="5798331" y="5564248"/>
                </a:cubicBezTo>
                <a:cubicBezTo>
                  <a:pt x="5766627" y="5567265"/>
                  <a:pt x="5741097" y="5573248"/>
                  <a:pt x="5712738" y="5573120"/>
                </a:cubicBezTo>
                <a:cubicBezTo>
                  <a:pt x="5703372" y="5576849"/>
                  <a:pt x="5693695" y="5578874"/>
                  <a:pt x="5681342" y="5575621"/>
                </a:cubicBezTo>
                <a:lnTo>
                  <a:pt x="5627167" y="5583215"/>
                </a:lnTo>
                <a:cubicBezTo>
                  <a:pt x="5612183" y="5597917"/>
                  <a:pt x="5611727" y="5586689"/>
                  <a:pt x="5591414" y="5587695"/>
                </a:cubicBezTo>
                <a:cubicBezTo>
                  <a:pt x="5574616" y="5587612"/>
                  <a:pt x="5598133" y="5579413"/>
                  <a:pt x="5583028" y="5580877"/>
                </a:cubicBezTo>
                <a:cubicBezTo>
                  <a:pt x="5569804" y="5586020"/>
                  <a:pt x="5562718" y="5576982"/>
                  <a:pt x="5549426" y="5582858"/>
                </a:cubicBezTo>
                <a:cubicBezTo>
                  <a:pt x="5559299" y="5589013"/>
                  <a:pt x="5515978" y="5586206"/>
                  <a:pt x="5519999" y="5592246"/>
                </a:cubicBezTo>
                <a:cubicBezTo>
                  <a:pt x="5498728" y="5585844"/>
                  <a:pt x="5500813" y="5597206"/>
                  <a:pt x="5480028" y="5597282"/>
                </a:cubicBezTo>
                <a:cubicBezTo>
                  <a:pt x="5468519" y="5595356"/>
                  <a:pt x="5461753" y="5595717"/>
                  <a:pt x="5456175" y="5600371"/>
                </a:cubicBezTo>
                <a:cubicBezTo>
                  <a:pt x="5402444" y="5590675"/>
                  <a:pt x="5431269" y="5603179"/>
                  <a:pt x="5388463" y="5602638"/>
                </a:cubicBezTo>
                <a:cubicBezTo>
                  <a:pt x="5350589" y="5601042"/>
                  <a:pt x="5310318" y="5602266"/>
                  <a:pt x="5265898" y="5591830"/>
                </a:cubicBezTo>
                <a:cubicBezTo>
                  <a:pt x="5256434" y="5588423"/>
                  <a:pt x="5240914" y="5588853"/>
                  <a:pt x="5231231" y="5592790"/>
                </a:cubicBezTo>
                <a:cubicBezTo>
                  <a:pt x="5229565" y="5593467"/>
                  <a:pt x="5228139" y="5594226"/>
                  <a:pt x="5226996" y="5595040"/>
                </a:cubicBezTo>
                <a:cubicBezTo>
                  <a:pt x="5199121" y="5587151"/>
                  <a:pt x="5190547" y="5594087"/>
                  <a:pt x="5175988" y="5588131"/>
                </a:cubicBezTo>
                <a:cubicBezTo>
                  <a:pt x="5141664" y="5589465"/>
                  <a:pt x="5120774" y="5599921"/>
                  <a:pt x="5107470" y="5594771"/>
                </a:cubicBezTo>
                <a:cubicBezTo>
                  <a:pt x="5082783" y="5597686"/>
                  <a:pt x="5044558" y="5603218"/>
                  <a:pt x="5027868" y="5605624"/>
                </a:cubicBezTo>
                <a:cubicBezTo>
                  <a:pt x="5023394" y="5609716"/>
                  <a:pt x="5015008" y="5608373"/>
                  <a:pt x="5007324" y="5609209"/>
                </a:cubicBezTo>
                <a:cubicBezTo>
                  <a:pt x="4999584" y="5613033"/>
                  <a:pt x="4963661" y="5613313"/>
                  <a:pt x="4952559" y="5611402"/>
                </a:cubicBezTo>
                <a:lnTo>
                  <a:pt x="4826081" y="5616191"/>
                </a:lnTo>
                <a:lnTo>
                  <a:pt x="4823501" y="5619174"/>
                </a:lnTo>
                <a:lnTo>
                  <a:pt x="4813093" y="5620026"/>
                </a:lnTo>
                <a:lnTo>
                  <a:pt x="4810563" y="5620787"/>
                </a:lnTo>
                <a:cubicBezTo>
                  <a:pt x="4805739" y="5622253"/>
                  <a:pt x="4800910" y="5623620"/>
                  <a:pt x="4795818" y="5624618"/>
                </a:cubicBezTo>
                <a:cubicBezTo>
                  <a:pt x="4792594" y="5611984"/>
                  <a:pt x="4751975" y="5631029"/>
                  <a:pt x="4758404" y="5619510"/>
                </a:cubicBezTo>
                <a:cubicBezTo>
                  <a:pt x="4729867" y="5622800"/>
                  <a:pt x="4743470" y="5610974"/>
                  <a:pt x="4717254" y="5624155"/>
                </a:cubicBezTo>
                <a:cubicBezTo>
                  <a:pt x="4665606" y="5620882"/>
                  <a:pt x="4638526" y="5634254"/>
                  <a:pt x="4591958" y="5624710"/>
                </a:cubicBezTo>
                <a:cubicBezTo>
                  <a:pt x="4600998" y="5629613"/>
                  <a:pt x="4491255" y="5629123"/>
                  <a:pt x="4476215" y="5628210"/>
                </a:cubicBezTo>
                <a:lnTo>
                  <a:pt x="4425193" y="5627414"/>
                </a:lnTo>
                <a:lnTo>
                  <a:pt x="4383866" y="5626546"/>
                </a:lnTo>
                <a:lnTo>
                  <a:pt x="4385596" y="5634646"/>
                </a:lnTo>
                <a:cubicBezTo>
                  <a:pt x="4373497" y="5634009"/>
                  <a:pt x="4366105" y="5636763"/>
                  <a:pt x="4360864" y="5641173"/>
                </a:cubicBezTo>
                <a:lnTo>
                  <a:pt x="4328321" y="5626332"/>
                </a:lnTo>
                <a:lnTo>
                  <a:pt x="4309842" y="5626471"/>
                </a:lnTo>
                <a:lnTo>
                  <a:pt x="4277424" y="5631598"/>
                </a:lnTo>
                <a:lnTo>
                  <a:pt x="4266627" y="5633969"/>
                </a:lnTo>
                <a:lnTo>
                  <a:pt x="4185525" y="5617508"/>
                </a:lnTo>
                <a:lnTo>
                  <a:pt x="4177617" y="5610903"/>
                </a:lnTo>
                <a:cubicBezTo>
                  <a:pt x="4169135" y="5606836"/>
                  <a:pt x="4157063" y="5604954"/>
                  <a:pt x="4136948" y="5608031"/>
                </a:cubicBezTo>
                <a:lnTo>
                  <a:pt x="4132323" y="5609784"/>
                </a:lnTo>
                <a:lnTo>
                  <a:pt x="4098620" y="5599672"/>
                </a:lnTo>
                <a:cubicBezTo>
                  <a:pt x="4087744" y="5595070"/>
                  <a:pt x="3971360" y="5589278"/>
                  <a:pt x="3963475" y="5581841"/>
                </a:cubicBezTo>
                <a:cubicBezTo>
                  <a:pt x="3836034" y="5600252"/>
                  <a:pt x="3827261" y="5567580"/>
                  <a:pt x="3703613" y="5572482"/>
                </a:cubicBezTo>
                <a:cubicBezTo>
                  <a:pt x="3596526" y="5522697"/>
                  <a:pt x="3528981" y="5553020"/>
                  <a:pt x="3432987" y="5545768"/>
                </a:cubicBezTo>
                <a:cubicBezTo>
                  <a:pt x="3341557" y="5540666"/>
                  <a:pt x="3299222" y="5556776"/>
                  <a:pt x="3176381" y="5556110"/>
                </a:cubicBezTo>
                <a:cubicBezTo>
                  <a:pt x="3046225" y="5545252"/>
                  <a:pt x="2856562" y="5551022"/>
                  <a:pt x="2710156" y="5527517"/>
                </a:cubicBezTo>
                <a:cubicBezTo>
                  <a:pt x="2595124" y="5519951"/>
                  <a:pt x="2594726" y="5525545"/>
                  <a:pt x="2550206" y="5524958"/>
                </a:cubicBezTo>
                <a:cubicBezTo>
                  <a:pt x="2535402" y="5528183"/>
                  <a:pt x="2457214" y="5518753"/>
                  <a:pt x="2443041" y="5523990"/>
                </a:cubicBezTo>
                <a:lnTo>
                  <a:pt x="2435613" y="5526704"/>
                </a:lnTo>
                <a:lnTo>
                  <a:pt x="2405682" y="5528307"/>
                </a:lnTo>
                <a:lnTo>
                  <a:pt x="2397487" y="5540337"/>
                </a:lnTo>
                <a:lnTo>
                  <a:pt x="2297454" y="5550765"/>
                </a:lnTo>
                <a:cubicBezTo>
                  <a:pt x="2230952" y="5521480"/>
                  <a:pt x="2174171" y="5556417"/>
                  <a:pt x="2056700" y="5555489"/>
                </a:cubicBezTo>
                <a:cubicBezTo>
                  <a:pt x="2025568" y="5545373"/>
                  <a:pt x="1901680" y="5520750"/>
                  <a:pt x="1878530" y="5535330"/>
                </a:cubicBezTo>
                <a:lnTo>
                  <a:pt x="1859292" y="5535461"/>
                </a:lnTo>
                <a:lnTo>
                  <a:pt x="1835626" y="5533793"/>
                </a:lnTo>
                <a:cubicBezTo>
                  <a:pt x="1823131" y="5534628"/>
                  <a:pt x="1810151" y="5536942"/>
                  <a:pt x="1798939" y="5540285"/>
                </a:cubicBezTo>
                <a:lnTo>
                  <a:pt x="1779046" y="5549949"/>
                </a:lnTo>
                <a:lnTo>
                  <a:pt x="1772421" y="5549018"/>
                </a:lnTo>
                <a:lnTo>
                  <a:pt x="1772052" y="5545689"/>
                </a:lnTo>
                <a:cubicBezTo>
                  <a:pt x="1758274" y="5534165"/>
                  <a:pt x="1670822" y="5556887"/>
                  <a:pt x="1711543" y="5534558"/>
                </a:cubicBezTo>
                <a:cubicBezTo>
                  <a:pt x="1696140" y="5533324"/>
                  <a:pt x="1670188" y="5488258"/>
                  <a:pt x="1631462" y="5491807"/>
                </a:cubicBezTo>
                <a:cubicBezTo>
                  <a:pt x="1579148" y="5498877"/>
                  <a:pt x="1591754" y="5486800"/>
                  <a:pt x="1538763" y="5482781"/>
                </a:cubicBezTo>
                <a:cubicBezTo>
                  <a:pt x="1522078" y="5456666"/>
                  <a:pt x="1527306" y="5478305"/>
                  <a:pt x="1501533" y="5467817"/>
                </a:cubicBezTo>
                <a:cubicBezTo>
                  <a:pt x="1499922" y="5487659"/>
                  <a:pt x="1473126" y="5449434"/>
                  <a:pt x="1461266" y="5469343"/>
                </a:cubicBezTo>
                <a:cubicBezTo>
                  <a:pt x="1456951" y="5466804"/>
                  <a:pt x="1453146" y="5463716"/>
                  <a:pt x="1449415" y="5460467"/>
                </a:cubicBezTo>
                <a:lnTo>
                  <a:pt x="1447454" y="5458776"/>
                </a:lnTo>
                <a:lnTo>
                  <a:pt x="1437814" y="5455515"/>
                </a:lnTo>
                <a:lnTo>
                  <a:pt x="1437334" y="5450209"/>
                </a:lnTo>
                <a:lnTo>
                  <a:pt x="1424429" y="5442157"/>
                </a:lnTo>
                <a:cubicBezTo>
                  <a:pt x="1419251" y="5439819"/>
                  <a:pt x="1413273" y="5438098"/>
                  <a:pt x="1406063" y="5437380"/>
                </a:cubicBezTo>
                <a:cubicBezTo>
                  <a:pt x="1378526" y="5442640"/>
                  <a:pt x="1350821" y="5412037"/>
                  <a:pt x="1316379" y="5419601"/>
                </a:cubicBezTo>
                <a:cubicBezTo>
                  <a:pt x="1304160" y="5420695"/>
                  <a:pt x="1269061" y="5413755"/>
                  <a:pt x="1264090" y="5406153"/>
                </a:cubicBezTo>
                <a:cubicBezTo>
                  <a:pt x="1257115" y="5403410"/>
                  <a:pt x="1247955" y="5404075"/>
                  <a:pt x="1246374" y="5396631"/>
                </a:cubicBezTo>
                <a:cubicBezTo>
                  <a:pt x="1242951" y="5387390"/>
                  <a:pt x="1213970" y="5395299"/>
                  <a:pt x="1220190" y="5386301"/>
                </a:cubicBezTo>
                <a:cubicBezTo>
                  <a:pt x="1199695" y="5391599"/>
                  <a:pt x="1189803" y="5371737"/>
                  <a:pt x="1175643" y="5364651"/>
                </a:cubicBezTo>
                <a:cubicBezTo>
                  <a:pt x="1167337" y="5367627"/>
                  <a:pt x="1159852" y="5363931"/>
                  <a:pt x="1150342" y="5358447"/>
                </a:cubicBezTo>
                <a:lnTo>
                  <a:pt x="1112024" y="5345786"/>
                </a:lnTo>
                <a:lnTo>
                  <a:pt x="1100870" y="5343651"/>
                </a:lnTo>
                <a:lnTo>
                  <a:pt x="1096383" y="5343015"/>
                </a:lnTo>
                <a:lnTo>
                  <a:pt x="1058039" y="5343504"/>
                </a:lnTo>
                <a:cubicBezTo>
                  <a:pt x="1057478" y="5341976"/>
                  <a:pt x="1056597" y="5340487"/>
                  <a:pt x="1055426" y="5339088"/>
                </a:cubicBezTo>
                <a:lnTo>
                  <a:pt x="1044738" y="5333063"/>
                </a:lnTo>
                <a:lnTo>
                  <a:pt x="1033909" y="5335680"/>
                </a:lnTo>
                <a:cubicBezTo>
                  <a:pt x="1035046" y="5328129"/>
                  <a:pt x="1022289" y="5334344"/>
                  <a:pt x="1012649" y="5334541"/>
                </a:cubicBezTo>
                <a:lnTo>
                  <a:pt x="1007115" y="5332775"/>
                </a:lnTo>
                <a:lnTo>
                  <a:pt x="987447" y="5346462"/>
                </a:lnTo>
                <a:cubicBezTo>
                  <a:pt x="976074" y="5346779"/>
                  <a:pt x="963827" y="5334768"/>
                  <a:pt x="953418" y="5333901"/>
                </a:cubicBezTo>
                <a:lnTo>
                  <a:pt x="916854" y="5329435"/>
                </a:lnTo>
                <a:lnTo>
                  <a:pt x="905651" y="5332114"/>
                </a:lnTo>
                <a:cubicBezTo>
                  <a:pt x="881256" y="5332755"/>
                  <a:pt x="855727" y="5330820"/>
                  <a:pt x="838405" y="5339470"/>
                </a:cubicBezTo>
                <a:cubicBezTo>
                  <a:pt x="831364" y="5340489"/>
                  <a:pt x="823548" y="5331589"/>
                  <a:pt x="817627" y="5330580"/>
                </a:cubicBezTo>
                <a:lnTo>
                  <a:pt x="801817" y="5325937"/>
                </a:lnTo>
                <a:lnTo>
                  <a:pt x="798857" y="5320979"/>
                </a:lnTo>
                <a:lnTo>
                  <a:pt x="788354" y="5320143"/>
                </a:lnTo>
                <a:lnTo>
                  <a:pt x="785726" y="5318989"/>
                </a:lnTo>
                <a:cubicBezTo>
                  <a:pt x="780721" y="5316767"/>
                  <a:pt x="775719" y="5314716"/>
                  <a:pt x="770507" y="5313309"/>
                </a:cubicBezTo>
                <a:cubicBezTo>
                  <a:pt x="768924" y="5335137"/>
                  <a:pt x="725899" y="5304945"/>
                  <a:pt x="733810" y="5324286"/>
                </a:cubicBezTo>
                <a:cubicBezTo>
                  <a:pt x="704886" y="5320356"/>
                  <a:pt x="720003" y="5339795"/>
                  <a:pt x="692117" y="5318786"/>
                </a:cubicBezTo>
                <a:cubicBezTo>
                  <a:pt x="640968" y="5327470"/>
                  <a:pt x="620209" y="5334772"/>
                  <a:pt x="574943" y="5327578"/>
                </a:cubicBezTo>
                <a:cubicBezTo>
                  <a:pt x="533141" y="5325624"/>
                  <a:pt x="480989" y="5305543"/>
                  <a:pt x="441302" y="5307062"/>
                </a:cubicBezTo>
                <a:cubicBezTo>
                  <a:pt x="381194" y="5308098"/>
                  <a:pt x="355572" y="5361507"/>
                  <a:pt x="336819" y="5336690"/>
                </a:cubicBezTo>
                <a:cubicBezTo>
                  <a:pt x="308424" y="5343088"/>
                  <a:pt x="294704" y="5344301"/>
                  <a:pt x="270932" y="5345451"/>
                </a:cubicBezTo>
                <a:lnTo>
                  <a:pt x="194189" y="5343588"/>
                </a:lnTo>
                <a:lnTo>
                  <a:pt x="192552" y="5342845"/>
                </a:lnTo>
                <a:cubicBezTo>
                  <a:pt x="185478" y="5341467"/>
                  <a:pt x="181262" y="5342160"/>
                  <a:pt x="178320" y="5343766"/>
                </a:cubicBezTo>
                <a:lnTo>
                  <a:pt x="175596" y="5346411"/>
                </a:lnTo>
                <a:lnTo>
                  <a:pt x="147287" y="5352625"/>
                </a:lnTo>
                <a:lnTo>
                  <a:pt x="114847" y="5355844"/>
                </a:lnTo>
                <a:lnTo>
                  <a:pt x="114306" y="5354983"/>
                </a:lnTo>
                <a:cubicBezTo>
                  <a:pt x="110042" y="5353823"/>
                  <a:pt x="100016" y="5353058"/>
                  <a:pt x="89264" y="5348886"/>
                </a:cubicBezTo>
                <a:cubicBezTo>
                  <a:pt x="93123" y="5327937"/>
                  <a:pt x="57863" y="5341064"/>
                  <a:pt x="49794" y="5329950"/>
                </a:cubicBezTo>
                <a:cubicBezTo>
                  <a:pt x="40251" y="5331715"/>
                  <a:pt x="30226" y="5333199"/>
                  <a:pt x="19924" y="5334282"/>
                </a:cubicBezTo>
                <a:lnTo>
                  <a:pt x="13819" y="5334653"/>
                </a:lnTo>
                <a:lnTo>
                  <a:pt x="13657" y="5334455"/>
                </a:lnTo>
                <a:cubicBezTo>
                  <a:pt x="12246" y="5334096"/>
                  <a:pt x="10207" y="5334053"/>
                  <a:pt x="7139" y="5334438"/>
                </a:cubicBezTo>
                <a:lnTo>
                  <a:pt x="2684" y="5335333"/>
                </a:lnTo>
                <a:lnTo>
                  <a:pt x="0" y="5335496"/>
                </a:lnTo>
                <a:lnTo>
                  <a:pt x="0" y="10592"/>
                </a:lnTo>
                <a:lnTo>
                  <a:pt x="11243827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20E4CEF-9CC0-BBB1-149B-C6A42440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381" y="1059116"/>
            <a:ext cx="9462762" cy="933486"/>
          </a:xfrm>
        </p:spPr>
        <p:txBody>
          <a:bodyPr>
            <a:normAutofit fontScale="90000"/>
          </a:bodyPr>
          <a:lstStyle/>
          <a:p>
            <a:r>
              <a:rPr lang="nl-NL"/>
              <a:t>3. In de top 10 van armste landen van Europa staat Albanië op nummer…?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16A12243-4887-4E89-8347-1146AE5D1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0000">
            <a:off x="5418161" y="351736"/>
            <a:ext cx="1352113" cy="407805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901917-37FA-7C62-A957-777E23395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527" y="2885138"/>
            <a:ext cx="8273380" cy="3329395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1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5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9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Albanië komt er niet in voor </a:t>
            </a:r>
          </a:p>
        </p:txBody>
      </p:sp>
      <p:pic>
        <p:nvPicPr>
          <p:cNvPr id="5" name="Afbeelding 4" descr="Afbeelding met kleding, Menselijk gezicht, persoon, plant&#10;&#10;Automatisch gegenereerde beschrijving">
            <a:extLst>
              <a:ext uri="{FF2B5EF4-FFF2-40B4-BE49-F238E27FC236}">
                <a16:creationId xmlns:a16="http://schemas.microsoft.com/office/drawing/2014/main" id="{C217F7DB-16CF-E4A6-DD0E-F5E2CB206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8" t="66" r="29528" b="-66"/>
          <a:stretch/>
        </p:blipFill>
        <p:spPr>
          <a:xfrm>
            <a:off x="7242283" y="1525859"/>
            <a:ext cx="3310357" cy="441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93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DC0EC46-2230-4728-856D-F35311121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10905066" cy="5562249"/>
          </a:xfrm>
          <a:custGeom>
            <a:avLst/>
            <a:gdLst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8506 w 11243827"/>
              <a:gd name="connsiteY105" fmla="*/ 5632788 h 5641173"/>
              <a:gd name="connsiteX106" fmla="*/ 7912803 w 11243827"/>
              <a:gd name="connsiteY106" fmla="*/ 5629702 h 5641173"/>
              <a:gd name="connsiteX107" fmla="*/ 7890915 w 11243827"/>
              <a:gd name="connsiteY107" fmla="*/ 5612272 h 5641173"/>
              <a:gd name="connsiteX108" fmla="*/ 7727691 w 11243827"/>
              <a:gd name="connsiteY108" fmla="*/ 5621064 h 5641173"/>
              <a:gd name="connsiteX109" fmla="*/ 7685998 w 11243827"/>
              <a:gd name="connsiteY109" fmla="*/ 5615564 h 5641173"/>
              <a:gd name="connsiteX110" fmla="*/ 7649302 w 11243827"/>
              <a:gd name="connsiteY110" fmla="*/ 5626541 h 5641173"/>
              <a:gd name="connsiteX111" fmla="*/ 7634083 w 11243827"/>
              <a:gd name="connsiteY111" fmla="*/ 5620862 h 5641173"/>
              <a:gd name="connsiteX112" fmla="*/ 7631455 w 11243827"/>
              <a:gd name="connsiteY112" fmla="*/ 5619708 h 5641173"/>
              <a:gd name="connsiteX113" fmla="*/ 7620952 w 11243827"/>
              <a:gd name="connsiteY113" fmla="*/ 5618872 h 5641173"/>
              <a:gd name="connsiteX114" fmla="*/ 7617992 w 11243827"/>
              <a:gd name="connsiteY114" fmla="*/ 5613914 h 5641173"/>
              <a:gd name="connsiteX115" fmla="*/ 7602182 w 11243827"/>
              <a:gd name="connsiteY115" fmla="*/ 5609271 h 5641173"/>
              <a:gd name="connsiteX116" fmla="*/ 7582847 w 11243827"/>
              <a:gd name="connsiteY116" fmla="*/ 5609047 h 5641173"/>
              <a:gd name="connsiteX117" fmla="*/ 7514158 w 11243827"/>
              <a:gd name="connsiteY117" fmla="*/ 5607737 h 5641173"/>
              <a:gd name="connsiteX118" fmla="*/ 7502955 w 11243827"/>
              <a:gd name="connsiteY118" fmla="*/ 5610415 h 5641173"/>
              <a:gd name="connsiteX119" fmla="*/ 7466391 w 11243827"/>
              <a:gd name="connsiteY119" fmla="*/ 5605949 h 5641173"/>
              <a:gd name="connsiteX120" fmla="*/ 7433806 w 11243827"/>
              <a:gd name="connsiteY120" fmla="*/ 5604945 h 5641173"/>
              <a:gd name="connsiteX121" fmla="*/ 7412693 w 11243827"/>
              <a:gd name="connsiteY121" fmla="*/ 5607075 h 5641173"/>
              <a:gd name="connsiteX122" fmla="*/ 7407159 w 11243827"/>
              <a:gd name="connsiteY122" fmla="*/ 5605310 h 5641173"/>
              <a:gd name="connsiteX123" fmla="*/ 7385900 w 11243827"/>
              <a:gd name="connsiteY123" fmla="*/ 5604171 h 5641173"/>
              <a:gd name="connsiteX124" fmla="*/ 7375071 w 11243827"/>
              <a:gd name="connsiteY124" fmla="*/ 5606788 h 5641173"/>
              <a:gd name="connsiteX125" fmla="*/ 7364382 w 11243827"/>
              <a:gd name="connsiteY125" fmla="*/ 5600762 h 5641173"/>
              <a:gd name="connsiteX126" fmla="*/ 7361770 w 11243827"/>
              <a:gd name="connsiteY126" fmla="*/ 5596347 h 5641173"/>
              <a:gd name="connsiteX127" fmla="*/ 7346641 w 11243827"/>
              <a:gd name="connsiteY127" fmla="*/ 5598329 h 5641173"/>
              <a:gd name="connsiteX128" fmla="*/ 7334238 w 11243827"/>
              <a:gd name="connsiteY128" fmla="*/ 5594014 h 5641173"/>
              <a:gd name="connsiteX129" fmla="*/ 7323426 w 11243827"/>
              <a:gd name="connsiteY129" fmla="*/ 5596835 h 5641173"/>
              <a:gd name="connsiteX130" fmla="*/ 7318938 w 11243827"/>
              <a:gd name="connsiteY130" fmla="*/ 5596200 h 5641173"/>
              <a:gd name="connsiteX131" fmla="*/ 7307784 w 11243827"/>
              <a:gd name="connsiteY131" fmla="*/ 5594065 h 5641173"/>
              <a:gd name="connsiteX132" fmla="*/ 7288540 w 11243827"/>
              <a:gd name="connsiteY132" fmla="*/ 5589320 h 5641173"/>
              <a:gd name="connsiteX133" fmla="*/ 7282537 w 11243827"/>
              <a:gd name="connsiteY133" fmla="*/ 5588660 h 5641173"/>
              <a:gd name="connsiteX134" fmla="*/ 7269466 w 11243827"/>
              <a:gd name="connsiteY134" fmla="*/ 5581404 h 5641173"/>
              <a:gd name="connsiteX135" fmla="*/ 7244165 w 11243827"/>
              <a:gd name="connsiteY135" fmla="*/ 5575200 h 5641173"/>
              <a:gd name="connsiteX136" fmla="*/ 7199619 w 11243827"/>
              <a:gd name="connsiteY136" fmla="*/ 5553550 h 5641173"/>
              <a:gd name="connsiteX137" fmla="*/ 7173434 w 11243827"/>
              <a:gd name="connsiteY137" fmla="*/ 5543219 h 5641173"/>
              <a:gd name="connsiteX138" fmla="*/ 7155718 w 11243827"/>
              <a:gd name="connsiteY138" fmla="*/ 5533697 h 5641173"/>
              <a:gd name="connsiteX139" fmla="*/ 7103430 w 11243827"/>
              <a:gd name="connsiteY139" fmla="*/ 5520249 h 5641173"/>
              <a:gd name="connsiteX140" fmla="*/ 7013746 w 11243827"/>
              <a:gd name="connsiteY140" fmla="*/ 5502470 h 5641173"/>
              <a:gd name="connsiteX141" fmla="*/ 6995379 w 11243827"/>
              <a:gd name="connsiteY141" fmla="*/ 5497693 h 5641173"/>
              <a:gd name="connsiteX142" fmla="*/ 6982475 w 11243827"/>
              <a:gd name="connsiteY142" fmla="*/ 5489641 h 5641173"/>
              <a:gd name="connsiteX143" fmla="*/ 6981994 w 11243827"/>
              <a:gd name="connsiteY143" fmla="*/ 5484335 h 5641173"/>
              <a:gd name="connsiteX144" fmla="*/ 6972355 w 11243827"/>
              <a:gd name="connsiteY144" fmla="*/ 5481074 h 5641173"/>
              <a:gd name="connsiteX145" fmla="*/ 6970394 w 11243827"/>
              <a:gd name="connsiteY145" fmla="*/ 5479383 h 5641173"/>
              <a:gd name="connsiteX146" fmla="*/ 6958543 w 11243827"/>
              <a:gd name="connsiteY146" fmla="*/ 5470507 h 5641173"/>
              <a:gd name="connsiteX147" fmla="*/ 6918276 w 11243827"/>
              <a:gd name="connsiteY147" fmla="*/ 5472034 h 5641173"/>
              <a:gd name="connsiteX148" fmla="*/ 6881046 w 11243827"/>
              <a:gd name="connsiteY148" fmla="*/ 5457070 h 5641173"/>
              <a:gd name="connsiteX149" fmla="*/ 6720917 w 11243827"/>
              <a:gd name="connsiteY149" fmla="*/ 5426664 h 5641173"/>
              <a:gd name="connsiteX150" fmla="*/ 6724964 w 11243827"/>
              <a:gd name="connsiteY150" fmla="*/ 5414071 h 5641173"/>
              <a:gd name="connsiteX151" fmla="*/ 6717823 w 11243827"/>
              <a:gd name="connsiteY151" fmla="*/ 5410317 h 5641173"/>
              <a:gd name="connsiteX152" fmla="*/ 6660723 w 11243827"/>
              <a:gd name="connsiteY152" fmla="*/ 5408304 h 5641173"/>
              <a:gd name="connsiteX153" fmla="*/ 6532914 w 11243827"/>
              <a:gd name="connsiteY153" fmla="*/ 5431205 h 5641173"/>
              <a:gd name="connsiteX154" fmla="*/ 6317327 w 11243827"/>
              <a:gd name="connsiteY154" fmla="*/ 5481889 h 5641173"/>
              <a:gd name="connsiteX155" fmla="*/ 6196243 w 11243827"/>
              <a:gd name="connsiteY155" fmla="*/ 5515042 h 5641173"/>
              <a:gd name="connsiteX156" fmla="*/ 6099124 w 11243827"/>
              <a:gd name="connsiteY156" fmla="*/ 5516848 h 5641173"/>
              <a:gd name="connsiteX157" fmla="*/ 6016077 w 11243827"/>
              <a:gd name="connsiteY157" fmla="*/ 5528642 h 5641173"/>
              <a:gd name="connsiteX158" fmla="*/ 6004389 w 11243827"/>
              <a:gd name="connsiteY158" fmla="*/ 5531206 h 5641173"/>
              <a:gd name="connsiteX159" fmla="*/ 5933945 w 11243827"/>
              <a:gd name="connsiteY159" fmla="*/ 5538840 h 5641173"/>
              <a:gd name="connsiteX160" fmla="*/ 5883936 w 11243827"/>
              <a:gd name="connsiteY160" fmla="*/ 5553807 h 5641173"/>
              <a:gd name="connsiteX161" fmla="*/ 5798331 w 11243827"/>
              <a:gd name="connsiteY161" fmla="*/ 5564248 h 5641173"/>
              <a:gd name="connsiteX162" fmla="*/ 5712738 w 11243827"/>
              <a:gd name="connsiteY162" fmla="*/ 5573120 h 5641173"/>
              <a:gd name="connsiteX163" fmla="*/ 5681342 w 11243827"/>
              <a:gd name="connsiteY163" fmla="*/ 5575621 h 5641173"/>
              <a:gd name="connsiteX164" fmla="*/ 5627167 w 11243827"/>
              <a:gd name="connsiteY164" fmla="*/ 5583215 h 5641173"/>
              <a:gd name="connsiteX165" fmla="*/ 5591414 w 11243827"/>
              <a:gd name="connsiteY165" fmla="*/ 5587695 h 5641173"/>
              <a:gd name="connsiteX166" fmla="*/ 5583028 w 11243827"/>
              <a:gd name="connsiteY166" fmla="*/ 5580877 h 5641173"/>
              <a:gd name="connsiteX167" fmla="*/ 5549426 w 11243827"/>
              <a:gd name="connsiteY167" fmla="*/ 5582858 h 5641173"/>
              <a:gd name="connsiteX168" fmla="*/ 5519999 w 11243827"/>
              <a:gd name="connsiteY168" fmla="*/ 5592246 h 5641173"/>
              <a:gd name="connsiteX169" fmla="*/ 5480028 w 11243827"/>
              <a:gd name="connsiteY169" fmla="*/ 5597282 h 5641173"/>
              <a:gd name="connsiteX170" fmla="*/ 5456175 w 11243827"/>
              <a:gd name="connsiteY170" fmla="*/ 5600371 h 5641173"/>
              <a:gd name="connsiteX171" fmla="*/ 5388463 w 11243827"/>
              <a:gd name="connsiteY171" fmla="*/ 5602638 h 5641173"/>
              <a:gd name="connsiteX172" fmla="*/ 5265898 w 11243827"/>
              <a:gd name="connsiteY172" fmla="*/ 5591830 h 5641173"/>
              <a:gd name="connsiteX173" fmla="*/ 5231231 w 11243827"/>
              <a:gd name="connsiteY173" fmla="*/ 5592790 h 5641173"/>
              <a:gd name="connsiteX174" fmla="*/ 5226996 w 11243827"/>
              <a:gd name="connsiteY174" fmla="*/ 5595040 h 5641173"/>
              <a:gd name="connsiteX175" fmla="*/ 5175988 w 11243827"/>
              <a:gd name="connsiteY175" fmla="*/ 5588131 h 5641173"/>
              <a:gd name="connsiteX176" fmla="*/ 5107470 w 11243827"/>
              <a:gd name="connsiteY176" fmla="*/ 5594771 h 5641173"/>
              <a:gd name="connsiteX177" fmla="*/ 5027868 w 11243827"/>
              <a:gd name="connsiteY177" fmla="*/ 5605624 h 5641173"/>
              <a:gd name="connsiteX178" fmla="*/ 5007324 w 11243827"/>
              <a:gd name="connsiteY178" fmla="*/ 5609209 h 5641173"/>
              <a:gd name="connsiteX179" fmla="*/ 4952559 w 11243827"/>
              <a:gd name="connsiteY179" fmla="*/ 5611402 h 5641173"/>
              <a:gd name="connsiteX180" fmla="*/ 4826081 w 11243827"/>
              <a:gd name="connsiteY180" fmla="*/ 5616191 h 5641173"/>
              <a:gd name="connsiteX181" fmla="*/ 4823501 w 11243827"/>
              <a:gd name="connsiteY181" fmla="*/ 5619174 h 5641173"/>
              <a:gd name="connsiteX182" fmla="*/ 4813093 w 11243827"/>
              <a:gd name="connsiteY182" fmla="*/ 5620026 h 5641173"/>
              <a:gd name="connsiteX183" fmla="*/ 4810563 w 11243827"/>
              <a:gd name="connsiteY183" fmla="*/ 5620787 h 5641173"/>
              <a:gd name="connsiteX184" fmla="*/ 4795818 w 11243827"/>
              <a:gd name="connsiteY184" fmla="*/ 5624618 h 5641173"/>
              <a:gd name="connsiteX185" fmla="*/ 4758404 w 11243827"/>
              <a:gd name="connsiteY185" fmla="*/ 5619510 h 5641173"/>
              <a:gd name="connsiteX186" fmla="*/ 4717254 w 11243827"/>
              <a:gd name="connsiteY186" fmla="*/ 5624155 h 5641173"/>
              <a:gd name="connsiteX187" fmla="*/ 4591958 w 11243827"/>
              <a:gd name="connsiteY187" fmla="*/ 5624710 h 5641173"/>
              <a:gd name="connsiteX188" fmla="*/ 4476215 w 11243827"/>
              <a:gd name="connsiteY188" fmla="*/ 5628210 h 5641173"/>
              <a:gd name="connsiteX189" fmla="*/ 4425193 w 11243827"/>
              <a:gd name="connsiteY189" fmla="*/ 5627414 h 5641173"/>
              <a:gd name="connsiteX190" fmla="*/ 4383866 w 11243827"/>
              <a:gd name="connsiteY190" fmla="*/ 5626546 h 5641173"/>
              <a:gd name="connsiteX191" fmla="*/ 4385596 w 11243827"/>
              <a:gd name="connsiteY191" fmla="*/ 5634646 h 5641173"/>
              <a:gd name="connsiteX192" fmla="*/ 4360864 w 11243827"/>
              <a:gd name="connsiteY192" fmla="*/ 5641173 h 5641173"/>
              <a:gd name="connsiteX193" fmla="*/ 4328321 w 11243827"/>
              <a:gd name="connsiteY193" fmla="*/ 5626332 h 5641173"/>
              <a:gd name="connsiteX194" fmla="*/ 4309842 w 11243827"/>
              <a:gd name="connsiteY194" fmla="*/ 5626471 h 5641173"/>
              <a:gd name="connsiteX195" fmla="*/ 4277424 w 11243827"/>
              <a:gd name="connsiteY195" fmla="*/ 5631598 h 5641173"/>
              <a:gd name="connsiteX196" fmla="*/ 4266627 w 11243827"/>
              <a:gd name="connsiteY196" fmla="*/ 5633969 h 5641173"/>
              <a:gd name="connsiteX197" fmla="*/ 4185525 w 11243827"/>
              <a:gd name="connsiteY197" fmla="*/ 5617508 h 5641173"/>
              <a:gd name="connsiteX198" fmla="*/ 4177617 w 11243827"/>
              <a:gd name="connsiteY198" fmla="*/ 5610903 h 5641173"/>
              <a:gd name="connsiteX199" fmla="*/ 4136948 w 11243827"/>
              <a:gd name="connsiteY199" fmla="*/ 5608031 h 5641173"/>
              <a:gd name="connsiteX200" fmla="*/ 4132323 w 11243827"/>
              <a:gd name="connsiteY200" fmla="*/ 5609784 h 5641173"/>
              <a:gd name="connsiteX201" fmla="*/ 4098620 w 11243827"/>
              <a:gd name="connsiteY201" fmla="*/ 5599672 h 5641173"/>
              <a:gd name="connsiteX202" fmla="*/ 3963475 w 11243827"/>
              <a:gd name="connsiteY202" fmla="*/ 5581841 h 5641173"/>
              <a:gd name="connsiteX203" fmla="*/ 3703613 w 11243827"/>
              <a:gd name="connsiteY203" fmla="*/ 5572482 h 5641173"/>
              <a:gd name="connsiteX204" fmla="*/ 3432987 w 11243827"/>
              <a:gd name="connsiteY204" fmla="*/ 5545768 h 5641173"/>
              <a:gd name="connsiteX205" fmla="*/ 3176381 w 11243827"/>
              <a:gd name="connsiteY205" fmla="*/ 5556110 h 5641173"/>
              <a:gd name="connsiteX206" fmla="*/ 2710156 w 11243827"/>
              <a:gd name="connsiteY206" fmla="*/ 5527517 h 5641173"/>
              <a:gd name="connsiteX207" fmla="*/ 2550206 w 11243827"/>
              <a:gd name="connsiteY207" fmla="*/ 5524958 h 5641173"/>
              <a:gd name="connsiteX208" fmla="*/ 2443041 w 11243827"/>
              <a:gd name="connsiteY208" fmla="*/ 5523990 h 5641173"/>
              <a:gd name="connsiteX209" fmla="*/ 2435613 w 11243827"/>
              <a:gd name="connsiteY209" fmla="*/ 5526704 h 5641173"/>
              <a:gd name="connsiteX210" fmla="*/ 2405682 w 11243827"/>
              <a:gd name="connsiteY210" fmla="*/ 5528307 h 5641173"/>
              <a:gd name="connsiteX211" fmla="*/ 2397487 w 11243827"/>
              <a:gd name="connsiteY211" fmla="*/ 5540337 h 5641173"/>
              <a:gd name="connsiteX212" fmla="*/ 2297454 w 11243827"/>
              <a:gd name="connsiteY212" fmla="*/ 5550765 h 5641173"/>
              <a:gd name="connsiteX213" fmla="*/ 2056700 w 11243827"/>
              <a:gd name="connsiteY213" fmla="*/ 5555489 h 5641173"/>
              <a:gd name="connsiteX214" fmla="*/ 1878530 w 11243827"/>
              <a:gd name="connsiteY214" fmla="*/ 5535330 h 5641173"/>
              <a:gd name="connsiteX215" fmla="*/ 1859292 w 11243827"/>
              <a:gd name="connsiteY215" fmla="*/ 5535461 h 5641173"/>
              <a:gd name="connsiteX216" fmla="*/ 1835626 w 11243827"/>
              <a:gd name="connsiteY216" fmla="*/ 5533793 h 5641173"/>
              <a:gd name="connsiteX217" fmla="*/ 1798939 w 11243827"/>
              <a:gd name="connsiteY217" fmla="*/ 5540285 h 5641173"/>
              <a:gd name="connsiteX218" fmla="*/ 1779046 w 11243827"/>
              <a:gd name="connsiteY218" fmla="*/ 5549949 h 5641173"/>
              <a:gd name="connsiteX219" fmla="*/ 1772421 w 11243827"/>
              <a:gd name="connsiteY219" fmla="*/ 5549018 h 5641173"/>
              <a:gd name="connsiteX220" fmla="*/ 1772052 w 11243827"/>
              <a:gd name="connsiteY220" fmla="*/ 5545689 h 5641173"/>
              <a:gd name="connsiteX221" fmla="*/ 1711543 w 11243827"/>
              <a:gd name="connsiteY221" fmla="*/ 5534558 h 5641173"/>
              <a:gd name="connsiteX222" fmla="*/ 1698891 w 11243827"/>
              <a:gd name="connsiteY222" fmla="*/ 5513187 h 5641173"/>
              <a:gd name="connsiteX223" fmla="*/ 1538763 w 11243827"/>
              <a:gd name="connsiteY223" fmla="*/ 5482781 h 5641173"/>
              <a:gd name="connsiteX224" fmla="*/ 1501533 w 11243827"/>
              <a:gd name="connsiteY224" fmla="*/ 5467817 h 5641173"/>
              <a:gd name="connsiteX225" fmla="*/ 1461266 w 11243827"/>
              <a:gd name="connsiteY225" fmla="*/ 5469343 h 5641173"/>
              <a:gd name="connsiteX226" fmla="*/ 1449415 w 11243827"/>
              <a:gd name="connsiteY226" fmla="*/ 5460467 h 5641173"/>
              <a:gd name="connsiteX227" fmla="*/ 1447454 w 11243827"/>
              <a:gd name="connsiteY227" fmla="*/ 5458776 h 5641173"/>
              <a:gd name="connsiteX228" fmla="*/ 1437814 w 11243827"/>
              <a:gd name="connsiteY228" fmla="*/ 5455515 h 5641173"/>
              <a:gd name="connsiteX229" fmla="*/ 1437334 w 11243827"/>
              <a:gd name="connsiteY229" fmla="*/ 5450209 h 5641173"/>
              <a:gd name="connsiteX230" fmla="*/ 1424429 w 11243827"/>
              <a:gd name="connsiteY230" fmla="*/ 5442157 h 5641173"/>
              <a:gd name="connsiteX231" fmla="*/ 1406063 w 11243827"/>
              <a:gd name="connsiteY231" fmla="*/ 5437380 h 5641173"/>
              <a:gd name="connsiteX232" fmla="*/ 1316379 w 11243827"/>
              <a:gd name="connsiteY232" fmla="*/ 5419601 h 5641173"/>
              <a:gd name="connsiteX233" fmla="*/ 1264090 w 11243827"/>
              <a:gd name="connsiteY233" fmla="*/ 5406153 h 5641173"/>
              <a:gd name="connsiteX234" fmla="*/ 1246374 w 11243827"/>
              <a:gd name="connsiteY234" fmla="*/ 5396631 h 5641173"/>
              <a:gd name="connsiteX235" fmla="*/ 1220190 w 11243827"/>
              <a:gd name="connsiteY235" fmla="*/ 5386301 h 5641173"/>
              <a:gd name="connsiteX236" fmla="*/ 1175643 w 11243827"/>
              <a:gd name="connsiteY236" fmla="*/ 5364651 h 5641173"/>
              <a:gd name="connsiteX237" fmla="*/ 1150342 w 11243827"/>
              <a:gd name="connsiteY237" fmla="*/ 5358447 h 5641173"/>
              <a:gd name="connsiteX238" fmla="*/ 1137272 w 11243827"/>
              <a:gd name="connsiteY238" fmla="*/ 5351191 h 5641173"/>
              <a:gd name="connsiteX239" fmla="*/ 1131268 w 11243827"/>
              <a:gd name="connsiteY239" fmla="*/ 5350530 h 5641173"/>
              <a:gd name="connsiteX240" fmla="*/ 1112024 w 11243827"/>
              <a:gd name="connsiteY240" fmla="*/ 5345786 h 5641173"/>
              <a:gd name="connsiteX241" fmla="*/ 1100870 w 11243827"/>
              <a:gd name="connsiteY241" fmla="*/ 5343651 h 5641173"/>
              <a:gd name="connsiteX242" fmla="*/ 1096383 w 11243827"/>
              <a:gd name="connsiteY242" fmla="*/ 5343015 h 5641173"/>
              <a:gd name="connsiteX243" fmla="*/ 1085571 w 11243827"/>
              <a:gd name="connsiteY243" fmla="*/ 5345836 h 5641173"/>
              <a:gd name="connsiteX244" fmla="*/ 1073168 w 11243827"/>
              <a:gd name="connsiteY244" fmla="*/ 5341521 h 5641173"/>
              <a:gd name="connsiteX245" fmla="*/ 1058039 w 11243827"/>
              <a:gd name="connsiteY245" fmla="*/ 5343504 h 5641173"/>
              <a:gd name="connsiteX246" fmla="*/ 1055426 w 11243827"/>
              <a:gd name="connsiteY246" fmla="*/ 5339088 h 5641173"/>
              <a:gd name="connsiteX247" fmla="*/ 1044738 w 11243827"/>
              <a:gd name="connsiteY247" fmla="*/ 5333063 h 5641173"/>
              <a:gd name="connsiteX248" fmla="*/ 1033909 w 11243827"/>
              <a:gd name="connsiteY248" fmla="*/ 5335680 h 5641173"/>
              <a:gd name="connsiteX249" fmla="*/ 1012649 w 11243827"/>
              <a:gd name="connsiteY249" fmla="*/ 5334541 h 5641173"/>
              <a:gd name="connsiteX250" fmla="*/ 1007115 w 11243827"/>
              <a:gd name="connsiteY250" fmla="*/ 5332775 h 5641173"/>
              <a:gd name="connsiteX251" fmla="*/ 986002 w 11243827"/>
              <a:gd name="connsiteY251" fmla="*/ 5334906 h 5641173"/>
              <a:gd name="connsiteX252" fmla="*/ 953418 w 11243827"/>
              <a:gd name="connsiteY252" fmla="*/ 5333901 h 5641173"/>
              <a:gd name="connsiteX253" fmla="*/ 916854 w 11243827"/>
              <a:gd name="connsiteY253" fmla="*/ 5329435 h 5641173"/>
              <a:gd name="connsiteX254" fmla="*/ 905651 w 11243827"/>
              <a:gd name="connsiteY254" fmla="*/ 5332114 h 5641173"/>
              <a:gd name="connsiteX255" fmla="*/ 836961 w 11243827"/>
              <a:gd name="connsiteY255" fmla="*/ 5330803 h 5641173"/>
              <a:gd name="connsiteX256" fmla="*/ 817627 w 11243827"/>
              <a:gd name="connsiteY256" fmla="*/ 5330580 h 5641173"/>
              <a:gd name="connsiteX257" fmla="*/ 801817 w 11243827"/>
              <a:gd name="connsiteY257" fmla="*/ 5325937 h 5641173"/>
              <a:gd name="connsiteX258" fmla="*/ 798857 w 11243827"/>
              <a:gd name="connsiteY258" fmla="*/ 5320979 h 5641173"/>
              <a:gd name="connsiteX259" fmla="*/ 788354 w 11243827"/>
              <a:gd name="connsiteY259" fmla="*/ 5320143 h 5641173"/>
              <a:gd name="connsiteX260" fmla="*/ 785726 w 11243827"/>
              <a:gd name="connsiteY260" fmla="*/ 5318989 h 5641173"/>
              <a:gd name="connsiteX261" fmla="*/ 770507 w 11243827"/>
              <a:gd name="connsiteY261" fmla="*/ 5313309 h 5641173"/>
              <a:gd name="connsiteX262" fmla="*/ 733810 w 11243827"/>
              <a:gd name="connsiteY262" fmla="*/ 5324286 h 5641173"/>
              <a:gd name="connsiteX263" fmla="*/ 692117 w 11243827"/>
              <a:gd name="connsiteY263" fmla="*/ 5318786 h 5641173"/>
              <a:gd name="connsiteX264" fmla="*/ 528894 w 11243827"/>
              <a:gd name="connsiteY264" fmla="*/ 5327578 h 5641173"/>
              <a:gd name="connsiteX265" fmla="*/ 507005 w 11243827"/>
              <a:gd name="connsiteY265" fmla="*/ 5310149 h 5641173"/>
              <a:gd name="connsiteX266" fmla="*/ 441302 w 11243827"/>
              <a:gd name="connsiteY266" fmla="*/ 5307062 h 5641173"/>
              <a:gd name="connsiteX267" fmla="*/ 336819 w 11243827"/>
              <a:gd name="connsiteY267" fmla="*/ 5336690 h 5641173"/>
              <a:gd name="connsiteX268" fmla="*/ 215763 w 11243827"/>
              <a:gd name="connsiteY268" fmla="*/ 5332575 h 5641173"/>
              <a:gd name="connsiteX269" fmla="*/ 205927 w 11243827"/>
              <a:gd name="connsiteY269" fmla="*/ 5339672 h 5641173"/>
              <a:gd name="connsiteX270" fmla="*/ 194189 w 11243827"/>
              <a:gd name="connsiteY270" fmla="*/ 5343588 h 5641173"/>
              <a:gd name="connsiteX271" fmla="*/ 192552 w 11243827"/>
              <a:gd name="connsiteY271" fmla="*/ 5342845 h 5641173"/>
              <a:gd name="connsiteX272" fmla="*/ 178320 w 11243827"/>
              <a:gd name="connsiteY272" fmla="*/ 5343766 h 5641173"/>
              <a:gd name="connsiteX273" fmla="*/ 175596 w 11243827"/>
              <a:gd name="connsiteY273" fmla="*/ 5346411 h 5641173"/>
              <a:gd name="connsiteX274" fmla="*/ 165951 w 11243827"/>
              <a:gd name="connsiteY274" fmla="*/ 5347808 h 5641173"/>
              <a:gd name="connsiteX275" fmla="*/ 147287 w 11243827"/>
              <a:gd name="connsiteY275" fmla="*/ 5352625 h 5641173"/>
              <a:gd name="connsiteX276" fmla="*/ 143484 w 11243827"/>
              <a:gd name="connsiteY276" fmla="*/ 5351591 h 5641173"/>
              <a:gd name="connsiteX277" fmla="*/ 114847 w 11243827"/>
              <a:gd name="connsiteY277" fmla="*/ 5355844 h 5641173"/>
              <a:gd name="connsiteX278" fmla="*/ 114306 w 11243827"/>
              <a:gd name="connsiteY278" fmla="*/ 5354983 h 5641173"/>
              <a:gd name="connsiteX279" fmla="*/ 105588 w 11243827"/>
              <a:gd name="connsiteY279" fmla="*/ 5352169 h 5641173"/>
              <a:gd name="connsiteX280" fmla="*/ 89264 w 11243827"/>
              <a:gd name="connsiteY280" fmla="*/ 5348886 h 5641173"/>
              <a:gd name="connsiteX281" fmla="*/ 49794 w 11243827"/>
              <a:gd name="connsiteY281" fmla="*/ 5329950 h 5641173"/>
              <a:gd name="connsiteX282" fmla="*/ 19924 w 11243827"/>
              <a:gd name="connsiteY282" fmla="*/ 5334282 h 5641173"/>
              <a:gd name="connsiteX283" fmla="*/ 13819 w 11243827"/>
              <a:gd name="connsiteY283" fmla="*/ 5334653 h 5641173"/>
              <a:gd name="connsiteX284" fmla="*/ 13657 w 11243827"/>
              <a:gd name="connsiteY284" fmla="*/ 5334455 h 5641173"/>
              <a:gd name="connsiteX285" fmla="*/ 7139 w 11243827"/>
              <a:gd name="connsiteY285" fmla="*/ 5334438 h 5641173"/>
              <a:gd name="connsiteX286" fmla="*/ 2684 w 11243827"/>
              <a:gd name="connsiteY286" fmla="*/ 5335333 h 5641173"/>
              <a:gd name="connsiteX287" fmla="*/ 0 w 11243827"/>
              <a:gd name="connsiteY287" fmla="*/ 5335496 h 5641173"/>
              <a:gd name="connsiteX288" fmla="*/ 0 w 11243827"/>
              <a:gd name="connsiteY288" fmla="*/ 10592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717823 w 11243827"/>
              <a:gd name="connsiteY150" fmla="*/ 5410317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63717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87273"/>
              <a:gd name="connsiteX1" fmla="*/ 11243827 w 11243827"/>
              <a:gd name="connsiteY1" fmla="*/ 1470035 h 5687273"/>
              <a:gd name="connsiteX2" fmla="*/ 11243827 w 11243827"/>
              <a:gd name="connsiteY2" fmla="*/ 5001571 h 5687273"/>
              <a:gd name="connsiteX3" fmla="*/ 11243827 w 11243827"/>
              <a:gd name="connsiteY3" fmla="*/ 5209610 h 5687273"/>
              <a:gd name="connsiteX4" fmla="*/ 11240675 w 11243827"/>
              <a:gd name="connsiteY4" fmla="*/ 5210442 h 5687273"/>
              <a:gd name="connsiteX5" fmla="*/ 11179959 w 11243827"/>
              <a:gd name="connsiteY5" fmla="*/ 5221199 h 5687273"/>
              <a:gd name="connsiteX6" fmla="*/ 11105493 w 11243827"/>
              <a:gd name="connsiteY6" fmla="*/ 5259905 h 5687273"/>
              <a:gd name="connsiteX7" fmla="*/ 11078640 w 11243827"/>
              <a:gd name="connsiteY7" fmla="*/ 5263531 h 5687273"/>
              <a:gd name="connsiteX8" fmla="*/ 11079616 w 11243827"/>
              <a:gd name="connsiteY8" fmla="*/ 5270380 h 5687273"/>
              <a:gd name="connsiteX9" fmla="*/ 11069641 w 11243827"/>
              <a:gd name="connsiteY9" fmla="*/ 5270884 h 5687273"/>
              <a:gd name="connsiteX10" fmla="*/ 11047377 w 11243827"/>
              <a:gd name="connsiteY10" fmla="*/ 5271051 h 5687273"/>
              <a:gd name="connsiteX11" fmla="*/ 10980705 w 11243827"/>
              <a:gd name="connsiteY11" fmla="*/ 5272951 h 5687273"/>
              <a:gd name="connsiteX12" fmla="*/ 10962514 w 11243827"/>
              <a:gd name="connsiteY12" fmla="*/ 5286084 h 5687273"/>
              <a:gd name="connsiteX13" fmla="*/ 10945307 w 11243827"/>
              <a:gd name="connsiteY13" fmla="*/ 5286290 h 5687273"/>
              <a:gd name="connsiteX14" fmla="*/ 10845516 w 11243827"/>
              <a:gd name="connsiteY14" fmla="*/ 5303894 h 5687273"/>
              <a:gd name="connsiteX15" fmla="*/ 10831795 w 11243827"/>
              <a:gd name="connsiteY15" fmla="*/ 5305210 h 5687273"/>
              <a:gd name="connsiteX16" fmla="*/ 10824365 w 11243827"/>
              <a:gd name="connsiteY16" fmla="*/ 5311111 h 5687273"/>
              <a:gd name="connsiteX17" fmla="*/ 10797756 w 11243827"/>
              <a:gd name="connsiteY17" fmla="*/ 5312285 h 5687273"/>
              <a:gd name="connsiteX18" fmla="*/ 10796525 w 11243827"/>
              <a:gd name="connsiteY18" fmla="*/ 5315645 h 5687273"/>
              <a:gd name="connsiteX19" fmla="*/ 10709063 w 11243827"/>
              <a:gd name="connsiteY19" fmla="*/ 5344492 h 5687273"/>
              <a:gd name="connsiteX20" fmla="*/ 10694078 w 11243827"/>
              <a:gd name="connsiteY20" fmla="*/ 5349258 h 5687273"/>
              <a:gd name="connsiteX21" fmla="*/ 10681131 w 11243827"/>
              <a:gd name="connsiteY21" fmla="*/ 5347812 h 5687273"/>
              <a:gd name="connsiteX22" fmla="*/ 10609448 w 11243827"/>
              <a:gd name="connsiteY22" fmla="*/ 5351931 h 5687273"/>
              <a:gd name="connsiteX23" fmla="*/ 10592397 w 11243827"/>
              <a:gd name="connsiteY23" fmla="*/ 5349402 h 5687273"/>
              <a:gd name="connsiteX24" fmla="*/ 10585227 w 11243827"/>
              <a:gd name="connsiteY24" fmla="*/ 5344063 h 5687273"/>
              <a:gd name="connsiteX25" fmla="*/ 10557472 w 11243827"/>
              <a:gd name="connsiteY25" fmla="*/ 5354151 h 5687273"/>
              <a:gd name="connsiteX26" fmla="*/ 10514646 w 11243827"/>
              <a:gd name="connsiteY26" fmla="*/ 5361064 h 5687273"/>
              <a:gd name="connsiteX27" fmla="*/ 10494292 w 11243827"/>
              <a:gd name="connsiteY27" fmla="*/ 5366054 h 5687273"/>
              <a:gd name="connsiteX28" fmla="*/ 10477869 w 11243827"/>
              <a:gd name="connsiteY28" fmla="*/ 5363025 h 5687273"/>
              <a:gd name="connsiteX29" fmla="*/ 10384411 w 11243827"/>
              <a:gd name="connsiteY29" fmla="*/ 5362257 h 5687273"/>
              <a:gd name="connsiteX30" fmla="*/ 10362921 w 11243827"/>
              <a:gd name="connsiteY30" fmla="*/ 5357444 h 5687273"/>
              <a:gd name="connsiteX31" fmla="*/ 10352736 w 11243827"/>
              <a:gd name="connsiteY31" fmla="*/ 5347851 h 5687273"/>
              <a:gd name="connsiteX32" fmla="*/ 10344754 w 11243827"/>
              <a:gd name="connsiteY32" fmla="*/ 5351272 h 5687273"/>
              <a:gd name="connsiteX33" fmla="*/ 10288226 w 11243827"/>
              <a:gd name="connsiteY33" fmla="*/ 5351613 h 5687273"/>
              <a:gd name="connsiteX34" fmla="*/ 10251350 w 11243827"/>
              <a:gd name="connsiteY34" fmla="*/ 5352711 h 5687273"/>
              <a:gd name="connsiteX35" fmla="*/ 10249108 w 11243827"/>
              <a:gd name="connsiteY35" fmla="*/ 5365881 h 5687273"/>
              <a:gd name="connsiteX36" fmla="*/ 10216272 w 11243827"/>
              <a:gd name="connsiteY36" fmla="*/ 5370573 h 5687273"/>
              <a:gd name="connsiteX37" fmla="*/ 10181278 w 11243827"/>
              <a:gd name="connsiteY37" fmla="*/ 5362119 h 5687273"/>
              <a:gd name="connsiteX38" fmla="*/ 10140033 w 11243827"/>
              <a:gd name="connsiteY38" fmla="*/ 5363304 h 5687273"/>
              <a:gd name="connsiteX39" fmla="*/ 10115353 w 11243827"/>
              <a:gd name="connsiteY39" fmla="*/ 5363869 h 5687273"/>
              <a:gd name="connsiteX40" fmla="*/ 10050578 w 11243827"/>
              <a:gd name="connsiteY40" fmla="*/ 5376153 h 5687273"/>
              <a:gd name="connsiteX41" fmla="*/ 9945478 w 11243827"/>
              <a:gd name="connsiteY41" fmla="*/ 5422859 h 5687273"/>
              <a:gd name="connsiteX42" fmla="*/ 9912481 w 11243827"/>
              <a:gd name="connsiteY42" fmla="*/ 5429477 h 5687273"/>
              <a:gd name="connsiteX43" fmla="*/ 9906713 w 11243827"/>
              <a:gd name="connsiteY43" fmla="*/ 5426784 h 5687273"/>
              <a:gd name="connsiteX44" fmla="*/ 9742436 w 11243827"/>
              <a:gd name="connsiteY44" fmla="*/ 5454834 h 5687273"/>
              <a:gd name="connsiteX45" fmla="*/ 9713044 w 11243827"/>
              <a:gd name="connsiteY45" fmla="*/ 5456476 h 5687273"/>
              <a:gd name="connsiteX46" fmla="*/ 9691033 w 11243827"/>
              <a:gd name="connsiteY46" fmla="*/ 5455451 h 5687273"/>
              <a:gd name="connsiteX47" fmla="*/ 9638355 w 11243827"/>
              <a:gd name="connsiteY47" fmla="*/ 5464794 h 5687273"/>
              <a:gd name="connsiteX48" fmla="*/ 9552434 w 11243827"/>
              <a:gd name="connsiteY48" fmla="*/ 5485280 h 5687273"/>
              <a:gd name="connsiteX49" fmla="*/ 9533883 w 11243827"/>
              <a:gd name="connsiteY49" fmla="*/ 5488516 h 5687273"/>
              <a:gd name="connsiteX50" fmla="*/ 9516916 w 11243827"/>
              <a:gd name="connsiteY50" fmla="*/ 5486828 h 5687273"/>
              <a:gd name="connsiteX51" fmla="*/ 9512093 w 11243827"/>
              <a:gd name="connsiteY51" fmla="*/ 5482541 h 5687273"/>
              <a:gd name="connsiteX52" fmla="*/ 9501725 w 11243827"/>
              <a:gd name="connsiteY52" fmla="*/ 5483603 h 5687273"/>
              <a:gd name="connsiteX53" fmla="*/ 9498754 w 11243827"/>
              <a:gd name="connsiteY53" fmla="*/ 5482951 h 5687273"/>
              <a:gd name="connsiteX54" fmla="*/ 9481932 w 11243827"/>
              <a:gd name="connsiteY54" fmla="*/ 5480151 h 5687273"/>
              <a:gd name="connsiteX55" fmla="*/ 9451321 w 11243827"/>
              <a:gd name="connsiteY55" fmla="*/ 5497375 h 5687273"/>
              <a:gd name="connsiteX56" fmla="*/ 9409298 w 11243827"/>
              <a:gd name="connsiteY56" fmla="*/ 5499478 h 5687273"/>
              <a:gd name="connsiteX57" fmla="*/ 9257007 w 11243827"/>
              <a:gd name="connsiteY57" fmla="*/ 5537183 h 5687273"/>
              <a:gd name="connsiteX58" fmla="*/ 9229078 w 11243827"/>
              <a:gd name="connsiteY58" fmla="*/ 5524154 h 5687273"/>
              <a:gd name="connsiteX59" fmla="*/ 9165105 w 11243827"/>
              <a:gd name="connsiteY59" fmla="*/ 5532892 h 5687273"/>
              <a:gd name="connsiteX60" fmla="*/ 9077301 w 11243827"/>
              <a:gd name="connsiteY60" fmla="*/ 5580356 h 5687273"/>
              <a:gd name="connsiteX61" fmla="*/ 8960065 w 11243827"/>
              <a:gd name="connsiteY61" fmla="*/ 5597982 h 5687273"/>
              <a:gd name="connsiteX62" fmla="*/ 8953536 w 11243827"/>
              <a:gd name="connsiteY62" fmla="*/ 5606638 h 5687273"/>
              <a:gd name="connsiteX63" fmla="*/ 8943907 w 11243827"/>
              <a:gd name="connsiteY63" fmla="*/ 5612541 h 5687273"/>
              <a:gd name="connsiteX64" fmla="*/ 8942046 w 11243827"/>
              <a:gd name="connsiteY64" fmla="*/ 5612112 h 5687273"/>
              <a:gd name="connsiteX65" fmla="*/ 8928824 w 11243827"/>
              <a:gd name="connsiteY65" fmla="*/ 5615549 h 5687273"/>
              <a:gd name="connsiteX66" fmla="*/ 8927294 w 11243827"/>
              <a:gd name="connsiteY66" fmla="*/ 5618607 h 5687273"/>
              <a:gd name="connsiteX67" fmla="*/ 8918651 w 11243827"/>
              <a:gd name="connsiteY67" fmla="*/ 5621688 h 5687273"/>
              <a:gd name="connsiteX68" fmla="*/ 8902772 w 11243827"/>
              <a:gd name="connsiteY68" fmla="*/ 5629703 h 5687273"/>
              <a:gd name="connsiteX69" fmla="*/ 8898724 w 11243827"/>
              <a:gd name="connsiteY69" fmla="*/ 5629379 h 5687273"/>
              <a:gd name="connsiteX70" fmla="*/ 8873099 w 11243827"/>
              <a:gd name="connsiteY70" fmla="*/ 5638628 h 5687273"/>
              <a:gd name="connsiteX71" fmla="*/ 8872234 w 11243827"/>
              <a:gd name="connsiteY71" fmla="*/ 5637889 h 5687273"/>
              <a:gd name="connsiteX72" fmla="*/ 8862777 w 11243827"/>
              <a:gd name="connsiteY72" fmla="*/ 5636711 h 5687273"/>
              <a:gd name="connsiteX73" fmla="*/ 8845869 w 11243827"/>
              <a:gd name="connsiteY73" fmla="*/ 5636436 h 5687273"/>
              <a:gd name="connsiteX74" fmla="*/ 8800548 w 11243827"/>
              <a:gd name="connsiteY74" fmla="*/ 5625084 h 5687273"/>
              <a:gd name="connsiteX75" fmla="*/ 8773774 w 11243827"/>
              <a:gd name="connsiteY75" fmla="*/ 5634630 h 5687273"/>
              <a:gd name="connsiteX76" fmla="*/ 8698255 w 11243827"/>
              <a:gd name="connsiteY76" fmla="*/ 5636083 h 5687273"/>
              <a:gd name="connsiteX77" fmla="*/ 8619167 w 11243827"/>
              <a:gd name="connsiteY77" fmla="*/ 5619130 h 5687273"/>
              <a:gd name="connsiteX78" fmla="*/ 8539822 w 11243827"/>
              <a:gd name="connsiteY78" fmla="*/ 5616905 h 5687273"/>
              <a:gd name="connsiteX79" fmla="*/ 8511094 w 11243827"/>
              <a:gd name="connsiteY79" fmla="*/ 5617360 h 5687273"/>
              <a:gd name="connsiteX80" fmla="*/ 8459886 w 11243827"/>
              <a:gd name="connsiteY80" fmla="*/ 5612612 h 5687273"/>
              <a:gd name="connsiteX81" fmla="*/ 8436432 w 11243827"/>
              <a:gd name="connsiteY81" fmla="*/ 5606990 h 5687273"/>
              <a:gd name="connsiteX82" fmla="*/ 8435403 w 11243827"/>
              <a:gd name="connsiteY82" fmla="*/ 5607336 h 5687273"/>
              <a:gd name="connsiteX83" fmla="*/ 8433307 w 11243827"/>
              <a:gd name="connsiteY83" fmla="*/ 5604917 h 5687273"/>
              <a:gd name="connsiteX84" fmla="*/ 8428968 w 11243827"/>
              <a:gd name="connsiteY84" fmla="*/ 5603796 h 5687273"/>
              <a:gd name="connsiteX85" fmla="*/ 8417124 w 11243827"/>
              <a:gd name="connsiteY85" fmla="*/ 5604518 h 5687273"/>
              <a:gd name="connsiteX86" fmla="*/ 8412669 w 11243827"/>
              <a:gd name="connsiteY86" fmla="*/ 5605413 h 5687273"/>
              <a:gd name="connsiteX87" fmla="*/ 8406152 w 11243827"/>
              <a:gd name="connsiteY87" fmla="*/ 5605396 h 5687273"/>
              <a:gd name="connsiteX88" fmla="*/ 8405989 w 11243827"/>
              <a:gd name="connsiteY88" fmla="*/ 5605197 h 5687273"/>
              <a:gd name="connsiteX89" fmla="*/ 8399884 w 11243827"/>
              <a:gd name="connsiteY89" fmla="*/ 5605568 h 5687273"/>
              <a:gd name="connsiteX90" fmla="*/ 8370014 w 11243827"/>
              <a:gd name="connsiteY90" fmla="*/ 5609900 h 5687273"/>
              <a:gd name="connsiteX91" fmla="*/ 8330544 w 11243827"/>
              <a:gd name="connsiteY91" fmla="*/ 5590964 h 5687273"/>
              <a:gd name="connsiteX92" fmla="*/ 8314221 w 11243827"/>
              <a:gd name="connsiteY92" fmla="*/ 5587682 h 5687273"/>
              <a:gd name="connsiteX93" fmla="*/ 8305502 w 11243827"/>
              <a:gd name="connsiteY93" fmla="*/ 5584868 h 5687273"/>
              <a:gd name="connsiteX94" fmla="*/ 8304962 w 11243827"/>
              <a:gd name="connsiteY94" fmla="*/ 5584007 h 5687273"/>
              <a:gd name="connsiteX95" fmla="*/ 8276324 w 11243827"/>
              <a:gd name="connsiteY95" fmla="*/ 5588260 h 5687273"/>
              <a:gd name="connsiteX96" fmla="*/ 8272522 w 11243827"/>
              <a:gd name="connsiteY96" fmla="*/ 5587226 h 5687273"/>
              <a:gd name="connsiteX97" fmla="*/ 8253857 w 11243827"/>
              <a:gd name="connsiteY97" fmla="*/ 5592043 h 5687273"/>
              <a:gd name="connsiteX98" fmla="*/ 8244212 w 11243827"/>
              <a:gd name="connsiteY98" fmla="*/ 5593439 h 5687273"/>
              <a:gd name="connsiteX99" fmla="*/ 8241488 w 11243827"/>
              <a:gd name="connsiteY99" fmla="*/ 5596085 h 5687273"/>
              <a:gd name="connsiteX100" fmla="*/ 8227256 w 11243827"/>
              <a:gd name="connsiteY100" fmla="*/ 5597005 h 5687273"/>
              <a:gd name="connsiteX101" fmla="*/ 8225619 w 11243827"/>
              <a:gd name="connsiteY101" fmla="*/ 5596262 h 5687273"/>
              <a:gd name="connsiteX102" fmla="*/ 8213882 w 11243827"/>
              <a:gd name="connsiteY102" fmla="*/ 5600179 h 5687273"/>
              <a:gd name="connsiteX103" fmla="*/ 8204045 w 11243827"/>
              <a:gd name="connsiteY103" fmla="*/ 5607275 h 5687273"/>
              <a:gd name="connsiteX104" fmla="*/ 8082989 w 11243827"/>
              <a:gd name="connsiteY104" fmla="*/ 5603160 h 5687273"/>
              <a:gd name="connsiteX105" fmla="*/ 7976942 w 11243827"/>
              <a:gd name="connsiteY105" fmla="*/ 5598455 h 5687273"/>
              <a:gd name="connsiteX106" fmla="*/ 7915584 w 11243827"/>
              <a:gd name="connsiteY106" fmla="*/ 5684635 h 5687273"/>
              <a:gd name="connsiteX107" fmla="*/ 7727691 w 11243827"/>
              <a:gd name="connsiteY107" fmla="*/ 5621064 h 5687273"/>
              <a:gd name="connsiteX108" fmla="*/ 7685998 w 11243827"/>
              <a:gd name="connsiteY108" fmla="*/ 5615564 h 5687273"/>
              <a:gd name="connsiteX109" fmla="*/ 7649302 w 11243827"/>
              <a:gd name="connsiteY109" fmla="*/ 5626541 h 5687273"/>
              <a:gd name="connsiteX110" fmla="*/ 7634083 w 11243827"/>
              <a:gd name="connsiteY110" fmla="*/ 5620862 h 5687273"/>
              <a:gd name="connsiteX111" fmla="*/ 7631455 w 11243827"/>
              <a:gd name="connsiteY111" fmla="*/ 5619708 h 5687273"/>
              <a:gd name="connsiteX112" fmla="*/ 7620952 w 11243827"/>
              <a:gd name="connsiteY112" fmla="*/ 5618872 h 5687273"/>
              <a:gd name="connsiteX113" fmla="*/ 7617992 w 11243827"/>
              <a:gd name="connsiteY113" fmla="*/ 5613914 h 5687273"/>
              <a:gd name="connsiteX114" fmla="*/ 7602182 w 11243827"/>
              <a:gd name="connsiteY114" fmla="*/ 5609271 h 5687273"/>
              <a:gd name="connsiteX115" fmla="*/ 7582847 w 11243827"/>
              <a:gd name="connsiteY115" fmla="*/ 5609047 h 5687273"/>
              <a:gd name="connsiteX116" fmla="*/ 7514158 w 11243827"/>
              <a:gd name="connsiteY116" fmla="*/ 5607737 h 5687273"/>
              <a:gd name="connsiteX117" fmla="*/ 7502955 w 11243827"/>
              <a:gd name="connsiteY117" fmla="*/ 5610415 h 5687273"/>
              <a:gd name="connsiteX118" fmla="*/ 7466391 w 11243827"/>
              <a:gd name="connsiteY118" fmla="*/ 5605949 h 5687273"/>
              <a:gd name="connsiteX119" fmla="*/ 7433806 w 11243827"/>
              <a:gd name="connsiteY119" fmla="*/ 5604945 h 5687273"/>
              <a:gd name="connsiteX120" fmla="*/ 7412693 w 11243827"/>
              <a:gd name="connsiteY120" fmla="*/ 5607075 h 5687273"/>
              <a:gd name="connsiteX121" fmla="*/ 7407159 w 11243827"/>
              <a:gd name="connsiteY121" fmla="*/ 5605310 h 5687273"/>
              <a:gd name="connsiteX122" fmla="*/ 7385900 w 11243827"/>
              <a:gd name="connsiteY122" fmla="*/ 5604171 h 5687273"/>
              <a:gd name="connsiteX123" fmla="*/ 7375071 w 11243827"/>
              <a:gd name="connsiteY123" fmla="*/ 5606788 h 5687273"/>
              <a:gd name="connsiteX124" fmla="*/ 7364382 w 11243827"/>
              <a:gd name="connsiteY124" fmla="*/ 5600762 h 5687273"/>
              <a:gd name="connsiteX125" fmla="*/ 7361770 w 11243827"/>
              <a:gd name="connsiteY125" fmla="*/ 5596347 h 5687273"/>
              <a:gd name="connsiteX126" fmla="*/ 7346641 w 11243827"/>
              <a:gd name="connsiteY126" fmla="*/ 5598329 h 5687273"/>
              <a:gd name="connsiteX127" fmla="*/ 7334238 w 11243827"/>
              <a:gd name="connsiteY127" fmla="*/ 5594014 h 5687273"/>
              <a:gd name="connsiteX128" fmla="*/ 7323426 w 11243827"/>
              <a:gd name="connsiteY128" fmla="*/ 5596835 h 5687273"/>
              <a:gd name="connsiteX129" fmla="*/ 7318938 w 11243827"/>
              <a:gd name="connsiteY129" fmla="*/ 5596200 h 5687273"/>
              <a:gd name="connsiteX130" fmla="*/ 7307784 w 11243827"/>
              <a:gd name="connsiteY130" fmla="*/ 5594065 h 5687273"/>
              <a:gd name="connsiteX131" fmla="*/ 7288540 w 11243827"/>
              <a:gd name="connsiteY131" fmla="*/ 5589320 h 5687273"/>
              <a:gd name="connsiteX132" fmla="*/ 7282537 w 11243827"/>
              <a:gd name="connsiteY132" fmla="*/ 5588660 h 5687273"/>
              <a:gd name="connsiteX133" fmla="*/ 7269466 w 11243827"/>
              <a:gd name="connsiteY133" fmla="*/ 5581404 h 5687273"/>
              <a:gd name="connsiteX134" fmla="*/ 7244165 w 11243827"/>
              <a:gd name="connsiteY134" fmla="*/ 5575200 h 5687273"/>
              <a:gd name="connsiteX135" fmla="*/ 7199619 w 11243827"/>
              <a:gd name="connsiteY135" fmla="*/ 5553550 h 5687273"/>
              <a:gd name="connsiteX136" fmla="*/ 7173434 w 11243827"/>
              <a:gd name="connsiteY136" fmla="*/ 5543219 h 5687273"/>
              <a:gd name="connsiteX137" fmla="*/ 7155718 w 11243827"/>
              <a:gd name="connsiteY137" fmla="*/ 5533697 h 5687273"/>
              <a:gd name="connsiteX138" fmla="*/ 7103430 w 11243827"/>
              <a:gd name="connsiteY138" fmla="*/ 5520249 h 5687273"/>
              <a:gd name="connsiteX139" fmla="*/ 7013746 w 11243827"/>
              <a:gd name="connsiteY139" fmla="*/ 5502470 h 5687273"/>
              <a:gd name="connsiteX140" fmla="*/ 6995379 w 11243827"/>
              <a:gd name="connsiteY140" fmla="*/ 5497693 h 5687273"/>
              <a:gd name="connsiteX141" fmla="*/ 6982475 w 11243827"/>
              <a:gd name="connsiteY141" fmla="*/ 5489641 h 5687273"/>
              <a:gd name="connsiteX142" fmla="*/ 6981994 w 11243827"/>
              <a:gd name="connsiteY142" fmla="*/ 5484335 h 5687273"/>
              <a:gd name="connsiteX143" fmla="*/ 6972355 w 11243827"/>
              <a:gd name="connsiteY143" fmla="*/ 5481074 h 5687273"/>
              <a:gd name="connsiteX144" fmla="*/ 6970394 w 11243827"/>
              <a:gd name="connsiteY144" fmla="*/ 5479383 h 5687273"/>
              <a:gd name="connsiteX145" fmla="*/ 6958543 w 11243827"/>
              <a:gd name="connsiteY145" fmla="*/ 5470507 h 5687273"/>
              <a:gd name="connsiteX146" fmla="*/ 6918276 w 11243827"/>
              <a:gd name="connsiteY146" fmla="*/ 5472034 h 5687273"/>
              <a:gd name="connsiteX147" fmla="*/ 6881046 w 11243827"/>
              <a:gd name="connsiteY147" fmla="*/ 5457070 h 5687273"/>
              <a:gd name="connsiteX148" fmla="*/ 6752164 w 11243827"/>
              <a:gd name="connsiteY148" fmla="*/ 5425021 h 5687273"/>
              <a:gd name="connsiteX149" fmla="*/ 6724964 w 11243827"/>
              <a:gd name="connsiteY149" fmla="*/ 5414071 h 5687273"/>
              <a:gd name="connsiteX150" fmla="*/ 6683286 w 11243827"/>
              <a:gd name="connsiteY150" fmla="*/ 5405383 h 5687273"/>
              <a:gd name="connsiteX151" fmla="*/ 6644277 w 11243827"/>
              <a:gd name="connsiteY151" fmla="*/ 5429684 h 5687273"/>
              <a:gd name="connsiteX152" fmla="*/ 6532914 w 11243827"/>
              <a:gd name="connsiteY152" fmla="*/ 5431205 h 5687273"/>
              <a:gd name="connsiteX153" fmla="*/ 6307459 w 11243827"/>
              <a:gd name="connsiteY153" fmla="*/ 5467087 h 5687273"/>
              <a:gd name="connsiteX154" fmla="*/ 6196243 w 11243827"/>
              <a:gd name="connsiteY154" fmla="*/ 5515042 h 5687273"/>
              <a:gd name="connsiteX155" fmla="*/ 6099124 w 11243827"/>
              <a:gd name="connsiteY155" fmla="*/ 5516848 h 5687273"/>
              <a:gd name="connsiteX156" fmla="*/ 6016077 w 11243827"/>
              <a:gd name="connsiteY156" fmla="*/ 5528642 h 5687273"/>
              <a:gd name="connsiteX157" fmla="*/ 6004389 w 11243827"/>
              <a:gd name="connsiteY157" fmla="*/ 5531206 h 5687273"/>
              <a:gd name="connsiteX158" fmla="*/ 5933945 w 11243827"/>
              <a:gd name="connsiteY158" fmla="*/ 5538840 h 5687273"/>
              <a:gd name="connsiteX159" fmla="*/ 5883936 w 11243827"/>
              <a:gd name="connsiteY159" fmla="*/ 5553807 h 5687273"/>
              <a:gd name="connsiteX160" fmla="*/ 5798331 w 11243827"/>
              <a:gd name="connsiteY160" fmla="*/ 5564248 h 5687273"/>
              <a:gd name="connsiteX161" fmla="*/ 5712738 w 11243827"/>
              <a:gd name="connsiteY161" fmla="*/ 5573120 h 5687273"/>
              <a:gd name="connsiteX162" fmla="*/ 5681342 w 11243827"/>
              <a:gd name="connsiteY162" fmla="*/ 5575621 h 5687273"/>
              <a:gd name="connsiteX163" fmla="*/ 5627167 w 11243827"/>
              <a:gd name="connsiteY163" fmla="*/ 5583215 h 5687273"/>
              <a:gd name="connsiteX164" fmla="*/ 5591414 w 11243827"/>
              <a:gd name="connsiteY164" fmla="*/ 5587695 h 5687273"/>
              <a:gd name="connsiteX165" fmla="*/ 5583028 w 11243827"/>
              <a:gd name="connsiteY165" fmla="*/ 5580877 h 5687273"/>
              <a:gd name="connsiteX166" fmla="*/ 5549426 w 11243827"/>
              <a:gd name="connsiteY166" fmla="*/ 5582858 h 5687273"/>
              <a:gd name="connsiteX167" fmla="*/ 5519999 w 11243827"/>
              <a:gd name="connsiteY167" fmla="*/ 5592246 h 5687273"/>
              <a:gd name="connsiteX168" fmla="*/ 5480028 w 11243827"/>
              <a:gd name="connsiteY168" fmla="*/ 5597282 h 5687273"/>
              <a:gd name="connsiteX169" fmla="*/ 5456175 w 11243827"/>
              <a:gd name="connsiteY169" fmla="*/ 5600371 h 5687273"/>
              <a:gd name="connsiteX170" fmla="*/ 5388463 w 11243827"/>
              <a:gd name="connsiteY170" fmla="*/ 5602638 h 5687273"/>
              <a:gd name="connsiteX171" fmla="*/ 5265898 w 11243827"/>
              <a:gd name="connsiteY171" fmla="*/ 5591830 h 5687273"/>
              <a:gd name="connsiteX172" fmla="*/ 5231231 w 11243827"/>
              <a:gd name="connsiteY172" fmla="*/ 5592790 h 5687273"/>
              <a:gd name="connsiteX173" fmla="*/ 5226996 w 11243827"/>
              <a:gd name="connsiteY173" fmla="*/ 5595040 h 5687273"/>
              <a:gd name="connsiteX174" fmla="*/ 5175988 w 11243827"/>
              <a:gd name="connsiteY174" fmla="*/ 5588131 h 5687273"/>
              <a:gd name="connsiteX175" fmla="*/ 5107470 w 11243827"/>
              <a:gd name="connsiteY175" fmla="*/ 5594771 h 5687273"/>
              <a:gd name="connsiteX176" fmla="*/ 5027868 w 11243827"/>
              <a:gd name="connsiteY176" fmla="*/ 5605624 h 5687273"/>
              <a:gd name="connsiteX177" fmla="*/ 5007324 w 11243827"/>
              <a:gd name="connsiteY177" fmla="*/ 5609209 h 5687273"/>
              <a:gd name="connsiteX178" fmla="*/ 4952559 w 11243827"/>
              <a:gd name="connsiteY178" fmla="*/ 5611402 h 5687273"/>
              <a:gd name="connsiteX179" fmla="*/ 4826081 w 11243827"/>
              <a:gd name="connsiteY179" fmla="*/ 5616191 h 5687273"/>
              <a:gd name="connsiteX180" fmla="*/ 4823501 w 11243827"/>
              <a:gd name="connsiteY180" fmla="*/ 5619174 h 5687273"/>
              <a:gd name="connsiteX181" fmla="*/ 4813093 w 11243827"/>
              <a:gd name="connsiteY181" fmla="*/ 5620026 h 5687273"/>
              <a:gd name="connsiteX182" fmla="*/ 4810563 w 11243827"/>
              <a:gd name="connsiteY182" fmla="*/ 5620787 h 5687273"/>
              <a:gd name="connsiteX183" fmla="*/ 4795818 w 11243827"/>
              <a:gd name="connsiteY183" fmla="*/ 5624618 h 5687273"/>
              <a:gd name="connsiteX184" fmla="*/ 4758404 w 11243827"/>
              <a:gd name="connsiteY184" fmla="*/ 5619510 h 5687273"/>
              <a:gd name="connsiteX185" fmla="*/ 4717254 w 11243827"/>
              <a:gd name="connsiteY185" fmla="*/ 5624155 h 5687273"/>
              <a:gd name="connsiteX186" fmla="*/ 4591958 w 11243827"/>
              <a:gd name="connsiteY186" fmla="*/ 5624710 h 5687273"/>
              <a:gd name="connsiteX187" fmla="*/ 4476215 w 11243827"/>
              <a:gd name="connsiteY187" fmla="*/ 5628210 h 5687273"/>
              <a:gd name="connsiteX188" fmla="*/ 4425193 w 11243827"/>
              <a:gd name="connsiteY188" fmla="*/ 5627414 h 5687273"/>
              <a:gd name="connsiteX189" fmla="*/ 4383866 w 11243827"/>
              <a:gd name="connsiteY189" fmla="*/ 5626546 h 5687273"/>
              <a:gd name="connsiteX190" fmla="*/ 4385596 w 11243827"/>
              <a:gd name="connsiteY190" fmla="*/ 5634646 h 5687273"/>
              <a:gd name="connsiteX191" fmla="*/ 4360864 w 11243827"/>
              <a:gd name="connsiteY191" fmla="*/ 5641173 h 5687273"/>
              <a:gd name="connsiteX192" fmla="*/ 4328321 w 11243827"/>
              <a:gd name="connsiteY192" fmla="*/ 5626332 h 5687273"/>
              <a:gd name="connsiteX193" fmla="*/ 4309842 w 11243827"/>
              <a:gd name="connsiteY193" fmla="*/ 5626471 h 5687273"/>
              <a:gd name="connsiteX194" fmla="*/ 4277424 w 11243827"/>
              <a:gd name="connsiteY194" fmla="*/ 5631598 h 5687273"/>
              <a:gd name="connsiteX195" fmla="*/ 4266627 w 11243827"/>
              <a:gd name="connsiteY195" fmla="*/ 5633969 h 5687273"/>
              <a:gd name="connsiteX196" fmla="*/ 4185525 w 11243827"/>
              <a:gd name="connsiteY196" fmla="*/ 5617508 h 5687273"/>
              <a:gd name="connsiteX197" fmla="*/ 4177617 w 11243827"/>
              <a:gd name="connsiteY197" fmla="*/ 5610903 h 5687273"/>
              <a:gd name="connsiteX198" fmla="*/ 4136948 w 11243827"/>
              <a:gd name="connsiteY198" fmla="*/ 5608031 h 5687273"/>
              <a:gd name="connsiteX199" fmla="*/ 4132323 w 11243827"/>
              <a:gd name="connsiteY199" fmla="*/ 5609784 h 5687273"/>
              <a:gd name="connsiteX200" fmla="*/ 4098620 w 11243827"/>
              <a:gd name="connsiteY200" fmla="*/ 5599672 h 5687273"/>
              <a:gd name="connsiteX201" fmla="*/ 3963475 w 11243827"/>
              <a:gd name="connsiteY201" fmla="*/ 5581841 h 5687273"/>
              <a:gd name="connsiteX202" fmla="*/ 3703613 w 11243827"/>
              <a:gd name="connsiteY202" fmla="*/ 5572482 h 5687273"/>
              <a:gd name="connsiteX203" fmla="*/ 3432987 w 11243827"/>
              <a:gd name="connsiteY203" fmla="*/ 5545768 h 5687273"/>
              <a:gd name="connsiteX204" fmla="*/ 3176381 w 11243827"/>
              <a:gd name="connsiteY204" fmla="*/ 5556110 h 5687273"/>
              <a:gd name="connsiteX205" fmla="*/ 2710156 w 11243827"/>
              <a:gd name="connsiteY205" fmla="*/ 5527517 h 5687273"/>
              <a:gd name="connsiteX206" fmla="*/ 2550206 w 11243827"/>
              <a:gd name="connsiteY206" fmla="*/ 5524958 h 5687273"/>
              <a:gd name="connsiteX207" fmla="*/ 2443041 w 11243827"/>
              <a:gd name="connsiteY207" fmla="*/ 5523990 h 5687273"/>
              <a:gd name="connsiteX208" fmla="*/ 2435613 w 11243827"/>
              <a:gd name="connsiteY208" fmla="*/ 5526704 h 5687273"/>
              <a:gd name="connsiteX209" fmla="*/ 2405682 w 11243827"/>
              <a:gd name="connsiteY209" fmla="*/ 5528307 h 5687273"/>
              <a:gd name="connsiteX210" fmla="*/ 2397487 w 11243827"/>
              <a:gd name="connsiteY210" fmla="*/ 5540337 h 5687273"/>
              <a:gd name="connsiteX211" fmla="*/ 2297454 w 11243827"/>
              <a:gd name="connsiteY211" fmla="*/ 5550765 h 5687273"/>
              <a:gd name="connsiteX212" fmla="*/ 2056700 w 11243827"/>
              <a:gd name="connsiteY212" fmla="*/ 5555489 h 5687273"/>
              <a:gd name="connsiteX213" fmla="*/ 1878530 w 11243827"/>
              <a:gd name="connsiteY213" fmla="*/ 5535330 h 5687273"/>
              <a:gd name="connsiteX214" fmla="*/ 1859292 w 11243827"/>
              <a:gd name="connsiteY214" fmla="*/ 5535461 h 5687273"/>
              <a:gd name="connsiteX215" fmla="*/ 1835626 w 11243827"/>
              <a:gd name="connsiteY215" fmla="*/ 5533793 h 5687273"/>
              <a:gd name="connsiteX216" fmla="*/ 1798939 w 11243827"/>
              <a:gd name="connsiteY216" fmla="*/ 5540285 h 5687273"/>
              <a:gd name="connsiteX217" fmla="*/ 1779046 w 11243827"/>
              <a:gd name="connsiteY217" fmla="*/ 5549949 h 5687273"/>
              <a:gd name="connsiteX218" fmla="*/ 1772421 w 11243827"/>
              <a:gd name="connsiteY218" fmla="*/ 5549018 h 5687273"/>
              <a:gd name="connsiteX219" fmla="*/ 1772052 w 11243827"/>
              <a:gd name="connsiteY219" fmla="*/ 5545689 h 5687273"/>
              <a:gd name="connsiteX220" fmla="*/ 1711543 w 11243827"/>
              <a:gd name="connsiteY220" fmla="*/ 5534558 h 5687273"/>
              <a:gd name="connsiteX221" fmla="*/ 1698891 w 11243827"/>
              <a:gd name="connsiteY221" fmla="*/ 5513187 h 5687273"/>
              <a:gd name="connsiteX222" fmla="*/ 1538763 w 11243827"/>
              <a:gd name="connsiteY222" fmla="*/ 5482781 h 5687273"/>
              <a:gd name="connsiteX223" fmla="*/ 1501533 w 11243827"/>
              <a:gd name="connsiteY223" fmla="*/ 5467817 h 5687273"/>
              <a:gd name="connsiteX224" fmla="*/ 1461266 w 11243827"/>
              <a:gd name="connsiteY224" fmla="*/ 5469343 h 5687273"/>
              <a:gd name="connsiteX225" fmla="*/ 1449415 w 11243827"/>
              <a:gd name="connsiteY225" fmla="*/ 5460467 h 5687273"/>
              <a:gd name="connsiteX226" fmla="*/ 1447454 w 11243827"/>
              <a:gd name="connsiteY226" fmla="*/ 5458776 h 5687273"/>
              <a:gd name="connsiteX227" fmla="*/ 1437814 w 11243827"/>
              <a:gd name="connsiteY227" fmla="*/ 5455515 h 5687273"/>
              <a:gd name="connsiteX228" fmla="*/ 1437334 w 11243827"/>
              <a:gd name="connsiteY228" fmla="*/ 5450209 h 5687273"/>
              <a:gd name="connsiteX229" fmla="*/ 1424429 w 11243827"/>
              <a:gd name="connsiteY229" fmla="*/ 5442157 h 5687273"/>
              <a:gd name="connsiteX230" fmla="*/ 1406063 w 11243827"/>
              <a:gd name="connsiteY230" fmla="*/ 5437380 h 5687273"/>
              <a:gd name="connsiteX231" fmla="*/ 1316379 w 11243827"/>
              <a:gd name="connsiteY231" fmla="*/ 5419601 h 5687273"/>
              <a:gd name="connsiteX232" fmla="*/ 1264090 w 11243827"/>
              <a:gd name="connsiteY232" fmla="*/ 5406153 h 5687273"/>
              <a:gd name="connsiteX233" fmla="*/ 1246374 w 11243827"/>
              <a:gd name="connsiteY233" fmla="*/ 5396631 h 5687273"/>
              <a:gd name="connsiteX234" fmla="*/ 1220190 w 11243827"/>
              <a:gd name="connsiteY234" fmla="*/ 5386301 h 5687273"/>
              <a:gd name="connsiteX235" fmla="*/ 1175643 w 11243827"/>
              <a:gd name="connsiteY235" fmla="*/ 5364651 h 5687273"/>
              <a:gd name="connsiteX236" fmla="*/ 1150342 w 11243827"/>
              <a:gd name="connsiteY236" fmla="*/ 5358447 h 5687273"/>
              <a:gd name="connsiteX237" fmla="*/ 1137272 w 11243827"/>
              <a:gd name="connsiteY237" fmla="*/ 5351191 h 5687273"/>
              <a:gd name="connsiteX238" fmla="*/ 1131268 w 11243827"/>
              <a:gd name="connsiteY238" fmla="*/ 5350530 h 5687273"/>
              <a:gd name="connsiteX239" fmla="*/ 1112024 w 11243827"/>
              <a:gd name="connsiteY239" fmla="*/ 5345786 h 5687273"/>
              <a:gd name="connsiteX240" fmla="*/ 1100870 w 11243827"/>
              <a:gd name="connsiteY240" fmla="*/ 5343651 h 5687273"/>
              <a:gd name="connsiteX241" fmla="*/ 1096383 w 11243827"/>
              <a:gd name="connsiteY241" fmla="*/ 5343015 h 5687273"/>
              <a:gd name="connsiteX242" fmla="*/ 1085571 w 11243827"/>
              <a:gd name="connsiteY242" fmla="*/ 5345836 h 5687273"/>
              <a:gd name="connsiteX243" fmla="*/ 1073168 w 11243827"/>
              <a:gd name="connsiteY243" fmla="*/ 5341521 h 5687273"/>
              <a:gd name="connsiteX244" fmla="*/ 1058039 w 11243827"/>
              <a:gd name="connsiteY244" fmla="*/ 5343504 h 5687273"/>
              <a:gd name="connsiteX245" fmla="*/ 1055426 w 11243827"/>
              <a:gd name="connsiteY245" fmla="*/ 5339088 h 5687273"/>
              <a:gd name="connsiteX246" fmla="*/ 1044738 w 11243827"/>
              <a:gd name="connsiteY246" fmla="*/ 5333063 h 5687273"/>
              <a:gd name="connsiteX247" fmla="*/ 1033909 w 11243827"/>
              <a:gd name="connsiteY247" fmla="*/ 5335680 h 5687273"/>
              <a:gd name="connsiteX248" fmla="*/ 1012649 w 11243827"/>
              <a:gd name="connsiteY248" fmla="*/ 5334541 h 5687273"/>
              <a:gd name="connsiteX249" fmla="*/ 1007115 w 11243827"/>
              <a:gd name="connsiteY249" fmla="*/ 5332775 h 5687273"/>
              <a:gd name="connsiteX250" fmla="*/ 986002 w 11243827"/>
              <a:gd name="connsiteY250" fmla="*/ 5334906 h 5687273"/>
              <a:gd name="connsiteX251" fmla="*/ 953418 w 11243827"/>
              <a:gd name="connsiteY251" fmla="*/ 5333901 h 5687273"/>
              <a:gd name="connsiteX252" fmla="*/ 916854 w 11243827"/>
              <a:gd name="connsiteY252" fmla="*/ 5329435 h 5687273"/>
              <a:gd name="connsiteX253" fmla="*/ 905651 w 11243827"/>
              <a:gd name="connsiteY253" fmla="*/ 5332114 h 5687273"/>
              <a:gd name="connsiteX254" fmla="*/ 836961 w 11243827"/>
              <a:gd name="connsiteY254" fmla="*/ 5330803 h 5687273"/>
              <a:gd name="connsiteX255" fmla="*/ 817627 w 11243827"/>
              <a:gd name="connsiteY255" fmla="*/ 5330580 h 5687273"/>
              <a:gd name="connsiteX256" fmla="*/ 801817 w 11243827"/>
              <a:gd name="connsiteY256" fmla="*/ 5325937 h 5687273"/>
              <a:gd name="connsiteX257" fmla="*/ 798857 w 11243827"/>
              <a:gd name="connsiteY257" fmla="*/ 5320979 h 5687273"/>
              <a:gd name="connsiteX258" fmla="*/ 788354 w 11243827"/>
              <a:gd name="connsiteY258" fmla="*/ 5320143 h 5687273"/>
              <a:gd name="connsiteX259" fmla="*/ 785726 w 11243827"/>
              <a:gd name="connsiteY259" fmla="*/ 5318989 h 5687273"/>
              <a:gd name="connsiteX260" fmla="*/ 770507 w 11243827"/>
              <a:gd name="connsiteY260" fmla="*/ 5313309 h 5687273"/>
              <a:gd name="connsiteX261" fmla="*/ 733810 w 11243827"/>
              <a:gd name="connsiteY261" fmla="*/ 5324286 h 5687273"/>
              <a:gd name="connsiteX262" fmla="*/ 692117 w 11243827"/>
              <a:gd name="connsiteY262" fmla="*/ 5318786 h 5687273"/>
              <a:gd name="connsiteX263" fmla="*/ 528894 w 11243827"/>
              <a:gd name="connsiteY263" fmla="*/ 5327578 h 5687273"/>
              <a:gd name="connsiteX264" fmla="*/ 507005 w 11243827"/>
              <a:gd name="connsiteY264" fmla="*/ 5310149 h 5687273"/>
              <a:gd name="connsiteX265" fmla="*/ 441302 w 11243827"/>
              <a:gd name="connsiteY265" fmla="*/ 5307062 h 5687273"/>
              <a:gd name="connsiteX266" fmla="*/ 336819 w 11243827"/>
              <a:gd name="connsiteY266" fmla="*/ 5336690 h 5687273"/>
              <a:gd name="connsiteX267" fmla="*/ 215763 w 11243827"/>
              <a:gd name="connsiteY267" fmla="*/ 5332575 h 5687273"/>
              <a:gd name="connsiteX268" fmla="*/ 205927 w 11243827"/>
              <a:gd name="connsiteY268" fmla="*/ 5339672 h 5687273"/>
              <a:gd name="connsiteX269" fmla="*/ 194189 w 11243827"/>
              <a:gd name="connsiteY269" fmla="*/ 5343588 h 5687273"/>
              <a:gd name="connsiteX270" fmla="*/ 192552 w 11243827"/>
              <a:gd name="connsiteY270" fmla="*/ 5342845 h 5687273"/>
              <a:gd name="connsiteX271" fmla="*/ 178320 w 11243827"/>
              <a:gd name="connsiteY271" fmla="*/ 5343766 h 5687273"/>
              <a:gd name="connsiteX272" fmla="*/ 175596 w 11243827"/>
              <a:gd name="connsiteY272" fmla="*/ 5346411 h 5687273"/>
              <a:gd name="connsiteX273" fmla="*/ 165951 w 11243827"/>
              <a:gd name="connsiteY273" fmla="*/ 5347808 h 5687273"/>
              <a:gd name="connsiteX274" fmla="*/ 147287 w 11243827"/>
              <a:gd name="connsiteY274" fmla="*/ 5352625 h 5687273"/>
              <a:gd name="connsiteX275" fmla="*/ 143484 w 11243827"/>
              <a:gd name="connsiteY275" fmla="*/ 5351591 h 5687273"/>
              <a:gd name="connsiteX276" fmla="*/ 114847 w 11243827"/>
              <a:gd name="connsiteY276" fmla="*/ 5355844 h 5687273"/>
              <a:gd name="connsiteX277" fmla="*/ 114306 w 11243827"/>
              <a:gd name="connsiteY277" fmla="*/ 5354983 h 5687273"/>
              <a:gd name="connsiteX278" fmla="*/ 105588 w 11243827"/>
              <a:gd name="connsiteY278" fmla="*/ 5352169 h 5687273"/>
              <a:gd name="connsiteX279" fmla="*/ 89264 w 11243827"/>
              <a:gd name="connsiteY279" fmla="*/ 5348886 h 5687273"/>
              <a:gd name="connsiteX280" fmla="*/ 49794 w 11243827"/>
              <a:gd name="connsiteY280" fmla="*/ 5329950 h 5687273"/>
              <a:gd name="connsiteX281" fmla="*/ 19924 w 11243827"/>
              <a:gd name="connsiteY281" fmla="*/ 5334282 h 5687273"/>
              <a:gd name="connsiteX282" fmla="*/ 13819 w 11243827"/>
              <a:gd name="connsiteY282" fmla="*/ 5334653 h 5687273"/>
              <a:gd name="connsiteX283" fmla="*/ 13657 w 11243827"/>
              <a:gd name="connsiteY283" fmla="*/ 5334455 h 5687273"/>
              <a:gd name="connsiteX284" fmla="*/ 7139 w 11243827"/>
              <a:gd name="connsiteY284" fmla="*/ 5334438 h 5687273"/>
              <a:gd name="connsiteX285" fmla="*/ 2684 w 11243827"/>
              <a:gd name="connsiteY285" fmla="*/ 5335333 h 5687273"/>
              <a:gd name="connsiteX286" fmla="*/ 0 w 11243827"/>
              <a:gd name="connsiteY286" fmla="*/ 5335496 h 5687273"/>
              <a:gd name="connsiteX287" fmla="*/ 0 w 11243827"/>
              <a:gd name="connsiteY287" fmla="*/ 10592 h 5687273"/>
              <a:gd name="connsiteX288" fmla="*/ 11243827 w 11243827"/>
              <a:gd name="connsiteY288" fmla="*/ 0 h 56872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05927 w 11243827"/>
              <a:gd name="connsiteY267" fmla="*/ 5339672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70932 w 11243827"/>
              <a:gd name="connsiteY267" fmla="*/ 5345451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105588 w 11243827"/>
              <a:gd name="connsiteY276" fmla="*/ 5352169 h 5641173"/>
              <a:gd name="connsiteX277" fmla="*/ 89264 w 11243827"/>
              <a:gd name="connsiteY277" fmla="*/ 5348886 h 5641173"/>
              <a:gd name="connsiteX278" fmla="*/ 49794 w 11243827"/>
              <a:gd name="connsiteY278" fmla="*/ 5329950 h 5641173"/>
              <a:gd name="connsiteX279" fmla="*/ 19924 w 11243827"/>
              <a:gd name="connsiteY279" fmla="*/ 5334282 h 5641173"/>
              <a:gd name="connsiteX280" fmla="*/ 13819 w 11243827"/>
              <a:gd name="connsiteY280" fmla="*/ 5334653 h 5641173"/>
              <a:gd name="connsiteX281" fmla="*/ 13657 w 11243827"/>
              <a:gd name="connsiteY281" fmla="*/ 5334455 h 5641173"/>
              <a:gd name="connsiteX282" fmla="*/ 7139 w 11243827"/>
              <a:gd name="connsiteY282" fmla="*/ 5334438 h 5641173"/>
              <a:gd name="connsiteX283" fmla="*/ 2684 w 11243827"/>
              <a:gd name="connsiteY283" fmla="*/ 5335333 h 5641173"/>
              <a:gd name="connsiteX284" fmla="*/ 0 w 11243827"/>
              <a:gd name="connsiteY284" fmla="*/ 5335496 h 5641173"/>
              <a:gd name="connsiteX285" fmla="*/ 0 w 11243827"/>
              <a:gd name="connsiteY285" fmla="*/ 10592 h 5641173"/>
              <a:gd name="connsiteX286" fmla="*/ 11243827 w 11243827"/>
              <a:gd name="connsiteY286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89264 w 11243827"/>
              <a:gd name="connsiteY276" fmla="*/ 5348886 h 5641173"/>
              <a:gd name="connsiteX277" fmla="*/ 49794 w 11243827"/>
              <a:gd name="connsiteY277" fmla="*/ 5329950 h 5641173"/>
              <a:gd name="connsiteX278" fmla="*/ 19924 w 11243827"/>
              <a:gd name="connsiteY278" fmla="*/ 5334282 h 5641173"/>
              <a:gd name="connsiteX279" fmla="*/ 13819 w 11243827"/>
              <a:gd name="connsiteY279" fmla="*/ 5334653 h 5641173"/>
              <a:gd name="connsiteX280" fmla="*/ 13657 w 11243827"/>
              <a:gd name="connsiteY280" fmla="*/ 5334455 h 5641173"/>
              <a:gd name="connsiteX281" fmla="*/ 7139 w 11243827"/>
              <a:gd name="connsiteY281" fmla="*/ 5334438 h 5641173"/>
              <a:gd name="connsiteX282" fmla="*/ 2684 w 11243827"/>
              <a:gd name="connsiteY282" fmla="*/ 5335333 h 5641173"/>
              <a:gd name="connsiteX283" fmla="*/ 0 w 11243827"/>
              <a:gd name="connsiteY283" fmla="*/ 5335496 h 5641173"/>
              <a:gd name="connsiteX284" fmla="*/ 0 w 11243827"/>
              <a:gd name="connsiteY284" fmla="*/ 10592 h 5641173"/>
              <a:gd name="connsiteX285" fmla="*/ 11243827 w 11243827"/>
              <a:gd name="connsiteY285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14847 w 11243827"/>
              <a:gd name="connsiteY273" fmla="*/ 5355844 h 5641173"/>
              <a:gd name="connsiteX274" fmla="*/ 114306 w 11243827"/>
              <a:gd name="connsiteY274" fmla="*/ 5354983 h 5641173"/>
              <a:gd name="connsiteX275" fmla="*/ 89264 w 11243827"/>
              <a:gd name="connsiteY275" fmla="*/ 5348886 h 5641173"/>
              <a:gd name="connsiteX276" fmla="*/ 49794 w 11243827"/>
              <a:gd name="connsiteY276" fmla="*/ 5329950 h 5641173"/>
              <a:gd name="connsiteX277" fmla="*/ 19924 w 11243827"/>
              <a:gd name="connsiteY277" fmla="*/ 5334282 h 5641173"/>
              <a:gd name="connsiteX278" fmla="*/ 13819 w 11243827"/>
              <a:gd name="connsiteY278" fmla="*/ 5334653 h 5641173"/>
              <a:gd name="connsiteX279" fmla="*/ 13657 w 11243827"/>
              <a:gd name="connsiteY279" fmla="*/ 5334455 h 5641173"/>
              <a:gd name="connsiteX280" fmla="*/ 7139 w 11243827"/>
              <a:gd name="connsiteY280" fmla="*/ 5334438 h 5641173"/>
              <a:gd name="connsiteX281" fmla="*/ 2684 w 11243827"/>
              <a:gd name="connsiteY281" fmla="*/ 5335333 h 5641173"/>
              <a:gd name="connsiteX282" fmla="*/ 0 w 11243827"/>
              <a:gd name="connsiteY282" fmla="*/ 5335496 h 5641173"/>
              <a:gd name="connsiteX283" fmla="*/ 0 w 11243827"/>
              <a:gd name="connsiteY283" fmla="*/ 10592 h 5641173"/>
              <a:gd name="connsiteX284" fmla="*/ 11243827 w 11243827"/>
              <a:gd name="connsiteY284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47287 w 11243827"/>
              <a:gd name="connsiteY271" fmla="*/ 5352625 h 5641173"/>
              <a:gd name="connsiteX272" fmla="*/ 114847 w 11243827"/>
              <a:gd name="connsiteY272" fmla="*/ 5355844 h 5641173"/>
              <a:gd name="connsiteX273" fmla="*/ 114306 w 11243827"/>
              <a:gd name="connsiteY273" fmla="*/ 5354983 h 5641173"/>
              <a:gd name="connsiteX274" fmla="*/ 89264 w 11243827"/>
              <a:gd name="connsiteY274" fmla="*/ 5348886 h 5641173"/>
              <a:gd name="connsiteX275" fmla="*/ 49794 w 11243827"/>
              <a:gd name="connsiteY275" fmla="*/ 5329950 h 5641173"/>
              <a:gd name="connsiteX276" fmla="*/ 19924 w 11243827"/>
              <a:gd name="connsiteY276" fmla="*/ 5334282 h 5641173"/>
              <a:gd name="connsiteX277" fmla="*/ 13819 w 11243827"/>
              <a:gd name="connsiteY277" fmla="*/ 5334653 h 5641173"/>
              <a:gd name="connsiteX278" fmla="*/ 13657 w 11243827"/>
              <a:gd name="connsiteY278" fmla="*/ 5334455 h 5641173"/>
              <a:gd name="connsiteX279" fmla="*/ 7139 w 11243827"/>
              <a:gd name="connsiteY279" fmla="*/ 5334438 h 5641173"/>
              <a:gd name="connsiteX280" fmla="*/ 2684 w 11243827"/>
              <a:gd name="connsiteY280" fmla="*/ 5335333 h 5641173"/>
              <a:gd name="connsiteX281" fmla="*/ 0 w 11243827"/>
              <a:gd name="connsiteY281" fmla="*/ 5335496 h 5641173"/>
              <a:gd name="connsiteX282" fmla="*/ 0 w 11243827"/>
              <a:gd name="connsiteY282" fmla="*/ 10592 h 5641173"/>
              <a:gd name="connsiteX283" fmla="*/ 11243827 w 11243827"/>
              <a:gd name="connsiteY283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12024 w 11243827"/>
              <a:gd name="connsiteY238" fmla="*/ 5345786 h 5641173"/>
              <a:gd name="connsiteX239" fmla="*/ 1100870 w 11243827"/>
              <a:gd name="connsiteY239" fmla="*/ 5343651 h 5641173"/>
              <a:gd name="connsiteX240" fmla="*/ 1096383 w 11243827"/>
              <a:gd name="connsiteY240" fmla="*/ 5343015 h 5641173"/>
              <a:gd name="connsiteX241" fmla="*/ 1085571 w 11243827"/>
              <a:gd name="connsiteY241" fmla="*/ 5345836 h 5641173"/>
              <a:gd name="connsiteX242" fmla="*/ 1073168 w 11243827"/>
              <a:gd name="connsiteY242" fmla="*/ 5341521 h 5641173"/>
              <a:gd name="connsiteX243" fmla="*/ 1058039 w 11243827"/>
              <a:gd name="connsiteY243" fmla="*/ 5343504 h 5641173"/>
              <a:gd name="connsiteX244" fmla="*/ 1055426 w 11243827"/>
              <a:gd name="connsiteY244" fmla="*/ 5339088 h 5641173"/>
              <a:gd name="connsiteX245" fmla="*/ 1044738 w 11243827"/>
              <a:gd name="connsiteY245" fmla="*/ 5333063 h 5641173"/>
              <a:gd name="connsiteX246" fmla="*/ 1033909 w 11243827"/>
              <a:gd name="connsiteY246" fmla="*/ 5335680 h 5641173"/>
              <a:gd name="connsiteX247" fmla="*/ 1012649 w 11243827"/>
              <a:gd name="connsiteY247" fmla="*/ 5334541 h 5641173"/>
              <a:gd name="connsiteX248" fmla="*/ 1007115 w 11243827"/>
              <a:gd name="connsiteY248" fmla="*/ 5332775 h 5641173"/>
              <a:gd name="connsiteX249" fmla="*/ 986002 w 11243827"/>
              <a:gd name="connsiteY249" fmla="*/ 5334906 h 5641173"/>
              <a:gd name="connsiteX250" fmla="*/ 953418 w 11243827"/>
              <a:gd name="connsiteY250" fmla="*/ 5333901 h 5641173"/>
              <a:gd name="connsiteX251" fmla="*/ 916854 w 11243827"/>
              <a:gd name="connsiteY251" fmla="*/ 5329435 h 5641173"/>
              <a:gd name="connsiteX252" fmla="*/ 905651 w 11243827"/>
              <a:gd name="connsiteY252" fmla="*/ 5332114 h 5641173"/>
              <a:gd name="connsiteX253" fmla="*/ 836961 w 11243827"/>
              <a:gd name="connsiteY253" fmla="*/ 5330803 h 5641173"/>
              <a:gd name="connsiteX254" fmla="*/ 817627 w 11243827"/>
              <a:gd name="connsiteY254" fmla="*/ 5330580 h 5641173"/>
              <a:gd name="connsiteX255" fmla="*/ 801817 w 11243827"/>
              <a:gd name="connsiteY255" fmla="*/ 5325937 h 5641173"/>
              <a:gd name="connsiteX256" fmla="*/ 798857 w 11243827"/>
              <a:gd name="connsiteY256" fmla="*/ 5320979 h 5641173"/>
              <a:gd name="connsiteX257" fmla="*/ 788354 w 11243827"/>
              <a:gd name="connsiteY257" fmla="*/ 5320143 h 5641173"/>
              <a:gd name="connsiteX258" fmla="*/ 785726 w 11243827"/>
              <a:gd name="connsiteY258" fmla="*/ 5318989 h 5641173"/>
              <a:gd name="connsiteX259" fmla="*/ 770507 w 11243827"/>
              <a:gd name="connsiteY259" fmla="*/ 5313309 h 5641173"/>
              <a:gd name="connsiteX260" fmla="*/ 733810 w 11243827"/>
              <a:gd name="connsiteY260" fmla="*/ 5324286 h 5641173"/>
              <a:gd name="connsiteX261" fmla="*/ 692117 w 11243827"/>
              <a:gd name="connsiteY261" fmla="*/ 5318786 h 5641173"/>
              <a:gd name="connsiteX262" fmla="*/ 574943 w 11243827"/>
              <a:gd name="connsiteY262" fmla="*/ 5327578 h 5641173"/>
              <a:gd name="connsiteX263" fmla="*/ 441302 w 11243827"/>
              <a:gd name="connsiteY263" fmla="*/ 5307062 h 5641173"/>
              <a:gd name="connsiteX264" fmla="*/ 336819 w 11243827"/>
              <a:gd name="connsiteY264" fmla="*/ 5336690 h 5641173"/>
              <a:gd name="connsiteX265" fmla="*/ 270932 w 11243827"/>
              <a:gd name="connsiteY265" fmla="*/ 5345451 h 5641173"/>
              <a:gd name="connsiteX266" fmla="*/ 194189 w 11243827"/>
              <a:gd name="connsiteY266" fmla="*/ 5343588 h 5641173"/>
              <a:gd name="connsiteX267" fmla="*/ 192552 w 11243827"/>
              <a:gd name="connsiteY267" fmla="*/ 5342845 h 5641173"/>
              <a:gd name="connsiteX268" fmla="*/ 178320 w 11243827"/>
              <a:gd name="connsiteY268" fmla="*/ 5343766 h 5641173"/>
              <a:gd name="connsiteX269" fmla="*/ 175596 w 11243827"/>
              <a:gd name="connsiteY269" fmla="*/ 5346411 h 5641173"/>
              <a:gd name="connsiteX270" fmla="*/ 147287 w 11243827"/>
              <a:gd name="connsiteY270" fmla="*/ 5352625 h 5641173"/>
              <a:gd name="connsiteX271" fmla="*/ 114847 w 11243827"/>
              <a:gd name="connsiteY271" fmla="*/ 5355844 h 5641173"/>
              <a:gd name="connsiteX272" fmla="*/ 114306 w 11243827"/>
              <a:gd name="connsiteY272" fmla="*/ 5354983 h 5641173"/>
              <a:gd name="connsiteX273" fmla="*/ 89264 w 11243827"/>
              <a:gd name="connsiteY273" fmla="*/ 5348886 h 5641173"/>
              <a:gd name="connsiteX274" fmla="*/ 49794 w 11243827"/>
              <a:gd name="connsiteY274" fmla="*/ 5329950 h 5641173"/>
              <a:gd name="connsiteX275" fmla="*/ 19924 w 11243827"/>
              <a:gd name="connsiteY275" fmla="*/ 5334282 h 5641173"/>
              <a:gd name="connsiteX276" fmla="*/ 13819 w 11243827"/>
              <a:gd name="connsiteY276" fmla="*/ 5334653 h 5641173"/>
              <a:gd name="connsiteX277" fmla="*/ 13657 w 11243827"/>
              <a:gd name="connsiteY277" fmla="*/ 5334455 h 5641173"/>
              <a:gd name="connsiteX278" fmla="*/ 7139 w 11243827"/>
              <a:gd name="connsiteY278" fmla="*/ 5334438 h 5641173"/>
              <a:gd name="connsiteX279" fmla="*/ 2684 w 11243827"/>
              <a:gd name="connsiteY279" fmla="*/ 5335333 h 5641173"/>
              <a:gd name="connsiteX280" fmla="*/ 0 w 11243827"/>
              <a:gd name="connsiteY280" fmla="*/ 5335496 h 5641173"/>
              <a:gd name="connsiteX281" fmla="*/ 0 w 11243827"/>
              <a:gd name="connsiteY281" fmla="*/ 10592 h 5641173"/>
              <a:gd name="connsiteX282" fmla="*/ 11243827 w 11243827"/>
              <a:gd name="connsiteY282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73168 w 11243827"/>
              <a:gd name="connsiteY241" fmla="*/ 5341521 h 5641173"/>
              <a:gd name="connsiteX242" fmla="*/ 1058039 w 11243827"/>
              <a:gd name="connsiteY242" fmla="*/ 5343504 h 5641173"/>
              <a:gd name="connsiteX243" fmla="*/ 1055426 w 11243827"/>
              <a:gd name="connsiteY243" fmla="*/ 5339088 h 5641173"/>
              <a:gd name="connsiteX244" fmla="*/ 1044738 w 11243827"/>
              <a:gd name="connsiteY244" fmla="*/ 5333063 h 5641173"/>
              <a:gd name="connsiteX245" fmla="*/ 1033909 w 11243827"/>
              <a:gd name="connsiteY245" fmla="*/ 5335680 h 5641173"/>
              <a:gd name="connsiteX246" fmla="*/ 1012649 w 11243827"/>
              <a:gd name="connsiteY246" fmla="*/ 5334541 h 5641173"/>
              <a:gd name="connsiteX247" fmla="*/ 1007115 w 11243827"/>
              <a:gd name="connsiteY247" fmla="*/ 5332775 h 5641173"/>
              <a:gd name="connsiteX248" fmla="*/ 986002 w 11243827"/>
              <a:gd name="connsiteY248" fmla="*/ 5334906 h 5641173"/>
              <a:gd name="connsiteX249" fmla="*/ 953418 w 11243827"/>
              <a:gd name="connsiteY249" fmla="*/ 5333901 h 5641173"/>
              <a:gd name="connsiteX250" fmla="*/ 916854 w 11243827"/>
              <a:gd name="connsiteY250" fmla="*/ 5329435 h 5641173"/>
              <a:gd name="connsiteX251" fmla="*/ 905651 w 11243827"/>
              <a:gd name="connsiteY251" fmla="*/ 5332114 h 5641173"/>
              <a:gd name="connsiteX252" fmla="*/ 836961 w 11243827"/>
              <a:gd name="connsiteY252" fmla="*/ 5330803 h 5641173"/>
              <a:gd name="connsiteX253" fmla="*/ 817627 w 11243827"/>
              <a:gd name="connsiteY253" fmla="*/ 5330580 h 5641173"/>
              <a:gd name="connsiteX254" fmla="*/ 801817 w 11243827"/>
              <a:gd name="connsiteY254" fmla="*/ 5325937 h 5641173"/>
              <a:gd name="connsiteX255" fmla="*/ 798857 w 11243827"/>
              <a:gd name="connsiteY255" fmla="*/ 5320979 h 5641173"/>
              <a:gd name="connsiteX256" fmla="*/ 788354 w 11243827"/>
              <a:gd name="connsiteY256" fmla="*/ 5320143 h 5641173"/>
              <a:gd name="connsiteX257" fmla="*/ 785726 w 11243827"/>
              <a:gd name="connsiteY257" fmla="*/ 5318989 h 5641173"/>
              <a:gd name="connsiteX258" fmla="*/ 770507 w 11243827"/>
              <a:gd name="connsiteY258" fmla="*/ 5313309 h 5641173"/>
              <a:gd name="connsiteX259" fmla="*/ 733810 w 11243827"/>
              <a:gd name="connsiteY259" fmla="*/ 5324286 h 5641173"/>
              <a:gd name="connsiteX260" fmla="*/ 692117 w 11243827"/>
              <a:gd name="connsiteY260" fmla="*/ 5318786 h 5641173"/>
              <a:gd name="connsiteX261" fmla="*/ 574943 w 11243827"/>
              <a:gd name="connsiteY261" fmla="*/ 5327578 h 5641173"/>
              <a:gd name="connsiteX262" fmla="*/ 441302 w 11243827"/>
              <a:gd name="connsiteY262" fmla="*/ 5307062 h 5641173"/>
              <a:gd name="connsiteX263" fmla="*/ 336819 w 11243827"/>
              <a:gd name="connsiteY263" fmla="*/ 5336690 h 5641173"/>
              <a:gd name="connsiteX264" fmla="*/ 270932 w 11243827"/>
              <a:gd name="connsiteY264" fmla="*/ 5345451 h 5641173"/>
              <a:gd name="connsiteX265" fmla="*/ 194189 w 11243827"/>
              <a:gd name="connsiteY265" fmla="*/ 5343588 h 5641173"/>
              <a:gd name="connsiteX266" fmla="*/ 192552 w 11243827"/>
              <a:gd name="connsiteY266" fmla="*/ 5342845 h 5641173"/>
              <a:gd name="connsiteX267" fmla="*/ 178320 w 11243827"/>
              <a:gd name="connsiteY267" fmla="*/ 5343766 h 5641173"/>
              <a:gd name="connsiteX268" fmla="*/ 175596 w 11243827"/>
              <a:gd name="connsiteY268" fmla="*/ 5346411 h 5641173"/>
              <a:gd name="connsiteX269" fmla="*/ 147287 w 11243827"/>
              <a:gd name="connsiteY269" fmla="*/ 5352625 h 5641173"/>
              <a:gd name="connsiteX270" fmla="*/ 114847 w 11243827"/>
              <a:gd name="connsiteY270" fmla="*/ 5355844 h 5641173"/>
              <a:gd name="connsiteX271" fmla="*/ 114306 w 11243827"/>
              <a:gd name="connsiteY271" fmla="*/ 5354983 h 5641173"/>
              <a:gd name="connsiteX272" fmla="*/ 89264 w 11243827"/>
              <a:gd name="connsiteY272" fmla="*/ 5348886 h 5641173"/>
              <a:gd name="connsiteX273" fmla="*/ 49794 w 11243827"/>
              <a:gd name="connsiteY273" fmla="*/ 5329950 h 5641173"/>
              <a:gd name="connsiteX274" fmla="*/ 19924 w 11243827"/>
              <a:gd name="connsiteY274" fmla="*/ 5334282 h 5641173"/>
              <a:gd name="connsiteX275" fmla="*/ 13819 w 11243827"/>
              <a:gd name="connsiteY275" fmla="*/ 5334653 h 5641173"/>
              <a:gd name="connsiteX276" fmla="*/ 13657 w 11243827"/>
              <a:gd name="connsiteY276" fmla="*/ 5334455 h 5641173"/>
              <a:gd name="connsiteX277" fmla="*/ 7139 w 11243827"/>
              <a:gd name="connsiteY277" fmla="*/ 5334438 h 5641173"/>
              <a:gd name="connsiteX278" fmla="*/ 2684 w 11243827"/>
              <a:gd name="connsiteY278" fmla="*/ 5335333 h 5641173"/>
              <a:gd name="connsiteX279" fmla="*/ 0 w 11243827"/>
              <a:gd name="connsiteY279" fmla="*/ 5335496 h 5641173"/>
              <a:gd name="connsiteX280" fmla="*/ 0 w 11243827"/>
              <a:gd name="connsiteY280" fmla="*/ 10592 h 5641173"/>
              <a:gd name="connsiteX281" fmla="*/ 11243827 w 11243827"/>
              <a:gd name="connsiteY281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8405 w 11243827"/>
              <a:gd name="connsiteY251" fmla="*/ 5339470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209610 h 5641173"/>
              <a:gd name="connsiteX3" fmla="*/ 11240675 w 11243827"/>
              <a:gd name="connsiteY3" fmla="*/ 5210442 h 5641173"/>
              <a:gd name="connsiteX4" fmla="*/ 11179959 w 11243827"/>
              <a:gd name="connsiteY4" fmla="*/ 5221199 h 5641173"/>
              <a:gd name="connsiteX5" fmla="*/ 11105493 w 11243827"/>
              <a:gd name="connsiteY5" fmla="*/ 5259905 h 5641173"/>
              <a:gd name="connsiteX6" fmla="*/ 11078640 w 11243827"/>
              <a:gd name="connsiteY6" fmla="*/ 5263531 h 5641173"/>
              <a:gd name="connsiteX7" fmla="*/ 11079616 w 11243827"/>
              <a:gd name="connsiteY7" fmla="*/ 5270380 h 5641173"/>
              <a:gd name="connsiteX8" fmla="*/ 11069641 w 11243827"/>
              <a:gd name="connsiteY8" fmla="*/ 5270884 h 5641173"/>
              <a:gd name="connsiteX9" fmla="*/ 11047377 w 11243827"/>
              <a:gd name="connsiteY9" fmla="*/ 5271051 h 5641173"/>
              <a:gd name="connsiteX10" fmla="*/ 10980705 w 11243827"/>
              <a:gd name="connsiteY10" fmla="*/ 5272951 h 5641173"/>
              <a:gd name="connsiteX11" fmla="*/ 10962514 w 11243827"/>
              <a:gd name="connsiteY11" fmla="*/ 5286084 h 5641173"/>
              <a:gd name="connsiteX12" fmla="*/ 10945307 w 11243827"/>
              <a:gd name="connsiteY12" fmla="*/ 5286290 h 5641173"/>
              <a:gd name="connsiteX13" fmla="*/ 10845516 w 11243827"/>
              <a:gd name="connsiteY13" fmla="*/ 5303894 h 5641173"/>
              <a:gd name="connsiteX14" fmla="*/ 10831795 w 11243827"/>
              <a:gd name="connsiteY14" fmla="*/ 5305210 h 5641173"/>
              <a:gd name="connsiteX15" fmla="*/ 10824365 w 11243827"/>
              <a:gd name="connsiteY15" fmla="*/ 5311111 h 5641173"/>
              <a:gd name="connsiteX16" fmla="*/ 10797756 w 11243827"/>
              <a:gd name="connsiteY16" fmla="*/ 5312285 h 5641173"/>
              <a:gd name="connsiteX17" fmla="*/ 10796525 w 11243827"/>
              <a:gd name="connsiteY17" fmla="*/ 5315645 h 5641173"/>
              <a:gd name="connsiteX18" fmla="*/ 10709063 w 11243827"/>
              <a:gd name="connsiteY18" fmla="*/ 5344492 h 5641173"/>
              <a:gd name="connsiteX19" fmla="*/ 10694078 w 11243827"/>
              <a:gd name="connsiteY19" fmla="*/ 5349258 h 5641173"/>
              <a:gd name="connsiteX20" fmla="*/ 10681131 w 11243827"/>
              <a:gd name="connsiteY20" fmla="*/ 5347812 h 5641173"/>
              <a:gd name="connsiteX21" fmla="*/ 10609448 w 11243827"/>
              <a:gd name="connsiteY21" fmla="*/ 5351931 h 5641173"/>
              <a:gd name="connsiteX22" fmla="*/ 10592397 w 11243827"/>
              <a:gd name="connsiteY22" fmla="*/ 5349402 h 5641173"/>
              <a:gd name="connsiteX23" fmla="*/ 10585227 w 11243827"/>
              <a:gd name="connsiteY23" fmla="*/ 5344063 h 5641173"/>
              <a:gd name="connsiteX24" fmla="*/ 10557472 w 11243827"/>
              <a:gd name="connsiteY24" fmla="*/ 5354151 h 5641173"/>
              <a:gd name="connsiteX25" fmla="*/ 10514646 w 11243827"/>
              <a:gd name="connsiteY25" fmla="*/ 5361064 h 5641173"/>
              <a:gd name="connsiteX26" fmla="*/ 10494292 w 11243827"/>
              <a:gd name="connsiteY26" fmla="*/ 5366054 h 5641173"/>
              <a:gd name="connsiteX27" fmla="*/ 10477869 w 11243827"/>
              <a:gd name="connsiteY27" fmla="*/ 5363025 h 5641173"/>
              <a:gd name="connsiteX28" fmla="*/ 10384411 w 11243827"/>
              <a:gd name="connsiteY28" fmla="*/ 5362257 h 5641173"/>
              <a:gd name="connsiteX29" fmla="*/ 10362921 w 11243827"/>
              <a:gd name="connsiteY29" fmla="*/ 5357444 h 5641173"/>
              <a:gd name="connsiteX30" fmla="*/ 10352736 w 11243827"/>
              <a:gd name="connsiteY30" fmla="*/ 5347851 h 5641173"/>
              <a:gd name="connsiteX31" fmla="*/ 10344754 w 11243827"/>
              <a:gd name="connsiteY31" fmla="*/ 5351272 h 5641173"/>
              <a:gd name="connsiteX32" fmla="*/ 10288226 w 11243827"/>
              <a:gd name="connsiteY32" fmla="*/ 5351613 h 5641173"/>
              <a:gd name="connsiteX33" fmla="*/ 10251350 w 11243827"/>
              <a:gd name="connsiteY33" fmla="*/ 5352711 h 5641173"/>
              <a:gd name="connsiteX34" fmla="*/ 10249108 w 11243827"/>
              <a:gd name="connsiteY34" fmla="*/ 5365881 h 5641173"/>
              <a:gd name="connsiteX35" fmla="*/ 10216272 w 11243827"/>
              <a:gd name="connsiteY35" fmla="*/ 5370573 h 5641173"/>
              <a:gd name="connsiteX36" fmla="*/ 10181278 w 11243827"/>
              <a:gd name="connsiteY36" fmla="*/ 5362119 h 5641173"/>
              <a:gd name="connsiteX37" fmla="*/ 10140033 w 11243827"/>
              <a:gd name="connsiteY37" fmla="*/ 5363304 h 5641173"/>
              <a:gd name="connsiteX38" fmla="*/ 10115353 w 11243827"/>
              <a:gd name="connsiteY38" fmla="*/ 5363869 h 5641173"/>
              <a:gd name="connsiteX39" fmla="*/ 10050578 w 11243827"/>
              <a:gd name="connsiteY39" fmla="*/ 5376153 h 5641173"/>
              <a:gd name="connsiteX40" fmla="*/ 9945478 w 11243827"/>
              <a:gd name="connsiteY40" fmla="*/ 5422859 h 5641173"/>
              <a:gd name="connsiteX41" fmla="*/ 9912481 w 11243827"/>
              <a:gd name="connsiteY41" fmla="*/ 5429477 h 5641173"/>
              <a:gd name="connsiteX42" fmla="*/ 9906713 w 11243827"/>
              <a:gd name="connsiteY42" fmla="*/ 5426784 h 5641173"/>
              <a:gd name="connsiteX43" fmla="*/ 9742436 w 11243827"/>
              <a:gd name="connsiteY43" fmla="*/ 5454834 h 5641173"/>
              <a:gd name="connsiteX44" fmla="*/ 9713044 w 11243827"/>
              <a:gd name="connsiteY44" fmla="*/ 5456476 h 5641173"/>
              <a:gd name="connsiteX45" fmla="*/ 9691033 w 11243827"/>
              <a:gd name="connsiteY45" fmla="*/ 5455451 h 5641173"/>
              <a:gd name="connsiteX46" fmla="*/ 9638355 w 11243827"/>
              <a:gd name="connsiteY46" fmla="*/ 5464794 h 5641173"/>
              <a:gd name="connsiteX47" fmla="*/ 9552434 w 11243827"/>
              <a:gd name="connsiteY47" fmla="*/ 5485280 h 5641173"/>
              <a:gd name="connsiteX48" fmla="*/ 9533883 w 11243827"/>
              <a:gd name="connsiteY48" fmla="*/ 5488516 h 5641173"/>
              <a:gd name="connsiteX49" fmla="*/ 9516916 w 11243827"/>
              <a:gd name="connsiteY49" fmla="*/ 5486828 h 5641173"/>
              <a:gd name="connsiteX50" fmla="*/ 9512093 w 11243827"/>
              <a:gd name="connsiteY50" fmla="*/ 5482541 h 5641173"/>
              <a:gd name="connsiteX51" fmla="*/ 9501725 w 11243827"/>
              <a:gd name="connsiteY51" fmla="*/ 5483603 h 5641173"/>
              <a:gd name="connsiteX52" fmla="*/ 9498754 w 11243827"/>
              <a:gd name="connsiteY52" fmla="*/ 5482951 h 5641173"/>
              <a:gd name="connsiteX53" fmla="*/ 9481932 w 11243827"/>
              <a:gd name="connsiteY53" fmla="*/ 5480151 h 5641173"/>
              <a:gd name="connsiteX54" fmla="*/ 9451321 w 11243827"/>
              <a:gd name="connsiteY54" fmla="*/ 5497375 h 5641173"/>
              <a:gd name="connsiteX55" fmla="*/ 9409298 w 11243827"/>
              <a:gd name="connsiteY55" fmla="*/ 5499478 h 5641173"/>
              <a:gd name="connsiteX56" fmla="*/ 9303056 w 11243827"/>
              <a:gd name="connsiteY56" fmla="*/ 5519093 h 5641173"/>
              <a:gd name="connsiteX57" fmla="*/ 9229078 w 11243827"/>
              <a:gd name="connsiteY57" fmla="*/ 5524154 h 5641173"/>
              <a:gd name="connsiteX58" fmla="*/ 9165105 w 11243827"/>
              <a:gd name="connsiteY58" fmla="*/ 5532892 h 5641173"/>
              <a:gd name="connsiteX59" fmla="*/ 9077301 w 11243827"/>
              <a:gd name="connsiteY59" fmla="*/ 5580356 h 5641173"/>
              <a:gd name="connsiteX60" fmla="*/ 8960065 w 11243827"/>
              <a:gd name="connsiteY60" fmla="*/ 5597982 h 5641173"/>
              <a:gd name="connsiteX61" fmla="*/ 8953536 w 11243827"/>
              <a:gd name="connsiteY61" fmla="*/ 5606638 h 5641173"/>
              <a:gd name="connsiteX62" fmla="*/ 8943907 w 11243827"/>
              <a:gd name="connsiteY62" fmla="*/ 5612541 h 5641173"/>
              <a:gd name="connsiteX63" fmla="*/ 8942046 w 11243827"/>
              <a:gd name="connsiteY63" fmla="*/ 5612112 h 5641173"/>
              <a:gd name="connsiteX64" fmla="*/ 8928824 w 11243827"/>
              <a:gd name="connsiteY64" fmla="*/ 5615549 h 5641173"/>
              <a:gd name="connsiteX65" fmla="*/ 8927294 w 11243827"/>
              <a:gd name="connsiteY65" fmla="*/ 5618607 h 5641173"/>
              <a:gd name="connsiteX66" fmla="*/ 8918651 w 11243827"/>
              <a:gd name="connsiteY66" fmla="*/ 5621688 h 5641173"/>
              <a:gd name="connsiteX67" fmla="*/ 8902772 w 11243827"/>
              <a:gd name="connsiteY67" fmla="*/ 5629703 h 5641173"/>
              <a:gd name="connsiteX68" fmla="*/ 8898724 w 11243827"/>
              <a:gd name="connsiteY68" fmla="*/ 5629379 h 5641173"/>
              <a:gd name="connsiteX69" fmla="*/ 8873099 w 11243827"/>
              <a:gd name="connsiteY69" fmla="*/ 5638628 h 5641173"/>
              <a:gd name="connsiteX70" fmla="*/ 8872234 w 11243827"/>
              <a:gd name="connsiteY70" fmla="*/ 5637889 h 5641173"/>
              <a:gd name="connsiteX71" fmla="*/ 8862777 w 11243827"/>
              <a:gd name="connsiteY71" fmla="*/ 5636711 h 5641173"/>
              <a:gd name="connsiteX72" fmla="*/ 8845869 w 11243827"/>
              <a:gd name="connsiteY72" fmla="*/ 5636436 h 5641173"/>
              <a:gd name="connsiteX73" fmla="*/ 8800548 w 11243827"/>
              <a:gd name="connsiteY73" fmla="*/ 5625084 h 5641173"/>
              <a:gd name="connsiteX74" fmla="*/ 8773774 w 11243827"/>
              <a:gd name="connsiteY74" fmla="*/ 5634630 h 5641173"/>
              <a:gd name="connsiteX75" fmla="*/ 8698255 w 11243827"/>
              <a:gd name="connsiteY75" fmla="*/ 5636083 h 5641173"/>
              <a:gd name="connsiteX76" fmla="*/ 8619167 w 11243827"/>
              <a:gd name="connsiteY76" fmla="*/ 5619130 h 5641173"/>
              <a:gd name="connsiteX77" fmla="*/ 8539822 w 11243827"/>
              <a:gd name="connsiteY77" fmla="*/ 5616905 h 5641173"/>
              <a:gd name="connsiteX78" fmla="*/ 8511094 w 11243827"/>
              <a:gd name="connsiteY78" fmla="*/ 5617360 h 5641173"/>
              <a:gd name="connsiteX79" fmla="*/ 8459886 w 11243827"/>
              <a:gd name="connsiteY79" fmla="*/ 5612612 h 5641173"/>
              <a:gd name="connsiteX80" fmla="*/ 8436432 w 11243827"/>
              <a:gd name="connsiteY80" fmla="*/ 5606990 h 5641173"/>
              <a:gd name="connsiteX81" fmla="*/ 8435403 w 11243827"/>
              <a:gd name="connsiteY81" fmla="*/ 5607336 h 5641173"/>
              <a:gd name="connsiteX82" fmla="*/ 8433307 w 11243827"/>
              <a:gd name="connsiteY82" fmla="*/ 5604917 h 5641173"/>
              <a:gd name="connsiteX83" fmla="*/ 8428968 w 11243827"/>
              <a:gd name="connsiteY83" fmla="*/ 5603796 h 5641173"/>
              <a:gd name="connsiteX84" fmla="*/ 8417124 w 11243827"/>
              <a:gd name="connsiteY84" fmla="*/ 5604518 h 5641173"/>
              <a:gd name="connsiteX85" fmla="*/ 8412669 w 11243827"/>
              <a:gd name="connsiteY85" fmla="*/ 5605413 h 5641173"/>
              <a:gd name="connsiteX86" fmla="*/ 8406152 w 11243827"/>
              <a:gd name="connsiteY86" fmla="*/ 5605396 h 5641173"/>
              <a:gd name="connsiteX87" fmla="*/ 8405989 w 11243827"/>
              <a:gd name="connsiteY87" fmla="*/ 5605197 h 5641173"/>
              <a:gd name="connsiteX88" fmla="*/ 8399884 w 11243827"/>
              <a:gd name="connsiteY88" fmla="*/ 5605568 h 5641173"/>
              <a:gd name="connsiteX89" fmla="*/ 8370014 w 11243827"/>
              <a:gd name="connsiteY89" fmla="*/ 5609900 h 5641173"/>
              <a:gd name="connsiteX90" fmla="*/ 8330544 w 11243827"/>
              <a:gd name="connsiteY90" fmla="*/ 5590964 h 5641173"/>
              <a:gd name="connsiteX91" fmla="*/ 8314221 w 11243827"/>
              <a:gd name="connsiteY91" fmla="*/ 5587682 h 5641173"/>
              <a:gd name="connsiteX92" fmla="*/ 8305502 w 11243827"/>
              <a:gd name="connsiteY92" fmla="*/ 5584868 h 5641173"/>
              <a:gd name="connsiteX93" fmla="*/ 8304962 w 11243827"/>
              <a:gd name="connsiteY93" fmla="*/ 5584007 h 5641173"/>
              <a:gd name="connsiteX94" fmla="*/ 8276324 w 11243827"/>
              <a:gd name="connsiteY94" fmla="*/ 5588260 h 5641173"/>
              <a:gd name="connsiteX95" fmla="*/ 8272522 w 11243827"/>
              <a:gd name="connsiteY95" fmla="*/ 5587226 h 5641173"/>
              <a:gd name="connsiteX96" fmla="*/ 8253857 w 11243827"/>
              <a:gd name="connsiteY96" fmla="*/ 5592043 h 5641173"/>
              <a:gd name="connsiteX97" fmla="*/ 8244212 w 11243827"/>
              <a:gd name="connsiteY97" fmla="*/ 5593439 h 5641173"/>
              <a:gd name="connsiteX98" fmla="*/ 8241488 w 11243827"/>
              <a:gd name="connsiteY98" fmla="*/ 5596085 h 5641173"/>
              <a:gd name="connsiteX99" fmla="*/ 8227256 w 11243827"/>
              <a:gd name="connsiteY99" fmla="*/ 5597005 h 5641173"/>
              <a:gd name="connsiteX100" fmla="*/ 8225619 w 11243827"/>
              <a:gd name="connsiteY100" fmla="*/ 5596262 h 5641173"/>
              <a:gd name="connsiteX101" fmla="*/ 8213882 w 11243827"/>
              <a:gd name="connsiteY101" fmla="*/ 5600179 h 5641173"/>
              <a:gd name="connsiteX102" fmla="*/ 8204045 w 11243827"/>
              <a:gd name="connsiteY102" fmla="*/ 5607275 h 5641173"/>
              <a:gd name="connsiteX103" fmla="*/ 8082989 w 11243827"/>
              <a:gd name="connsiteY103" fmla="*/ 5603160 h 5641173"/>
              <a:gd name="connsiteX104" fmla="*/ 7976942 w 11243827"/>
              <a:gd name="connsiteY104" fmla="*/ 5598455 h 5641173"/>
              <a:gd name="connsiteX105" fmla="*/ 7950121 w 11243827"/>
              <a:gd name="connsiteY105" fmla="*/ 5590893 h 5641173"/>
              <a:gd name="connsiteX106" fmla="*/ 7727691 w 11243827"/>
              <a:gd name="connsiteY106" fmla="*/ 5621064 h 5641173"/>
              <a:gd name="connsiteX107" fmla="*/ 7685998 w 11243827"/>
              <a:gd name="connsiteY107" fmla="*/ 5615564 h 5641173"/>
              <a:gd name="connsiteX108" fmla="*/ 7649302 w 11243827"/>
              <a:gd name="connsiteY108" fmla="*/ 5626541 h 5641173"/>
              <a:gd name="connsiteX109" fmla="*/ 7634083 w 11243827"/>
              <a:gd name="connsiteY109" fmla="*/ 5620862 h 5641173"/>
              <a:gd name="connsiteX110" fmla="*/ 7631455 w 11243827"/>
              <a:gd name="connsiteY110" fmla="*/ 5619708 h 5641173"/>
              <a:gd name="connsiteX111" fmla="*/ 7620952 w 11243827"/>
              <a:gd name="connsiteY111" fmla="*/ 5618872 h 5641173"/>
              <a:gd name="connsiteX112" fmla="*/ 7617992 w 11243827"/>
              <a:gd name="connsiteY112" fmla="*/ 5613914 h 5641173"/>
              <a:gd name="connsiteX113" fmla="*/ 7602182 w 11243827"/>
              <a:gd name="connsiteY113" fmla="*/ 5609271 h 5641173"/>
              <a:gd name="connsiteX114" fmla="*/ 7582847 w 11243827"/>
              <a:gd name="connsiteY114" fmla="*/ 5609047 h 5641173"/>
              <a:gd name="connsiteX115" fmla="*/ 7514158 w 11243827"/>
              <a:gd name="connsiteY115" fmla="*/ 5607737 h 5641173"/>
              <a:gd name="connsiteX116" fmla="*/ 7502955 w 11243827"/>
              <a:gd name="connsiteY116" fmla="*/ 5610415 h 5641173"/>
              <a:gd name="connsiteX117" fmla="*/ 7466391 w 11243827"/>
              <a:gd name="connsiteY117" fmla="*/ 5605949 h 5641173"/>
              <a:gd name="connsiteX118" fmla="*/ 7433806 w 11243827"/>
              <a:gd name="connsiteY118" fmla="*/ 5604945 h 5641173"/>
              <a:gd name="connsiteX119" fmla="*/ 7412693 w 11243827"/>
              <a:gd name="connsiteY119" fmla="*/ 5607075 h 5641173"/>
              <a:gd name="connsiteX120" fmla="*/ 7407159 w 11243827"/>
              <a:gd name="connsiteY120" fmla="*/ 5605310 h 5641173"/>
              <a:gd name="connsiteX121" fmla="*/ 7385900 w 11243827"/>
              <a:gd name="connsiteY121" fmla="*/ 5604171 h 5641173"/>
              <a:gd name="connsiteX122" fmla="*/ 7375071 w 11243827"/>
              <a:gd name="connsiteY122" fmla="*/ 5606788 h 5641173"/>
              <a:gd name="connsiteX123" fmla="*/ 7364382 w 11243827"/>
              <a:gd name="connsiteY123" fmla="*/ 5600762 h 5641173"/>
              <a:gd name="connsiteX124" fmla="*/ 7361770 w 11243827"/>
              <a:gd name="connsiteY124" fmla="*/ 5596347 h 5641173"/>
              <a:gd name="connsiteX125" fmla="*/ 7346641 w 11243827"/>
              <a:gd name="connsiteY125" fmla="*/ 5598329 h 5641173"/>
              <a:gd name="connsiteX126" fmla="*/ 7334238 w 11243827"/>
              <a:gd name="connsiteY126" fmla="*/ 5594014 h 5641173"/>
              <a:gd name="connsiteX127" fmla="*/ 7323426 w 11243827"/>
              <a:gd name="connsiteY127" fmla="*/ 5596835 h 5641173"/>
              <a:gd name="connsiteX128" fmla="*/ 7318938 w 11243827"/>
              <a:gd name="connsiteY128" fmla="*/ 5596200 h 5641173"/>
              <a:gd name="connsiteX129" fmla="*/ 7307784 w 11243827"/>
              <a:gd name="connsiteY129" fmla="*/ 5594065 h 5641173"/>
              <a:gd name="connsiteX130" fmla="*/ 7288540 w 11243827"/>
              <a:gd name="connsiteY130" fmla="*/ 5589320 h 5641173"/>
              <a:gd name="connsiteX131" fmla="*/ 7282537 w 11243827"/>
              <a:gd name="connsiteY131" fmla="*/ 5588660 h 5641173"/>
              <a:gd name="connsiteX132" fmla="*/ 7269466 w 11243827"/>
              <a:gd name="connsiteY132" fmla="*/ 5581404 h 5641173"/>
              <a:gd name="connsiteX133" fmla="*/ 7244165 w 11243827"/>
              <a:gd name="connsiteY133" fmla="*/ 5575200 h 5641173"/>
              <a:gd name="connsiteX134" fmla="*/ 7199619 w 11243827"/>
              <a:gd name="connsiteY134" fmla="*/ 5553550 h 5641173"/>
              <a:gd name="connsiteX135" fmla="*/ 7173434 w 11243827"/>
              <a:gd name="connsiteY135" fmla="*/ 5543219 h 5641173"/>
              <a:gd name="connsiteX136" fmla="*/ 7155718 w 11243827"/>
              <a:gd name="connsiteY136" fmla="*/ 5533697 h 5641173"/>
              <a:gd name="connsiteX137" fmla="*/ 7103430 w 11243827"/>
              <a:gd name="connsiteY137" fmla="*/ 5520249 h 5641173"/>
              <a:gd name="connsiteX138" fmla="*/ 7013746 w 11243827"/>
              <a:gd name="connsiteY138" fmla="*/ 5502470 h 5641173"/>
              <a:gd name="connsiteX139" fmla="*/ 6995379 w 11243827"/>
              <a:gd name="connsiteY139" fmla="*/ 5497693 h 5641173"/>
              <a:gd name="connsiteX140" fmla="*/ 6982475 w 11243827"/>
              <a:gd name="connsiteY140" fmla="*/ 5489641 h 5641173"/>
              <a:gd name="connsiteX141" fmla="*/ 6981994 w 11243827"/>
              <a:gd name="connsiteY141" fmla="*/ 5484335 h 5641173"/>
              <a:gd name="connsiteX142" fmla="*/ 6972355 w 11243827"/>
              <a:gd name="connsiteY142" fmla="*/ 5481074 h 5641173"/>
              <a:gd name="connsiteX143" fmla="*/ 6970394 w 11243827"/>
              <a:gd name="connsiteY143" fmla="*/ 5479383 h 5641173"/>
              <a:gd name="connsiteX144" fmla="*/ 6958543 w 11243827"/>
              <a:gd name="connsiteY144" fmla="*/ 5470507 h 5641173"/>
              <a:gd name="connsiteX145" fmla="*/ 6918276 w 11243827"/>
              <a:gd name="connsiteY145" fmla="*/ 5472034 h 5641173"/>
              <a:gd name="connsiteX146" fmla="*/ 6881046 w 11243827"/>
              <a:gd name="connsiteY146" fmla="*/ 5457070 h 5641173"/>
              <a:gd name="connsiteX147" fmla="*/ 6752164 w 11243827"/>
              <a:gd name="connsiteY147" fmla="*/ 5425021 h 5641173"/>
              <a:gd name="connsiteX148" fmla="*/ 6724964 w 11243827"/>
              <a:gd name="connsiteY148" fmla="*/ 5414071 h 5641173"/>
              <a:gd name="connsiteX149" fmla="*/ 6683286 w 11243827"/>
              <a:gd name="connsiteY149" fmla="*/ 5432830 h 5641173"/>
              <a:gd name="connsiteX150" fmla="*/ 6644277 w 11243827"/>
              <a:gd name="connsiteY150" fmla="*/ 5429684 h 5641173"/>
              <a:gd name="connsiteX151" fmla="*/ 6532914 w 11243827"/>
              <a:gd name="connsiteY151" fmla="*/ 5431205 h 5641173"/>
              <a:gd name="connsiteX152" fmla="*/ 6307459 w 11243827"/>
              <a:gd name="connsiteY152" fmla="*/ 5467087 h 5641173"/>
              <a:gd name="connsiteX153" fmla="*/ 6196243 w 11243827"/>
              <a:gd name="connsiteY153" fmla="*/ 5515042 h 5641173"/>
              <a:gd name="connsiteX154" fmla="*/ 6099124 w 11243827"/>
              <a:gd name="connsiteY154" fmla="*/ 5516848 h 5641173"/>
              <a:gd name="connsiteX155" fmla="*/ 6016077 w 11243827"/>
              <a:gd name="connsiteY155" fmla="*/ 5528642 h 5641173"/>
              <a:gd name="connsiteX156" fmla="*/ 6004389 w 11243827"/>
              <a:gd name="connsiteY156" fmla="*/ 5531206 h 5641173"/>
              <a:gd name="connsiteX157" fmla="*/ 5933945 w 11243827"/>
              <a:gd name="connsiteY157" fmla="*/ 5538840 h 5641173"/>
              <a:gd name="connsiteX158" fmla="*/ 5883936 w 11243827"/>
              <a:gd name="connsiteY158" fmla="*/ 5553807 h 5641173"/>
              <a:gd name="connsiteX159" fmla="*/ 5798331 w 11243827"/>
              <a:gd name="connsiteY159" fmla="*/ 5564248 h 5641173"/>
              <a:gd name="connsiteX160" fmla="*/ 5712738 w 11243827"/>
              <a:gd name="connsiteY160" fmla="*/ 5573120 h 5641173"/>
              <a:gd name="connsiteX161" fmla="*/ 5681342 w 11243827"/>
              <a:gd name="connsiteY161" fmla="*/ 5575621 h 5641173"/>
              <a:gd name="connsiteX162" fmla="*/ 5627167 w 11243827"/>
              <a:gd name="connsiteY162" fmla="*/ 5583215 h 5641173"/>
              <a:gd name="connsiteX163" fmla="*/ 5591414 w 11243827"/>
              <a:gd name="connsiteY163" fmla="*/ 5587695 h 5641173"/>
              <a:gd name="connsiteX164" fmla="*/ 5583028 w 11243827"/>
              <a:gd name="connsiteY164" fmla="*/ 5580877 h 5641173"/>
              <a:gd name="connsiteX165" fmla="*/ 5549426 w 11243827"/>
              <a:gd name="connsiteY165" fmla="*/ 5582858 h 5641173"/>
              <a:gd name="connsiteX166" fmla="*/ 5519999 w 11243827"/>
              <a:gd name="connsiteY166" fmla="*/ 5592246 h 5641173"/>
              <a:gd name="connsiteX167" fmla="*/ 5480028 w 11243827"/>
              <a:gd name="connsiteY167" fmla="*/ 5597282 h 5641173"/>
              <a:gd name="connsiteX168" fmla="*/ 5456175 w 11243827"/>
              <a:gd name="connsiteY168" fmla="*/ 5600371 h 5641173"/>
              <a:gd name="connsiteX169" fmla="*/ 5388463 w 11243827"/>
              <a:gd name="connsiteY169" fmla="*/ 5602638 h 5641173"/>
              <a:gd name="connsiteX170" fmla="*/ 5265898 w 11243827"/>
              <a:gd name="connsiteY170" fmla="*/ 5591830 h 5641173"/>
              <a:gd name="connsiteX171" fmla="*/ 5231231 w 11243827"/>
              <a:gd name="connsiteY171" fmla="*/ 5592790 h 5641173"/>
              <a:gd name="connsiteX172" fmla="*/ 5226996 w 11243827"/>
              <a:gd name="connsiteY172" fmla="*/ 5595040 h 5641173"/>
              <a:gd name="connsiteX173" fmla="*/ 5175988 w 11243827"/>
              <a:gd name="connsiteY173" fmla="*/ 5588131 h 5641173"/>
              <a:gd name="connsiteX174" fmla="*/ 5107470 w 11243827"/>
              <a:gd name="connsiteY174" fmla="*/ 5594771 h 5641173"/>
              <a:gd name="connsiteX175" fmla="*/ 5027868 w 11243827"/>
              <a:gd name="connsiteY175" fmla="*/ 5605624 h 5641173"/>
              <a:gd name="connsiteX176" fmla="*/ 5007324 w 11243827"/>
              <a:gd name="connsiteY176" fmla="*/ 5609209 h 5641173"/>
              <a:gd name="connsiteX177" fmla="*/ 4952559 w 11243827"/>
              <a:gd name="connsiteY177" fmla="*/ 5611402 h 5641173"/>
              <a:gd name="connsiteX178" fmla="*/ 4826081 w 11243827"/>
              <a:gd name="connsiteY178" fmla="*/ 5616191 h 5641173"/>
              <a:gd name="connsiteX179" fmla="*/ 4823501 w 11243827"/>
              <a:gd name="connsiteY179" fmla="*/ 5619174 h 5641173"/>
              <a:gd name="connsiteX180" fmla="*/ 4813093 w 11243827"/>
              <a:gd name="connsiteY180" fmla="*/ 5620026 h 5641173"/>
              <a:gd name="connsiteX181" fmla="*/ 4810563 w 11243827"/>
              <a:gd name="connsiteY181" fmla="*/ 5620787 h 5641173"/>
              <a:gd name="connsiteX182" fmla="*/ 4795818 w 11243827"/>
              <a:gd name="connsiteY182" fmla="*/ 5624618 h 5641173"/>
              <a:gd name="connsiteX183" fmla="*/ 4758404 w 11243827"/>
              <a:gd name="connsiteY183" fmla="*/ 5619510 h 5641173"/>
              <a:gd name="connsiteX184" fmla="*/ 4717254 w 11243827"/>
              <a:gd name="connsiteY184" fmla="*/ 5624155 h 5641173"/>
              <a:gd name="connsiteX185" fmla="*/ 4591958 w 11243827"/>
              <a:gd name="connsiteY185" fmla="*/ 5624710 h 5641173"/>
              <a:gd name="connsiteX186" fmla="*/ 4476215 w 11243827"/>
              <a:gd name="connsiteY186" fmla="*/ 5628210 h 5641173"/>
              <a:gd name="connsiteX187" fmla="*/ 4425193 w 11243827"/>
              <a:gd name="connsiteY187" fmla="*/ 5627414 h 5641173"/>
              <a:gd name="connsiteX188" fmla="*/ 4383866 w 11243827"/>
              <a:gd name="connsiteY188" fmla="*/ 5626546 h 5641173"/>
              <a:gd name="connsiteX189" fmla="*/ 4385596 w 11243827"/>
              <a:gd name="connsiteY189" fmla="*/ 5634646 h 5641173"/>
              <a:gd name="connsiteX190" fmla="*/ 4360864 w 11243827"/>
              <a:gd name="connsiteY190" fmla="*/ 5641173 h 5641173"/>
              <a:gd name="connsiteX191" fmla="*/ 4328321 w 11243827"/>
              <a:gd name="connsiteY191" fmla="*/ 5626332 h 5641173"/>
              <a:gd name="connsiteX192" fmla="*/ 4309842 w 11243827"/>
              <a:gd name="connsiteY192" fmla="*/ 5626471 h 5641173"/>
              <a:gd name="connsiteX193" fmla="*/ 4277424 w 11243827"/>
              <a:gd name="connsiteY193" fmla="*/ 5631598 h 5641173"/>
              <a:gd name="connsiteX194" fmla="*/ 4266627 w 11243827"/>
              <a:gd name="connsiteY194" fmla="*/ 5633969 h 5641173"/>
              <a:gd name="connsiteX195" fmla="*/ 4185525 w 11243827"/>
              <a:gd name="connsiteY195" fmla="*/ 5617508 h 5641173"/>
              <a:gd name="connsiteX196" fmla="*/ 4177617 w 11243827"/>
              <a:gd name="connsiteY196" fmla="*/ 5610903 h 5641173"/>
              <a:gd name="connsiteX197" fmla="*/ 4136948 w 11243827"/>
              <a:gd name="connsiteY197" fmla="*/ 5608031 h 5641173"/>
              <a:gd name="connsiteX198" fmla="*/ 4132323 w 11243827"/>
              <a:gd name="connsiteY198" fmla="*/ 5609784 h 5641173"/>
              <a:gd name="connsiteX199" fmla="*/ 4098620 w 11243827"/>
              <a:gd name="connsiteY199" fmla="*/ 5599672 h 5641173"/>
              <a:gd name="connsiteX200" fmla="*/ 3963475 w 11243827"/>
              <a:gd name="connsiteY200" fmla="*/ 5581841 h 5641173"/>
              <a:gd name="connsiteX201" fmla="*/ 3703613 w 11243827"/>
              <a:gd name="connsiteY201" fmla="*/ 5572482 h 5641173"/>
              <a:gd name="connsiteX202" fmla="*/ 3432987 w 11243827"/>
              <a:gd name="connsiteY202" fmla="*/ 5545768 h 5641173"/>
              <a:gd name="connsiteX203" fmla="*/ 3176381 w 11243827"/>
              <a:gd name="connsiteY203" fmla="*/ 5556110 h 5641173"/>
              <a:gd name="connsiteX204" fmla="*/ 2710156 w 11243827"/>
              <a:gd name="connsiteY204" fmla="*/ 5527517 h 5641173"/>
              <a:gd name="connsiteX205" fmla="*/ 2550206 w 11243827"/>
              <a:gd name="connsiteY205" fmla="*/ 5524958 h 5641173"/>
              <a:gd name="connsiteX206" fmla="*/ 2443041 w 11243827"/>
              <a:gd name="connsiteY206" fmla="*/ 5523990 h 5641173"/>
              <a:gd name="connsiteX207" fmla="*/ 2435613 w 11243827"/>
              <a:gd name="connsiteY207" fmla="*/ 5526704 h 5641173"/>
              <a:gd name="connsiteX208" fmla="*/ 2405682 w 11243827"/>
              <a:gd name="connsiteY208" fmla="*/ 5528307 h 5641173"/>
              <a:gd name="connsiteX209" fmla="*/ 2397487 w 11243827"/>
              <a:gd name="connsiteY209" fmla="*/ 5540337 h 5641173"/>
              <a:gd name="connsiteX210" fmla="*/ 2297454 w 11243827"/>
              <a:gd name="connsiteY210" fmla="*/ 5550765 h 5641173"/>
              <a:gd name="connsiteX211" fmla="*/ 2056700 w 11243827"/>
              <a:gd name="connsiteY211" fmla="*/ 5555489 h 5641173"/>
              <a:gd name="connsiteX212" fmla="*/ 1878530 w 11243827"/>
              <a:gd name="connsiteY212" fmla="*/ 5535330 h 5641173"/>
              <a:gd name="connsiteX213" fmla="*/ 1859292 w 11243827"/>
              <a:gd name="connsiteY213" fmla="*/ 5535461 h 5641173"/>
              <a:gd name="connsiteX214" fmla="*/ 1835626 w 11243827"/>
              <a:gd name="connsiteY214" fmla="*/ 5533793 h 5641173"/>
              <a:gd name="connsiteX215" fmla="*/ 1798939 w 11243827"/>
              <a:gd name="connsiteY215" fmla="*/ 5540285 h 5641173"/>
              <a:gd name="connsiteX216" fmla="*/ 1779046 w 11243827"/>
              <a:gd name="connsiteY216" fmla="*/ 5549949 h 5641173"/>
              <a:gd name="connsiteX217" fmla="*/ 1772421 w 11243827"/>
              <a:gd name="connsiteY217" fmla="*/ 5549018 h 5641173"/>
              <a:gd name="connsiteX218" fmla="*/ 1772052 w 11243827"/>
              <a:gd name="connsiteY218" fmla="*/ 5545689 h 5641173"/>
              <a:gd name="connsiteX219" fmla="*/ 1711543 w 11243827"/>
              <a:gd name="connsiteY219" fmla="*/ 5534558 h 5641173"/>
              <a:gd name="connsiteX220" fmla="*/ 1631462 w 11243827"/>
              <a:gd name="connsiteY220" fmla="*/ 5491807 h 5641173"/>
              <a:gd name="connsiteX221" fmla="*/ 1538763 w 11243827"/>
              <a:gd name="connsiteY221" fmla="*/ 5482781 h 5641173"/>
              <a:gd name="connsiteX222" fmla="*/ 1501533 w 11243827"/>
              <a:gd name="connsiteY222" fmla="*/ 5467817 h 5641173"/>
              <a:gd name="connsiteX223" fmla="*/ 1461266 w 11243827"/>
              <a:gd name="connsiteY223" fmla="*/ 5469343 h 5641173"/>
              <a:gd name="connsiteX224" fmla="*/ 1449415 w 11243827"/>
              <a:gd name="connsiteY224" fmla="*/ 5460467 h 5641173"/>
              <a:gd name="connsiteX225" fmla="*/ 1447454 w 11243827"/>
              <a:gd name="connsiteY225" fmla="*/ 5458776 h 5641173"/>
              <a:gd name="connsiteX226" fmla="*/ 1437814 w 11243827"/>
              <a:gd name="connsiteY226" fmla="*/ 5455515 h 5641173"/>
              <a:gd name="connsiteX227" fmla="*/ 1437334 w 11243827"/>
              <a:gd name="connsiteY227" fmla="*/ 5450209 h 5641173"/>
              <a:gd name="connsiteX228" fmla="*/ 1424429 w 11243827"/>
              <a:gd name="connsiteY228" fmla="*/ 5442157 h 5641173"/>
              <a:gd name="connsiteX229" fmla="*/ 1406063 w 11243827"/>
              <a:gd name="connsiteY229" fmla="*/ 5437380 h 5641173"/>
              <a:gd name="connsiteX230" fmla="*/ 1316379 w 11243827"/>
              <a:gd name="connsiteY230" fmla="*/ 5419601 h 5641173"/>
              <a:gd name="connsiteX231" fmla="*/ 1264090 w 11243827"/>
              <a:gd name="connsiteY231" fmla="*/ 5406153 h 5641173"/>
              <a:gd name="connsiteX232" fmla="*/ 1246374 w 11243827"/>
              <a:gd name="connsiteY232" fmla="*/ 5396631 h 5641173"/>
              <a:gd name="connsiteX233" fmla="*/ 1220190 w 11243827"/>
              <a:gd name="connsiteY233" fmla="*/ 5386301 h 5641173"/>
              <a:gd name="connsiteX234" fmla="*/ 1175643 w 11243827"/>
              <a:gd name="connsiteY234" fmla="*/ 5364651 h 5641173"/>
              <a:gd name="connsiteX235" fmla="*/ 1150342 w 11243827"/>
              <a:gd name="connsiteY235" fmla="*/ 5358447 h 5641173"/>
              <a:gd name="connsiteX236" fmla="*/ 1112024 w 11243827"/>
              <a:gd name="connsiteY236" fmla="*/ 5345786 h 5641173"/>
              <a:gd name="connsiteX237" fmla="*/ 1100870 w 11243827"/>
              <a:gd name="connsiteY237" fmla="*/ 5343651 h 5641173"/>
              <a:gd name="connsiteX238" fmla="*/ 1096383 w 11243827"/>
              <a:gd name="connsiteY238" fmla="*/ 5343015 h 5641173"/>
              <a:gd name="connsiteX239" fmla="*/ 1058039 w 11243827"/>
              <a:gd name="connsiteY239" fmla="*/ 5343504 h 5641173"/>
              <a:gd name="connsiteX240" fmla="*/ 1055426 w 11243827"/>
              <a:gd name="connsiteY240" fmla="*/ 5339088 h 5641173"/>
              <a:gd name="connsiteX241" fmla="*/ 1044738 w 11243827"/>
              <a:gd name="connsiteY241" fmla="*/ 5333063 h 5641173"/>
              <a:gd name="connsiteX242" fmla="*/ 1033909 w 11243827"/>
              <a:gd name="connsiteY242" fmla="*/ 5335680 h 5641173"/>
              <a:gd name="connsiteX243" fmla="*/ 1012649 w 11243827"/>
              <a:gd name="connsiteY243" fmla="*/ 5334541 h 5641173"/>
              <a:gd name="connsiteX244" fmla="*/ 1007115 w 11243827"/>
              <a:gd name="connsiteY244" fmla="*/ 5332775 h 5641173"/>
              <a:gd name="connsiteX245" fmla="*/ 987447 w 11243827"/>
              <a:gd name="connsiteY245" fmla="*/ 5346462 h 5641173"/>
              <a:gd name="connsiteX246" fmla="*/ 953418 w 11243827"/>
              <a:gd name="connsiteY246" fmla="*/ 5333901 h 5641173"/>
              <a:gd name="connsiteX247" fmla="*/ 916854 w 11243827"/>
              <a:gd name="connsiteY247" fmla="*/ 5329435 h 5641173"/>
              <a:gd name="connsiteX248" fmla="*/ 905651 w 11243827"/>
              <a:gd name="connsiteY248" fmla="*/ 5332114 h 5641173"/>
              <a:gd name="connsiteX249" fmla="*/ 838405 w 11243827"/>
              <a:gd name="connsiteY249" fmla="*/ 5339470 h 5641173"/>
              <a:gd name="connsiteX250" fmla="*/ 817627 w 11243827"/>
              <a:gd name="connsiteY250" fmla="*/ 5330580 h 5641173"/>
              <a:gd name="connsiteX251" fmla="*/ 801817 w 11243827"/>
              <a:gd name="connsiteY251" fmla="*/ 5325937 h 5641173"/>
              <a:gd name="connsiteX252" fmla="*/ 798857 w 11243827"/>
              <a:gd name="connsiteY252" fmla="*/ 5320979 h 5641173"/>
              <a:gd name="connsiteX253" fmla="*/ 788354 w 11243827"/>
              <a:gd name="connsiteY253" fmla="*/ 5320143 h 5641173"/>
              <a:gd name="connsiteX254" fmla="*/ 785726 w 11243827"/>
              <a:gd name="connsiteY254" fmla="*/ 5318989 h 5641173"/>
              <a:gd name="connsiteX255" fmla="*/ 770507 w 11243827"/>
              <a:gd name="connsiteY255" fmla="*/ 5313309 h 5641173"/>
              <a:gd name="connsiteX256" fmla="*/ 733810 w 11243827"/>
              <a:gd name="connsiteY256" fmla="*/ 5324286 h 5641173"/>
              <a:gd name="connsiteX257" fmla="*/ 692117 w 11243827"/>
              <a:gd name="connsiteY257" fmla="*/ 5318786 h 5641173"/>
              <a:gd name="connsiteX258" fmla="*/ 574943 w 11243827"/>
              <a:gd name="connsiteY258" fmla="*/ 5327578 h 5641173"/>
              <a:gd name="connsiteX259" fmla="*/ 441302 w 11243827"/>
              <a:gd name="connsiteY259" fmla="*/ 5307062 h 5641173"/>
              <a:gd name="connsiteX260" fmla="*/ 336819 w 11243827"/>
              <a:gd name="connsiteY260" fmla="*/ 5336690 h 5641173"/>
              <a:gd name="connsiteX261" fmla="*/ 270932 w 11243827"/>
              <a:gd name="connsiteY261" fmla="*/ 5345451 h 5641173"/>
              <a:gd name="connsiteX262" fmla="*/ 194189 w 11243827"/>
              <a:gd name="connsiteY262" fmla="*/ 5343588 h 5641173"/>
              <a:gd name="connsiteX263" fmla="*/ 192552 w 11243827"/>
              <a:gd name="connsiteY263" fmla="*/ 5342845 h 5641173"/>
              <a:gd name="connsiteX264" fmla="*/ 178320 w 11243827"/>
              <a:gd name="connsiteY264" fmla="*/ 5343766 h 5641173"/>
              <a:gd name="connsiteX265" fmla="*/ 175596 w 11243827"/>
              <a:gd name="connsiteY265" fmla="*/ 5346411 h 5641173"/>
              <a:gd name="connsiteX266" fmla="*/ 147287 w 11243827"/>
              <a:gd name="connsiteY266" fmla="*/ 5352625 h 5641173"/>
              <a:gd name="connsiteX267" fmla="*/ 114847 w 11243827"/>
              <a:gd name="connsiteY267" fmla="*/ 5355844 h 5641173"/>
              <a:gd name="connsiteX268" fmla="*/ 114306 w 11243827"/>
              <a:gd name="connsiteY268" fmla="*/ 5354983 h 5641173"/>
              <a:gd name="connsiteX269" fmla="*/ 89264 w 11243827"/>
              <a:gd name="connsiteY269" fmla="*/ 5348886 h 5641173"/>
              <a:gd name="connsiteX270" fmla="*/ 49794 w 11243827"/>
              <a:gd name="connsiteY270" fmla="*/ 5329950 h 5641173"/>
              <a:gd name="connsiteX271" fmla="*/ 19924 w 11243827"/>
              <a:gd name="connsiteY271" fmla="*/ 5334282 h 5641173"/>
              <a:gd name="connsiteX272" fmla="*/ 13819 w 11243827"/>
              <a:gd name="connsiteY272" fmla="*/ 5334653 h 5641173"/>
              <a:gd name="connsiteX273" fmla="*/ 13657 w 11243827"/>
              <a:gd name="connsiteY273" fmla="*/ 5334455 h 5641173"/>
              <a:gd name="connsiteX274" fmla="*/ 7139 w 11243827"/>
              <a:gd name="connsiteY274" fmla="*/ 5334438 h 5641173"/>
              <a:gd name="connsiteX275" fmla="*/ 2684 w 11243827"/>
              <a:gd name="connsiteY275" fmla="*/ 5335333 h 5641173"/>
              <a:gd name="connsiteX276" fmla="*/ 0 w 11243827"/>
              <a:gd name="connsiteY276" fmla="*/ 5335496 h 5641173"/>
              <a:gd name="connsiteX277" fmla="*/ 0 w 11243827"/>
              <a:gd name="connsiteY277" fmla="*/ 10592 h 5641173"/>
              <a:gd name="connsiteX278" fmla="*/ 11243827 w 11243827"/>
              <a:gd name="connsiteY278" fmla="*/ 0 h 5641173"/>
              <a:gd name="connsiteX0" fmla="*/ 11243827 w 11243827"/>
              <a:gd name="connsiteY0" fmla="*/ 0 h 5641173"/>
              <a:gd name="connsiteX1" fmla="*/ 11243827 w 11243827"/>
              <a:gd name="connsiteY1" fmla="*/ 5209610 h 5641173"/>
              <a:gd name="connsiteX2" fmla="*/ 11240675 w 11243827"/>
              <a:gd name="connsiteY2" fmla="*/ 5210442 h 5641173"/>
              <a:gd name="connsiteX3" fmla="*/ 11179959 w 11243827"/>
              <a:gd name="connsiteY3" fmla="*/ 5221199 h 5641173"/>
              <a:gd name="connsiteX4" fmla="*/ 11105493 w 11243827"/>
              <a:gd name="connsiteY4" fmla="*/ 5259905 h 5641173"/>
              <a:gd name="connsiteX5" fmla="*/ 11078640 w 11243827"/>
              <a:gd name="connsiteY5" fmla="*/ 5263531 h 5641173"/>
              <a:gd name="connsiteX6" fmla="*/ 11079616 w 11243827"/>
              <a:gd name="connsiteY6" fmla="*/ 5270380 h 5641173"/>
              <a:gd name="connsiteX7" fmla="*/ 11069641 w 11243827"/>
              <a:gd name="connsiteY7" fmla="*/ 5270884 h 5641173"/>
              <a:gd name="connsiteX8" fmla="*/ 11047377 w 11243827"/>
              <a:gd name="connsiteY8" fmla="*/ 5271051 h 5641173"/>
              <a:gd name="connsiteX9" fmla="*/ 10980705 w 11243827"/>
              <a:gd name="connsiteY9" fmla="*/ 5272951 h 5641173"/>
              <a:gd name="connsiteX10" fmla="*/ 10962514 w 11243827"/>
              <a:gd name="connsiteY10" fmla="*/ 5286084 h 5641173"/>
              <a:gd name="connsiteX11" fmla="*/ 10945307 w 11243827"/>
              <a:gd name="connsiteY11" fmla="*/ 5286290 h 5641173"/>
              <a:gd name="connsiteX12" fmla="*/ 10845516 w 11243827"/>
              <a:gd name="connsiteY12" fmla="*/ 5303894 h 5641173"/>
              <a:gd name="connsiteX13" fmla="*/ 10831795 w 11243827"/>
              <a:gd name="connsiteY13" fmla="*/ 5305210 h 5641173"/>
              <a:gd name="connsiteX14" fmla="*/ 10824365 w 11243827"/>
              <a:gd name="connsiteY14" fmla="*/ 5311111 h 5641173"/>
              <a:gd name="connsiteX15" fmla="*/ 10797756 w 11243827"/>
              <a:gd name="connsiteY15" fmla="*/ 5312285 h 5641173"/>
              <a:gd name="connsiteX16" fmla="*/ 10796525 w 11243827"/>
              <a:gd name="connsiteY16" fmla="*/ 5315645 h 5641173"/>
              <a:gd name="connsiteX17" fmla="*/ 10709063 w 11243827"/>
              <a:gd name="connsiteY17" fmla="*/ 5344492 h 5641173"/>
              <a:gd name="connsiteX18" fmla="*/ 10694078 w 11243827"/>
              <a:gd name="connsiteY18" fmla="*/ 5349258 h 5641173"/>
              <a:gd name="connsiteX19" fmla="*/ 10681131 w 11243827"/>
              <a:gd name="connsiteY19" fmla="*/ 5347812 h 5641173"/>
              <a:gd name="connsiteX20" fmla="*/ 10609448 w 11243827"/>
              <a:gd name="connsiteY20" fmla="*/ 5351931 h 5641173"/>
              <a:gd name="connsiteX21" fmla="*/ 10592397 w 11243827"/>
              <a:gd name="connsiteY21" fmla="*/ 5349402 h 5641173"/>
              <a:gd name="connsiteX22" fmla="*/ 10585227 w 11243827"/>
              <a:gd name="connsiteY22" fmla="*/ 5344063 h 5641173"/>
              <a:gd name="connsiteX23" fmla="*/ 10557472 w 11243827"/>
              <a:gd name="connsiteY23" fmla="*/ 5354151 h 5641173"/>
              <a:gd name="connsiteX24" fmla="*/ 10514646 w 11243827"/>
              <a:gd name="connsiteY24" fmla="*/ 5361064 h 5641173"/>
              <a:gd name="connsiteX25" fmla="*/ 10494292 w 11243827"/>
              <a:gd name="connsiteY25" fmla="*/ 5366054 h 5641173"/>
              <a:gd name="connsiteX26" fmla="*/ 10477869 w 11243827"/>
              <a:gd name="connsiteY26" fmla="*/ 5363025 h 5641173"/>
              <a:gd name="connsiteX27" fmla="*/ 10384411 w 11243827"/>
              <a:gd name="connsiteY27" fmla="*/ 5362257 h 5641173"/>
              <a:gd name="connsiteX28" fmla="*/ 10362921 w 11243827"/>
              <a:gd name="connsiteY28" fmla="*/ 5357444 h 5641173"/>
              <a:gd name="connsiteX29" fmla="*/ 10352736 w 11243827"/>
              <a:gd name="connsiteY29" fmla="*/ 5347851 h 5641173"/>
              <a:gd name="connsiteX30" fmla="*/ 10344754 w 11243827"/>
              <a:gd name="connsiteY30" fmla="*/ 5351272 h 5641173"/>
              <a:gd name="connsiteX31" fmla="*/ 10288226 w 11243827"/>
              <a:gd name="connsiteY31" fmla="*/ 5351613 h 5641173"/>
              <a:gd name="connsiteX32" fmla="*/ 10251350 w 11243827"/>
              <a:gd name="connsiteY32" fmla="*/ 5352711 h 5641173"/>
              <a:gd name="connsiteX33" fmla="*/ 10249108 w 11243827"/>
              <a:gd name="connsiteY33" fmla="*/ 5365881 h 5641173"/>
              <a:gd name="connsiteX34" fmla="*/ 10216272 w 11243827"/>
              <a:gd name="connsiteY34" fmla="*/ 5370573 h 5641173"/>
              <a:gd name="connsiteX35" fmla="*/ 10181278 w 11243827"/>
              <a:gd name="connsiteY35" fmla="*/ 5362119 h 5641173"/>
              <a:gd name="connsiteX36" fmla="*/ 10140033 w 11243827"/>
              <a:gd name="connsiteY36" fmla="*/ 5363304 h 5641173"/>
              <a:gd name="connsiteX37" fmla="*/ 10115353 w 11243827"/>
              <a:gd name="connsiteY37" fmla="*/ 5363869 h 5641173"/>
              <a:gd name="connsiteX38" fmla="*/ 10050578 w 11243827"/>
              <a:gd name="connsiteY38" fmla="*/ 5376153 h 5641173"/>
              <a:gd name="connsiteX39" fmla="*/ 9945478 w 11243827"/>
              <a:gd name="connsiteY39" fmla="*/ 5422859 h 5641173"/>
              <a:gd name="connsiteX40" fmla="*/ 9912481 w 11243827"/>
              <a:gd name="connsiteY40" fmla="*/ 5429477 h 5641173"/>
              <a:gd name="connsiteX41" fmla="*/ 9906713 w 11243827"/>
              <a:gd name="connsiteY41" fmla="*/ 5426784 h 5641173"/>
              <a:gd name="connsiteX42" fmla="*/ 9742436 w 11243827"/>
              <a:gd name="connsiteY42" fmla="*/ 5454834 h 5641173"/>
              <a:gd name="connsiteX43" fmla="*/ 9713044 w 11243827"/>
              <a:gd name="connsiteY43" fmla="*/ 5456476 h 5641173"/>
              <a:gd name="connsiteX44" fmla="*/ 9691033 w 11243827"/>
              <a:gd name="connsiteY44" fmla="*/ 5455451 h 5641173"/>
              <a:gd name="connsiteX45" fmla="*/ 9638355 w 11243827"/>
              <a:gd name="connsiteY45" fmla="*/ 5464794 h 5641173"/>
              <a:gd name="connsiteX46" fmla="*/ 9552434 w 11243827"/>
              <a:gd name="connsiteY46" fmla="*/ 5485280 h 5641173"/>
              <a:gd name="connsiteX47" fmla="*/ 9533883 w 11243827"/>
              <a:gd name="connsiteY47" fmla="*/ 5488516 h 5641173"/>
              <a:gd name="connsiteX48" fmla="*/ 9516916 w 11243827"/>
              <a:gd name="connsiteY48" fmla="*/ 5486828 h 5641173"/>
              <a:gd name="connsiteX49" fmla="*/ 9512093 w 11243827"/>
              <a:gd name="connsiteY49" fmla="*/ 5482541 h 5641173"/>
              <a:gd name="connsiteX50" fmla="*/ 9501725 w 11243827"/>
              <a:gd name="connsiteY50" fmla="*/ 5483603 h 5641173"/>
              <a:gd name="connsiteX51" fmla="*/ 9498754 w 11243827"/>
              <a:gd name="connsiteY51" fmla="*/ 5482951 h 5641173"/>
              <a:gd name="connsiteX52" fmla="*/ 9481932 w 11243827"/>
              <a:gd name="connsiteY52" fmla="*/ 5480151 h 5641173"/>
              <a:gd name="connsiteX53" fmla="*/ 9451321 w 11243827"/>
              <a:gd name="connsiteY53" fmla="*/ 5497375 h 5641173"/>
              <a:gd name="connsiteX54" fmla="*/ 9409298 w 11243827"/>
              <a:gd name="connsiteY54" fmla="*/ 5499478 h 5641173"/>
              <a:gd name="connsiteX55" fmla="*/ 9303056 w 11243827"/>
              <a:gd name="connsiteY55" fmla="*/ 5519093 h 5641173"/>
              <a:gd name="connsiteX56" fmla="*/ 9229078 w 11243827"/>
              <a:gd name="connsiteY56" fmla="*/ 5524154 h 5641173"/>
              <a:gd name="connsiteX57" fmla="*/ 9165105 w 11243827"/>
              <a:gd name="connsiteY57" fmla="*/ 5532892 h 5641173"/>
              <a:gd name="connsiteX58" fmla="*/ 9077301 w 11243827"/>
              <a:gd name="connsiteY58" fmla="*/ 5580356 h 5641173"/>
              <a:gd name="connsiteX59" fmla="*/ 8960065 w 11243827"/>
              <a:gd name="connsiteY59" fmla="*/ 5597982 h 5641173"/>
              <a:gd name="connsiteX60" fmla="*/ 8953536 w 11243827"/>
              <a:gd name="connsiteY60" fmla="*/ 5606638 h 5641173"/>
              <a:gd name="connsiteX61" fmla="*/ 8943907 w 11243827"/>
              <a:gd name="connsiteY61" fmla="*/ 5612541 h 5641173"/>
              <a:gd name="connsiteX62" fmla="*/ 8942046 w 11243827"/>
              <a:gd name="connsiteY62" fmla="*/ 5612112 h 5641173"/>
              <a:gd name="connsiteX63" fmla="*/ 8928824 w 11243827"/>
              <a:gd name="connsiteY63" fmla="*/ 5615549 h 5641173"/>
              <a:gd name="connsiteX64" fmla="*/ 8927294 w 11243827"/>
              <a:gd name="connsiteY64" fmla="*/ 5618607 h 5641173"/>
              <a:gd name="connsiteX65" fmla="*/ 8918651 w 11243827"/>
              <a:gd name="connsiteY65" fmla="*/ 5621688 h 5641173"/>
              <a:gd name="connsiteX66" fmla="*/ 8902772 w 11243827"/>
              <a:gd name="connsiteY66" fmla="*/ 5629703 h 5641173"/>
              <a:gd name="connsiteX67" fmla="*/ 8898724 w 11243827"/>
              <a:gd name="connsiteY67" fmla="*/ 5629379 h 5641173"/>
              <a:gd name="connsiteX68" fmla="*/ 8873099 w 11243827"/>
              <a:gd name="connsiteY68" fmla="*/ 5638628 h 5641173"/>
              <a:gd name="connsiteX69" fmla="*/ 8872234 w 11243827"/>
              <a:gd name="connsiteY69" fmla="*/ 5637889 h 5641173"/>
              <a:gd name="connsiteX70" fmla="*/ 8862777 w 11243827"/>
              <a:gd name="connsiteY70" fmla="*/ 5636711 h 5641173"/>
              <a:gd name="connsiteX71" fmla="*/ 8845869 w 11243827"/>
              <a:gd name="connsiteY71" fmla="*/ 5636436 h 5641173"/>
              <a:gd name="connsiteX72" fmla="*/ 8800548 w 11243827"/>
              <a:gd name="connsiteY72" fmla="*/ 5625084 h 5641173"/>
              <a:gd name="connsiteX73" fmla="*/ 8773774 w 11243827"/>
              <a:gd name="connsiteY73" fmla="*/ 5634630 h 5641173"/>
              <a:gd name="connsiteX74" fmla="*/ 8698255 w 11243827"/>
              <a:gd name="connsiteY74" fmla="*/ 5636083 h 5641173"/>
              <a:gd name="connsiteX75" fmla="*/ 8619167 w 11243827"/>
              <a:gd name="connsiteY75" fmla="*/ 5619130 h 5641173"/>
              <a:gd name="connsiteX76" fmla="*/ 8539822 w 11243827"/>
              <a:gd name="connsiteY76" fmla="*/ 5616905 h 5641173"/>
              <a:gd name="connsiteX77" fmla="*/ 8511094 w 11243827"/>
              <a:gd name="connsiteY77" fmla="*/ 5617360 h 5641173"/>
              <a:gd name="connsiteX78" fmla="*/ 8459886 w 11243827"/>
              <a:gd name="connsiteY78" fmla="*/ 5612612 h 5641173"/>
              <a:gd name="connsiteX79" fmla="*/ 8436432 w 11243827"/>
              <a:gd name="connsiteY79" fmla="*/ 5606990 h 5641173"/>
              <a:gd name="connsiteX80" fmla="*/ 8435403 w 11243827"/>
              <a:gd name="connsiteY80" fmla="*/ 5607336 h 5641173"/>
              <a:gd name="connsiteX81" fmla="*/ 8433307 w 11243827"/>
              <a:gd name="connsiteY81" fmla="*/ 5604917 h 5641173"/>
              <a:gd name="connsiteX82" fmla="*/ 8428968 w 11243827"/>
              <a:gd name="connsiteY82" fmla="*/ 5603796 h 5641173"/>
              <a:gd name="connsiteX83" fmla="*/ 8417124 w 11243827"/>
              <a:gd name="connsiteY83" fmla="*/ 5604518 h 5641173"/>
              <a:gd name="connsiteX84" fmla="*/ 8412669 w 11243827"/>
              <a:gd name="connsiteY84" fmla="*/ 5605413 h 5641173"/>
              <a:gd name="connsiteX85" fmla="*/ 8406152 w 11243827"/>
              <a:gd name="connsiteY85" fmla="*/ 5605396 h 5641173"/>
              <a:gd name="connsiteX86" fmla="*/ 8405989 w 11243827"/>
              <a:gd name="connsiteY86" fmla="*/ 5605197 h 5641173"/>
              <a:gd name="connsiteX87" fmla="*/ 8399884 w 11243827"/>
              <a:gd name="connsiteY87" fmla="*/ 5605568 h 5641173"/>
              <a:gd name="connsiteX88" fmla="*/ 8370014 w 11243827"/>
              <a:gd name="connsiteY88" fmla="*/ 5609900 h 5641173"/>
              <a:gd name="connsiteX89" fmla="*/ 8330544 w 11243827"/>
              <a:gd name="connsiteY89" fmla="*/ 5590964 h 5641173"/>
              <a:gd name="connsiteX90" fmla="*/ 8314221 w 11243827"/>
              <a:gd name="connsiteY90" fmla="*/ 5587682 h 5641173"/>
              <a:gd name="connsiteX91" fmla="*/ 8305502 w 11243827"/>
              <a:gd name="connsiteY91" fmla="*/ 5584868 h 5641173"/>
              <a:gd name="connsiteX92" fmla="*/ 8304962 w 11243827"/>
              <a:gd name="connsiteY92" fmla="*/ 5584007 h 5641173"/>
              <a:gd name="connsiteX93" fmla="*/ 8276324 w 11243827"/>
              <a:gd name="connsiteY93" fmla="*/ 5588260 h 5641173"/>
              <a:gd name="connsiteX94" fmla="*/ 8272522 w 11243827"/>
              <a:gd name="connsiteY94" fmla="*/ 5587226 h 5641173"/>
              <a:gd name="connsiteX95" fmla="*/ 8253857 w 11243827"/>
              <a:gd name="connsiteY95" fmla="*/ 5592043 h 5641173"/>
              <a:gd name="connsiteX96" fmla="*/ 8244212 w 11243827"/>
              <a:gd name="connsiteY96" fmla="*/ 5593439 h 5641173"/>
              <a:gd name="connsiteX97" fmla="*/ 8241488 w 11243827"/>
              <a:gd name="connsiteY97" fmla="*/ 5596085 h 5641173"/>
              <a:gd name="connsiteX98" fmla="*/ 8227256 w 11243827"/>
              <a:gd name="connsiteY98" fmla="*/ 5597005 h 5641173"/>
              <a:gd name="connsiteX99" fmla="*/ 8225619 w 11243827"/>
              <a:gd name="connsiteY99" fmla="*/ 5596262 h 5641173"/>
              <a:gd name="connsiteX100" fmla="*/ 8213882 w 11243827"/>
              <a:gd name="connsiteY100" fmla="*/ 5600179 h 5641173"/>
              <a:gd name="connsiteX101" fmla="*/ 8204045 w 11243827"/>
              <a:gd name="connsiteY101" fmla="*/ 5607275 h 5641173"/>
              <a:gd name="connsiteX102" fmla="*/ 8082989 w 11243827"/>
              <a:gd name="connsiteY102" fmla="*/ 5603160 h 5641173"/>
              <a:gd name="connsiteX103" fmla="*/ 7976942 w 11243827"/>
              <a:gd name="connsiteY103" fmla="*/ 5598455 h 5641173"/>
              <a:gd name="connsiteX104" fmla="*/ 7950121 w 11243827"/>
              <a:gd name="connsiteY104" fmla="*/ 5590893 h 5641173"/>
              <a:gd name="connsiteX105" fmla="*/ 7727691 w 11243827"/>
              <a:gd name="connsiteY105" fmla="*/ 5621064 h 5641173"/>
              <a:gd name="connsiteX106" fmla="*/ 7685998 w 11243827"/>
              <a:gd name="connsiteY106" fmla="*/ 5615564 h 5641173"/>
              <a:gd name="connsiteX107" fmla="*/ 7649302 w 11243827"/>
              <a:gd name="connsiteY107" fmla="*/ 5626541 h 5641173"/>
              <a:gd name="connsiteX108" fmla="*/ 7634083 w 11243827"/>
              <a:gd name="connsiteY108" fmla="*/ 5620862 h 5641173"/>
              <a:gd name="connsiteX109" fmla="*/ 7631455 w 11243827"/>
              <a:gd name="connsiteY109" fmla="*/ 5619708 h 5641173"/>
              <a:gd name="connsiteX110" fmla="*/ 7620952 w 11243827"/>
              <a:gd name="connsiteY110" fmla="*/ 5618872 h 5641173"/>
              <a:gd name="connsiteX111" fmla="*/ 7617992 w 11243827"/>
              <a:gd name="connsiteY111" fmla="*/ 5613914 h 5641173"/>
              <a:gd name="connsiteX112" fmla="*/ 7602182 w 11243827"/>
              <a:gd name="connsiteY112" fmla="*/ 5609271 h 5641173"/>
              <a:gd name="connsiteX113" fmla="*/ 7582847 w 11243827"/>
              <a:gd name="connsiteY113" fmla="*/ 5609047 h 5641173"/>
              <a:gd name="connsiteX114" fmla="*/ 7514158 w 11243827"/>
              <a:gd name="connsiteY114" fmla="*/ 5607737 h 5641173"/>
              <a:gd name="connsiteX115" fmla="*/ 7502955 w 11243827"/>
              <a:gd name="connsiteY115" fmla="*/ 5610415 h 5641173"/>
              <a:gd name="connsiteX116" fmla="*/ 7466391 w 11243827"/>
              <a:gd name="connsiteY116" fmla="*/ 5605949 h 5641173"/>
              <a:gd name="connsiteX117" fmla="*/ 7433806 w 11243827"/>
              <a:gd name="connsiteY117" fmla="*/ 5604945 h 5641173"/>
              <a:gd name="connsiteX118" fmla="*/ 7412693 w 11243827"/>
              <a:gd name="connsiteY118" fmla="*/ 5607075 h 5641173"/>
              <a:gd name="connsiteX119" fmla="*/ 7407159 w 11243827"/>
              <a:gd name="connsiteY119" fmla="*/ 5605310 h 5641173"/>
              <a:gd name="connsiteX120" fmla="*/ 7385900 w 11243827"/>
              <a:gd name="connsiteY120" fmla="*/ 5604171 h 5641173"/>
              <a:gd name="connsiteX121" fmla="*/ 7375071 w 11243827"/>
              <a:gd name="connsiteY121" fmla="*/ 5606788 h 5641173"/>
              <a:gd name="connsiteX122" fmla="*/ 7364382 w 11243827"/>
              <a:gd name="connsiteY122" fmla="*/ 5600762 h 5641173"/>
              <a:gd name="connsiteX123" fmla="*/ 7361770 w 11243827"/>
              <a:gd name="connsiteY123" fmla="*/ 5596347 h 5641173"/>
              <a:gd name="connsiteX124" fmla="*/ 7346641 w 11243827"/>
              <a:gd name="connsiteY124" fmla="*/ 5598329 h 5641173"/>
              <a:gd name="connsiteX125" fmla="*/ 7334238 w 11243827"/>
              <a:gd name="connsiteY125" fmla="*/ 5594014 h 5641173"/>
              <a:gd name="connsiteX126" fmla="*/ 7323426 w 11243827"/>
              <a:gd name="connsiteY126" fmla="*/ 5596835 h 5641173"/>
              <a:gd name="connsiteX127" fmla="*/ 7318938 w 11243827"/>
              <a:gd name="connsiteY127" fmla="*/ 5596200 h 5641173"/>
              <a:gd name="connsiteX128" fmla="*/ 7307784 w 11243827"/>
              <a:gd name="connsiteY128" fmla="*/ 5594065 h 5641173"/>
              <a:gd name="connsiteX129" fmla="*/ 7288540 w 11243827"/>
              <a:gd name="connsiteY129" fmla="*/ 5589320 h 5641173"/>
              <a:gd name="connsiteX130" fmla="*/ 7282537 w 11243827"/>
              <a:gd name="connsiteY130" fmla="*/ 5588660 h 5641173"/>
              <a:gd name="connsiteX131" fmla="*/ 7269466 w 11243827"/>
              <a:gd name="connsiteY131" fmla="*/ 5581404 h 5641173"/>
              <a:gd name="connsiteX132" fmla="*/ 7244165 w 11243827"/>
              <a:gd name="connsiteY132" fmla="*/ 5575200 h 5641173"/>
              <a:gd name="connsiteX133" fmla="*/ 7199619 w 11243827"/>
              <a:gd name="connsiteY133" fmla="*/ 5553550 h 5641173"/>
              <a:gd name="connsiteX134" fmla="*/ 7173434 w 11243827"/>
              <a:gd name="connsiteY134" fmla="*/ 5543219 h 5641173"/>
              <a:gd name="connsiteX135" fmla="*/ 7155718 w 11243827"/>
              <a:gd name="connsiteY135" fmla="*/ 5533697 h 5641173"/>
              <a:gd name="connsiteX136" fmla="*/ 7103430 w 11243827"/>
              <a:gd name="connsiteY136" fmla="*/ 5520249 h 5641173"/>
              <a:gd name="connsiteX137" fmla="*/ 7013746 w 11243827"/>
              <a:gd name="connsiteY137" fmla="*/ 5502470 h 5641173"/>
              <a:gd name="connsiteX138" fmla="*/ 6995379 w 11243827"/>
              <a:gd name="connsiteY138" fmla="*/ 5497693 h 5641173"/>
              <a:gd name="connsiteX139" fmla="*/ 6982475 w 11243827"/>
              <a:gd name="connsiteY139" fmla="*/ 5489641 h 5641173"/>
              <a:gd name="connsiteX140" fmla="*/ 6981994 w 11243827"/>
              <a:gd name="connsiteY140" fmla="*/ 5484335 h 5641173"/>
              <a:gd name="connsiteX141" fmla="*/ 6972355 w 11243827"/>
              <a:gd name="connsiteY141" fmla="*/ 5481074 h 5641173"/>
              <a:gd name="connsiteX142" fmla="*/ 6970394 w 11243827"/>
              <a:gd name="connsiteY142" fmla="*/ 5479383 h 5641173"/>
              <a:gd name="connsiteX143" fmla="*/ 6958543 w 11243827"/>
              <a:gd name="connsiteY143" fmla="*/ 5470507 h 5641173"/>
              <a:gd name="connsiteX144" fmla="*/ 6918276 w 11243827"/>
              <a:gd name="connsiteY144" fmla="*/ 5472034 h 5641173"/>
              <a:gd name="connsiteX145" fmla="*/ 6881046 w 11243827"/>
              <a:gd name="connsiteY145" fmla="*/ 5457070 h 5641173"/>
              <a:gd name="connsiteX146" fmla="*/ 6752164 w 11243827"/>
              <a:gd name="connsiteY146" fmla="*/ 5425021 h 5641173"/>
              <a:gd name="connsiteX147" fmla="*/ 6724964 w 11243827"/>
              <a:gd name="connsiteY147" fmla="*/ 5414071 h 5641173"/>
              <a:gd name="connsiteX148" fmla="*/ 6683286 w 11243827"/>
              <a:gd name="connsiteY148" fmla="*/ 5432830 h 5641173"/>
              <a:gd name="connsiteX149" fmla="*/ 6644277 w 11243827"/>
              <a:gd name="connsiteY149" fmla="*/ 5429684 h 5641173"/>
              <a:gd name="connsiteX150" fmla="*/ 6532914 w 11243827"/>
              <a:gd name="connsiteY150" fmla="*/ 5431205 h 5641173"/>
              <a:gd name="connsiteX151" fmla="*/ 6307459 w 11243827"/>
              <a:gd name="connsiteY151" fmla="*/ 5467087 h 5641173"/>
              <a:gd name="connsiteX152" fmla="*/ 6196243 w 11243827"/>
              <a:gd name="connsiteY152" fmla="*/ 5515042 h 5641173"/>
              <a:gd name="connsiteX153" fmla="*/ 6099124 w 11243827"/>
              <a:gd name="connsiteY153" fmla="*/ 5516848 h 5641173"/>
              <a:gd name="connsiteX154" fmla="*/ 6016077 w 11243827"/>
              <a:gd name="connsiteY154" fmla="*/ 5528642 h 5641173"/>
              <a:gd name="connsiteX155" fmla="*/ 6004389 w 11243827"/>
              <a:gd name="connsiteY155" fmla="*/ 5531206 h 5641173"/>
              <a:gd name="connsiteX156" fmla="*/ 5933945 w 11243827"/>
              <a:gd name="connsiteY156" fmla="*/ 5538840 h 5641173"/>
              <a:gd name="connsiteX157" fmla="*/ 5883936 w 11243827"/>
              <a:gd name="connsiteY157" fmla="*/ 5553807 h 5641173"/>
              <a:gd name="connsiteX158" fmla="*/ 5798331 w 11243827"/>
              <a:gd name="connsiteY158" fmla="*/ 5564248 h 5641173"/>
              <a:gd name="connsiteX159" fmla="*/ 5712738 w 11243827"/>
              <a:gd name="connsiteY159" fmla="*/ 5573120 h 5641173"/>
              <a:gd name="connsiteX160" fmla="*/ 5681342 w 11243827"/>
              <a:gd name="connsiteY160" fmla="*/ 5575621 h 5641173"/>
              <a:gd name="connsiteX161" fmla="*/ 5627167 w 11243827"/>
              <a:gd name="connsiteY161" fmla="*/ 5583215 h 5641173"/>
              <a:gd name="connsiteX162" fmla="*/ 5591414 w 11243827"/>
              <a:gd name="connsiteY162" fmla="*/ 5587695 h 5641173"/>
              <a:gd name="connsiteX163" fmla="*/ 5583028 w 11243827"/>
              <a:gd name="connsiteY163" fmla="*/ 5580877 h 5641173"/>
              <a:gd name="connsiteX164" fmla="*/ 5549426 w 11243827"/>
              <a:gd name="connsiteY164" fmla="*/ 5582858 h 5641173"/>
              <a:gd name="connsiteX165" fmla="*/ 5519999 w 11243827"/>
              <a:gd name="connsiteY165" fmla="*/ 5592246 h 5641173"/>
              <a:gd name="connsiteX166" fmla="*/ 5480028 w 11243827"/>
              <a:gd name="connsiteY166" fmla="*/ 5597282 h 5641173"/>
              <a:gd name="connsiteX167" fmla="*/ 5456175 w 11243827"/>
              <a:gd name="connsiteY167" fmla="*/ 5600371 h 5641173"/>
              <a:gd name="connsiteX168" fmla="*/ 5388463 w 11243827"/>
              <a:gd name="connsiteY168" fmla="*/ 5602638 h 5641173"/>
              <a:gd name="connsiteX169" fmla="*/ 5265898 w 11243827"/>
              <a:gd name="connsiteY169" fmla="*/ 5591830 h 5641173"/>
              <a:gd name="connsiteX170" fmla="*/ 5231231 w 11243827"/>
              <a:gd name="connsiteY170" fmla="*/ 5592790 h 5641173"/>
              <a:gd name="connsiteX171" fmla="*/ 5226996 w 11243827"/>
              <a:gd name="connsiteY171" fmla="*/ 5595040 h 5641173"/>
              <a:gd name="connsiteX172" fmla="*/ 5175988 w 11243827"/>
              <a:gd name="connsiteY172" fmla="*/ 5588131 h 5641173"/>
              <a:gd name="connsiteX173" fmla="*/ 5107470 w 11243827"/>
              <a:gd name="connsiteY173" fmla="*/ 5594771 h 5641173"/>
              <a:gd name="connsiteX174" fmla="*/ 5027868 w 11243827"/>
              <a:gd name="connsiteY174" fmla="*/ 5605624 h 5641173"/>
              <a:gd name="connsiteX175" fmla="*/ 5007324 w 11243827"/>
              <a:gd name="connsiteY175" fmla="*/ 5609209 h 5641173"/>
              <a:gd name="connsiteX176" fmla="*/ 4952559 w 11243827"/>
              <a:gd name="connsiteY176" fmla="*/ 5611402 h 5641173"/>
              <a:gd name="connsiteX177" fmla="*/ 4826081 w 11243827"/>
              <a:gd name="connsiteY177" fmla="*/ 5616191 h 5641173"/>
              <a:gd name="connsiteX178" fmla="*/ 4823501 w 11243827"/>
              <a:gd name="connsiteY178" fmla="*/ 5619174 h 5641173"/>
              <a:gd name="connsiteX179" fmla="*/ 4813093 w 11243827"/>
              <a:gd name="connsiteY179" fmla="*/ 5620026 h 5641173"/>
              <a:gd name="connsiteX180" fmla="*/ 4810563 w 11243827"/>
              <a:gd name="connsiteY180" fmla="*/ 5620787 h 5641173"/>
              <a:gd name="connsiteX181" fmla="*/ 4795818 w 11243827"/>
              <a:gd name="connsiteY181" fmla="*/ 5624618 h 5641173"/>
              <a:gd name="connsiteX182" fmla="*/ 4758404 w 11243827"/>
              <a:gd name="connsiteY182" fmla="*/ 5619510 h 5641173"/>
              <a:gd name="connsiteX183" fmla="*/ 4717254 w 11243827"/>
              <a:gd name="connsiteY183" fmla="*/ 5624155 h 5641173"/>
              <a:gd name="connsiteX184" fmla="*/ 4591958 w 11243827"/>
              <a:gd name="connsiteY184" fmla="*/ 5624710 h 5641173"/>
              <a:gd name="connsiteX185" fmla="*/ 4476215 w 11243827"/>
              <a:gd name="connsiteY185" fmla="*/ 5628210 h 5641173"/>
              <a:gd name="connsiteX186" fmla="*/ 4425193 w 11243827"/>
              <a:gd name="connsiteY186" fmla="*/ 5627414 h 5641173"/>
              <a:gd name="connsiteX187" fmla="*/ 4383866 w 11243827"/>
              <a:gd name="connsiteY187" fmla="*/ 5626546 h 5641173"/>
              <a:gd name="connsiteX188" fmla="*/ 4385596 w 11243827"/>
              <a:gd name="connsiteY188" fmla="*/ 5634646 h 5641173"/>
              <a:gd name="connsiteX189" fmla="*/ 4360864 w 11243827"/>
              <a:gd name="connsiteY189" fmla="*/ 5641173 h 5641173"/>
              <a:gd name="connsiteX190" fmla="*/ 4328321 w 11243827"/>
              <a:gd name="connsiteY190" fmla="*/ 5626332 h 5641173"/>
              <a:gd name="connsiteX191" fmla="*/ 4309842 w 11243827"/>
              <a:gd name="connsiteY191" fmla="*/ 5626471 h 5641173"/>
              <a:gd name="connsiteX192" fmla="*/ 4277424 w 11243827"/>
              <a:gd name="connsiteY192" fmla="*/ 5631598 h 5641173"/>
              <a:gd name="connsiteX193" fmla="*/ 4266627 w 11243827"/>
              <a:gd name="connsiteY193" fmla="*/ 5633969 h 5641173"/>
              <a:gd name="connsiteX194" fmla="*/ 4185525 w 11243827"/>
              <a:gd name="connsiteY194" fmla="*/ 5617508 h 5641173"/>
              <a:gd name="connsiteX195" fmla="*/ 4177617 w 11243827"/>
              <a:gd name="connsiteY195" fmla="*/ 5610903 h 5641173"/>
              <a:gd name="connsiteX196" fmla="*/ 4136948 w 11243827"/>
              <a:gd name="connsiteY196" fmla="*/ 5608031 h 5641173"/>
              <a:gd name="connsiteX197" fmla="*/ 4132323 w 11243827"/>
              <a:gd name="connsiteY197" fmla="*/ 5609784 h 5641173"/>
              <a:gd name="connsiteX198" fmla="*/ 4098620 w 11243827"/>
              <a:gd name="connsiteY198" fmla="*/ 5599672 h 5641173"/>
              <a:gd name="connsiteX199" fmla="*/ 3963475 w 11243827"/>
              <a:gd name="connsiteY199" fmla="*/ 5581841 h 5641173"/>
              <a:gd name="connsiteX200" fmla="*/ 3703613 w 11243827"/>
              <a:gd name="connsiteY200" fmla="*/ 5572482 h 5641173"/>
              <a:gd name="connsiteX201" fmla="*/ 3432987 w 11243827"/>
              <a:gd name="connsiteY201" fmla="*/ 5545768 h 5641173"/>
              <a:gd name="connsiteX202" fmla="*/ 3176381 w 11243827"/>
              <a:gd name="connsiteY202" fmla="*/ 5556110 h 5641173"/>
              <a:gd name="connsiteX203" fmla="*/ 2710156 w 11243827"/>
              <a:gd name="connsiteY203" fmla="*/ 5527517 h 5641173"/>
              <a:gd name="connsiteX204" fmla="*/ 2550206 w 11243827"/>
              <a:gd name="connsiteY204" fmla="*/ 5524958 h 5641173"/>
              <a:gd name="connsiteX205" fmla="*/ 2443041 w 11243827"/>
              <a:gd name="connsiteY205" fmla="*/ 5523990 h 5641173"/>
              <a:gd name="connsiteX206" fmla="*/ 2435613 w 11243827"/>
              <a:gd name="connsiteY206" fmla="*/ 5526704 h 5641173"/>
              <a:gd name="connsiteX207" fmla="*/ 2405682 w 11243827"/>
              <a:gd name="connsiteY207" fmla="*/ 5528307 h 5641173"/>
              <a:gd name="connsiteX208" fmla="*/ 2397487 w 11243827"/>
              <a:gd name="connsiteY208" fmla="*/ 5540337 h 5641173"/>
              <a:gd name="connsiteX209" fmla="*/ 2297454 w 11243827"/>
              <a:gd name="connsiteY209" fmla="*/ 5550765 h 5641173"/>
              <a:gd name="connsiteX210" fmla="*/ 2056700 w 11243827"/>
              <a:gd name="connsiteY210" fmla="*/ 5555489 h 5641173"/>
              <a:gd name="connsiteX211" fmla="*/ 1878530 w 11243827"/>
              <a:gd name="connsiteY211" fmla="*/ 5535330 h 5641173"/>
              <a:gd name="connsiteX212" fmla="*/ 1859292 w 11243827"/>
              <a:gd name="connsiteY212" fmla="*/ 5535461 h 5641173"/>
              <a:gd name="connsiteX213" fmla="*/ 1835626 w 11243827"/>
              <a:gd name="connsiteY213" fmla="*/ 5533793 h 5641173"/>
              <a:gd name="connsiteX214" fmla="*/ 1798939 w 11243827"/>
              <a:gd name="connsiteY214" fmla="*/ 5540285 h 5641173"/>
              <a:gd name="connsiteX215" fmla="*/ 1779046 w 11243827"/>
              <a:gd name="connsiteY215" fmla="*/ 5549949 h 5641173"/>
              <a:gd name="connsiteX216" fmla="*/ 1772421 w 11243827"/>
              <a:gd name="connsiteY216" fmla="*/ 5549018 h 5641173"/>
              <a:gd name="connsiteX217" fmla="*/ 1772052 w 11243827"/>
              <a:gd name="connsiteY217" fmla="*/ 5545689 h 5641173"/>
              <a:gd name="connsiteX218" fmla="*/ 1711543 w 11243827"/>
              <a:gd name="connsiteY218" fmla="*/ 5534558 h 5641173"/>
              <a:gd name="connsiteX219" fmla="*/ 1631462 w 11243827"/>
              <a:gd name="connsiteY219" fmla="*/ 5491807 h 5641173"/>
              <a:gd name="connsiteX220" fmla="*/ 1538763 w 11243827"/>
              <a:gd name="connsiteY220" fmla="*/ 5482781 h 5641173"/>
              <a:gd name="connsiteX221" fmla="*/ 1501533 w 11243827"/>
              <a:gd name="connsiteY221" fmla="*/ 5467817 h 5641173"/>
              <a:gd name="connsiteX222" fmla="*/ 1461266 w 11243827"/>
              <a:gd name="connsiteY222" fmla="*/ 5469343 h 5641173"/>
              <a:gd name="connsiteX223" fmla="*/ 1449415 w 11243827"/>
              <a:gd name="connsiteY223" fmla="*/ 5460467 h 5641173"/>
              <a:gd name="connsiteX224" fmla="*/ 1447454 w 11243827"/>
              <a:gd name="connsiteY224" fmla="*/ 5458776 h 5641173"/>
              <a:gd name="connsiteX225" fmla="*/ 1437814 w 11243827"/>
              <a:gd name="connsiteY225" fmla="*/ 5455515 h 5641173"/>
              <a:gd name="connsiteX226" fmla="*/ 1437334 w 11243827"/>
              <a:gd name="connsiteY226" fmla="*/ 5450209 h 5641173"/>
              <a:gd name="connsiteX227" fmla="*/ 1424429 w 11243827"/>
              <a:gd name="connsiteY227" fmla="*/ 5442157 h 5641173"/>
              <a:gd name="connsiteX228" fmla="*/ 1406063 w 11243827"/>
              <a:gd name="connsiteY228" fmla="*/ 5437380 h 5641173"/>
              <a:gd name="connsiteX229" fmla="*/ 1316379 w 11243827"/>
              <a:gd name="connsiteY229" fmla="*/ 5419601 h 5641173"/>
              <a:gd name="connsiteX230" fmla="*/ 1264090 w 11243827"/>
              <a:gd name="connsiteY230" fmla="*/ 5406153 h 5641173"/>
              <a:gd name="connsiteX231" fmla="*/ 1246374 w 11243827"/>
              <a:gd name="connsiteY231" fmla="*/ 5396631 h 5641173"/>
              <a:gd name="connsiteX232" fmla="*/ 1220190 w 11243827"/>
              <a:gd name="connsiteY232" fmla="*/ 5386301 h 5641173"/>
              <a:gd name="connsiteX233" fmla="*/ 1175643 w 11243827"/>
              <a:gd name="connsiteY233" fmla="*/ 5364651 h 5641173"/>
              <a:gd name="connsiteX234" fmla="*/ 1150342 w 11243827"/>
              <a:gd name="connsiteY234" fmla="*/ 5358447 h 5641173"/>
              <a:gd name="connsiteX235" fmla="*/ 1112024 w 11243827"/>
              <a:gd name="connsiteY235" fmla="*/ 5345786 h 5641173"/>
              <a:gd name="connsiteX236" fmla="*/ 1100870 w 11243827"/>
              <a:gd name="connsiteY236" fmla="*/ 5343651 h 5641173"/>
              <a:gd name="connsiteX237" fmla="*/ 1096383 w 11243827"/>
              <a:gd name="connsiteY237" fmla="*/ 5343015 h 5641173"/>
              <a:gd name="connsiteX238" fmla="*/ 1058039 w 11243827"/>
              <a:gd name="connsiteY238" fmla="*/ 5343504 h 5641173"/>
              <a:gd name="connsiteX239" fmla="*/ 1055426 w 11243827"/>
              <a:gd name="connsiteY239" fmla="*/ 5339088 h 5641173"/>
              <a:gd name="connsiteX240" fmla="*/ 1044738 w 11243827"/>
              <a:gd name="connsiteY240" fmla="*/ 5333063 h 5641173"/>
              <a:gd name="connsiteX241" fmla="*/ 1033909 w 11243827"/>
              <a:gd name="connsiteY241" fmla="*/ 5335680 h 5641173"/>
              <a:gd name="connsiteX242" fmla="*/ 1012649 w 11243827"/>
              <a:gd name="connsiteY242" fmla="*/ 5334541 h 5641173"/>
              <a:gd name="connsiteX243" fmla="*/ 1007115 w 11243827"/>
              <a:gd name="connsiteY243" fmla="*/ 5332775 h 5641173"/>
              <a:gd name="connsiteX244" fmla="*/ 987447 w 11243827"/>
              <a:gd name="connsiteY244" fmla="*/ 5346462 h 5641173"/>
              <a:gd name="connsiteX245" fmla="*/ 953418 w 11243827"/>
              <a:gd name="connsiteY245" fmla="*/ 5333901 h 5641173"/>
              <a:gd name="connsiteX246" fmla="*/ 916854 w 11243827"/>
              <a:gd name="connsiteY246" fmla="*/ 5329435 h 5641173"/>
              <a:gd name="connsiteX247" fmla="*/ 905651 w 11243827"/>
              <a:gd name="connsiteY247" fmla="*/ 5332114 h 5641173"/>
              <a:gd name="connsiteX248" fmla="*/ 838405 w 11243827"/>
              <a:gd name="connsiteY248" fmla="*/ 5339470 h 5641173"/>
              <a:gd name="connsiteX249" fmla="*/ 817627 w 11243827"/>
              <a:gd name="connsiteY249" fmla="*/ 5330580 h 5641173"/>
              <a:gd name="connsiteX250" fmla="*/ 801817 w 11243827"/>
              <a:gd name="connsiteY250" fmla="*/ 5325937 h 5641173"/>
              <a:gd name="connsiteX251" fmla="*/ 798857 w 11243827"/>
              <a:gd name="connsiteY251" fmla="*/ 5320979 h 5641173"/>
              <a:gd name="connsiteX252" fmla="*/ 788354 w 11243827"/>
              <a:gd name="connsiteY252" fmla="*/ 5320143 h 5641173"/>
              <a:gd name="connsiteX253" fmla="*/ 785726 w 11243827"/>
              <a:gd name="connsiteY253" fmla="*/ 5318989 h 5641173"/>
              <a:gd name="connsiteX254" fmla="*/ 770507 w 11243827"/>
              <a:gd name="connsiteY254" fmla="*/ 5313309 h 5641173"/>
              <a:gd name="connsiteX255" fmla="*/ 733810 w 11243827"/>
              <a:gd name="connsiteY255" fmla="*/ 5324286 h 5641173"/>
              <a:gd name="connsiteX256" fmla="*/ 692117 w 11243827"/>
              <a:gd name="connsiteY256" fmla="*/ 5318786 h 5641173"/>
              <a:gd name="connsiteX257" fmla="*/ 574943 w 11243827"/>
              <a:gd name="connsiteY257" fmla="*/ 5327578 h 5641173"/>
              <a:gd name="connsiteX258" fmla="*/ 441302 w 11243827"/>
              <a:gd name="connsiteY258" fmla="*/ 5307062 h 5641173"/>
              <a:gd name="connsiteX259" fmla="*/ 336819 w 11243827"/>
              <a:gd name="connsiteY259" fmla="*/ 5336690 h 5641173"/>
              <a:gd name="connsiteX260" fmla="*/ 270932 w 11243827"/>
              <a:gd name="connsiteY260" fmla="*/ 5345451 h 5641173"/>
              <a:gd name="connsiteX261" fmla="*/ 194189 w 11243827"/>
              <a:gd name="connsiteY261" fmla="*/ 5343588 h 5641173"/>
              <a:gd name="connsiteX262" fmla="*/ 192552 w 11243827"/>
              <a:gd name="connsiteY262" fmla="*/ 5342845 h 5641173"/>
              <a:gd name="connsiteX263" fmla="*/ 178320 w 11243827"/>
              <a:gd name="connsiteY263" fmla="*/ 5343766 h 5641173"/>
              <a:gd name="connsiteX264" fmla="*/ 175596 w 11243827"/>
              <a:gd name="connsiteY264" fmla="*/ 5346411 h 5641173"/>
              <a:gd name="connsiteX265" fmla="*/ 147287 w 11243827"/>
              <a:gd name="connsiteY265" fmla="*/ 5352625 h 5641173"/>
              <a:gd name="connsiteX266" fmla="*/ 114847 w 11243827"/>
              <a:gd name="connsiteY266" fmla="*/ 5355844 h 5641173"/>
              <a:gd name="connsiteX267" fmla="*/ 114306 w 11243827"/>
              <a:gd name="connsiteY267" fmla="*/ 5354983 h 5641173"/>
              <a:gd name="connsiteX268" fmla="*/ 89264 w 11243827"/>
              <a:gd name="connsiteY268" fmla="*/ 5348886 h 5641173"/>
              <a:gd name="connsiteX269" fmla="*/ 49794 w 11243827"/>
              <a:gd name="connsiteY269" fmla="*/ 5329950 h 5641173"/>
              <a:gd name="connsiteX270" fmla="*/ 19924 w 11243827"/>
              <a:gd name="connsiteY270" fmla="*/ 5334282 h 5641173"/>
              <a:gd name="connsiteX271" fmla="*/ 13819 w 11243827"/>
              <a:gd name="connsiteY271" fmla="*/ 5334653 h 5641173"/>
              <a:gd name="connsiteX272" fmla="*/ 13657 w 11243827"/>
              <a:gd name="connsiteY272" fmla="*/ 5334455 h 5641173"/>
              <a:gd name="connsiteX273" fmla="*/ 7139 w 11243827"/>
              <a:gd name="connsiteY273" fmla="*/ 5334438 h 5641173"/>
              <a:gd name="connsiteX274" fmla="*/ 2684 w 11243827"/>
              <a:gd name="connsiteY274" fmla="*/ 5335333 h 5641173"/>
              <a:gd name="connsiteX275" fmla="*/ 0 w 11243827"/>
              <a:gd name="connsiteY275" fmla="*/ 5335496 h 5641173"/>
              <a:gd name="connsiteX276" fmla="*/ 0 w 11243827"/>
              <a:gd name="connsiteY276" fmla="*/ 10592 h 5641173"/>
              <a:gd name="connsiteX277" fmla="*/ 11243827 w 11243827"/>
              <a:gd name="connsiteY277" fmla="*/ 0 h 56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11243827" h="5641173">
                <a:moveTo>
                  <a:pt x="11243827" y="0"/>
                </a:moveTo>
                <a:lnTo>
                  <a:pt x="11243827" y="5209610"/>
                </a:lnTo>
                <a:lnTo>
                  <a:pt x="11240675" y="5210442"/>
                </a:lnTo>
                <a:cubicBezTo>
                  <a:pt x="11212687" y="5216721"/>
                  <a:pt x="11197241" y="5217028"/>
                  <a:pt x="11179959" y="5221199"/>
                </a:cubicBezTo>
                <a:cubicBezTo>
                  <a:pt x="11151979" y="5230882"/>
                  <a:pt x="11122378" y="5252850"/>
                  <a:pt x="11105493" y="5259905"/>
                </a:cubicBezTo>
                <a:lnTo>
                  <a:pt x="11078640" y="5263531"/>
                </a:lnTo>
                <a:lnTo>
                  <a:pt x="11079616" y="5270380"/>
                </a:lnTo>
                <a:lnTo>
                  <a:pt x="11069641" y="5270884"/>
                </a:lnTo>
                <a:lnTo>
                  <a:pt x="11047377" y="5271051"/>
                </a:lnTo>
                <a:cubicBezTo>
                  <a:pt x="11033483" y="5272087"/>
                  <a:pt x="10994850" y="5270445"/>
                  <a:pt x="10980705" y="5272951"/>
                </a:cubicBezTo>
                <a:cubicBezTo>
                  <a:pt x="10976625" y="5280257"/>
                  <a:pt x="10970327" y="5284239"/>
                  <a:pt x="10962514" y="5286084"/>
                </a:cubicBezTo>
                <a:lnTo>
                  <a:pt x="10945307" y="5286290"/>
                </a:lnTo>
                <a:lnTo>
                  <a:pt x="10845516" y="5303894"/>
                </a:lnTo>
                <a:lnTo>
                  <a:pt x="10831795" y="5305210"/>
                </a:lnTo>
                <a:lnTo>
                  <a:pt x="10824365" y="5311111"/>
                </a:lnTo>
                <a:cubicBezTo>
                  <a:pt x="10818692" y="5312290"/>
                  <a:pt x="10802397" y="5311529"/>
                  <a:pt x="10797756" y="5312285"/>
                </a:cubicBezTo>
                <a:lnTo>
                  <a:pt x="10796525" y="5315645"/>
                </a:lnTo>
                <a:cubicBezTo>
                  <a:pt x="10781742" y="5321013"/>
                  <a:pt x="10726138" y="5338890"/>
                  <a:pt x="10709063" y="5344492"/>
                </a:cubicBezTo>
                <a:cubicBezTo>
                  <a:pt x="10705652" y="5339328"/>
                  <a:pt x="10698014" y="5347484"/>
                  <a:pt x="10694078" y="5349258"/>
                </a:cubicBezTo>
                <a:cubicBezTo>
                  <a:pt x="10693469" y="5345779"/>
                  <a:pt x="10683941" y="5344718"/>
                  <a:pt x="10681131" y="5347812"/>
                </a:cubicBezTo>
                <a:cubicBezTo>
                  <a:pt x="10614153" y="5364782"/>
                  <a:pt x="10647679" y="5329716"/>
                  <a:pt x="10609448" y="5351931"/>
                </a:cubicBezTo>
                <a:cubicBezTo>
                  <a:pt x="10602685" y="5353403"/>
                  <a:pt x="10597204" y="5352000"/>
                  <a:pt x="10592397" y="5349402"/>
                </a:cubicBezTo>
                <a:lnTo>
                  <a:pt x="10585227" y="5344063"/>
                </a:lnTo>
                <a:lnTo>
                  <a:pt x="10557472" y="5354151"/>
                </a:lnTo>
                <a:cubicBezTo>
                  <a:pt x="10543800" y="5357667"/>
                  <a:pt x="10529411" y="5359999"/>
                  <a:pt x="10514646" y="5361064"/>
                </a:cubicBezTo>
                <a:cubicBezTo>
                  <a:pt x="10511333" y="5353956"/>
                  <a:pt x="10499744" y="5364054"/>
                  <a:pt x="10494292" y="5366054"/>
                </a:cubicBezTo>
                <a:cubicBezTo>
                  <a:pt x="10494236" y="5361412"/>
                  <a:pt x="10482156" y="5359187"/>
                  <a:pt x="10477869" y="5363025"/>
                </a:cubicBezTo>
                <a:cubicBezTo>
                  <a:pt x="10387782" y="5379617"/>
                  <a:pt x="10438473" y="5336257"/>
                  <a:pt x="10384411" y="5362257"/>
                </a:cubicBezTo>
                <a:cubicBezTo>
                  <a:pt x="10375368" y="5363613"/>
                  <a:pt x="10368582" y="5361287"/>
                  <a:pt x="10362921" y="5357444"/>
                </a:cubicBezTo>
                <a:lnTo>
                  <a:pt x="10352736" y="5347851"/>
                </a:lnTo>
                <a:lnTo>
                  <a:pt x="10344754" y="5351272"/>
                </a:lnTo>
                <a:cubicBezTo>
                  <a:pt x="10314632" y="5351540"/>
                  <a:pt x="10305751" y="5341709"/>
                  <a:pt x="10288226" y="5351613"/>
                </a:cubicBezTo>
                <a:cubicBezTo>
                  <a:pt x="10262327" y="5331026"/>
                  <a:pt x="10271048" y="5349560"/>
                  <a:pt x="10251350" y="5352711"/>
                </a:cubicBezTo>
                <a:cubicBezTo>
                  <a:pt x="10235810" y="5356816"/>
                  <a:pt x="10264339" y="5364714"/>
                  <a:pt x="10249108" y="5365881"/>
                </a:cubicBezTo>
                <a:cubicBezTo>
                  <a:pt x="10232632" y="5360566"/>
                  <a:pt x="10233406" y="5377073"/>
                  <a:pt x="10216272" y="5370573"/>
                </a:cubicBezTo>
                <a:cubicBezTo>
                  <a:pt x="10220434" y="5358137"/>
                  <a:pt x="10182459" y="5372984"/>
                  <a:pt x="10181278" y="5362119"/>
                </a:cubicBezTo>
                <a:cubicBezTo>
                  <a:pt x="10166724" y="5377655"/>
                  <a:pt x="10159412" y="5358516"/>
                  <a:pt x="10140033" y="5363304"/>
                </a:cubicBezTo>
                <a:cubicBezTo>
                  <a:pt x="10130907" y="5369181"/>
                  <a:pt x="10124323" y="5370190"/>
                  <a:pt x="10115353" y="5363869"/>
                </a:cubicBezTo>
                <a:cubicBezTo>
                  <a:pt x="10073314" y="5392482"/>
                  <a:pt x="10089920" y="5365150"/>
                  <a:pt x="10050578" y="5376153"/>
                </a:cubicBezTo>
                <a:cubicBezTo>
                  <a:pt x="10016683" y="5387725"/>
                  <a:pt x="9978260" y="5395233"/>
                  <a:pt x="9945478" y="5422859"/>
                </a:cubicBezTo>
                <a:cubicBezTo>
                  <a:pt x="9939461" y="5430686"/>
                  <a:pt x="9924686" y="5433649"/>
                  <a:pt x="9912481" y="5429477"/>
                </a:cubicBezTo>
                <a:cubicBezTo>
                  <a:pt x="9910384" y="5428759"/>
                  <a:pt x="9908438" y="5427851"/>
                  <a:pt x="9906713" y="5426784"/>
                </a:cubicBezTo>
                <a:cubicBezTo>
                  <a:pt x="9878372" y="5431011"/>
                  <a:pt x="9774714" y="5449885"/>
                  <a:pt x="9742436" y="5454834"/>
                </a:cubicBezTo>
                <a:cubicBezTo>
                  <a:pt x="9739822" y="5444779"/>
                  <a:pt x="9723500" y="5462923"/>
                  <a:pt x="9713044" y="5456476"/>
                </a:cubicBezTo>
                <a:cubicBezTo>
                  <a:pt x="9705555" y="5450821"/>
                  <a:pt x="9698855" y="5455006"/>
                  <a:pt x="9691033" y="5455451"/>
                </a:cubicBezTo>
                <a:cubicBezTo>
                  <a:pt x="9680728" y="5451004"/>
                  <a:pt x="9647117" y="5459035"/>
                  <a:pt x="9638355" y="5464794"/>
                </a:cubicBezTo>
                <a:cubicBezTo>
                  <a:pt x="9617415" y="5484808"/>
                  <a:pt x="9569832" y="5469945"/>
                  <a:pt x="9552434" y="5485280"/>
                </a:cubicBezTo>
                <a:cubicBezTo>
                  <a:pt x="9546122" y="5487529"/>
                  <a:pt x="9539945" y="5488440"/>
                  <a:pt x="9533883" y="5488516"/>
                </a:cubicBezTo>
                <a:lnTo>
                  <a:pt x="9516916" y="5486828"/>
                </a:lnTo>
                <a:lnTo>
                  <a:pt x="9512093" y="5482541"/>
                </a:lnTo>
                <a:lnTo>
                  <a:pt x="9501725" y="5483603"/>
                </a:lnTo>
                <a:lnTo>
                  <a:pt x="9498754" y="5482951"/>
                </a:lnTo>
                <a:cubicBezTo>
                  <a:pt x="9493078" y="5481686"/>
                  <a:pt x="9487476" y="5480586"/>
                  <a:pt x="9481932" y="5480151"/>
                </a:cubicBezTo>
                <a:cubicBezTo>
                  <a:pt x="9489223" y="5501646"/>
                  <a:pt x="9435971" y="5479991"/>
                  <a:pt x="9451321" y="5497375"/>
                </a:cubicBezTo>
                <a:cubicBezTo>
                  <a:pt x="9422124" y="5498722"/>
                  <a:pt x="9444395" y="5514914"/>
                  <a:pt x="9409298" y="5499478"/>
                </a:cubicBezTo>
                <a:cubicBezTo>
                  <a:pt x="9363968" y="5517055"/>
                  <a:pt x="9350073" y="5507226"/>
                  <a:pt x="9303056" y="5519093"/>
                </a:cubicBezTo>
                <a:cubicBezTo>
                  <a:pt x="9272929" y="5515489"/>
                  <a:pt x="9242312" y="5519100"/>
                  <a:pt x="9229078" y="5524154"/>
                </a:cubicBezTo>
                <a:cubicBezTo>
                  <a:pt x="9244549" y="5484199"/>
                  <a:pt x="9198133" y="5512463"/>
                  <a:pt x="9165105" y="5532892"/>
                </a:cubicBezTo>
                <a:cubicBezTo>
                  <a:pt x="9128348" y="5546691"/>
                  <a:pt x="9105217" y="5601124"/>
                  <a:pt x="9077301" y="5580356"/>
                </a:cubicBezTo>
                <a:cubicBezTo>
                  <a:pt x="9034770" y="5585424"/>
                  <a:pt x="9004654" y="5606346"/>
                  <a:pt x="8960065" y="5597982"/>
                </a:cubicBezTo>
                <a:cubicBezTo>
                  <a:pt x="8958681" y="5601368"/>
                  <a:pt x="8956414" y="5604204"/>
                  <a:pt x="8953536" y="5606638"/>
                </a:cubicBezTo>
                <a:lnTo>
                  <a:pt x="8943907" y="5612541"/>
                </a:lnTo>
                <a:lnTo>
                  <a:pt x="8942046" y="5612112"/>
                </a:lnTo>
                <a:cubicBezTo>
                  <a:pt x="8934733" y="5612036"/>
                  <a:pt x="8930989" y="5613463"/>
                  <a:pt x="8928824" y="5615549"/>
                </a:cubicBezTo>
                <a:lnTo>
                  <a:pt x="8927294" y="5618607"/>
                </a:lnTo>
                <a:lnTo>
                  <a:pt x="8918651" y="5621688"/>
                </a:lnTo>
                <a:lnTo>
                  <a:pt x="8902772" y="5629703"/>
                </a:lnTo>
                <a:lnTo>
                  <a:pt x="8898724" y="5629379"/>
                </a:lnTo>
                <a:lnTo>
                  <a:pt x="8873099" y="5638628"/>
                </a:lnTo>
                <a:lnTo>
                  <a:pt x="8872234" y="5637889"/>
                </a:lnTo>
                <a:cubicBezTo>
                  <a:pt x="8869712" y="5636443"/>
                  <a:pt x="8866744" y="5635774"/>
                  <a:pt x="8862777" y="5636711"/>
                </a:cubicBezTo>
                <a:cubicBezTo>
                  <a:pt x="8861373" y="5622581"/>
                  <a:pt x="8857449" y="5632426"/>
                  <a:pt x="8845869" y="5636436"/>
                </a:cubicBezTo>
                <a:cubicBezTo>
                  <a:pt x="8841103" y="5615386"/>
                  <a:pt x="8812729" y="5634444"/>
                  <a:pt x="8800548" y="5625084"/>
                </a:cubicBezTo>
                <a:cubicBezTo>
                  <a:pt x="8792146" y="5628504"/>
                  <a:pt x="8783174" y="5631737"/>
                  <a:pt x="8773774" y="5634630"/>
                </a:cubicBezTo>
                <a:lnTo>
                  <a:pt x="8698255" y="5636083"/>
                </a:lnTo>
                <a:lnTo>
                  <a:pt x="8619167" y="5619130"/>
                </a:lnTo>
                <a:cubicBezTo>
                  <a:pt x="8589913" y="5618762"/>
                  <a:pt x="8564581" y="5612466"/>
                  <a:pt x="8539822" y="5616905"/>
                </a:cubicBezTo>
                <a:cubicBezTo>
                  <a:pt x="8529764" y="5612008"/>
                  <a:pt x="8520285" y="5610031"/>
                  <a:pt x="8511094" y="5617360"/>
                </a:cubicBezTo>
                <a:cubicBezTo>
                  <a:pt x="8483794" y="5614914"/>
                  <a:pt x="8477184" y="5604447"/>
                  <a:pt x="8459886" y="5612612"/>
                </a:cubicBezTo>
                <a:cubicBezTo>
                  <a:pt x="8444548" y="5595681"/>
                  <a:pt x="8443640" y="5602142"/>
                  <a:pt x="8436432" y="5606990"/>
                </a:cubicBezTo>
                <a:lnTo>
                  <a:pt x="8435403" y="5607336"/>
                </a:lnTo>
                <a:lnTo>
                  <a:pt x="8433307" y="5604917"/>
                </a:lnTo>
                <a:lnTo>
                  <a:pt x="8428968" y="5603796"/>
                </a:lnTo>
                <a:lnTo>
                  <a:pt x="8417124" y="5604518"/>
                </a:lnTo>
                <a:lnTo>
                  <a:pt x="8412669" y="5605413"/>
                </a:lnTo>
                <a:cubicBezTo>
                  <a:pt x="8409601" y="5605797"/>
                  <a:pt x="8407563" y="5605754"/>
                  <a:pt x="8406152" y="5605396"/>
                </a:cubicBezTo>
                <a:lnTo>
                  <a:pt x="8405989" y="5605197"/>
                </a:lnTo>
                <a:lnTo>
                  <a:pt x="8399884" y="5605568"/>
                </a:lnTo>
                <a:cubicBezTo>
                  <a:pt x="8389582" y="5606652"/>
                  <a:pt x="8379557" y="5608135"/>
                  <a:pt x="8370014" y="5609900"/>
                </a:cubicBezTo>
                <a:cubicBezTo>
                  <a:pt x="8361945" y="5598787"/>
                  <a:pt x="8326685" y="5611914"/>
                  <a:pt x="8330544" y="5590964"/>
                </a:cubicBezTo>
                <a:cubicBezTo>
                  <a:pt x="8317672" y="5592723"/>
                  <a:pt x="8309886" y="5601422"/>
                  <a:pt x="8314221" y="5587682"/>
                </a:cubicBezTo>
                <a:cubicBezTo>
                  <a:pt x="8309983" y="5587866"/>
                  <a:pt x="8307372" y="5586698"/>
                  <a:pt x="8305502" y="5584868"/>
                </a:cubicBezTo>
                <a:lnTo>
                  <a:pt x="8304962" y="5584007"/>
                </a:lnTo>
                <a:lnTo>
                  <a:pt x="8276324" y="5588260"/>
                </a:lnTo>
                <a:lnTo>
                  <a:pt x="8272522" y="5587226"/>
                </a:lnTo>
                <a:lnTo>
                  <a:pt x="8253857" y="5592043"/>
                </a:lnTo>
                <a:lnTo>
                  <a:pt x="8244212" y="5593439"/>
                </a:lnTo>
                <a:lnTo>
                  <a:pt x="8241488" y="5596085"/>
                </a:lnTo>
                <a:cubicBezTo>
                  <a:pt x="8238546" y="5597691"/>
                  <a:pt x="8234330" y="5598384"/>
                  <a:pt x="8227256" y="5597005"/>
                </a:cubicBezTo>
                <a:lnTo>
                  <a:pt x="8225619" y="5596262"/>
                </a:lnTo>
                <a:lnTo>
                  <a:pt x="8213882" y="5600179"/>
                </a:lnTo>
                <a:cubicBezTo>
                  <a:pt x="8210102" y="5601988"/>
                  <a:pt x="8206755" y="5604291"/>
                  <a:pt x="8204045" y="5607275"/>
                </a:cubicBezTo>
                <a:cubicBezTo>
                  <a:pt x="8164079" y="5591326"/>
                  <a:pt x="8126369" y="5605919"/>
                  <a:pt x="8082989" y="5603160"/>
                </a:cubicBezTo>
                <a:cubicBezTo>
                  <a:pt x="8034449" y="5606898"/>
                  <a:pt x="8008954" y="5596936"/>
                  <a:pt x="7976942" y="5598455"/>
                </a:cubicBezTo>
                <a:cubicBezTo>
                  <a:pt x="7962042" y="5600916"/>
                  <a:pt x="7941729" y="5599827"/>
                  <a:pt x="7950121" y="5590893"/>
                </a:cubicBezTo>
                <a:cubicBezTo>
                  <a:pt x="7904855" y="5610014"/>
                  <a:pt x="7778840" y="5612380"/>
                  <a:pt x="7727691" y="5621064"/>
                </a:cubicBezTo>
                <a:cubicBezTo>
                  <a:pt x="7699805" y="5600056"/>
                  <a:pt x="7714922" y="5619495"/>
                  <a:pt x="7685998" y="5615564"/>
                </a:cubicBezTo>
                <a:cubicBezTo>
                  <a:pt x="7693909" y="5634905"/>
                  <a:pt x="7650884" y="5604714"/>
                  <a:pt x="7649302" y="5626541"/>
                </a:cubicBezTo>
                <a:cubicBezTo>
                  <a:pt x="7644089" y="5625134"/>
                  <a:pt x="7639087" y="5623084"/>
                  <a:pt x="7634083" y="5620862"/>
                </a:cubicBezTo>
                <a:lnTo>
                  <a:pt x="7631455" y="5619708"/>
                </a:lnTo>
                <a:lnTo>
                  <a:pt x="7620952" y="5618872"/>
                </a:lnTo>
                <a:lnTo>
                  <a:pt x="7617992" y="5613914"/>
                </a:lnTo>
                <a:lnTo>
                  <a:pt x="7602182" y="5609271"/>
                </a:lnTo>
                <a:cubicBezTo>
                  <a:pt x="7596260" y="5608262"/>
                  <a:pt x="7589888" y="5608028"/>
                  <a:pt x="7582847" y="5609047"/>
                </a:cubicBezTo>
                <a:cubicBezTo>
                  <a:pt x="7565525" y="5617697"/>
                  <a:pt x="7538553" y="5607096"/>
                  <a:pt x="7514158" y="5607737"/>
                </a:cubicBezTo>
                <a:lnTo>
                  <a:pt x="7502955" y="5610415"/>
                </a:lnTo>
                <a:lnTo>
                  <a:pt x="7466391" y="5605949"/>
                </a:lnTo>
                <a:cubicBezTo>
                  <a:pt x="7455982" y="5605083"/>
                  <a:pt x="7445179" y="5604628"/>
                  <a:pt x="7433806" y="5604945"/>
                </a:cubicBezTo>
                <a:lnTo>
                  <a:pt x="7412693" y="5607075"/>
                </a:lnTo>
                <a:lnTo>
                  <a:pt x="7407159" y="5605310"/>
                </a:lnTo>
                <a:cubicBezTo>
                  <a:pt x="7397520" y="5605506"/>
                  <a:pt x="7384763" y="5611721"/>
                  <a:pt x="7385900" y="5604171"/>
                </a:cubicBezTo>
                <a:lnTo>
                  <a:pt x="7375071" y="5606788"/>
                </a:lnTo>
                <a:lnTo>
                  <a:pt x="7364382" y="5600762"/>
                </a:lnTo>
                <a:cubicBezTo>
                  <a:pt x="7363212" y="5599363"/>
                  <a:pt x="7362331" y="5597874"/>
                  <a:pt x="7361770" y="5596347"/>
                </a:cubicBezTo>
                <a:lnTo>
                  <a:pt x="7346641" y="5598329"/>
                </a:lnTo>
                <a:lnTo>
                  <a:pt x="7334238" y="5594014"/>
                </a:lnTo>
                <a:lnTo>
                  <a:pt x="7323426" y="5596835"/>
                </a:lnTo>
                <a:lnTo>
                  <a:pt x="7318938" y="5596200"/>
                </a:lnTo>
                <a:lnTo>
                  <a:pt x="7307784" y="5594065"/>
                </a:lnTo>
                <a:cubicBezTo>
                  <a:pt x="7302066" y="5592568"/>
                  <a:pt x="7295667" y="5590765"/>
                  <a:pt x="7288540" y="5589320"/>
                </a:cubicBezTo>
                <a:lnTo>
                  <a:pt x="7282537" y="5588660"/>
                </a:lnTo>
                <a:lnTo>
                  <a:pt x="7269466" y="5581404"/>
                </a:lnTo>
                <a:cubicBezTo>
                  <a:pt x="7259956" y="5575919"/>
                  <a:pt x="7252471" y="5572223"/>
                  <a:pt x="7244165" y="5575200"/>
                </a:cubicBezTo>
                <a:cubicBezTo>
                  <a:pt x="7230005" y="5568113"/>
                  <a:pt x="7220114" y="5548251"/>
                  <a:pt x="7199619" y="5553550"/>
                </a:cubicBezTo>
                <a:cubicBezTo>
                  <a:pt x="7205839" y="5544552"/>
                  <a:pt x="7176858" y="5552461"/>
                  <a:pt x="7173434" y="5543219"/>
                </a:cubicBezTo>
                <a:cubicBezTo>
                  <a:pt x="7171853" y="5535776"/>
                  <a:pt x="7162694" y="5536440"/>
                  <a:pt x="7155718" y="5533697"/>
                </a:cubicBezTo>
                <a:cubicBezTo>
                  <a:pt x="7150747" y="5526096"/>
                  <a:pt x="7115649" y="5519155"/>
                  <a:pt x="7103430" y="5520249"/>
                </a:cubicBezTo>
                <a:cubicBezTo>
                  <a:pt x="7068988" y="5527813"/>
                  <a:pt x="7041283" y="5497211"/>
                  <a:pt x="7013746" y="5502470"/>
                </a:cubicBezTo>
                <a:cubicBezTo>
                  <a:pt x="7006535" y="5501753"/>
                  <a:pt x="7000557" y="5500031"/>
                  <a:pt x="6995379" y="5497693"/>
                </a:cubicBezTo>
                <a:lnTo>
                  <a:pt x="6982475" y="5489641"/>
                </a:lnTo>
                <a:cubicBezTo>
                  <a:pt x="6982314" y="5487873"/>
                  <a:pt x="6982155" y="5486104"/>
                  <a:pt x="6981994" y="5484335"/>
                </a:cubicBezTo>
                <a:lnTo>
                  <a:pt x="6972355" y="5481074"/>
                </a:lnTo>
                <a:lnTo>
                  <a:pt x="6970394" y="5479383"/>
                </a:lnTo>
                <a:cubicBezTo>
                  <a:pt x="6966663" y="5476135"/>
                  <a:pt x="6962857" y="5473046"/>
                  <a:pt x="6958543" y="5470507"/>
                </a:cubicBezTo>
                <a:cubicBezTo>
                  <a:pt x="6946682" y="5490417"/>
                  <a:pt x="6919886" y="5452192"/>
                  <a:pt x="6918276" y="5472034"/>
                </a:cubicBezTo>
                <a:cubicBezTo>
                  <a:pt x="6892502" y="5461546"/>
                  <a:pt x="6897731" y="5483185"/>
                  <a:pt x="6881046" y="5457070"/>
                </a:cubicBezTo>
                <a:cubicBezTo>
                  <a:pt x="6828055" y="5453051"/>
                  <a:pt x="6839016" y="5431108"/>
                  <a:pt x="6752164" y="5425021"/>
                </a:cubicBezTo>
                <a:cubicBezTo>
                  <a:pt x="6758292" y="5421861"/>
                  <a:pt x="6727733" y="5418470"/>
                  <a:pt x="6724964" y="5414071"/>
                </a:cubicBezTo>
                <a:lnTo>
                  <a:pt x="6683286" y="5432830"/>
                </a:lnTo>
                <a:lnTo>
                  <a:pt x="6644277" y="5429684"/>
                </a:lnTo>
                <a:cubicBezTo>
                  <a:pt x="6602299" y="5429624"/>
                  <a:pt x="6572889" y="5412513"/>
                  <a:pt x="6532914" y="5431205"/>
                </a:cubicBezTo>
                <a:lnTo>
                  <a:pt x="6307459" y="5467087"/>
                </a:lnTo>
                <a:cubicBezTo>
                  <a:pt x="6243940" y="5484756"/>
                  <a:pt x="6232610" y="5506751"/>
                  <a:pt x="6196243" y="5515042"/>
                </a:cubicBezTo>
                <a:cubicBezTo>
                  <a:pt x="6164533" y="5518021"/>
                  <a:pt x="6142666" y="5509345"/>
                  <a:pt x="6099124" y="5516848"/>
                </a:cubicBezTo>
                <a:cubicBezTo>
                  <a:pt x="6076503" y="5515419"/>
                  <a:pt x="6031865" y="5528713"/>
                  <a:pt x="6016077" y="5528642"/>
                </a:cubicBezTo>
                <a:cubicBezTo>
                  <a:pt x="6017142" y="5530608"/>
                  <a:pt x="6008544" y="5532493"/>
                  <a:pt x="6004389" y="5531206"/>
                </a:cubicBezTo>
                <a:cubicBezTo>
                  <a:pt x="5932347" y="5531241"/>
                  <a:pt x="5981006" y="5545600"/>
                  <a:pt x="5933945" y="5538840"/>
                </a:cubicBezTo>
                <a:cubicBezTo>
                  <a:pt x="5905303" y="5539379"/>
                  <a:pt x="5918093" y="5561978"/>
                  <a:pt x="5883936" y="5553807"/>
                </a:cubicBezTo>
                <a:cubicBezTo>
                  <a:pt x="5850054" y="5556990"/>
                  <a:pt x="5832962" y="5567338"/>
                  <a:pt x="5798331" y="5564248"/>
                </a:cubicBezTo>
                <a:cubicBezTo>
                  <a:pt x="5766627" y="5567265"/>
                  <a:pt x="5741097" y="5573248"/>
                  <a:pt x="5712738" y="5573120"/>
                </a:cubicBezTo>
                <a:cubicBezTo>
                  <a:pt x="5703372" y="5576849"/>
                  <a:pt x="5693695" y="5578874"/>
                  <a:pt x="5681342" y="5575621"/>
                </a:cubicBezTo>
                <a:lnTo>
                  <a:pt x="5627167" y="5583215"/>
                </a:lnTo>
                <a:cubicBezTo>
                  <a:pt x="5612183" y="5597917"/>
                  <a:pt x="5611727" y="5586689"/>
                  <a:pt x="5591414" y="5587695"/>
                </a:cubicBezTo>
                <a:cubicBezTo>
                  <a:pt x="5574616" y="5587612"/>
                  <a:pt x="5598133" y="5579413"/>
                  <a:pt x="5583028" y="5580877"/>
                </a:cubicBezTo>
                <a:cubicBezTo>
                  <a:pt x="5569804" y="5586020"/>
                  <a:pt x="5562718" y="5576982"/>
                  <a:pt x="5549426" y="5582858"/>
                </a:cubicBezTo>
                <a:cubicBezTo>
                  <a:pt x="5559299" y="5589013"/>
                  <a:pt x="5515978" y="5586206"/>
                  <a:pt x="5519999" y="5592246"/>
                </a:cubicBezTo>
                <a:cubicBezTo>
                  <a:pt x="5498728" y="5585844"/>
                  <a:pt x="5500813" y="5597206"/>
                  <a:pt x="5480028" y="5597282"/>
                </a:cubicBezTo>
                <a:cubicBezTo>
                  <a:pt x="5468519" y="5595356"/>
                  <a:pt x="5461753" y="5595717"/>
                  <a:pt x="5456175" y="5600371"/>
                </a:cubicBezTo>
                <a:cubicBezTo>
                  <a:pt x="5402444" y="5590675"/>
                  <a:pt x="5431269" y="5603179"/>
                  <a:pt x="5388463" y="5602638"/>
                </a:cubicBezTo>
                <a:cubicBezTo>
                  <a:pt x="5350589" y="5601042"/>
                  <a:pt x="5310318" y="5602266"/>
                  <a:pt x="5265898" y="5591830"/>
                </a:cubicBezTo>
                <a:cubicBezTo>
                  <a:pt x="5256434" y="5588423"/>
                  <a:pt x="5240914" y="5588853"/>
                  <a:pt x="5231231" y="5592790"/>
                </a:cubicBezTo>
                <a:cubicBezTo>
                  <a:pt x="5229565" y="5593467"/>
                  <a:pt x="5228139" y="5594226"/>
                  <a:pt x="5226996" y="5595040"/>
                </a:cubicBezTo>
                <a:cubicBezTo>
                  <a:pt x="5199121" y="5587151"/>
                  <a:pt x="5190547" y="5594087"/>
                  <a:pt x="5175988" y="5588131"/>
                </a:cubicBezTo>
                <a:cubicBezTo>
                  <a:pt x="5141664" y="5589465"/>
                  <a:pt x="5120774" y="5599921"/>
                  <a:pt x="5107470" y="5594771"/>
                </a:cubicBezTo>
                <a:cubicBezTo>
                  <a:pt x="5082783" y="5597686"/>
                  <a:pt x="5044558" y="5603218"/>
                  <a:pt x="5027868" y="5605624"/>
                </a:cubicBezTo>
                <a:cubicBezTo>
                  <a:pt x="5023394" y="5609716"/>
                  <a:pt x="5015008" y="5608373"/>
                  <a:pt x="5007324" y="5609209"/>
                </a:cubicBezTo>
                <a:cubicBezTo>
                  <a:pt x="4999584" y="5613033"/>
                  <a:pt x="4963661" y="5613313"/>
                  <a:pt x="4952559" y="5611402"/>
                </a:cubicBezTo>
                <a:lnTo>
                  <a:pt x="4826081" y="5616191"/>
                </a:lnTo>
                <a:lnTo>
                  <a:pt x="4823501" y="5619174"/>
                </a:lnTo>
                <a:lnTo>
                  <a:pt x="4813093" y="5620026"/>
                </a:lnTo>
                <a:lnTo>
                  <a:pt x="4810563" y="5620787"/>
                </a:lnTo>
                <a:cubicBezTo>
                  <a:pt x="4805739" y="5622253"/>
                  <a:pt x="4800910" y="5623620"/>
                  <a:pt x="4795818" y="5624618"/>
                </a:cubicBezTo>
                <a:cubicBezTo>
                  <a:pt x="4792594" y="5611984"/>
                  <a:pt x="4751975" y="5631029"/>
                  <a:pt x="4758404" y="5619510"/>
                </a:cubicBezTo>
                <a:cubicBezTo>
                  <a:pt x="4729867" y="5622800"/>
                  <a:pt x="4743470" y="5610974"/>
                  <a:pt x="4717254" y="5624155"/>
                </a:cubicBezTo>
                <a:cubicBezTo>
                  <a:pt x="4665606" y="5620882"/>
                  <a:pt x="4638526" y="5634254"/>
                  <a:pt x="4591958" y="5624710"/>
                </a:cubicBezTo>
                <a:cubicBezTo>
                  <a:pt x="4600998" y="5629613"/>
                  <a:pt x="4491255" y="5629123"/>
                  <a:pt x="4476215" y="5628210"/>
                </a:cubicBezTo>
                <a:lnTo>
                  <a:pt x="4425193" y="5627414"/>
                </a:lnTo>
                <a:lnTo>
                  <a:pt x="4383866" y="5626546"/>
                </a:lnTo>
                <a:lnTo>
                  <a:pt x="4385596" y="5634646"/>
                </a:lnTo>
                <a:cubicBezTo>
                  <a:pt x="4373497" y="5634009"/>
                  <a:pt x="4366105" y="5636763"/>
                  <a:pt x="4360864" y="5641173"/>
                </a:cubicBezTo>
                <a:lnTo>
                  <a:pt x="4328321" y="5626332"/>
                </a:lnTo>
                <a:lnTo>
                  <a:pt x="4309842" y="5626471"/>
                </a:lnTo>
                <a:lnTo>
                  <a:pt x="4277424" y="5631598"/>
                </a:lnTo>
                <a:lnTo>
                  <a:pt x="4266627" y="5633969"/>
                </a:lnTo>
                <a:lnTo>
                  <a:pt x="4185525" y="5617508"/>
                </a:lnTo>
                <a:lnTo>
                  <a:pt x="4177617" y="5610903"/>
                </a:lnTo>
                <a:cubicBezTo>
                  <a:pt x="4169135" y="5606836"/>
                  <a:pt x="4157063" y="5604954"/>
                  <a:pt x="4136948" y="5608031"/>
                </a:cubicBezTo>
                <a:lnTo>
                  <a:pt x="4132323" y="5609784"/>
                </a:lnTo>
                <a:lnTo>
                  <a:pt x="4098620" y="5599672"/>
                </a:lnTo>
                <a:cubicBezTo>
                  <a:pt x="4087744" y="5595070"/>
                  <a:pt x="3971360" y="5589278"/>
                  <a:pt x="3963475" y="5581841"/>
                </a:cubicBezTo>
                <a:cubicBezTo>
                  <a:pt x="3836034" y="5600252"/>
                  <a:pt x="3827261" y="5567580"/>
                  <a:pt x="3703613" y="5572482"/>
                </a:cubicBezTo>
                <a:cubicBezTo>
                  <a:pt x="3596526" y="5522697"/>
                  <a:pt x="3528981" y="5553020"/>
                  <a:pt x="3432987" y="5545768"/>
                </a:cubicBezTo>
                <a:cubicBezTo>
                  <a:pt x="3341557" y="5540666"/>
                  <a:pt x="3299222" y="5556776"/>
                  <a:pt x="3176381" y="5556110"/>
                </a:cubicBezTo>
                <a:cubicBezTo>
                  <a:pt x="3046225" y="5545252"/>
                  <a:pt x="2856562" y="5551022"/>
                  <a:pt x="2710156" y="5527517"/>
                </a:cubicBezTo>
                <a:cubicBezTo>
                  <a:pt x="2595124" y="5519951"/>
                  <a:pt x="2594726" y="5525545"/>
                  <a:pt x="2550206" y="5524958"/>
                </a:cubicBezTo>
                <a:cubicBezTo>
                  <a:pt x="2535402" y="5528183"/>
                  <a:pt x="2457214" y="5518753"/>
                  <a:pt x="2443041" y="5523990"/>
                </a:cubicBezTo>
                <a:lnTo>
                  <a:pt x="2435613" y="5526704"/>
                </a:lnTo>
                <a:lnTo>
                  <a:pt x="2405682" y="5528307"/>
                </a:lnTo>
                <a:lnTo>
                  <a:pt x="2397487" y="5540337"/>
                </a:lnTo>
                <a:lnTo>
                  <a:pt x="2297454" y="5550765"/>
                </a:lnTo>
                <a:cubicBezTo>
                  <a:pt x="2230952" y="5521480"/>
                  <a:pt x="2174171" y="5556417"/>
                  <a:pt x="2056700" y="5555489"/>
                </a:cubicBezTo>
                <a:cubicBezTo>
                  <a:pt x="2025568" y="5545373"/>
                  <a:pt x="1901680" y="5520750"/>
                  <a:pt x="1878530" y="5535330"/>
                </a:cubicBezTo>
                <a:lnTo>
                  <a:pt x="1859292" y="5535461"/>
                </a:lnTo>
                <a:lnTo>
                  <a:pt x="1835626" y="5533793"/>
                </a:lnTo>
                <a:cubicBezTo>
                  <a:pt x="1823131" y="5534628"/>
                  <a:pt x="1810151" y="5536942"/>
                  <a:pt x="1798939" y="5540285"/>
                </a:cubicBezTo>
                <a:lnTo>
                  <a:pt x="1779046" y="5549949"/>
                </a:lnTo>
                <a:lnTo>
                  <a:pt x="1772421" y="5549018"/>
                </a:lnTo>
                <a:lnTo>
                  <a:pt x="1772052" y="5545689"/>
                </a:lnTo>
                <a:cubicBezTo>
                  <a:pt x="1758274" y="5534165"/>
                  <a:pt x="1670822" y="5556887"/>
                  <a:pt x="1711543" y="5534558"/>
                </a:cubicBezTo>
                <a:cubicBezTo>
                  <a:pt x="1696140" y="5533324"/>
                  <a:pt x="1670188" y="5488258"/>
                  <a:pt x="1631462" y="5491807"/>
                </a:cubicBezTo>
                <a:cubicBezTo>
                  <a:pt x="1579148" y="5498877"/>
                  <a:pt x="1591754" y="5486800"/>
                  <a:pt x="1538763" y="5482781"/>
                </a:cubicBezTo>
                <a:cubicBezTo>
                  <a:pt x="1522078" y="5456666"/>
                  <a:pt x="1527306" y="5478305"/>
                  <a:pt x="1501533" y="5467817"/>
                </a:cubicBezTo>
                <a:cubicBezTo>
                  <a:pt x="1499922" y="5487659"/>
                  <a:pt x="1473126" y="5449434"/>
                  <a:pt x="1461266" y="5469343"/>
                </a:cubicBezTo>
                <a:cubicBezTo>
                  <a:pt x="1456951" y="5466804"/>
                  <a:pt x="1453146" y="5463716"/>
                  <a:pt x="1449415" y="5460467"/>
                </a:cubicBezTo>
                <a:lnTo>
                  <a:pt x="1447454" y="5458776"/>
                </a:lnTo>
                <a:lnTo>
                  <a:pt x="1437814" y="5455515"/>
                </a:lnTo>
                <a:lnTo>
                  <a:pt x="1437334" y="5450209"/>
                </a:lnTo>
                <a:lnTo>
                  <a:pt x="1424429" y="5442157"/>
                </a:lnTo>
                <a:cubicBezTo>
                  <a:pt x="1419251" y="5439819"/>
                  <a:pt x="1413273" y="5438098"/>
                  <a:pt x="1406063" y="5437380"/>
                </a:cubicBezTo>
                <a:cubicBezTo>
                  <a:pt x="1378526" y="5442640"/>
                  <a:pt x="1350821" y="5412037"/>
                  <a:pt x="1316379" y="5419601"/>
                </a:cubicBezTo>
                <a:cubicBezTo>
                  <a:pt x="1304160" y="5420695"/>
                  <a:pt x="1269061" y="5413755"/>
                  <a:pt x="1264090" y="5406153"/>
                </a:cubicBezTo>
                <a:cubicBezTo>
                  <a:pt x="1257115" y="5403410"/>
                  <a:pt x="1247955" y="5404075"/>
                  <a:pt x="1246374" y="5396631"/>
                </a:cubicBezTo>
                <a:cubicBezTo>
                  <a:pt x="1242951" y="5387390"/>
                  <a:pt x="1213970" y="5395299"/>
                  <a:pt x="1220190" y="5386301"/>
                </a:cubicBezTo>
                <a:cubicBezTo>
                  <a:pt x="1199695" y="5391599"/>
                  <a:pt x="1189803" y="5371737"/>
                  <a:pt x="1175643" y="5364651"/>
                </a:cubicBezTo>
                <a:cubicBezTo>
                  <a:pt x="1167337" y="5367627"/>
                  <a:pt x="1159852" y="5363931"/>
                  <a:pt x="1150342" y="5358447"/>
                </a:cubicBezTo>
                <a:lnTo>
                  <a:pt x="1112024" y="5345786"/>
                </a:lnTo>
                <a:lnTo>
                  <a:pt x="1100870" y="5343651"/>
                </a:lnTo>
                <a:lnTo>
                  <a:pt x="1096383" y="5343015"/>
                </a:lnTo>
                <a:lnTo>
                  <a:pt x="1058039" y="5343504"/>
                </a:lnTo>
                <a:cubicBezTo>
                  <a:pt x="1057478" y="5341976"/>
                  <a:pt x="1056597" y="5340487"/>
                  <a:pt x="1055426" y="5339088"/>
                </a:cubicBezTo>
                <a:lnTo>
                  <a:pt x="1044738" y="5333063"/>
                </a:lnTo>
                <a:lnTo>
                  <a:pt x="1033909" y="5335680"/>
                </a:lnTo>
                <a:cubicBezTo>
                  <a:pt x="1035046" y="5328129"/>
                  <a:pt x="1022289" y="5334344"/>
                  <a:pt x="1012649" y="5334541"/>
                </a:cubicBezTo>
                <a:lnTo>
                  <a:pt x="1007115" y="5332775"/>
                </a:lnTo>
                <a:lnTo>
                  <a:pt x="987447" y="5346462"/>
                </a:lnTo>
                <a:cubicBezTo>
                  <a:pt x="976074" y="5346779"/>
                  <a:pt x="963827" y="5334768"/>
                  <a:pt x="953418" y="5333901"/>
                </a:cubicBezTo>
                <a:lnTo>
                  <a:pt x="916854" y="5329435"/>
                </a:lnTo>
                <a:lnTo>
                  <a:pt x="905651" y="5332114"/>
                </a:lnTo>
                <a:cubicBezTo>
                  <a:pt x="881256" y="5332755"/>
                  <a:pt x="855727" y="5330820"/>
                  <a:pt x="838405" y="5339470"/>
                </a:cubicBezTo>
                <a:cubicBezTo>
                  <a:pt x="831364" y="5340489"/>
                  <a:pt x="823548" y="5331589"/>
                  <a:pt x="817627" y="5330580"/>
                </a:cubicBezTo>
                <a:lnTo>
                  <a:pt x="801817" y="5325937"/>
                </a:lnTo>
                <a:lnTo>
                  <a:pt x="798857" y="5320979"/>
                </a:lnTo>
                <a:lnTo>
                  <a:pt x="788354" y="5320143"/>
                </a:lnTo>
                <a:lnTo>
                  <a:pt x="785726" y="5318989"/>
                </a:lnTo>
                <a:cubicBezTo>
                  <a:pt x="780721" y="5316767"/>
                  <a:pt x="775719" y="5314716"/>
                  <a:pt x="770507" y="5313309"/>
                </a:cubicBezTo>
                <a:cubicBezTo>
                  <a:pt x="768924" y="5335137"/>
                  <a:pt x="725899" y="5304945"/>
                  <a:pt x="733810" y="5324286"/>
                </a:cubicBezTo>
                <a:cubicBezTo>
                  <a:pt x="704886" y="5320356"/>
                  <a:pt x="720003" y="5339795"/>
                  <a:pt x="692117" y="5318786"/>
                </a:cubicBezTo>
                <a:cubicBezTo>
                  <a:pt x="640968" y="5327470"/>
                  <a:pt x="620209" y="5334772"/>
                  <a:pt x="574943" y="5327578"/>
                </a:cubicBezTo>
                <a:cubicBezTo>
                  <a:pt x="533141" y="5325624"/>
                  <a:pt x="480989" y="5305543"/>
                  <a:pt x="441302" y="5307062"/>
                </a:cubicBezTo>
                <a:cubicBezTo>
                  <a:pt x="381194" y="5308098"/>
                  <a:pt x="355572" y="5361507"/>
                  <a:pt x="336819" y="5336690"/>
                </a:cubicBezTo>
                <a:cubicBezTo>
                  <a:pt x="308424" y="5343088"/>
                  <a:pt x="294704" y="5344301"/>
                  <a:pt x="270932" y="5345451"/>
                </a:cubicBezTo>
                <a:lnTo>
                  <a:pt x="194189" y="5343588"/>
                </a:lnTo>
                <a:lnTo>
                  <a:pt x="192552" y="5342845"/>
                </a:lnTo>
                <a:cubicBezTo>
                  <a:pt x="185478" y="5341467"/>
                  <a:pt x="181262" y="5342160"/>
                  <a:pt x="178320" y="5343766"/>
                </a:cubicBezTo>
                <a:lnTo>
                  <a:pt x="175596" y="5346411"/>
                </a:lnTo>
                <a:lnTo>
                  <a:pt x="147287" y="5352625"/>
                </a:lnTo>
                <a:lnTo>
                  <a:pt x="114847" y="5355844"/>
                </a:lnTo>
                <a:lnTo>
                  <a:pt x="114306" y="5354983"/>
                </a:lnTo>
                <a:cubicBezTo>
                  <a:pt x="110042" y="5353823"/>
                  <a:pt x="100016" y="5353058"/>
                  <a:pt x="89264" y="5348886"/>
                </a:cubicBezTo>
                <a:cubicBezTo>
                  <a:pt x="93123" y="5327937"/>
                  <a:pt x="57863" y="5341064"/>
                  <a:pt x="49794" y="5329950"/>
                </a:cubicBezTo>
                <a:cubicBezTo>
                  <a:pt x="40251" y="5331715"/>
                  <a:pt x="30226" y="5333199"/>
                  <a:pt x="19924" y="5334282"/>
                </a:cubicBezTo>
                <a:lnTo>
                  <a:pt x="13819" y="5334653"/>
                </a:lnTo>
                <a:lnTo>
                  <a:pt x="13657" y="5334455"/>
                </a:lnTo>
                <a:cubicBezTo>
                  <a:pt x="12246" y="5334096"/>
                  <a:pt x="10207" y="5334053"/>
                  <a:pt x="7139" y="5334438"/>
                </a:cubicBezTo>
                <a:lnTo>
                  <a:pt x="2684" y="5335333"/>
                </a:lnTo>
                <a:lnTo>
                  <a:pt x="0" y="5335496"/>
                </a:lnTo>
                <a:lnTo>
                  <a:pt x="0" y="10592"/>
                </a:lnTo>
                <a:lnTo>
                  <a:pt x="11243827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20E4CEF-9CC0-BBB1-149B-C6A42440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381" y="1059116"/>
            <a:ext cx="9462762" cy="933486"/>
          </a:xfrm>
        </p:spPr>
        <p:txBody>
          <a:bodyPr>
            <a:normAutofit fontScale="90000"/>
          </a:bodyPr>
          <a:lstStyle/>
          <a:p>
            <a:r>
              <a:rPr lang="nl-NL"/>
              <a:t>3. In de top 10 van armste landen van Europa staat Albanië op nummer…?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16A12243-4887-4E89-8347-1146AE5D1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0000">
            <a:off x="5418161" y="351736"/>
            <a:ext cx="1352113" cy="407805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901917-37FA-7C62-A957-777E23395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527" y="2885138"/>
            <a:ext cx="8273380" cy="3329395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1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/>
              <a:t>5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9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Albanië komt er niet in voor </a:t>
            </a:r>
          </a:p>
        </p:txBody>
      </p:sp>
      <p:pic>
        <p:nvPicPr>
          <p:cNvPr id="4" name="Afbeelding 3" descr="Afbeelding met kleding, Menselijk gezicht, persoon, plant&#10;&#10;Automatisch gegenereerde beschrijving">
            <a:extLst>
              <a:ext uri="{FF2B5EF4-FFF2-40B4-BE49-F238E27FC236}">
                <a16:creationId xmlns:a16="http://schemas.microsoft.com/office/drawing/2014/main" id="{9315330D-C475-5FBA-4B48-202D13380C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8" t="66" r="29528" b="-66"/>
          <a:stretch/>
        </p:blipFill>
        <p:spPr>
          <a:xfrm>
            <a:off x="7242283" y="1525859"/>
            <a:ext cx="3310357" cy="441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899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6AF5313-93C7-BD26-FA6A-7C9D41D9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4. Aan welke landen grenst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47A849-1DE2-845C-2320-E9F7CD7E7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 fontScale="92500"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Montenegro, Noord-Macedonië, Griekenland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Bulgarije, Kroatië, Slovenië en Noord-Macedonië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Bosnië-Herzegovina, Servië, Bulgarije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Slovenië, Bulgarije, Montenegro en Griekenland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01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6AF5313-93C7-BD26-FA6A-7C9D41D9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4. Aan welke landen grenst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47A849-1DE2-845C-2320-E9F7CD7E7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 fontScale="92500"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1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Montenegro, Noord-Macedonië, Griekenland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Bulgarije, Kroatië, Slovenië en Noord-Macedonië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Bosnië-Herzegovina, Servië, Bulgarije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Slovenië, Bulgarije, Montenegro en Griekenland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9421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C7A6AD9532034D9AAD7A24A84788C3" ma:contentTypeVersion="18" ma:contentTypeDescription="Een nieuw document maken." ma:contentTypeScope="" ma:versionID="0691f7c3d761a6e3bdbbbd62fc48ff39">
  <xsd:schema xmlns:xsd="http://www.w3.org/2001/XMLSchema" xmlns:xs="http://www.w3.org/2001/XMLSchema" xmlns:p="http://schemas.microsoft.com/office/2006/metadata/properties" xmlns:ns2="f53dec89-dc75-4f18-abe0-7b6ebf225beb" xmlns:ns3="c360694b-807b-45ce-bdbf-e4cabd2fe38e" targetNamespace="http://schemas.microsoft.com/office/2006/metadata/properties" ma:root="true" ma:fieldsID="65e009d27540277adea864ee6c2154c5" ns2:_="" ns3:_="">
    <xsd:import namespace="f53dec89-dc75-4f18-abe0-7b6ebf225beb"/>
    <xsd:import namespace="c360694b-807b-45ce-bdbf-e4cabd2fe3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3dec89-dc75-4f18-abe0-7b6ebf225b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71d9c557-1d39-4ac3-8f66-d5c02cd925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0694b-807b-45ce-bdbf-e4cabd2fe38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0d00483-d104-4b99-9538-13c9ef4d241c}" ma:internalName="TaxCatchAll" ma:showField="CatchAllData" ma:web="c360694b-807b-45ce-bdbf-e4cabd2fe3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60694b-807b-45ce-bdbf-e4cabd2fe38e" xsi:nil="true"/>
    <lcf76f155ced4ddcb4097134ff3c332f xmlns="f53dec89-dc75-4f18-abe0-7b6ebf225beb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58958E-D9A8-4912-8254-FCC371E7FE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3dec89-dc75-4f18-abe0-7b6ebf225beb"/>
    <ds:schemaRef ds:uri="c360694b-807b-45ce-bdbf-e4cabd2fe3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0883B0-188C-45BE-B570-71EE22CB9C1B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c360694b-807b-45ce-bdbf-e4cabd2fe38e"/>
    <ds:schemaRef ds:uri="f53dec89-dc75-4f18-abe0-7b6ebf225beb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0782BB1-BC51-4F07-B939-1DE2514B13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</Words>
  <Application>Microsoft Office PowerPoint</Application>
  <PresentationFormat>Breedbeeld</PresentationFormat>
  <Paragraphs>93</Paragraphs>
  <Slides>19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0" baseType="lpstr">
      <vt:lpstr>Kantoorthema</vt:lpstr>
      <vt:lpstr>Quiz - Albanië</vt:lpstr>
      <vt:lpstr>1. Welk bekende televisieprogramma ging in 2022 naar Albanië? </vt:lpstr>
      <vt:lpstr>1. Welk bekende televisieprogramma ging in 2022 naar Albanië? </vt:lpstr>
      <vt:lpstr>2. Hoeveel inwoners heeft Albanië? </vt:lpstr>
      <vt:lpstr>2. Hoeveel inwoners heeft Albanië? </vt:lpstr>
      <vt:lpstr>3. In de top 10 van armste landen van Europa staat Albanië op nummer…? </vt:lpstr>
      <vt:lpstr>3. In de top 10 van armste landen van Europa staat Albanië op nummer…? </vt:lpstr>
      <vt:lpstr>4. Aan welke landen grenst Albanië? </vt:lpstr>
      <vt:lpstr>4. Aan welke landen grenst Albanië? </vt:lpstr>
      <vt:lpstr>5. Wat is Albanië officieel voor soort staat? </vt:lpstr>
      <vt:lpstr>5. Wat is Albanië officieel voor soort staat? </vt:lpstr>
      <vt:lpstr>6. Tijdens het communisme was geen enkele religie toegestaan en waren er weinig vrijheden. Tot welk jaar duurde dit? </vt:lpstr>
      <vt:lpstr>6. Tijdens het communisme was geen enkele religie toegestaan en waren er weinig vrijheden. Tot welk jaar duurde dit? </vt:lpstr>
      <vt:lpstr>7. Hoeveel procent van de bevolking is christelijk in Albanië? </vt:lpstr>
      <vt:lpstr>7. Hoeveel procent van de bevolking is christelijk in Albanië? </vt:lpstr>
      <vt:lpstr>8. Wat is het Albanese woord voor ‘God’? </vt:lpstr>
      <vt:lpstr>8. Wat is het Albanese woord voor ‘God’? </vt:lpstr>
      <vt:lpstr>9. Hoe laat de kerk in Albanië haar roeping zien? </vt:lpstr>
      <vt:lpstr>9. Hoe laat de kerk in Albanië haar roeping zien?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Rianne Krins</dc:creator>
  <cp:lastModifiedBy>Rianne Krins</cp:lastModifiedBy>
  <cp:revision>2</cp:revision>
  <dcterms:created xsi:type="dcterms:W3CDTF">2024-08-06T06:53:26Z</dcterms:created>
  <dcterms:modified xsi:type="dcterms:W3CDTF">2025-02-28T10:53:42Z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0x0101009BC7A6AD9532034D9AAD7A24A84788C3</vt:lpwstr>
  </property>
  <property fmtid="{D5CDD505-2E9C-101B-9397-08002B2CF9AE}" pid="3" name="MediaServiceImageTags">
    <vt:lpwstr/>
  </property>
</Properties>
</file>