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77" r:id="rId7"/>
    <p:sldId id="258" r:id="rId8"/>
    <p:sldId id="278" r:id="rId9"/>
    <p:sldId id="262" r:id="rId10"/>
    <p:sldId id="279" r:id="rId11"/>
    <p:sldId id="260" r:id="rId12"/>
    <p:sldId id="280" r:id="rId13"/>
    <p:sldId id="259" r:id="rId14"/>
    <p:sldId id="281" r:id="rId15"/>
    <p:sldId id="264" r:id="rId16"/>
    <p:sldId id="282" r:id="rId17"/>
    <p:sldId id="284" r:id="rId18"/>
    <p:sldId id="285" r:id="rId19"/>
    <p:sldId id="286" r:id="rId20"/>
    <p:sldId id="274" r:id="rId2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C56824-EB57-466C-B78C-75A3374C14DE}" v="3" dt="2025-03-31T13:44:36.991"/>
    <p1510:client id="{1382A364-F00E-B336-2287-2ABAB3B6E41E}" v="128" dt="2025-03-31T07:27:18.1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irze Eskes | HGJB" userId="S::teskes@hgjb.nl::9e35573a-5ae1-4ea3-a5f1-64f60be9f6f6" providerId="AD" clId="Web-{22C67247-10A3-AE02-B5E4-31510D1292A3}"/>
    <pc:docChg chg="modSld">
      <pc:chgData name="Thirze Eskes | HGJB" userId="S::teskes@hgjb.nl::9e35573a-5ae1-4ea3-a5f1-64f60be9f6f6" providerId="AD" clId="Web-{22C67247-10A3-AE02-B5E4-31510D1292A3}" dt="2024-11-28T10:09:38.433" v="253" actId="14100"/>
      <pc:docMkLst>
        <pc:docMk/>
      </pc:docMkLst>
      <pc:sldChg chg="addSp modSp">
        <pc:chgData name="Thirze Eskes | HGJB" userId="S::teskes@hgjb.nl::9e35573a-5ae1-4ea3-a5f1-64f60be9f6f6" providerId="AD" clId="Web-{22C67247-10A3-AE02-B5E4-31510D1292A3}" dt="2024-11-28T09:38:12.898" v="79" actId="1076"/>
        <pc:sldMkLst>
          <pc:docMk/>
          <pc:sldMk cId="3647437688" sldId="257"/>
        </pc:sldMkLst>
      </pc:sldChg>
      <pc:sldChg chg="addSp modSp">
        <pc:chgData name="Thirze Eskes | HGJB" userId="S::teskes@hgjb.nl::9e35573a-5ae1-4ea3-a5f1-64f60be9f6f6" providerId="AD" clId="Web-{22C67247-10A3-AE02-B5E4-31510D1292A3}" dt="2024-11-28T10:09:25.573" v="251" actId="1076"/>
        <pc:sldMkLst>
          <pc:docMk/>
          <pc:sldMk cId="2465138369" sldId="258"/>
        </pc:sldMkLst>
      </pc:sldChg>
      <pc:sldChg chg="addSp modSp">
        <pc:chgData name="Thirze Eskes | HGJB" userId="S::teskes@hgjb.nl::9e35573a-5ae1-4ea3-a5f1-64f60be9f6f6" providerId="AD" clId="Web-{22C67247-10A3-AE02-B5E4-31510D1292A3}" dt="2024-11-28T10:03:51.984" v="167" actId="20577"/>
        <pc:sldMkLst>
          <pc:docMk/>
          <pc:sldMk cId="3275201388" sldId="259"/>
        </pc:sldMkLst>
      </pc:sldChg>
      <pc:sldChg chg="modSp">
        <pc:chgData name="Thirze Eskes | HGJB" userId="S::teskes@hgjb.nl::9e35573a-5ae1-4ea3-a5f1-64f60be9f6f6" providerId="AD" clId="Web-{22C67247-10A3-AE02-B5E4-31510D1292A3}" dt="2024-11-28T10:03:59.937" v="175" actId="14100"/>
        <pc:sldMkLst>
          <pc:docMk/>
          <pc:sldMk cId="2811701822" sldId="260"/>
        </pc:sldMkLst>
      </pc:sldChg>
      <pc:sldChg chg="addSp modSp">
        <pc:chgData name="Thirze Eskes | HGJB" userId="S::teskes@hgjb.nl::9e35573a-5ae1-4ea3-a5f1-64f60be9f6f6" providerId="AD" clId="Web-{22C67247-10A3-AE02-B5E4-31510D1292A3}" dt="2024-11-28T10:09:18.995" v="250" actId="1076"/>
        <pc:sldMkLst>
          <pc:docMk/>
          <pc:sldMk cId="791193395" sldId="262"/>
        </pc:sldMkLst>
      </pc:sldChg>
      <pc:sldChg chg="addSp delSp modSp">
        <pc:chgData name="Thirze Eskes | HGJB" userId="S::teskes@hgjb.nl::9e35573a-5ae1-4ea3-a5f1-64f60be9f6f6" providerId="AD" clId="Web-{22C67247-10A3-AE02-B5E4-31510D1292A3}" dt="2024-11-28T10:03:31.373" v="159" actId="20577"/>
        <pc:sldMkLst>
          <pc:docMk/>
          <pc:sldMk cId="4151108355" sldId="264"/>
        </pc:sldMkLst>
      </pc:sldChg>
      <pc:sldChg chg="addSp modSp">
        <pc:chgData name="Thirze Eskes | HGJB" userId="S::teskes@hgjb.nl::9e35573a-5ae1-4ea3-a5f1-64f60be9f6f6" providerId="AD" clId="Web-{22C67247-10A3-AE02-B5E4-31510D1292A3}" dt="2024-11-28T10:08:44.306" v="247" actId="20577"/>
        <pc:sldMkLst>
          <pc:docMk/>
          <pc:sldMk cId="2340311602" sldId="274"/>
        </pc:sldMkLst>
      </pc:sldChg>
      <pc:sldChg chg="addSp modSp">
        <pc:chgData name="Thirze Eskes | HGJB" userId="S::teskes@hgjb.nl::9e35573a-5ae1-4ea3-a5f1-64f60be9f6f6" providerId="AD" clId="Web-{22C67247-10A3-AE02-B5E4-31510D1292A3}" dt="2024-11-28T10:06:23.130" v="207" actId="1076"/>
        <pc:sldMkLst>
          <pc:docMk/>
          <pc:sldMk cId="449336441" sldId="277"/>
        </pc:sldMkLst>
      </pc:sldChg>
      <pc:sldChg chg="addSp modSp">
        <pc:chgData name="Thirze Eskes | HGJB" userId="S::teskes@hgjb.nl::9e35573a-5ae1-4ea3-a5f1-64f60be9f6f6" providerId="AD" clId="Web-{22C67247-10A3-AE02-B5E4-31510D1292A3}" dt="2024-11-28T10:09:38.433" v="253" actId="14100"/>
        <pc:sldMkLst>
          <pc:docMk/>
          <pc:sldMk cId="2576301763" sldId="278"/>
        </pc:sldMkLst>
      </pc:sldChg>
      <pc:sldChg chg="addSp modSp">
        <pc:chgData name="Thirze Eskes | HGJB" userId="S::teskes@hgjb.nl::9e35573a-5ae1-4ea3-a5f1-64f60be9f6f6" providerId="AD" clId="Web-{22C67247-10A3-AE02-B5E4-31510D1292A3}" dt="2024-11-28T10:09:06.729" v="249" actId="1076"/>
        <pc:sldMkLst>
          <pc:docMk/>
          <pc:sldMk cId="534858163" sldId="279"/>
        </pc:sldMkLst>
      </pc:sldChg>
      <pc:sldChg chg="modSp">
        <pc:chgData name="Thirze Eskes | HGJB" userId="S::teskes@hgjb.nl::9e35573a-5ae1-4ea3-a5f1-64f60be9f6f6" providerId="AD" clId="Web-{22C67247-10A3-AE02-B5E4-31510D1292A3}" dt="2024-11-28T10:03:52.593" v="171" actId="14100"/>
        <pc:sldMkLst>
          <pc:docMk/>
          <pc:sldMk cId="2139959482" sldId="280"/>
        </pc:sldMkLst>
      </pc:sldChg>
      <pc:sldChg chg="addSp modSp">
        <pc:chgData name="Thirze Eskes | HGJB" userId="S::teskes@hgjb.nl::9e35573a-5ae1-4ea3-a5f1-64f60be9f6f6" providerId="AD" clId="Web-{22C67247-10A3-AE02-B5E4-31510D1292A3}" dt="2024-11-28T10:08:55.416" v="248" actId="1076"/>
        <pc:sldMkLst>
          <pc:docMk/>
          <pc:sldMk cId="3201382012" sldId="281"/>
        </pc:sldMkLst>
      </pc:sldChg>
      <pc:sldChg chg="addSp modSp">
        <pc:chgData name="Thirze Eskes | HGJB" userId="S::teskes@hgjb.nl::9e35573a-5ae1-4ea3-a5f1-64f60be9f6f6" providerId="AD" clId="Web-{22C67247-10A3-AE02-B5E4-31510D1292A3}" dt="2024-11-28T10:03:29.061" v="157" actId="20577"/>
        <pc:sldMkLst>
          <pc:docMk/>
          <pc:sldMk cId="4285218550" sldId="282"/>
        </pc:sldMkLst>
      </pc:sldChg>
      <pc:sldChg chg="modSp">
        <pc:chgData name="Thirze Eskes | HGJB" userId="S::teskes@hgjb.nl::9e35573a-5ae1-4ea3-a5f1-64f60be9f6f6" providerId="AD" clId="Web-{22C67247-10A3-AE02-B5E4-31510D1292A3}" dt="2024-11-28T10:03:22.186" v="154" actId="20577"/>
        <pc:sldMkLst>
          <pc:docMk/>
          <pc:sldMk cId="3840756968" sldId="284"/>
        </pc:sldMkLst>
      </pc:sldChg>
      <pc:sldChg chg="addSp delSp modSp">
        <pc:chgData name="Thirze Eskes | HGJB" userId="S::teskes@hgjb.nl::9e35573a-5ae1-4ea3-a5f1-64f60be9f6f6" providerId="AD" clId="Web-{22C67247-10A3-AE02-B5E4-31510D1292A3}" dt="2024-11-28T10:08:10.071" v="225" actId="20577"/>
        <pc:sldMkLst>
          <pc:docMk/>
          <pc:sldMk cId="3855866558" sldId="285"/>
        </pc:sldMkLst>
      </pc:sldChg>
      <pc:sldChg chg="modSp">
        <pc:chgData name="Thirze Eskes | HGJB" userId="S::teskes@hgjb.nl::9e35573a-5ae1-4ea3-a5f1-64f60be9f6f6" providerId="AD" clId="Web-{22C67247-10A3-AE02-B5E4-31510D1292A3}" dt="2024-11-28T10:08:38.525" v="245" actId="20577"/>
        <pc:sldMkLst>
          <pc:docMk/>
          <pc:sldMk cId="901279379" sldId="286"/>
        </pc:sldMkLst>
      </pc:sldChg>
    </pc:docChg>
  </pc:docChgLst>
  <pc:docChgLst>
    <pc:chgData name="Rianne Krins" userId="S::rkrins@hgjb.nl::948028c3-ed89-400a-b03b-8597e9f52304" providerId="AD" clId="Web-{1382A364-F00E-B336-2287-2ABAB3B6E41E}"/>
    <pc:docChg chg="modSld">
      <pc:chgData name="Rianne Krins" userId="S::rkrins@hgjb.nl::948028c3-ed89-400a-b03b-8597e9f52304" providerId="AD" clId="Web-{1382A364-F00E-B336-2287-2ABAB3B6E41E}" dt="2025-03-31T07:27:18.114" v="115" actId="1076"/>
      <pc:docMkLst>
        <pc:docMk/>
      </pc:docMkLst>
      <pc:sldChg chg="modSp">
        <pc:chgData name="Rianne Krins" userId="S::rkrins@hgjb.nl::948028c3-ed89-400a-b03b-8597e9f52304" providerId="AD" clId="Web-{1382A364-F00E-B336-2287-2ABAB3B6E41E}" dt="2025-03-31T07:27:18.114" v="115" actId="1076"/>
        <pc:sldMkLst>
          <pc:docMk/>
          <pc:sldMk cId="3647437688" sldId="257"/>
        </pc:sldMkLst>
        <pc:spChg chg="mod">
          <ac:chgData name="Rianne Krins" userId="S::rkrins@hgjb.nl::948028c3-ed89-400a-b03b-8597e9f52304" providerId="AD" clId="Web-{1382A364-F00E-B336-2287-2ABAB3B6E41E}" dt="2025-03-31T07:27:18.114" v="115" actId="1076"/>
          <ac:spMkLst>
            <pc:docMk/>
            <pc:sldMk cId="3647437688" sldId="257"/>
            <ac:spMk id="2" creationId="{71DD0423-5016-0A9D-E713-48DB97321985}"/>
          </ac:spMkLst>
        </pc:spChg>
        <pc:spChg chg="mod">
          <ac:chgData name="Rianne Krins" userId="S::rkrins@hgjb.nl::948028c3-ed89-400a-b03b-8597e9f52304" providerId="AD" clId="Web-{1382A364-F00E-B336-2287-2ABAB3B6E41E}" dt="2025-03-31T07:24:51.094" v="6" actId="20577"/>
          <ac:spMkLst>
            <pc:docMk/>
            <pc:sldMk cId="3647437688" sldId="257"/>
            <ac:spMk id="3" creationId="{F21961AB-F140-A443-90ED-2CA94672527F}"/>
          </ac:spMkLst>
        </pc:spChg>
      </pc:sldChg>
      <pc:sldChg chg="modSp">
        <pc:chgData name="Rianne Krins" userId="S::rkrins@hgjb.nl::948028c3-ed89-400a-b03b-8597e9f52304" providerId="AD" clId="Web-{1382A364-F00E-B336-2287-2ABAB3B6E41E}" dt="2025-03-31T07:25:05.704" v="10" actId="20577"/>
        <pc:sldMkLst>
          <pc:docMk/>
          <pc:sldMk cId="2465138369" sldId="258"/>
        </pc:sldMkLst>
        <pc:spChg chg="mod">
          <ac:chgData name="Rianne Krins" userId="S::rkrins@hgjb.nl::948028c3-ed89-400a-b03b-8597e9f52304" providerId="AD" clId="Web-{1382A364-F00E-B336-2287-2ABAB3B6E41E}" dt="2025-03-31T07:25:05.704" v="10" actId="20577"/>
          <ac:spMkLst>
            <pc:docMk/>
            <pc:sldMk cId="2465138369" sldId="258"/>
            <ac:spMk id="3" creationId="{9C351004-3162-14E5-24F9-29C357B7EE14}"/>
          </ac:spMkLst>
        </pc:spChg>
      </pc:sldChg>
      <pc:sldChg chg="modSp">
        <pc:chgData name="Rianne Krins" userId="S::rkrins@hgjb.nl::948028c3-ed89-400a-b03b-8597e9f52304" providerId="AD" clId="Web-{1382A364-F00E-B336-2287-2ABAB3B6E41E}" dt="2025-03-31T07:25:59.096" v="66" actId="20577"/>
        <pc:sldMkLst>
          <pc:docMk/>
          <pc:sldMk cId="3275201388" sldId="259"/>
        </pc:sldMkLst>
        <pc:spChg chg="mod">
          <ac:chgData name="Rianne Krins" userId="S::rkrins@hgjb.nl::948028c3-ed89-400a-b03b-8597e9f52304" providerId="AD" clId="Web-{1382A364-F00E-B336-2287-2ABAB3B6E41E}" dt="2025-03-31T07:25:59.096" v="66" actId="20577"/>
          <ac:spMkLst>
            <pc:docMk/>
            <pc:sldMk cId="3275201388" sldId="259"/>
            <ac:spMk id="3" creationId="{6AA936F4-5F39-2F6D-6034-7E2A4B0BDAF6}"/>
          </ac:spMkLst>
        </pc:spChg>
      </pc:sldChg>
      <pc:sldChg chg="modSp">
        <pc:chgData name="Rianne Krins" userId="S::rkrins@hgjb.nl::948028c3-ed89-400a-b03b-8597e9f52304" providerId="AD" clId="Web-{1382A364-F00E-B336-2287-2ABAB3B6E41E}" dt="2025-03-31T07:25:37.829" v="38" actId="20577"/>
        <pc:sldMkLst>
          <pc:docMk/>
          <pc:sldMk cId="2811701822" sldId="260"/>
        </pc:sldMkLst>
        <pc:spChg chg="mod">
          <ac:chgData name="Rianne Krins" userId="S::rkrins@hgjb.nl::948028c3-ed89-400a-b03b-8597e9f52304" providerId="AD" clId="Web-{1382A364-F00E-B336-2287-2ABAB3B6E41E}" dt="2025-03-31T07:25:37.829" v="38" actId="20577"/>
          <ac:spMkLst>
            <pc:docMk/>
            <pc:sldMk cId="2811701822" sldId="260"/>
            <ac:spMk id="3" creationId="{5D47A849-1DE2-845C-2320-E9F7CD7E73AE}"/>
          </ac:spMkLst>
        </pc:spChg>
      </pc:sldChg>
      <pc:sldChg chg="modSp">
        <pc:chgData name="Rianne Krins" userId="S::rkrins@hgjb.nl::948028c3-ed89-400a-b03b-8597e9f52304" providerId="AD" clId="Web-{1382A364-F00E-B336-2287-2ABAB3B6E41E}" dt="2025-03-31T07:25:22.642" v="22" actId="20577"/>
        <pc:sldMkLst>
          <pc:docMk/>
          <pc:sldMk cId="791193395" sldId="262"/>
        </pc:sldMkLst>
        <pc:spChg chg="mod">
          <ac:chgData name="Rianne Krins" userId="S::rkrins@hgjb.nl::948028c3-ed89-400a-b03b-8597e9f52304" providerId="AD" clId="Web-{1382A364-F00E-B336-2287-2ABAB3B6E41E}" dt="2025-03-31T07:25:22.642" v="22" actId="20577"/>
          <ac:spMkLst>
            <pc:docMk/>
            <pc:sldMk cId="791193395" sldId="262"/>
            <ac:spMk id="3" creationId="{80901917-37FA-7C62-A957-777E23395071}"/>
          </ac:spMkLst>
        </pc:spChg>
      </pc:sldChg>
      <pc:sldChg chg="modSp">
        <pc:chgData name="Rianne Krins" userId="S::rkrins@hgjb.nl::948028c3-ed89-400a-b03b-8597e9f52304" providerId="AD" clId="Web-{1382A364-F00E-B336-2287-2ABAB3B6E41E}" dt="2025-03-31T07:26:11.799" v="84" actId="20577"/>
        <pc:sldMkLst>
          <pc:docMk/>
          <pc:sldMk cId="4151108355" sldId="264"/>
        </pc:sldMkLst>
        <pc:spChg chg="mod">
          <ac:chgData name="Rianne Krins" userId="S::rkrins@hgjb.nl::948028c3-ed89-400a-b03b-8597e9f52304" providerId="AD" clId="Web-{1382A364-F00E-B336-2287-2ABAB3B6E41E}" dt="2025-03-31T07:26:11.799" v="84" actId="20577"/>
          <ac:spMkLst>
            <pc:docMk/>
            <pc:sldMk cId="4151108355" sldId="264"/>
            <ac:spMk id="3" creationId="{D7E2D703-1EF0-4875-ECDB-CE58AA360D93}"/>
          </ac:spMkLst>
        </pc:spChg>
      </pc:sldChg>
      <pc:sldChg chg="modSp">
        <pc:chgData name="Rianne Krins" userId="S::rkrins@hgjb.nl::948028c3-ed89-400a-b03b-8597e9f52304" providerId="AD" clId="Web-{1382A364-F00E-B336-2287-2ABAB3B6E41E}" dt="2025-03-31T07:26:42.050" v="111" actId="20577"/>
        <pc:sldMkLst>
          <pc:docMk/>
          <pc:sldMk cId="2340311602" sldId="274"/>
        </pc:sldMkLst>
        <pc:spChg chg="mod">
          <ac:chgData name="Rianne Krins" userId="S::rkrins@hgjb.nl::948028c3-ed89-400a-b03b-8597e9f52304" providerId="AD" clId="Web-{1382A364-F00E-B336-2287-2ABAB3B6E41E}" dt="2025-03-31T07:26:42.050" v="111" actId="20577"/>
          <ac:spMkLst>
            <pc:docMk/>
            <pc:sldMk cId="2340311602" sldId="274"/>
            <ac:spMk id="2" creationId="{E968512B-14B4-4616-C040-B7CA5451999E}"/>
          </ac:spMkLst>
        </pc:spChg>
      </pc:sldChg>
      <pc:sldChg chg="modSp">
        <pc:chgData name="Rianne Krins" userId="S::rkrins@hgjb.nl::948028c3-ed89-400a-b03b-8597e9f52304" providerId="AD" clId="Web-{1382A364-F00E-B336-2287-2ABAB3B6E41E}" dt="2025-03-31T07:27:05.769" v="114" actId="1076"/>
        <pc:sldMkLst>
          <pc:docMk/>
          <pc:sldMk cId="449336441" sldId="277"/>
        </pc:sldMkLst>
        <pc:spChg chg="mod">
          <ac:chgData name="Rianne Krins" userId="S::rkrins@hgjb.nl::948028c3-ed89-400a-b03b-8597e9f52304" providerId="AD" clId="Web-{1382A364-F00E-B336-2287-2ABAB3B6E41E}" dt="2025-03-31T07:27:05.769" v="114" actId="1076"/>
          <ac:spMkLst>
            <pc:docMk/>
            <pc:sldMk cId="449336441" sldId="277"/>
            <ac:spMk id="2" creationId="{2BC4FDC6-8675-4C80-942E-B6ED8ABCDEF5}"/>
          </ac:spMkLst>
        </pc:spChg>
        <pc:spChg chg="mod">
          <ac:chgData name="Rianne Krins" userId="S::rkrins@hgjb.nl::948028c3-ed89-400a-b03b-8597e9f52304" providerId="AD" clId="Web-{1382A364-F00E-B336-2287-2ABAB3B6E41E}" dt="2025-03-31T07:24:47.625" v="4" actId="20577"/>
          <ac:spMkLst>
            <pc:docMk/>
            <pc:sldMk cId="449336441" sldId="277"/>
            <ac:spMk id="3" creationId="{EE54D107-A456-B2F6-CBE1-E3CA4B577021}"/>
          </ac:spMkLst>
        </pc:spChg>
      </pc:sldChg>
      <pc:sldChg chg="modSp">
        <pc:chgData name="Rianne Krins" userId="S::rkrins@hgjb.nl::948028c3-ed89-400a-b03b-8597e9f52304" providerId="AD" clId="Web-{1382A364-F00E-B336-2287-2ABAB3B6E41E}" dt="2025-03-31T07:25:30.048" v="29" actId="20577"/>
        <pc:sldMkLst>
          <pc:docMk/>
          <pc:sldMk cId="534858163" sldId="279"/>
        </pc:sldMkLst>
        <pc:spChg chg="mod">
          <ac:chgData name="Rianne Krins" userId="S::rkrins@hgjb.nl::948028c3-ed89-400a-b03b-8597e9f52304" providerId="AD" clId="Web-{1382A364-F00E-B336-2287-2ABAB3B6E41E}" dt="2025-03-31T07:25:30.048" v="29" actId="20577"/>
          <ac:spMkLst>
            <pc:docMk/>
            <pc:sldMk cId="534858163" sldId="279"/>
            <ac:spMk id="3" creationId="{0E625E93-4FBC-2405-E14E-3B753939689E}"/>
          </ac:spMkLst>
        </pc:spChg>
      </pc:sldChg>
      <pc:sldChg chg="modSp">
        <pc:chgData name="Rianne Krins" userId="S::rkrins@hgjb.nl::948028c3-ed89-400a-b03b-8597e9f52304" providerId="AD" clId="Web-{1382A364-F00E-B336-2287-2ABAB3B6E41E}" dt="2025-03-31T07:25:51.314" v="54" actId="20577"/>
        <pc:sldMkLst>
          <pc:docMk/>
          <pc:sldMk cId="2139959482" sldId="280"/>
        </pc:sldMkLst>
        <pc:spChg chg="mod">
          <ac:chgData name="Rianne Krins" userId="S::rkrins@hgjb.nl::948028c3-ed89-400a-b03b-8597e9f52304" providerId="AD" clId="Web-{1382A364-F00E-B336-2287-2ABAB3B6E41E}" dt="2025-03-31T07:25:51.314" v="54" actId="20577"/>
          <ac:spMkLst>
            <pc:docMk/>
            <pc:sldMk cId="2139959482" sldId="280"/>
            <ac:spMk id="3" creationId="{67CBA01D-DDB8-1793-43A4-5DB92D16C336}"/>
          </ac:spMkLst>
        </pc:spChg>
      </pc:sldChg>
      <pc:sldChg chg="modSp">
        <pc:chgData name="Rianne Krins" userId="S::rkrins@hgjb.nl::948028c3-ed89-400a-b03b-8597e9f52304" providerId="AD" clId="Web-{1382A364-F00E-B336-2287-2ABAB3B6E41E}" dt="2025-03-31T07:26:04.674" v="74" actId="20577"/>
        <pc:sldMkLst>
          <pc:docMk/>
          <pc:sldMk cId="3201382012" sldId="281"/>
        </pc:sldMkLst>
        <pc:spChg chg="mod">
          <ac:chgData name="Rianne Krins" userId="S::rkrins@hgjb.nl::948028c3-ed89-400a-b03b-8597e9f52304" providerId="AD" clId="Web-{1382A364-F00E-B336-2287-2ABAB3B6E41E}" dt="2025-03-31T07:26:04.674" v="74" actId="20577"/>
          <ac:spMkLst>
            <pc:docMk/>
            <pc:sldMk cId="3201382012" sldId="281"/>
            <ac:spMk id="3" creationId="{C4F2F1F9-F39A-6442-E885-6DF61B3DA12C}"/>
          </ac:spMkLst>
        </pc:spChg>
      </pc:sldChg>
      <pc:sldChg chg="modSp">
        <pc:chgData name="Rianne Krins" userId="S::rkrins@hgjb.nl::948028c3-ed89-400a-b03b-8597e9f52304" providerId="AD" clId="Web-{1382A364-F00E-B336-2287-2ABAB3B6E41E}" dt="2025-03-31T07:26:20.549" v="93" actId="20577"/>
        <pc:sldMkLst>
          <pc:docMk/>
          <pc:sldMk cId="4285218550" sldId="282"/>
        </pc:sldMkLst>
        <pc:spChg chg="mod">
          <ac:chgData name="Rianne Krins" userId="S::rkrins@hgjb.nl::948028c3-ed89-400a-b03b-8597e9f52304" providerId="AD" clId="Web-{1382A364-F00E-B336-2287-2ABAB3B6E41E}" dt="2025-03-31T07:26:20.549" v="93" actId="20577"/>
          <ac:spMkLst>
            <pc:docMk/>
            <pc:sldMk cId="4285218550" sldId="282"/>
            <ac:spMk id="3" creationId="{67B25029-8C4B-DFFF-1972-21CE36B49267}"/>
          </ac:spMkLst>
        </pc:spChg>
      </pc:sldChg>
      <pc:sldChg chg="modSp">
        <pc:chgData name="Rianne Krins" userId="S::rkrins@hgjb.nl::948028c3-ed89-400a-b03b-8597e9f52304" providerId="AD" clId="Web-{1382A364-F00E-B336-2287-2ABAB3B6E41E}" dt="2025-03-31T07:26:26.972" v="100" actId="20577"/>
        <pc:sldMkLst>
          <pc:docMk/>
          <pc:sldMk cId="3840756968" sldId="284"/>
        </pc:sldMkLst>
        <pc:spChg chg="mod">
          <ac:chgData name="Rianne Krins" userId="S::rkrins@hgjb.nl::948028c3-ed89-400a-b03b-8597e9f52304" providerId="AD" clId="Web-{1382A364-F00E-B336-2287-2ABAB3B6E41E}" dt="2025-03-31T07:26:26.972" v="100" actId="20577"/>
          <ac:spMkLst>
            <pc:docMk/>
            <pc:sldMk cId="3840756968" sldId="284"/>
            <ac:spMk id="3" creationId="{92CDCA86-4778-6777-06D4-D9BC1C2A7619}"/>
          </ac:spMkLst>
        </pc:spChg>
      </pc:sldChg>
      <pc:sldChg chg="modSp">
        <pc:chgData name="Rianne Krins" userId="S::rkrins@hgjb.nl::948028c3-ed89-400a-b03b-8597e9f52304" providerId="AD" clId="Web-{1382A364-F00E-B336-2287-2ABAB3B6E41E}" dt="2025-03-31T07:26:33.550" v="109" actId="20577"/>
        <pc:sldMkLst>
          <pc:docMk/>
          <pc:sldMk cId="3855866558" sldId="285"/>
        </pc:sldMkLst>
        <pc:spChg chg="mod">
          <ac:chgData name="Rianne Krins" userId="S::rkrins@hgjb.nl::948028c3-ed89-400a-b03b-8597e9f52304" providerId="AD" clId="Web-{1382A364-F00E-B336-2287-2ABAB3B6E41E}" dt="2025-03-31T07:26:33.550" v="109" actId="20577"/>
          <ac:spMkLst>
            <pc:docMk/>
            <pc:sldMk cId="3855866558" sldId="285"/>
            <ac:spMk id="3" creationId="{2EC0932F-74F8-8721-B36C-21ED4284E607}"/>
          </ac:spMkLst>
        </pc:spChg>
      </pc:sldChg>
      <pc:sldChg chg="modSp">
        <pc:chgData name="Rianne Krins" userId="S::rkrins@hgjb.nl::948028c3-ed89-400a-b03b-8597e9f52304" providerId="AD" clId="Web-{1382A364-F00E-B336-2287-2ABAB3B6E41E}" dt="2025-03-31T07:26:36.144" v="110" actId="20577"/>
        <pc:sldMkLst>
          <pc:docMk/>
          <pc:sldMk cId="901279379" sldId="286"/>
        </pc:sldMkLst>
        <pc:spChg chg="mod">
          <ac:chgData name="Rianne Krins" userId="S::rkrins@hgjb.nl::948028c3-ed89-400a-b03b-8597e9f52304" providerId="AD" clId="Web-{1382A364-F00E-B336-2287-2ABAB3B6E41E}" dt="2025-03-31T07:26:36.144" v="110" actId="20577"/>
          <ac:spMkLst>
            <pc:docMk/>
            <pc:sldMk cId="901279379" sldId="286"/>
            <ac:spMk id="2" creationId="{99F7AEB2-C8A0-5577-BDF0-1423C0EB89BA}"/>
          </ac:spMkLst>
        </pc:spChg>
      </pc:sldChg>
    </pc:docChg>
  </pc:docChgLst>
  <pc:docChgLst>
    <pc:chgData name="Rianne Krins" userId="948028c3-ed89-400a-b03b-8597e9f52304" providerId="ADAL" clId="{E053420E-E0EC-43B3-ACD4-07C12F051046}"/>
    <pc:docChg chg="modSld">
      <pc:chgData name="Rianne Krins" userId="948028c3-ed89-400a-b03b-8597e9f52304" providerId="ADAL" clId="{E053420E-E0EC-43B3-ACD4-07C12F051046}" dt="2025-01-14T09:08:38.321" v="39" actId="1076"/>
      <pc:docMkLst>
        <pc:docMk/>
      </pc:docMkLst>
      <pc:sldChg chg="modSp mod">
        <pc:chgData name="Rianne Krins" userId="948028c3-ed89-400a-b03b-8597e9f52304" providerId="ADAL" clId="{E053420E-E0EC-43B3-ACD4-07C12F051046}" dt="2025-01-14T09:03:22.369" v="5" actId="1076"/>
        <pc:sldMkLst>
          <pc:docMk/>
          <pc:sldMk cId="3647437688" sldId="257"/>
        </pc:sldMkLst>
        <pc:spChg chg="mod">
          <ac:chgData name="Rianne Krins" userId="948028c3-ed89-400a-b03b-8597e9f52304" providerId="ADAL" clId="{E053420E-E0EC-43B3-ACD4-07C12F051046}" dt="2025-01-14T09:03:22.369" v="5" actId="1076"/>
          <ac:spMkLst>
            <pc:docMk/>
            <pc:sldMk cId="3647437688" sldId="257"/>
            <ac:spMk id="2" creationId="{71DD0423-5016-0A9D-E713-48DB97321985}"/>
          </ac:spMkLst>
        </pc:spChg>
        <pc:spChg chg="mod">
          <ac:chgData name="Rianne Krins" userId="948028c3-ed89-400a-b03b-8597e9f52304" providerId="ADAL" clId="{E053420E-E0EC-43B3-ACD4-07C12F051046}" dt="2025-01-14T09:02:02.494" v="0" actId="11"/>
          <ac:spMkLst>
            <pc:docMk/>
            <pc:sldMk cId="3647437688" sldId="257"/>
            <ac:spMk id="3" creationId="{F21961AB-F140-A443-90ED-2CA94672527F}"/>
          </ac:spMkLst>
        </pc:spChg>
      </pc:sldChg>
      <pc:sldChg chg="modSp mod">
        <pc:chgData name="Rianne Krins" userId="948028c3-ed89-400a-b03b-8597e9f52304" providerId="ADAL" clId="{E053420E-E0EC-43B3-ACD4-07C12F051046}" dt="2025-01-14T09:02:20.238" v="2" actId="11"/>
        <pc:sldMkLst>
          <pc:docMk/>
          <pc:sldMk cId="2465138369" sldId="258"/>
        </pc:sldMkLst>
        <pc:spChg chg="mod">
          <ac:chgData name="Rianne Krins" userId="948028c3-ed89-400a-b03b-8597e9f52304" providerId="ADAL" clId="{E053420E-E0EC-43B3-ACD4-07C12F051046}" dt="2025-01-14T09:02:20.238" v="2" actId="11"/>
          <ac:spMkLst>
            <pc:docMk/>
            <pc:sldMk cId="2465138369" sldId="258"/>
            <ac:spMk id="3" creationId="{9C351004-3162-14E5-24F9-29C357B7EE14}"/>
          </ac:spMkLst>
        </pc:spChg>
      </pc:sldChg>
      <pc:sldChg chg="modSp mod">
        <pc:chgData name="Rianne Krins" userId="948028c3-ed89-400a-b03b-8597e9f52304" providerId="ADAL" clId="{E053420E-E0EC-43B3-ACD4-07C12F051046}" dt="2025-01-14T09:05:37.448" v="13" actId="1076"/>
        <pc:sldMkLst>
          <pc:docMk/>
          <pc:sldMk cId="2811701822" sldId="260"/>
        </pc:sldMkLst>
        <pc:spChg chg="mod">
          <ac:chgData name="Rianne Krins" userId="948028c3-ed89-400a-b03b-8597e9f52304" providerId="ADAL" clId="{E053420E-E0EC-43B3-ACD4-07C12F051046}" dt="2025-01-14T09:05:27.084" v="12" actId="14100"/>
          <ac:spMkLst>
            <pc:docMk/>
            <pc:sldMk cId="2811701822" sldId="260"/>
            <ac:spMk id="2" creationId="{36AF5313-93C7-BD26-FA6A-7C9D41D9543D}"/>
          </ac:spMkLst>
        </pc:spChg>
        <pc:spChg chg="mod">
          <ac:chgData name="Rianne Krins" userId="948028c3-ed89-400a-b03b-8597e9f52304" providerId="ADAL" clId="{E053420E-E0EC-43B3-ACD4-07C12F051046}" dt="2025-01-14T09:05:37.448" v="13" actId="1076"/>
          <ac:spMkLst>
            <pc:docMk/>
            <pc:sldMk cId="2811701822" sldId="260"/>
            <ac:spMk id="3" creationId="{5D47A849-1DE2-845C-2320-E9F7CD7E73AE}"/>
          </ac:spMkLst>
        </pc:spChg>
      </pc:sldChg>
      <pc:sldChg chg="modSp mod">
        <pc:chgData name="Rianne Krins" userId="948028c3-ed89-400a-b03b-8597e9f52304" providerId="ADAL" clId="{E053420E-E0EC-43B3-ACD4-07C12F051046}" dt="2025-01-14T09:08:38.321" v="39" actId="1076"/>
        <pc:sldMkLst>
          <pc:docMk/>
          <pc:sldMk cId="2340311602" sldId="274"/>
        </pc:sldMkLst>
        <pc:spChg chg="mod">
          <ac:chgData name="Rianne Krins" userId="948028c3-ed89-400a-b03b-8597e9f52304" providerId="ADAL" clId="{E053420E-E0EC-43B3-ACD4-07C12F051046}" dt="2025-01-14T09:07:41.643" v="26" actId="1076"/>
          <ac:spMkLst>
            <pc:docMk/>
            <pc:sldMk cId="2340311602" sldId="274"/>
            <ac:spMk id="2" creationId="{E968512B-14B4-4616-C040-B7CA5451999E}"/>
          </ac:spMkLst>
        </pc:spChg>
        <pc:spChg chg="mod">
          <ac:chgData name="Rianne Krins" userId="948028c3-ed89-400a-b03b-8597e9f52304" providerId="ADAL" clId="{E053420E-E0EC-43B3-ACD4-07C12F051046}" dt="2025-01-14T09:07:58.018" v="28" actId="255"/>
          <ac:spMkLst>
            <pc:docMk/>
            <pc:sldMk cId="2340311602" sldId="274"/>
            <ac:spMk id="3" creationId="{D7E2D703-1EF0-4875-ECDB-CE58AA360D93}"/>
          </ac:spMkLst>
        </pc:spChg>
        <pc:picChg chg="mod modCrop">
          <ac:chgData name="Rianne Krins" userId="948028c3-ed89-400a-b03b-8597e9f52304" providerId="ADAL" clId="{E053420E-E0EC-43B3-ACD4-07C12F051046}" dt="2025-01-14T09:08:31.471" v="36" actId="1076"/>
          <ac:picMkLst>
            <pc:docMk/>
            <pc:sldMk cId="2340311602" sldId="274"/>
            <ac:picMk id="4" creationId="{AC343172-260B-F63D-2843-0CF8DF03734C}"/>
          </ac:picMkLst>
        </pc:picChg>
        <pc:picChg chg="mod">
          <ac:chgData name="Rianne Krins" userId="948028c3-ed89-400a-b03b-8597e9f52304" providerId="ADAL" clId="{E053420E-E0EC-43B3-ACD4-07C12F051046}" dt="2025-01-14T09:08:38.321" v="39" actId="1076"/>
          <ac:picMkLst>
            <pc:docMk/>
            <pc:sldMk cId="2340311602" sldId="274"/>
            <ac:picMk id="5" creationId="{77272368-FB7F-46F6-7F16-1DAB7DBFAD31}"/>
          </ac:picMkLst>
        </pc:picChg>
      </pc:sldChg>
      <pc:sldChg chg="modSp mod">
        <pc:chgData name="Rianne Krins" userId="948028c3-ed89-400a-b03b-8597e9f52304" providerId="ADAL" clId="{E053420E-E0EC-43B3-ACD4-07C12F051046}" dt="2025-01-14T09:03:50.015" v="8" actId="1076"/>
        <pc:sldMkLst>
          <pc:docMk/>
          <pc:sldMk cId="449336441" sldId="277"/>
        </pc:sldMkLst>
        <pc:spChg chg="mod">
          <ac:chgData name="Rianne Krins" userId="948028c3-ed89-400a-b03b-8597e9f52304" providerId="ADAL" clId="{E053420E-E0EC-43B3-ACD4-07C12F051046}" dt="2025-01-14T09:03:39.629" v="7" actId="1076"/>
          <ac:spMkLst>
            <pc:docMk/>
            <pc:sldMk cId="449336441" sldId="277"/>
            <ac:spMk id="2" creationId="{2BC4FDC6-8675-4C80-942E-B6ED8ABCDEF5}"/>
          </ac:spMkLst>
        </pc:spChg>
        <pc:spChg chg="mod">
          <ac:chgData name="Rianne Krins" userId="948028c3-ed89-400a-b03b-8597e9f52304" providerId="ADAL" clId="{E053420E-E0EC-43B3-ACD4-07C12F051046}" dt="2025-01-14T09:03:50.015" v="8" actId="1076"/>
          <ac:spMkLst>
            <pc:docMk/>
            <pc:sldMk cId="449336441" sldId="277"/>
            <ac:spMk id="3" creationId="{EE54D107-A456-B2F6-CBE1-E3CA4B577021}"/>
          </ac:spMkLst>
        </pc:spChg>
      </pc:sldChg>
      <pc:sldChg chg="modSp mod">
        <pc:chgData name="Rianne Krins" userId="948028c3-ed89-400a-b03b-8597e9f52304" providerId="ADAL" clId="{E053420E-E0EC-43B3-ACD4-07C12F051046}" dt="2025-01-14T09:04:12.410" v="9" actId="1076"/>
        <pc:sldMkLst>
          <pc:docMk/>
          <pc:sldMk cId="2576301763" sldId="278"/>
        </pc:sldMkLst>
        <pc:spChg chg="mod">
          <ac:chgData name="Rianne Krins" userId="948028c3-ed89-400a-b03b-8597e9f52304" providerId="ADAL" clId="{E053420E-E0EC-43B3-ACD4-07C12F051046}" dt="2025-01-14T09:04:12.410" v="9" actId="1076"/>
          <ac:spMkLst>
            <pc:docMk/>
            <pc:sldMk cId="2576301763" sldId="278"/>
            <ac:spMk id="3" creationId="{657A0A07-7066-B399-3181-B9AD73FA1BD0}"/>
          </ac:spMkLst>
        </pc:spChg>
      </pc:sldChg>
      <pc:sldChg chg="modSp mod">
        <pc:chgData name="Rianne Krins" userId="948028c3-ed89-400a-b03b-8597e9f52304" providerId="ADAL" clId="{E053420E-E0EC-43B3-ACD4-07C12F051046}" dt="2025-01-14T09:05:05.167" v="11" actId="14100"/>
        <pc:sldMkLst>
          <pc:docMk/>
          <pc:sldMk cId="534858163" sldId="279"/>
        </pc:sldMkLst>
        <pc:spChg chg="mod">
          <ac:chgData name="Rianne Krins" userId="948028c3-ed89-400a-b03b-8597e9f52304" providerId="ADAL" clId="{E053420E-E0EC-43B3-ACD4-07C12F051046}" dt="2025-01-14T09:05:05.167" v="11" actId="14100"/>
          <ac:spMkLst>
            <pc:docMk/>
            <pc:sldMk cId="534858163" sldId="279"/>
            <ac:spMk id="2" creationId="{813D3D12-8B9E-1574-D565-CFE201C066E0}"/>
          </ac:spMkLst>
        </pc:spChg>
      </pc:sldChg>
      <pc:sldChg chg="modSp mod">
        <pc:chgData name="Rianne Krins" userId="948028c3-ed89-400a-b03b-8597e9f52304" providerId="ADAL" clId="{E053420E-E0EC-43B3-ACD4-07C12F051046}" dt="2025-01-14T09:05:48.796" v="14" actId="1076"/>
        <pc:sldMkLst>
          <pc:docMk/>
          <pc:sldMk cId="2139959482" sldId="280"/>
        </pc:sldMkLst>
        <pc:spChg chg="mod">
          <ac:chgData name="Rianne Krins" userId="948028c3-ed89-400a-b03b-8597e9f52304" providerId="ADAL" clId="{E053420E-E0EC-43B3-ACD4-07C12F051046}" dt="2025-01-14T09:05:48.796" v="14" actId="1076"/>
          <ac:spMkLst>
            <pc:docMk/>
            <pc:sldMk cId="2139959482" sldId="280"/>
            <ac:spMk id="3" creationId="{67CBA01D-DDB8-1793-43A4-5DB92D16C336}"/>
          </ac:spMkLst>
        </pc:spChg>
      </pc:sldChg>
      <pc:sldChg chg="modSp mod">
        <pc:chgData name="Rianne Krins" userId="948028c3-ed89-400a-b03b-8597e9f52304" providerId="ADAL" clId="{E053420E-E0EC-43B3-ACD4-07C12F051046}" dt="2025-01-14T09:06:15.803" v="15" actId="1076"/>
        <pc:sldMkLst>
          <pc:docMk/>
          <pc:sldMk cId="4285218550" sldId="282"/>
        </pc:sldMkLst>
        <pc:spChg chg="mod">
          <ac:chgData name="Rianne Krins" userId="948028c3-ed89-400a-b03b-8597e9f52304" providerId="ADAL" clId="{E053420E-E0EC-43B3-ACD4-07C12F051046}" dt="2025-01-14T09:06:15.803" v="15" actId="1076"/>
          <ac:spMkLst>
            <pc:docMk/>
            <pc:sldMk cId="4285218550" sldId="282"/>
            <ac:spMk id="3" creationId="{67B25029-8C4B-DFFF-1972-21CE36B49267}"/>
          </ac:spMkLst>
        </pc:spChg>
      </pc:sldChg>
      <pc:sldChg chg="delSp modSp mod">
        <pc:chgData name="Rianne Krins" userId="948028c3-ed89-400a-b03b-8597e9f52304" providerId="ADAL" clId="{E053420E-E0EC-43B3-ACD4-07C12F051046}" dt="2025-01-14T09:07:04.731" v="22" actId="1076"/>
        <pc:sldMkLst>
          <pc:docMk/>
          <pc:sldMk cId="3855866558" sldId="285"/>
        </pc:sldMkLst>
        <pc:picChg chg="mod modCrop">
          <ac:chgData name="Rianne Krins" userId="948028c3-ed89-400a-b03b-8597e9f52304" providerId="ADAL" clId="{E053420E-E0EC-43B3-ACD4-07C12F051046}" dt="2025-01-14T09:07:04.731" v="22" actId="1076"/>
          <ac:picMkLst>
            <pc:docMk/>
            <pc:sldMk cId="3855866558" sldId="285"/>
            <ac:picMk id="4" creationId="{D4F71A1B-8526-A5CF-C921-FE516903E28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BA785C-567D-0309-EE43-A794775C33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94D2FE-7F33-E952-0465-43B4122248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861A881-4C65-2297-276F-4AC060A45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31-3-2025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841153F-77A1-9BA3-60D6-C15BF770F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11C9793-6454-E304-6337-C89FA37A3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0724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DC6150-969F-097F-4EEB-901661620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E2BDB32-A99F-F3A4-9CBE-E8497FB653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961D59B-2952-BA2B-746D-E897B1F78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31-3-2025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03F2046-776B-94A7-0BF1-3F3D0FD7F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9D65C66-1103-25F0-F61E-ADBED01F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7167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DA40575D-8F3B-2996-57C6-A56E0AB0FE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F588C06-60F2-90C9-C87E-FB12D4053F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5A586E7-AF2F-86B3-A80D-BB9CEE0A4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31-3-2025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CCD1814-AE94-D940-AAAC-9DD1F5967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B1A6879-EBEE-DCE7-F466-5084AE0EF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7129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FB7DE-3852-4119-A4C1-147B6427E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2AABE63-7332-1DA7-7927-BEFEF04633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1ADC7B4-FB41-D3AE-4B9E-B9EE305B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31-3-2025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D74176C-285C-97D1-E6FB-C0381374B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82C1614-4C12-8A21-5BFB-E39AAF8E3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5743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84C6E4-A5AF-3A1C-EC60-CD6E37E98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DCB2DF8-578C-CFA3-6858-B51ABCDABF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3D44BA4-FB5F-6253-91E1-5E82DF705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31-3-2025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DC4C11D-9CC0-13A6-6BD6-B15009697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265B178-AA9A-4C74-0ED3-28EE77A1A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5940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F16350-4BDF-F7AA-5237-0C9427F3D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CEDDA33-F9A2-821F-BF43-799F718FF4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9CD14F6-04DD-0332-564D-46A9429E0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9E7DB55-8425-C6A4-879D-1FBA7B7F0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31-3-2025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2F654D4-82F1-BAC7-BE9F-F3E9A1614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68F16D3-6713-E2E6-0DE9-B30FA2F90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1627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705311-B8E4-D74E-3039-95B45611C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4A91410-2B75-B87D-EE47-44C29F8326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339E38F-1A3D-01B5-4D7C-2A2CDD493B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14B88B6-A175-7635-E45B-D156863BB1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48EDA931-D710-D609-2AFA-C88ECEE159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5EEE22AB-8F04-3DC7-DFB0-B1E28A6E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31-3-2025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66693980-3393-6576-9B29-F7733CA80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28F6B0C-BDCA-E13A-D953-FB2047810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9724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ACE4F4-9F46-2AD8-EB0E-292DA7950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7E8881B-AD75-3727-39C8-513EF0B1F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31-3-2025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E8E5540-5403-1C07-0554-4463CF025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40470B8-7D35-C7BC-9D15-0B5656B1F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5169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5454BC9D-84CC-840D-4686-9A9DF5378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31-3-2025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8A5414C-7DED-6B27-E7AD-0FF484E74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D68B0CF-004D-8348-AE88-BC1BA9194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9721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0213C6-EA75-D87A-4506-8AFD7B7C8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03EF8A1-BB06-B68D-C5AA-4D17D49BB7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7947D89-C741-37AE-C108-088991AE2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93961EE-345A-3B24-1ECB-3F5708ADD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31-3-2025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6DAF1A5-6D57-4158-9FE1-244F748D3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387D644-07CB-D147-1286-7B43B0565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9831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52FCD0-570F-2B37-F15F-EA4CAF88B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C8CCB6B7-1BD6-D238-093B-3BCE657C3E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5769016-E3A7-770A-9733-6DA95B1E63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B584F4D-B3E4-6505-06C1-12D963DF8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31-3-2025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5BC2CFD-157C-E1BF-165E-7835574AF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19229E2-D959-C932-F543-645A5BBD2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8445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F02C9937-3687-E616-1615-997516411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2534C7A-E6EE-0861-36A5-10CC532507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8AE6B-7525-BE0E-6ED7-6621062AC1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CAC193-B664-41C6-8BF9-FCDF2390624A}" type="datetimeFigureOut">
              <a:rPr lang="nl-NL" smtClean="0"/>
              <a:t>31-3-2025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6A066BD-0D5E-89B8-B1B8-174B813A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8B7734B-4F45-9F6B-8991-EA2F7597BC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6CC85E-9961-4B61-9B8A-1D612D0EB7C6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6883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9">
            <a:extLst>
              <a:ext uri="{FF2B5EF4-FFF2-40B4-BE49-F238E27FC236}">
                <a16:creationId xmlns:a16="http://schemas.microsoft.com/office/drawing/2014/main" id="{0E91F5CA-B392-444C-88E3-BF5BAAEBDE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1">
            <a:extLst>
              <a:ext uri="{FF2B5EF4-FFF2-40B4-BE49-F238E27FC236}">
                <a16:creationId xmlns:a16="http://schemas.microsoft.com/office/drawing/2014/main" id="{DFCA2118-59A2-4310-A4B2-F2CBA821E8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940492"/>
            <a:ext cx="12192000" cy="1924333"/>
          </a:xfrm>
          <a:custGeom>
            <a:avLst/>
            <a:gdLst>
              <a:gd name="connsiteX0" fmla="*/ 6189199 w 12192000"/>
              <a:gd name="connsiteY0" fmla="*/ 588 h 1924333"/>
              <a:gd name="connsiteX1" fmla="*/ 6207079 w 12192000"/>
              <a:gd name="connsiteY1" fmla="*/ 2850 h 1924333"/>
              <a:gd name="connsiteX2" fmla="*/ 6285610 w 12192000"/>
              <a:gd name="connsiteY2" fmla="*/ 18131 h 1924333"/>
              <a:gd name="connsiteX3" fmla="*/ 6378008 w 12192000"/>
              <a:gd name="connsiteY3" fmla="*/ 24625 h 1924333"/>
              <a:gd name="connsiteX4" fmla="*/ 6466340 w 12192000"/>
              <a:gd name="connsiteY4" fmla="*/ 21366 h 1924333"/>
              <a:gd name="connsiteX5" fmla="*/ 6553334 w 12192000"/>
              <a:gd name="connsiteY5" fmla="*/ 35307 h 1924333"/>
              <a:gd name="connsiteX6" fmla="*/ 6626068 w 12192000"/>
              <a:gd name="connsiteY6" fmla="*/ 58045 h 1924333"/>
              <a:gd name="connsiteX7" fmla="*/ 6692303 w 12192000"/>
              <a:gd name="connsiteY7" fmla="*/ 91487 h 1924333"/>
              <a:gd name="connsiteX8" fmla="*/ 6733670 w 12192000"/>
              <a:gd name="connsiteY8" fmla="*/ 118130 h 1924333"/>
              <a:gd name="connsiteX9" fmla="*/ 6798016 w 12192000"/>
              <a:gd name="connsiteY9" fmla="*/ 112271 h 1924333"/>
              <a:gd name="connsiteX10" fmla="*/ 6801081 w 12192000"/>
              <a:gd name="connsiteY10" fmla="*/ 114963 h 1924333"/>
              <a:gd name="connsiteX11" fmla="*/ 6819351 w 12192000"/>
              <a:gd name="connsiteY11" fmla="*/ 128825 h 1924333"/>
              <a:gd name="connsiteX12" fmla="*/ 6852732 w 12192000"/>
              <a:gd name="connsiteY12" fmla="*/ 123321 h 1924333"/>
              <a:gd name="connsiteX13" fmla="*/ 6865247 w 12192000"/>
              <a:gd name="connsiteY13" fmla="*/ 128836 h 1924333"/>
              <a:gd name="connsiteX14" fmla="*/ 6905517 w 12192000"/>
              <a:gd name="connsiteY14" fmla="*/ 129265 h 1924333"/>
              <a:gd name="connsiteX15" fmla="*/ 6950286 w 12192000"/>
              <a:gd name="connsiteY15" fmla="*/ 150104 h 1924333"/>
              <a:gd name="connsiteX16" fmla="*/ 7003442 w 12192000"/>
              <a:gd name="connsiteY16" fmla="*/ 136136 h 1924333"/>
              <a:gd name="connsiteX17" fmla="*/ 7160047 w 12192000"/>
              <a:gd name="connsiteY17" fmla="*/ 166721 h 1924333"/>
              <a:gd name="connsiteX18" fmla="*/ 7325604 w 12192000"/>
              <a:gd name="connsiteY18" fmla="*/ 215867 h 1924333"/>
              <a:gd name="connsiteX19" fmla="*/ 7540522 w 12192000"/>
              <a:gd name="connsiteY19" fmla="*/ 239374 h 1924333"/>
              <a:gd name="connsiteX20" fmla="*/ 7612071 w 12192000"/>
              <a:gd name="connsiteY20" fmla="*/ 229553 h 1924333"/>
              <a:gd name="connsiteX21" fmla="*/ 7651995 w 12192000"/>
              <a:gd name="connsiteY21" fmla="*/ 244567 h 1924333"/>
              <a:gd name="connsiteX22" fmla="*/ 7725761 w 12192000"/>
              <a:gd name="connsiteY22" fmla="*/ 258638 h 1924333"/>
              <a:gd name="connsiteX23" fmla="*/ 7823038 w 12192000"/>
              <a:gd name="connsiteY23" fmla="*/ 287078 h 1924333"/>
              <a:gd name="connsiteX24" fmla="*/ 7866405 w 12192000"/>
              <a:gd name="connsiteY24" fmla="*/ 287288 h 1924333"/>
              <a:gd name="connsiteX25" fmla="*/ 7875021 w 12192000"/>
              <a:gd name="connsiteY25" fmla="*/ 288224 h 1924333"/>
              <a:gd name="connsiteX26" fmla="*/ 7875146 w 12192000"/>
              <a:gd name="connsiteY26" fmla="*/ 288614 h 1924333"/>
              <a:gd name="connsiteX27" fmla="*/ 7907443 w 12192000"/>
              <a:gd name="connsiteY27" fmla="*/ 291752 h 1924333"/>
              <a:gd name="connsiteX28" fmla="*/ 7912892 w 12192000"/>
              <a:gd name="connsiteY28" fmla="*/ 294833 h 1924333"/>
              <a:gd name="connsiteX29" fmla="*/ 7946345 w 12192000"/>
              <a:gd name="connsiteY29" fmla="*/ 319359 h 1924333"/>
              <a:gd name="connsiteX30" fmla="*/ 8021238 w 12192000"/>
              <a:gd name="connsiteY30" fmla="*/ 315159 h 1924333"/>
              <a:gd name="connsiteX31" fmla="*/ 8094697 w 12192000"/>
              <a:gd name="connsiteY31" fmla="*/ 351819 h 1924333"/>
              <a:gd name="connsiteX32" fmla="*/ 8155208 w 12192000"/>
              <a:gd name="connsiteY32" fmla="*/ 371168 h 1924333"/>
              <a:gd name="connsiteX33" fmla="*/ 8248472 w 12192000"/>
              <a:gd name="connsiteY33" fmla="*/ 400489 h 1924333"/>
              <a:gd name="connsiteX34" fmla="*/ 8300068 w 12192000"/>
              <a:gd name="connsiteY34" fmla="*/ 405531 h 1924333"/>
              <a:gd name="connsiteX35" fmla="*/ 8356293 w 12192000"/>
              <a:gd name="connsiteY35" fmla="*/ 403328 h 1924333"/>
              <a:gd name="connsiteX36" fmla="*/ 8475838 w 12192000"/>
              <a:gd name="connsiteY36" fmla="*/ 435524 h 1924333"/>
              <a:gd name="connsiteX37" fmla="*/ 8575216 w 12192000"/>
              <a:gd name="connsiteY37" fmla="*/ 450198 h 1924333"/>
              <a:gd name="connsiteX38" fmla="*/ 8588650 w 12192000"/>
              <a:gd name="connsiteY38" fmla="*/ 447070 h 1924333"/>
              <a:gd name="connsiteX39" fmla="*/ 8612184 w 12192000"/>
              <a:gd name="connsiteY39" fmla="*/ 439577 h 1924333"/>
              <a:gd name="connsiteX40" fmla="*/ 8630713 w 12192000"/>
              <a:gd name="connsiteY40" fmla="*/ 433015 h 1924333"/>
              <a:gd name="connsiteX41" fmla="*/ 8704240 w 12192000"/>
              <a:gd name="connsiteY41" fmla="*/ 422865 h 1924333"/>
              <a:gd name="connsiteX42" fmla="*/ 8829513 w 12192000"/>
              <a:gd name="connsiteY42" fmla="*/ 429389 h 1924333"/>
              <a:gd name="connsiteX43" fmla="*/ 9083651 w 12192000"/>
              <a:gd name="connsiteY43" fmla="*/ 390744 h 1924333"/>
              <a:gd name="connsiteX44" fmla="*/ 9371402 w 12192000"/>
              <a:gd name="connsiteY44" fmla="*/ 371809 h 1924333"/>
              <a:gd name="connsiteX45" fmla="*/ 9429586 w 12192000"/>
              <a:gd name="connsiteY45" fmla="*/ 369213 h 1924333"/>
              <a:gd name="connsiteX46" fmla="*/ 9489757 w 12192000"/>
              <a:gd name="connsiteY46" fmla="*/ 377814 h 1924333"/>
              <a:gd name="connsiteX47" fmla="*/ 9516954 w 12192000"/>
              <a:gd name="connsiteY47" fmla="*/ 376991 h 1924333"/>
              <a:gd name="connsiteX48" fmla="*/ 9645588 w 12192000"/>
              <a:gd name="connsiteY48" fmla="*/ 363590 h 1924333"/>
              <a:gd name="connsiteX49" fmla="*/ 9722896 w 12192000"/>
              <a:gd name="connsiteY49" fmla="*/ 360983 h 1924333"/>
              <a:gd name="connsiteX50" fmla="*/ 9752803 w 12192000"/>
              <a:gd name="connsiteY50" fmla="*/ 368492 h 1924333"/>
              <a:gd name="connsiteX51" fmla="*/ 9890305 w 12192000"/>
              <a:gd name="connsiteY51" fmla="*/ 380736 h 1924333"/>
              <a:gd name="connsiteX52" fmla="*/ 9939767 w 12192000"/>
              <a:gd name="connsiteY52" fmla="*/ 377776 h 1924333"/>
              <a:gd name="connsiteX53" fmla="*/ 9944355 w 12192000"/>
              <a:gd name="connsiteY53" fmla="*/ 377352 h 1924333"/>
              <a:gd name="connsiteX54" fmla="*/ 9953719 w 12192000"/>
              <a:gd name="connsiteY54" fmla="*/ 375642 h 1924333"/>
              <a:gd name="connsiteX55" fmla="*/ 9955809 w 12192000"/>
              <a:gd name="connsiteY55" fmla="*/ 376294 h 1924333"/>
              <a:gd name="connsiteX56" fmla="*/ 10032710 w 12192000"/>
              <a:gd name="connsiteY56" fmla="*/ 394940 h 1924333"/>
              <a:gd name="connsiteX57" fmla="*/ 10049925 w 12192000"/>
              <a:gd name="connsiteY57" fmla="*/ 404971 h 1924333"/>
              <a:gd name="connsiteX58" fmla="*/ 10112671 w 12192000"/>
              <a:gd name="connsiteY58" fmla="*/ 414549 h 1924333"/>
              <a:gd name="connsiteX59" fmla="*/ 10170853 w 12192000"/>
              <a:gd name="connsiteY59" fmla="*/ 435168 h 1924333"/>
              <a:gd name="connsiteX60" fmla="*/ 10290184 w 12192000"/>
              <a:gd name="connsiteY60" fmla="*/ 448123 h 1924333"/>
              <a:gd name="connsiteX61" fmla="*/ 10320158 w 12192000"/>
              <a:gd name="connsiteY61" fmla="*/ 458352 h 1924333"/>
              <a:gd name="connsiteX62" fmla="*/ 10321815 w 12192000"/>
              <a:gd name="connsiteY62" fmla="*/ 463087 h 1924333"/>
              <a:gd name="connsiteX63" fmla="*/ 10373742 w 12192000"/>
              <a:gd name="connsiteY63" fmla="*/ 464538 h 1924333"/>
              <a:gd name="connsiteX64" fmla="*/ 10428532 w 12192000"/>
              <a:gd name="connsiteY64" fmla="*/ 492504 h 1924333"/>
              <a:gd name="connsiteX65" fmla="*/ 10466490 w 12192000"/>
              <a:gd name="connsiteY65" fmla="*/ 517759 h 1924333"/>
              <a:gd name="connsiteX66" fmla="*/ 10466675 w 12192000"/>
              <a:gd name="connsiteY66" fmla="*/ 522076 h 1924333"/>
              <a:gd name="connsiteX67" fmla="*/ 10470309 w 12192000"/>
              <a:gd name="connsiteY67" fmla="*/ 522792 h 1924333"/>
              <a:gd name="connsiteX68" fmla="*/ 10474138 w 12192000"/>
              <a:gd name="connsiteY68" fmla="*/ 519761 h 1924333"/>
              <a:gd name="connsiteX69" fmla="*/ 10501100 w 12192000"/>
              <a:gd name="connsiteY69" fmla="*/ 528263 h 1924333"/>
              <a:gd name="connsiteX70" fmla="*/ 10502395 w 12192000"/>
              <a:gd name="connsiteY70" fmla="*/ 536393 h 1924333"/>
              <a:gd name="connsiteX71" fmla="*/ 10689496 w 12192000"/>
              <a:gd name="connsiteY71" fmla="*/ 560233 h 1924333"/>
              <a:gd name="connsiteX72" fmla="*/ 10788736 w 12192000"/>
              <a:gd name="connsiteY72" fmla="*/ 613188 h 1924333"/>
              <a:gd name="connsiteX73" fmla="*/ 10819747 w 12192000"/>
              <a:gd name="connsiteY73" fmla="*/ 621351 h 1924333"/>
              <a:gd name="connsiteX74" fmla="*/ 10864632 w 12192000"/>
              <a:gd name="connsiteY74" fmla="*/ 644858 h 1924333"/>
              <a:gd name="connsiteX75" fmla="*/ 10929407 w 12192000"/>
              <a:gd name="connsiteY75" fmla="*/ 652945 h 1924333"/>
              <a:gd name="connsiteX76" fmla="*/ 10979412 w 12192000"/>
              <a:gd name="connsiteY76" fmla="*/ 654217 h 1924333"/>
              <a:gd name="connsiteX77" fmla="*/ 11006959 w 12192000"/>
              <a:gd name="connsiteY77" fmla="*/ 657017 h 1924333"/>
              <a:gd name="connsiteX78" fmla="*/ 11077038 w 12192000"/>
              <a:gd name="connsiteY78" fmla="*/ 668487 h 1924333"/>
              <a:gd name="connsiteX79" fmla="*/ 11157850 w 12192000"/>
              <a:gd name="connsiteY79" fmla="*/ 693164 h 1924333"/>
              <a:gd name="connsiteX80" fmla="*/ 11175276 w 12192000"/>
              <a:gd name="connsiteY80" fmla="*/ 697243 h 1924333"/>
              <a:gd name="connsiteX81" fmla="*/ 11191131 w 12192000"/>
              <a:gd name="connsiteY81" fmla="*/ 696085 h 1924333"/>
              <a:gd name="connsiteX82" fmla="*/ 11195573 w 12192000"/>
              <a:gd name="connsiteY82" fmla="*/ 691751 h 1924333"/>
              <a:gd name="connsiteX83" fmla="*/ 11205299 w 12192000"/>
              <a:gd name="connsiteY83" fmla="*/ 693247 h 1924333"/>
              <a:gd name="connsiteX84" fmla="*/ 11223770 w 12192000"/>
              <a:gd name="connsiteY84" fmla="*/ 690335 h 1924333"/>
              <a:gd name="connsiteX85" fmla="*/ 11292119 w 12192000"/>
              <a:gd name="connsiteY85" fmla="*/ 713311 h 1924333"/>
              <a:gd name="connsiteX86" fmla="*/ 11435379 w 12192000"/>
              <a:gd name="connsiteY86" fmla="*/ 758519 h 1924333"/>
              <a:gd name="connsiteX87" fmla="*/ 11604406 w 12192000"/>
              <a:gd name="connsiteY87" fmla="*/ 810476 h 1924333"/>
              <a:gd name="connsiteX88" fmla="*/ 11652155 w 12192000"/>
              <a:gd name="connsiteY88" fmla="*/ 825109 h 1924333"/>
              <a:gd name="connsiteX89" fmla="*/ 11654192 w 12192000"/>
              <a:gd name="connsiteY89" fmla="*/ 827301 h 1924333"/>
              <a:gd name="connsiteX90" fmla="*/ 11676599 w 12192000"/>
              <a:gd name="connsiteY90" fmla="*/ 846628 h 1924333"/>
              <a:gd name="connsiteX91" fmla="*/ 11775168 w 12192000"/>
              <a:gd name="connsiteY91" fmla="*/ 890664 h 1924333"/>
              <a:gd name="connsiteX92" fmla="*/ 11826341 w 12192000"/>
              <a:gd name="connsiteY92" fmla="*/ 877558 h 1924333"/>
              <a:gd name="connsiteX93" fmla="*/ 11879068 w 12192000"/>
              <a:gd name="connsiteY93" fmla="*/ 874038 h 1924333"/>
              <a:gd name="connsiteX94" fmla="*/ 11889563 w 12192000"/>
              <a:gd name="connsiteY94" fmla="*/ 878619 h 1924333"/>
              <a:gd name="connsiteX95" fmla="*/ 12016613 w 12192000"/>
              <a:gd name="connsiteY95" fmla="*/ 886111 h 1924333"/>
              <a:gd name="connsiteX96" fmla="*/ 12108292 w 12192000"/>
              <a:gd name="connsiteY96" fmla="*/ 868500 h 1924333"/>
              <a:gd name="connsiteX97" fmla="*/ 12182910 w 12192000"/>
              <a:gd name="connsiteY97" fmla="*/ 882003 h 1924333"/>
              <a:gd name="connsiteX98" fmla="*/ 12192000 w 12192000"/>
              <a:gd name="connsiteY98" fmla="*/ 884778 h 1924333"/>
              <a:gd name="connsiteX99" fmla="*/ 12192000 w 12192000"/>
              <a:gd name="connsiteY99" fmla="*/ 1610315 h 1924333"/>
              <a:gd name="connsiteX100" fmla="*/ 12191998 w 12192000"/>
              <a:gd name="connsiteY100" fmla="*/ 1610315 h 1924333"/>
              <a:gd name="connsiteX101" fmla="*/ 12191998 w 12192000"/>
              <a:gd name="connsiteY101" fmla="*/ 1924333 h 1924333"/>
              <a:gd name="connsiteX102" fmla="*/ 0 w 12192000"/>
              <a:gd name="connsiteY102" fmla="*/ 1924333 h 1924333"/>
              <a:gd name="connsiteX103" fmla="*/ 0 w 12192000"/>
              <a:gd name="connsiteY103" fmla="*/ 505159 h 1924333"/>
              <a:gd name="connsiteX104" fmla="*/ 5722 w 12192000"/>
              <a:gd name="connsiteY104" fmla="*/ 508889 h 1924333"/>
              <a:gd name="connsiteX105" fmla="*/ 38476 w 12192000"/>
              <a:gd name="connsiteY105" fmla="*/ 524137 h 1924333"/>
              <a:gd name="connsiteX106" fmla="*/ 192883 w 12192000"/>
              <a:gd name="connsiteY106" fmla="*/ 545272 h 1924333"/>
              <a:gd name="connsiteX107" fmla="*/ 343710 w 12192000"/>
              <a:gd name="connsiteY107" fmla="*/ 565029 h 1924333"/>
              <a:gd name="connsiteX108" fmla="*/ 471066 w 12192000"/>
              <a:gd name="connsiteY108" fmla="*/ 549837 h 1924333"/>
              <a:gd name="connsiteX109" fmla="*/ 617333 w 12192000"/>
              <a:gd name="connsiteY109" fmla="*/ 526428 h 1924333"/>
              <a:gd name="connsiteX110" fmla="*/ 725203 w 12192000"/>
              <a:gd name="connsiteY110" fmla="*/ 523793 h 1924333"/>
              <a:gd name="connsiteX111" fmla="*/ 788494 w 12192000"/>
              <a:gd name="connsiteY111" fmla="*/ 505799 h 1924333"/>
              <a:gd name="connsiteX112" fmla="*/ 885977 w 12192000"/>
              <a:gd name="connsiteY112" fmla="*/ 526585 h 1924333"/>
              <a:gd name="connsiteX113" fmla="*/ 932142 w 12192000"/>
              <a:gd name="connsiteY113" fmla="*/ 528005 h 1924333"/>
              <a:gd name="connsiteX114" fmla="*/ 1090404 w 12192000"/>
              <a:gd name="connsiteY114" fmla="*/ 498299 h 1924333"/>
              <a:gd name="connsiteX115" fmla="*/ 1188628 w 12192000"/>
              <a:gd name="connsiteY115" fmla="*/ 483151 h 1924333"/>
              <a:gd name="connsiteX116" fmla="*/ 1316247 w 12192000"/>
              <a:gd name="connsiteY116" fmla="*/ 425979 h 1924333"/>
              <a:gd name="connsiteX117" fmla="*/ 1357712 w 12192000"/>
              <a:gd name="connsiteY117" fmla="*/ 416549 h 1924333"/>
              <a:gd name="connsiteX118" fmla="*/ 1425921 w 12192000"/>
              <a:gd name="connsiteY118" fmla="*/ 413953 h 1924333"/>
              <a:gd name="connsiteX119" fmla="*/ 1503817 w 12192000"/>
              <a:gd name="connsiteY119" fmla="*/ 380457 h 1924333"/>
              <a:gd name="connsiteX120" fmla="*/ 1639196 w 12192000"/>
              <a:gd name="connsiteY120" fmla="*/ 372785 h 1924333"/>
              <a:gd name="connsiteX121" fmla="*/ 1705606 w 12192000"/>
              <a:gd name="connsiteY121" fmla="*/ 359023 h 1924333"/>
              <a:gd name="connsiteX122" fmla="*/ 1813011 w 12192000"/>
              <a:gd name="connsiteY122" fmla="*/ 331023 h 1924333"/>
              <a:gd name="connsiteX123" fmla="*/ 1831380 w 12192000"/>
              <a:gd name="connsiteY123" fmla="*/ 341307 h 1924333"/>
              <a:gd name="connsiteX124" fmla="*/ 1858612 w 12192000"/>
              <a:gd name="connsiteY124" fmla="*/ 326777 h 1924333"/>
              <a:gd name="connsiteX125" fmla="*/ 1880661 w 12192000"/>
              <a:gd name="connsiteY125" fmla="*/ 335987 h 1924333"/>
              <a:gd name="connsiteX126" fmla="*/ 1941495 w 12192000"/>
              <a:gd name="connsiteY126" fmla="*/ 310792 h 1924333"/>
              <a:gd name="connsiteX127" fmla="*/ 1995402 w 12192000"/>
              <a:gd name="connsiteY127" fmla="*/ 305480 h 1924333"/>
              <a:gd name="connsiteX128" fmla="*/ 2223864 w 12192000"/>
              <a:gd name="connsiteY128" fmla="*/ 266118 h 1924333"/>
              <a:gd name="connsiteX129" fmla="*/ 2418043 w 12192000"/>
              <a:gd name="connsiteY129" fmla="*/ 215314 h 1924333"/>
              <a:gd name="connsiteX130" fmla="*/ 2558461 w 12192000"/>
              <a:gd name="connsiteY130" fmla="*/ 168193 h 1924333"/>
              <a:gd name="connsiteX131" fmla="*/ 2595535 w 12192000"/>
              <a:gd name="connsiteY131" fmla="*/ 158548 h 1924333"/>
              <a:gd name="connsiteX132" fmla="*/ 2626942 w 12192000"/>
              <a:gd name="connsiteY132" fmla="*/ 130400 h 1924333"/>
              <a:gd name="connsiteX133" fmla="*/ 2632225 w 12192000"/>
              <a:gd name="connsiteY133" fmla="*/ 130446 h 1924333"/>
              <a:gd name="connsiteX134" fmla="*/ 2696856 w 12192000"/>
              <a:gd name="connsiteY134" fmla="*/ 128498 h 1924333"/>
              <a:gd name="connsiteX135" fmla="*/ 2759767 w 12192000"/>
              <a:gd name="connsiteY135" fmla="*/ 127784 h 1924333"/>
              <a:gd name="connsiteX136" fmla="*/ 2792685 w 12192000"/>
              <a:gd name="connsiteY136" fmla="*/ 115710 h 1924333"/>
              <a:gd name="connsiteX137" fmla="*/ 2799767 w 12192000"/>
              <a:gd name="connsiteY137" fmla="*/ 113754 h 1924333"/>
              <a:gd name="connsiteX138" fmla="*/ 2829799 w 12192000"/>
              <a:gd name="connsiteY138" fmla="*/ 120042 h 1924333"/>
              <a:gd name="connsiteX139" fmla="*/ 2890704 w 12192000"/>
              <a:gd name="connsiteY139" fmla="*/ 121493 h 1924333"/>
              <a:gd name="connsiteX140" fmla="*/ 3042646 w 12192000"/>
              <a:gd name="connsiteY140" fmla="*/ 112273 h 1924333"/>
              <a:gd name="connsiteX141" fmla="*/ 3146630 w 12192000"/>
              <a:gd name="connsiteY141" fmla="*/ 100898 h 1924333"/>
              <a:gd name="connsiteX142" fmla="*/ 3233163 w 12192000"/>
              <a:gd name="connsiteY142" fmla="*/ 120200 h 1924333"/>
              <a:gd name="connsiteX143" fmla="*/ 3372699 w 12192000"/>
              <a:gd name="connsiteY143" fmla="*/ 129394 h 1924333"/>
              <a:gd name="connsiteX144" fmla="*/ 3394352 w 12192000"/>
              <a:gd name="connsiteY144" fmla="*/ 131671 h 1924333"/>
              <a:gd name="connsiteX145" fmla="*/ 3448218 w 12192000"/>
              <a:gd name="connsiteY145" fmla="*/ 118229 h 1924333"/>
              <a:gd name="connsiteX146" fmla="*/ 3505047 w 12192000"/>
              <a:gd name="connsiteY146" fmla="*/ 115412 h 1924333"/>
              <a:gd name="connsiteX147" fmla="*/ 3521767 w 12192000"/>
              <a:gd name="connsiteY147" fmla="*/ 111071 h 1924333"/>
              <a:gd name="connsiteX148" fmla="*/ 3585137 w 12192000"/>
              <a:gd name="connsiteY148" fmla="*/ 114371 h 1924333"/>
              <a:gd name="connsiteX149" fmla="*/ 3690293 w 12192000"/>
              <a:gd name="connsiteY149" fmla="*/ 98301 h 1924333"/>
              <a:gd name="connsiteX150" fmla="*/ 3867818 w 12192000"/>
              <a:gd name="connsiteY150" fmla="*/ 88985 h 1924333"/>
              <a:gd name="connsiteX151" fmla="*/ 4091337 w 12192000"/>
              <a:gd name="connsiteY151" fmla="*/ 70813 h 1924333"/>
              <a:gd name="connsiteX152" fmla="*/ 4246332 w 12192000"/>
              <a:gd name="connsiteY152" fmla="*/ 41697 h 1924333"/>
              <a:gd name="connsiteX153" fmla="*/ 4266975 w 12192000"/>
              <a:gd name="connsiteY153" fmla="*/ 46592 h 1924333"/>
              <a:gd name="connsiteX154" fmla="*/ 4270566 w 12192000"/>
              <a:gd name="connsiteY154" fmla="*/ 47620 h 1924333"/>
              <a:gd name="connsiteX155" fmla="*/ 4288964 w 12192000"/>
              <a:gd name="connsiteY155" fmla="*/ 52766 h 1924333"/>
              <a:gd name="connsiteX156" fmla="*/ 4365137 w 12192000"/>
              <a:gd name="connsiteY156" fmla="*/ 51783 h 1924333"/>
              <a:gd name="connsiteX157" fmla="*/ 4430546 w 12192000"/>
              <a:gd name="connsiteY157" fmla="*/ 44555 h 1924333"/>
              <a:gd name="connsiteX158" fmla="*/ 4444136 w 12192000"/>
              <a:gd name="connsiteY158" fmla="*/ 39567 h 1924333"/>
              <a:gd name="connsiteX159" fmla="*/ 4534039 w 12192000"/>
              <a:gd name="connsiteY159" fmla="*/ 31604 h 1924333"/>
              <a:gd name="connsiteX160" fmla="*/ 4560448 w 12192000"/>
              <a:gd name="connsiteY160" fmla="*/ 25231 h 1924333"/>
              <a:gd name="connsiteX161" fmla="*/ 4568006 w 12192000"/>
              <a:gd name="connsiteY161" fmla="*/ 25970 h 1924333"/>
              <a:gd name="connsiteX162" fmla="*/ 4595497 w 12192000"/>
              <a:gd name="connsiteY162" fmla="*/ 22958 h 1924333"/>
              <a:gd name="connsiteX163" fmla="*/ 4608623 w 12192000"/>
              <a:gd name="connsiteY163" fmla="*/ 18108 h 1924333"/>
              <a:gd name="connsiteX164" fmla="*/ 4623942 w 12192000"/>
              <a:gd name="connsiteY164" fmla="*/ 22251 h 1924333"/>
              <a:gd name="connsiteX165" fmla="*/ 4664336 w 12192000"/>
              <a:gd name="connsiteY165" fmla="*/ 23306 h 1924333"/>
              <a:gd name="connsiteX166" fmla="*/ 4677385 w 12192000"/>
              <a:gd name="connsiteY166" fmla="*/ 18246 h 1924333"/>
              <a:gd name="connsiteX167" fmla="*/ 4698143 w 12192000"/>
              <a:gd name="connsiteY167" fmla="*/ 18036 h 1924333"/>
              <a:gd name="connsiteX168" fmla="*/ 4750609 w 12192000"/>
              <a:gd name="connsiteY168" fmla="*/ 23611 h 1924333"/>
              <a:gd name="connsiteX169" fmla="*/ 4784658 w 12192000"/>
              <a:gd name="connsiteY169" fmla="*/ 25057 h 1924333"/>
              <a:gd name="connsiteX170" fmla="*/ 4847558 w 12192000"/>
              <a:gd name="connsiteY170" fmla="*/ 38726 h 1924333"/>
              <a:gd name="connsiteX171" fmla="*/ 4909134 w 12192000"/>
              <a:gd name="connsiteY171" fmla="*/ 50659 h 1924333"/>
              <a:gd name="connsiteX172" fmla="*/ 5099219 w 12192000"/>
              <a:gd name="connsiteY172" fmla="*/ 55050 h 1924333"/>
              <a:gd name="connsiteX173" fmla="*/ 5184992 w 12192000"/>
              <a:gd name="connsiteY173" fmla="*/ 67596 h 1924333"/>
              <a:gd name="connsiteX174" fmla="*/ 5229637 w 12192000"/>
              <a:gd name="connsiteY174" fmla="*/ 67789 h 1924333"/>
              <a:gd name="connsiteX175" fmla="*/ 5389346 w 12192000"/>
              <a:gd name="connsiteY175" fmla="*/ 80211 h 1924333"/>
              <a:gd name="connsiteX176" fmla="*/ 5494414 w 12192000"/>
              <a:gd name="connsiteY176" fmla="*/ 75926 h 1924333"/>
              <a:gd name="connsiteX177" fmla="*/ 5528443 w 12192000"/>
              <a:gd name="connsiteY177" fmla="*/ 77206 h 1924333"/>
              <a:gd name="connsiteX178" fmla="*/ 5684939 w 12192000"/>
              <a:gd name="connsiteY178" fmla="*/ 50269 h 1924333"/>
              <a:gd name="connsiteX179" fmla="*/ 5765146 w 12192000"/>
              <a:gd name="connsiteY179" fmla="*/ 50414 h 1924333"/>
              <a:gd name="connsiteX180" fmla="*/ 5848655 w 12192000"/>
              <a:gd name="connsiteY180" fmla="*/ 35257 h 1924333"/>
              <a:gd name="connsiteX181" fmla="*/ 5930656 w 12192000"/>
              <a:gd name="connsiteY181" fmla="*/ 30131 h 1924333"/>
              <a:gd name="connsiteX182" fmla="*/ 6124150 w 12192000"/>
              <a:gd name="connsiteY182" fmla="*/ 31679 h 1924333"/>
              <a:gd name="connsiteX183" fmla="*/ 6189199 w 12192000"/>
              <a:gd name="connsiteY183" fmla="*/ 588 h 1924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12192000" h="1924333">
                <a:moveTo>
                  <a:pt x="6189199" y="588"/>
                </a:moveTo>
                <a:cubicBezTo>
                  <a:pt x="6196356" y="-574"/>
                  <a:pt x="6202609" y="-108"/>
                  <a:pt x="6207079" y="2850"/>
                </a:cubicBezTo>
                <a:cubicBezTo>
                  <a:pt x="6222026" y="2749"/>
                  <a:pt x="6273489" y="3767"/>
                  <a:pt x="6285610" y="18131"/>
                </a:cubicBezTo>
                <a:cubicBezTo>
                  <a:pt x="6307255" y="18685"/>
                  <a:pt x="6357141" y="23793"/>
                  <a:pt x="6378008" y="24625"/>
                </a:cubicBezTo>
                <a:cubicBezTo>
                  <a:pt x="6409946" y="30645"/>
                  <a:pt x="6438307" y="10375"/>
                  <a:pt x="6466340" y="21366"/>
                </a:cubicBezTo>
                <a:cubicBezTo>
                  <a:pt x="6488276" y="31229"/>
                  <a:pt x="6529854" y="28110"/>
                  <a:pt x="6553334" y="35307"/>
                </a:cubicBezTo>
                <a:cubicBezTo>
                  <a:pt x="6561737" y="48059"/>
                  <a:pt x="6609188" y="62087"/>
                  <a:pt x="6626068" y="58045"/>
                </a:cubicBezTo>
                <a:cubicBezTo>
                  <a:pt x="6660952" y="66570"/>
                  <a:pt x="6666277" y="84716"/>
                  <a:pt x="6692303" y="91487"/>
                </a:cubicBezTo>
                <a:lnTo>
                  <a:pt x="6733670" y="118130"/>
                </a:lnTo>
                <a:lnTo>
                  <a:pt x="6798016" y="112271"/>
                </a:lnTo>
                <a:lnTo>
                  <a:pt x="6801081" y="114963"/>
                </a:lnTo>
                <a:cubicBezTo>
                  <a:pt x="6806919" y="120140"/>
                  <a:pt x="6812832" y="125016"/>
                  <a:pt x="6819351" y="128825"/>
                </a:cubicBezTo>
                <a:cubicBezTo>
                  <a:pt x="6825742" y="109997"/>
                  <a:pt x="6840132" y="116541"/>
                  <a:pt x="6852732" y="123321"/>
                </a:cubicBezTo>
                <a:lnTo>
                  <a:pt x="6865247" y="128836"/>
                </a:lnTo>
                <a:lnTo>
                  <a:pt x="6905517" y="129265"/>
                </a:lnTo>
                <a:cubicBezTo>
                  <a:pt x="6934052" y="140042"/>
                  <a:pt x="6939773" y="141556"/>
                  <a:pt x="6950286" y="150104"/>
                </a:cubicBezTo>
                <a:lnTo>
                  <a:pt x="7003442" y="136136"/>
                </a:lnTo>
                <a:lnTo>
                  <a:pt x="7160047" y="166721"/>
                </a:lnTo>
                <a:cubicBezTo>
                  <a:pt x="7207281" y="179911"/>
                  <a:pt x="7280644" y="210197"/>
                  <a:pt x="7325604" y="215867"/>
                </a:cubicBezTo>
                <a:cubicBezTo>
                  <a:pt x="7460113" y="233904"/>
                  <a:pt x="7393081" y="242880"/>
                  <a:pt x="7540522" y="239374"/>
                </a:cubicBezTo>
                <a:cubicBezTo>
                  <a:pt x="7545714" y="234872"/>
                  <a:pt x="7605972" y="231727"/>
                  <a:pt x="7612071" y="229553"/>
                </a:cubicBezTo>
                <a:lnTo>
                  <a:pt x="7651995" y="244567"/>
                </a:lnTo>
                <a:lnTo>
                  <a:pt x="7725761" y="258638"/>
                </a:lnTo>
                <a:lnTo>
                  <a:pt x="7823038" y="287078"/>
                </a:lnTo>
                <a:cubicBezTo>
                  <a:pt x="7837080" y="286482"/>
                  <a:pt x="7851647" y="286498"/>
                  <a:pt x="7866405" y="287288"/>
                </a:cubicBezTo>
                <a:lnTo>
                  <a:pt x="7875021" y="288224"/>
                </a:lnTo>
                <a:cubicBezTo>
                  <a:pt x="7875062" y="288354"/>
                  <a:pt x="7875105" y="288483"/>
                  <a:pt x="7875146" y="288614"/>
                </a:cubicBezTo>
                <a:cubicBezTo>
                  <a:pt x="7880550" y="289202"/>
                  <a:pt x="7901153" y="290716"/>
                  <a:pt x="7907443" y="291752"/>
                </a:cubicBezTo>
                <a:lnTo>
                  <a:pt x="7912892" y="294833"/>
                </a:lnTo>
                <a:lnTo>
                  <a:pt x="7946345" y="319359"/>
                </a:lnTo>
                <a:cubicBezTo>
                  <a:pt x="7958657" y="312776"/>
                  <a:pt x="7996513" y="309749"/>
                  <a:pt x="8021238" y="315159"/>
                </a:cubicBezTo>
                <a:cubicBezTo>
                  <a:pt x="8045964" y="320570"/>
                  <a:pt x="8058169" y="340462"/>
                  <a:pt x="8094697" y="351819"/>
                </a:cubicBezTo>
                <a:cubicBezTo>
                  <a:pt x="8129587" y="361154"/>
                  <a:pt x="8116181" y="360544"/>
                  <a:pt x="8155208" y="371168"/>
                </a:cubicBezTo>
                <a:cubicBezTo>
                  <a:pt x="8196217" y="383300"/>
                  <a:pt x="8205468" y="391801"/>
                  <a:pt x="8248472" y="400489"/>
                </a:cubicBezTo>
                <a:cubicBezTo>
                  <a:pt x="8283932" y="419791"/>
                  <a:pt x="8278617" y="392031"/>
                  <a:pt x="8300068" y="405531"/>
                </a:cubicBezTo>
                <a:lnTo>
                  <a:pt x="8356293" y="403328"/>
                </a:lnTo>
                <a:cubicBezTo>
                  <a:pt x="8377247" y="404463"/>
                  <a:pt x="8438442" y="433194"/>
                  <a:pt x="8475838" y="435524"/>
                </a:cubicBezTo>
                <a:cubicBezTo>
                  <a:pt x="8510241" y="438037"/>
                  <a:pt x="8545511" y="449840"/>
                  <a:pt x="8575216" y="450198"/>
                </a:cubicBezTo>
                <a:lnTo>
                  <a:pt x="8588650" y="447070"/>
                </a:lnTo>
                <a:lnTo>
                  <a:pt x="8612184" y="439577"/>
                </a:lnTo>
                <a:lnTo>
                  <a:pt x="8630713" y="433015"/>
                </a:lnTo>
                <a:cubicBezTo>
                  <a:pt x="8635870" y="429519"/>
                  <a:pt x="8700685" y="428411"/>
                  <a:pt x="8704240" y="422865"/>
                </a:cubicBezTo>
                <a:cubicBezTo>
                  <a:pt x="8761777" y="429549"/>
                  <a:pt x="8768302" y="427178"/>
                  <a:pt x="8829513" y="429389"/>
                </a:cubicBezTo>
                <a:cubicBezTo>
                  <a:pt x="8922895" y="444672"/>
                  <a:pt x="8924579" y="401507"/>
                  <a:pt x="9083651" y="390744"/>
                </a:cubicBezTo>
                <a:cubicBezTo>
                  <a:pt x="9138403" y="388032"/>
                  <a:pt x="9315003" y="378647"/>
                  <a:pt x="9371402" y="371809"/>
                </a:cubicBezTo>
                <a:cubicBezTo>
                  <a:pt x="9358632" y="337502"/>
                  <a:pt x="9402842" y="379364"/>
                  <a:pt x="9429586" y="369213"/>
                </a:cubicBezTo>
                <a:cubicBezTo>
                  <a:pt x="9449312" y="370213"/>
                  <a:pt x="9473938" y="373270"/>
                  <a:pt x="9489757" y="377814"/>
                </a:cubicBezTo>
                <a:cubicBezTo>
                  <a:pt x="9498164" y="379256"/>
                  <a:pt x="9507139" y="379272"/>
                  <a:pt x="9516954" y="376991"/>
                </a:cubicBezTo>
                <a:cubicBezTo>
                  <a:pt x="9548430" y="354766"/>
                  <a:pt x="9591874" y="370315"/>
                  <a:pt x="9645588" y="363590"/>
                </a:cubicBezTo>
                <a:cubicBezTo>
                  <a:pt x="9660487" y="368814"/>
                  <a:pt x="9710817" y="350550"/>
                  <a:pt x="9722896" y="360983"/>
                </a:cubicBezTo>
                <a:cubicBezTo>
                  <a:pt x="9733918" y="362239"/>
                  <a:pt x="9745201" y="356679"/>
                  <a:pt x="9752803" y="368492"/>
                </a:cubicBezTo>
                <a:cubicBezTo>
                  <a:pt x="9793268" y="374490"/>
                  <a:pt x="9843313" y="380978"/>
                  <a:pt x="9890305" y="380736"/>
                </a:cubicBezTo>
                <a:cubicBezTo>
                  <a:pt x="9912701" y="380083"/>
                  <a:pt x="9926523" y="379037"/>
                  <a:pt x="9939767" y="377776"/>
                </a:cubicBezTo>
                <a:lnTo>
                  <a:pt x="9944355" y="377352"/>
                </a:lnTo>
                <a:lnTo>
                  <a:pt x="9953719" y="375642"/>
                </a:lnTo>
                <a:lnTo>
                  <a:pt x="9955809" y="376294"/>
                </a:lnTo>
                <a:lnTo>
                  <a:pt x="10032710" y="394940"/>
                </a:lnTo>
                <a:lnTo>
                  <a:pt x="10049925" y="404971"/>
                </a:lnTo>
                <a:lnTo>
                  <a:pt x="10112671" y="414549"/>
                </a:lnTo>
                <a:cubicBezTo>
                  <a:pt x="10169643" y="412125"/>
                  <a:pt x="10132220" y="425358"/>
                  <a:pt x="10170853" y="435168"/>
                </a:cubicBezTo>
                <a:cubicBezTo>
                  <a:pt x="10206088" y="442020"/>
                  <a:pt x="10240809" y="454081"/>
                  <a:pt x="10290184" y="448123"/>
                </a:cubicBezTo>
                <a:cubicBezTo>
                  <a:pt x="10301813" y="444919"/>
                  <a:pt x="10315233" y="449499"/>
                  <a:pt x="10320158" y="458352"/>
                </a:cubicBezTo>
                <a:cubicBezTo>
                  <a:pt x="10321006" y="459876"/>
                  <a:pt x="10321565" y="461470"/>
                  <a:pt x="10321815" y="463087"/>
                </a:cubicBezTo>
                <a:cubicBezTo>
                  <a:pt x="10354058" y="457158"/>
                  <a:pt x="10355176" y="470634"/>
                  <a:pt x="10373742" y="464538"/>
                </a:cubicBezTo>
                <a:cubicBezTo>
                  <a:pt x="10403060" y="475292"/>
                  <a:pt x="10411841" y="497597"/>
                  <a:pt x="10428532" y="492504"/>
                </a:cubicBezTo>
                <a:cubicBezTo>
                  <a:pt x="10440561" y="500742"/>
                  <a:pt x="10446267" y="521930"/>
                  <a:pt x="10466490" y="517759"/>
                </a:cubicBezTo>
                <a:cubicBezTo>
                  <a:pt x="10464622" y="519986"/>
                  <a:pt x="10465013" y="521261"/>
                  <a:pt x="10466675" y="522076"/>
                </a:cubicBezTo>
                <a:lnTo>
                  <a:pt x="10470309" y="522792"/>
                </a:lnTo>
                <a:lnTo>
                  <a:pt x="10474138" y="519761"/>
                </a:lnTo>
                <a:cubicBezTo>
                  <a:pt x="10488888" y="509612"/>
                  <a:pt x="10484914" y="524734"/>
                  <a:pt x="10501100" y="528263"/>
                </a:cubicBezTo>
                <a:cubicBezTo>
                  <a:pt x="10508412" y="530705"/>
                  <a:pt x="10505426" y="533743"/>
                  <a:pt x="10502395" y="536393"/>
                </a:cubicBezTo>
                <a:lnTo>
                  <a:pt x="10689496" y="560233"/>
                </a:lnTo>
                <a:cubicBezTo>
                  <a:pt x="10721441" y="573640"/>
                  <a:pt x="10757547" y="582937"/>
                  <a:pt x="10788736" y="613188"/>
                </a:cubicBezTo>
                <a:cubicBezTo>
                  <a:pt x="10794510" y="621641"/>
                  <a:pt x="10807098" y="616073"/>
                  <a:pt x="10819747" y="621351"/>
                </a:cubicBezTo>
                <a:cubicBezTo>
                  <a:pt x="10832398" y="626630"/>
                  <a:pt x="10846356" y="639592"/>
                  <a:pt x="10864632" y="644858"/>
                </a:cubicBezTo>
                <a:cubicBezTo>
                  <a:pt x="10895617" y="652290"/>
                  <a:pt x="10921550" y="640451"/>
                  <a:pt x="10929407" y="652945"/>
                </a:cubicBezTo>
                <a:cubicBezTo>
                  <a:pt x="10945460" y="653176"/>
                  <a:pt x="10968148" y="640553"/>
                  <a:pt x="10979412" y="654217"/>
                </a:cubicBezTo>
                <a:cubicBezTo>
                  <a:pt x="10981679" y="643737"/>
                  <a:pt x="10997287" y="663414"/>
                  <a:pt x="11006959" y="657017"/>
                </a:cubicBezTo>
                <a:cubicBezTo>
                  <a:pt x="11023230" y="659396"/>
                  <a:pt x="11051890" y="662462"/>
                  <a:pt x="11077038" y="668487"/>
                </a:cubicBezTo>
                <a:cubicBezTo>
                  <a:pt x="11097000" y="690299"/>
                  <a:pt x="11141286" y="676399"/>
                  <a:pt x="11157850" y="693164"/>
                </a:cubicBezTo>
                <a:cubicBezTo>
                  <a:pt x="11163800" y="695757"/>
                  <a:pt x="11169599" y="696942"/>
                  <a:pt x="11175276" y="697243"/>
                </a:cubicBezTo>
                <a:lnTo>
                  <a:pt x="11191131" y="696085"/>
                </a:lnTo>
                <a:lnTo>
                  <a:pt x="11195573" y="691751"/>
                </a:lnTo>
                <a:lnTo>
                  <a:pt x="11205299" y="693247"/>
                </a:lnTo>
                <a:lnTo>
                  <a:pt x="11223770" y="690335"/>
                </a:lnTo>
                <a:cubicBezTo>
                  <a:pt x="11237778" y="693777"/>
                  <a:pt x="11256852" y="701947"/>
                  <a:pt x="11292119" y="713311"/>
                </a:cubicBezTo>
                <a:cubicBezTo>
                  <a:pt x="11334878" y="733451"/>
                  <a:pt x="11401662" y="729175"/>
                  <a:pt x="11435379" y="758519"/>
                </a:cubicBezTo>
                <a:lnTo>
                  <a:pt x="11604406" y="810476"/>
                </a:lnTo>
                <a:lnTo>
                  <a:pt x="11652155" y="825109"/>
                </a:lnTo>
                <a:lnTo>
                  <a:pt x="11654192" y="827301"/>
                </a:lnTo>
                <a:cubicBezTo>
                  <a:pt x="11661650" y="834729"/>
                  <a:pt x="11669215" y="841480"/>
                  <a:pt x="11676599" y="846628"/>
                </a:cubicBezTo>
                <a:cubicBezTo>
                  <a:pt x="11688258" y="861760"/>
                  <a:pt x="11752266" y="896888"/>
                  <a:pt x="11775168" y="890664"/>
                </a:cubicBezTo>
                <a:cubicBezTo>
                  <a:pt x="11790977" y="883819"/>
                  <a:pt x="11808364" y="879901"/>
                  <a:pt x="11826341" y="877558"/>
                </a:cubicBezTo>
                <a:lnTo>
                  <a:pt x="11879068" y="874038"/>
                </a:lnTo>
                <a:lnTo>
                  <a:pt x="11889563" y="878619"/>
                </a:lnTo>
                <a:lnTo>
                  <a:pt x="12016613" y="886111"/>
                </a:lnTo>
                <a:lnTo>
                  <a:pt x="12108292" y="868500"/>
                </a:lnTo>
                <a:cubicBezTo>
                  <a:pt x="12129725" y="867311"/>
                  <a:pt x="12157891" y="874537"/>
                  <a:pt x="12182910" y="882003"/>
                </a:cubicBezTo>
                <a:lnTo>
                  <a:pt x="12192000" y="884778"/>
                </a:lnTo>
                <a:lnTo>
                  <a:pt x="12192000" y="1610315"/>
                </a:lnTo>
                <a:lnTo>
                  <a:pt x="12191998" y="1610315"/>
                </a:lnTo>
                <a:lnTo>
                  <a:pt x="12191998" y="1924333"/>
                </a:lnTo>
                <a:lnTo>
                  <a:pt x="0" y="1924333"/>
                </a:lnTo>
                <a:lnTo>
                  <a:pt x="0" y="505159"/>
                </a:lnTo>
                <a:lnTo>
                  <a:pt x="5722" y="508889"/>
                </a:lnTo>
                <a:cubicBezTo>
                  <a:pt x="21614" y="518548"/>
                  <a:pt x="33814" y="524781"/>
                  <a:pt x="38476" y="524137"/>
                </a:cubicBezTo>
                <a:cubicBezTo>
                  <a:pt x="99229" y="544180"/>
                  <a:pt x="142010" y="538457"/>
                  <a:pt x="192883" y="545272"/>
                </a:cubicBezTo>
                <a:cubicBezTo>
                  <a:pt x="277629" y="525210"/>
                  <a:pt x="293434" y="558443"/>
                  <a:pt x="343710" y="565029"/>
                </a:cubicBezTo>
                <a:cubicBezTo>
                  <a:pt x="383094" y="555729"/>
                  <a:pt x="425462" y="556271"/>
                  <a:pt x="471066" y="549837"/>
                </a:cubicBezTo>
                <a:cubicBezTo>
                  <a:pt x="513583" y="544428"/>
                  <a:pt x="569194" y="531004"/>
                  <a:pt x="617333" y="526428"/>
                </a:cubicBezTo>
                <a:cubicBezTo>
                  <a:pt x="660031" y="520760"/>
                  <a:pt x="696675" y="523882"/>
                  <a:pt x="725203" y="523793"/>
                </a:cubicBezTo>
                <a:cubicBezTo>
                  <a:pt x="736650" y="521695"/>
                  <a:pt x="780513" y="502146"/>
                  <a:pt x="788494" y="505799"/>
                </a:cubicBezTo>
                <a:lnTo>
                  <a:pt x="885977" y="526585"/>
                </a:lnTo>
                <a:cubicBezTo>
                  <a:pt x="906140" y="522837"/>
                  <a:pt x="917203" y="532232"/>
                  <a:pt x="932142" y="528005"/>
                </a:cubicBezTo>
                <a:cubicBezTo>
                  <a:pt x="963701" y="524128"/>
                  <a:pt x="1061555" y="499582"/>
                  <a:pt x="1090404" y="498299"/>
                </a:cubicBezTo>
                <a:cubicBezTo>
                  <a:pt x="1132840" y="494057"/>
                  <a:pt x="1148476" y="496041"/>
                  <a:pt x="1188628" y="483151"/>
                </a:cubicBezTo>
                <a:cubicBezTo>
                  <a:pt x="1230397" y="468408"/>
                  <a:pt x="1278711" y="457638"/>
                  <a:pt x="1316247" y="425979"/>
                </a:cubicBezTo>
                <a:cubicBezTo>
                  <a:pt x="1322662" y="417251"/>
                  <a:pt x="1339433" y="418553"/>
                  <a:pt x="1357712" y="416549"/>
                </a:cubicBezTo>
                <a:cubicBezTo>
                  <a:pt x="1375991" y="414544"/>
                  <a:pt x="1423507" y="412949"/>
                  <a:pt x="1425921" y="413953"/>
                </a:cubicBezTo>
                <a:cubicBezTo>
                  <a:pt x="1450272" y="407937"/>
                  <a:pt x="1458223" y="388156"/>
                  <a:pt x="1503817" y="380457"/>
                </a:cubicBezTo>
                <a:cubicBezTo>
                  <a:pt x="1541095" y="377398"/>
                  <a:pt x="1605565" y="376357"/>
                  <a:pt x="1639196" y="372785"/>
                </a:cubicBezTo>
                <a:cubicBezTo>
                  <a:pt x="1653280" y="376736"/>
                  <a:pt x="1695289" y="365766"/>
                  <a:pt x="1705606" y="359023"/>
                </a:cubicBezTo>
                <a:cubicBezTo>
                  <a:pt x="1729169" y="336295"/>
                  <a:pt x="1793207" y="348537"/>
                  <a:pt x="1813011" y="331023"/>
                </a:cubicBezTo>
                <a:cubicBezTo>
                  <a:pt x="1820772" y="328179"/>
                  <a:pt x="1823566" y="341833"/>
                  <a:pt x="1831380" y="341307"/>
                </a:cubicBezTo>
                <a:lnTo>
                  <a:pt x="1858612" y="326777"/>
                </a:lnTo>
                <a:lnTo>
                  <a:pt x="1880661" y="335987"/>
                </a:lnTo>
                <a:lnTo>
                  <a:pt x="1941495" y="310792"/>
                </a:lnTo>
                <a:cubicBezTo>
                  <a:pt x="1978970" y="307223"/>
                  <a:pt x="1947391" y="291714"/>
                  <a:pt x="1995402" y="305480"/>
                </a:cubicBezTo>
                <a:cubicBezTo>
                  <a:pt x="2042464" y="298034"/>
                  <a:pt x="2153424" y="281146"/>
                  <a:pt x="2223864" y="266118"/>
                </a:cubicBezTo>
                <a:cubicBezTo>
                  <a:pt x="2261296" y="256300"/>
                  <a:pt x="2360518" y="238323"/>
                  <a:pt x="2418043" y="215314"/>
                </a:cubicBezTo>
                <a:cubicBezTo>
                  <a:pt x="2472088" y="206823"/>
                  <a:pt x="2499422" y="162612"/>
                  <a:pt x="2558461" y="168193"/>
                </a:cubicBezTo>
                <a:cubicBezTo>
                  <a:pt x="2559660" y="164506"/>
                  <a:pt x="2592244" y="161337"/>
                  <a:pt x="2595535" y="158548"/>
                </a:cubicBezTo>
                <a:lnTo>
                  <a:pt x="2626942" y="130400"/>
                </a:lnTo>
                <a:lnTo>
                  <a:pt x="2632225" y="130446"/>
                </a:lnTo>
                <a:lnTo>
                  <a:pt x="2696856" y="128498"/>
                </a:lnTo>
                <a:lnTo>
                  <a:pt x="2759767" y="127784"/>
                </a:lnTo>
                <a:cubicBezTo>
                  <a:pt x="2770024" y="123546"/>
                  <a:pt x="2781047" y="119463"/>
                  <a:pt x="2792685" y="115710"/>
                </a:cubicBezTo>
                <a:lnTo>
                  <a:pt x="2799767" y="113754"/>
                </a:lnTo>
                <a:lnTo>
                  <a:pt x="2829799" y="120042"/>
                </a:lnTo>
                <a:lnTo>
                  <a:pt x="2890704" y="121493"/>
                </a:lnTo>
                <a:cubicBezTo>
                  <a:pt x="2935390" y="121035"/>
                  <a:pt x="2990780" y="113193"/>
                  <a:pt x="3042646" y="112273"/>
                </a:cubicBezTo>
                <a:cubicBezTo>
                  <a:pt x="3077119" y="111474"/>
                  <a:pt x="3124089" y="100414"/>
                  <a:pt x="3146630" y="100898"/>
                </a:cubicBezTo>
                <a:cubicBezTo>
                  <a:pt x="3169381" y="117699"/>
                  <a:pt x="3224695" y="125864"/>
                  <a:pt x="3233163" y="120200"/>
                </a:cubicBezTo>
                <a:lnTo>
                  <a:pt x="3372699" y="129394"/>
                </a:lnTo>
                <a:cubicBezTo>
                  <a:pt x="3389020" y="126586"/>
                  <a:pt x="3397563" y="116804"/>
                  <a:pt x="3394352" y="131671"/>
                </a:cubicBezTo>
                <a:cubicBezTo>
                  <a:pt x="3406102" y="131485"/>
                  <a:pt x="3429770" y="120938"/>
                  <a:pt x="3448218" y="118229"/>
                </a:cubicBezTo>
                <a:lnTo>
                  <a:pt x="3505047" y="115412"/>
                </a:lnTo>
                <a:lnTo>
                  <a:pt x="3521767" y="111071"/>
                </a:lnTo>
                <a:cubicBezTo>
                  <a:pt x="3526335" y="108877"/>
                  <a:pt x="3582156" y="117732"/>
                  <a:pt x="3585137" y="114371"/>
                </a:cubicBezTo>
                <a:cubicBezTo>
                  <a:pt x="3638265" y="102098"/>
                  <a:pt x="3633789" y="98565"/>
                  <a:pt x="3690293" y="98301"/>
                </a:cubicBezTo>
                <a:cubicBezTo>
                  <a:pt x="3782197" y="112746"/>
                  <a:pt x="3826738" y="92943"/>
                  <a:pt x="3867818" y="88985"/>
                </a:cubicBezTo>
                <a:cubicBezTo>
                  <a:pt x="3943777" y="81477"/>
                  <a:pt x="3990501" y="75194"/>
                  <a:pt x="4091337" y="70813"/>
                </a:cubicBezTo>
                <a:cubicBezTo>
                  <a:pt x="4154422" y="62932"/>
                  <a:pt x="4217060" y="45734"/>
                  <a:pt x="4246332" y="41697"/>
                </a:cubicBezTo>
                <a:cubicBezTo>
                  <a:pt x="4253308" y="42804"/>
                  <a:pt x="4260125" y="44606"/>
                  <a:pt x="4266975" y="46592"/>
                </a:cubicBezTo>
                <a:lnTo>
                  <a:pt x="4270566" y="47620"/>
                </a:lnTo>
                <a:lnTo>
                  <a:pt x="4288964" y="52766"/>
                </a:lnTo>
                <a:lnTo>
                  <a:pt x="4365137" y="51783"/>
                </a:lnTo>
                <a:lnTo>
                  <a:pt x="4430546" y="44555"/>
                </a:lnTo>
                <a:lnTo>
                  <a:pt x="4444136" y="39567"/>
                </a:lnTo>
                <a:lnTo>
                  <a:pt x="4534039" y="31604"/>
                </a:lnTo>
                <a:lnTo>
                  <a:pt x="4560448" y="25231"/>
                </a:lnTo>
                <a:lnTo>
                  <a:pt x="4568006" y="25970"/>
                </a:lnTo>
                <a:cubicBezTo>
                  <a:pt x="4580278" y="23866"/>
                  <a:pt x="4594878" y="14904"/>
                  <a:pt x="4595497" y="22958"/>
                </a:cubicBezTo>
                <a:lnTo>
                  <a:pt x="4608623" y="18108"/>
                </a:lnTo>
                <a:lnTo>
                  <a:pt x="4623942" y="22251"/>
                </a:lnTo>
                <a:cubicBezTo>
                  <a:pt x="4633227" y="23117"/>
                  <a:pt x="4655429" y="23973"/>
                  <a:pt x="4664336" y="23306"/>
                </a:cubicBezTo>
                <a:lnTo>
                  <a:pt x="4677385" y="18246"/>
                </a:lnTo>
                <a:lnTo>
                  <a:pt x="4698143" y="18036"/>
                </a:lnTo>
                <a:cubicBezTo>
                  <a:pt x="4710347" y="18931"/>
                  <a:pt x="4736189" y="22441"/>
                  <a:pt x="4750609" y="23611"/>
                </a:cubicBezTo>
                <a:cubicBezTo>
                  <a:pt x="4764270" y="27424"/>
                  <a:pt x="4774858" y="29782"/>
                  <a:pt x="4784658" y="25057"/>
                </a:cubicBezTo>
                <a:cubicBezTo>
                  <a:pt x="4804708" y="29613"/>
                  <a:pt x="4822811" y="48263"/>
                  <a:pt x="4847558" y="38726"/>
                </a:cubicBezTo>
                <a:cubicBezTo>
                  <a:pt x="4868304" y="42993"/>
                  <a:pt x="4867190" y="47939"/>
                  <a:pt x="4909134" y="50659"/>
                </a:cubicBezTo>
                <a:cubicBezTo>
                  <a:pt x="4945026" y="52455"/>
                  <a:pt x="5063406" y="54096"/>
                  <a:pt x="5099219" y="55050"/>
                </a:cubicBezTo>
                <a:cubicBezTo>
                  <a:pt x="5145195" y="57873"/>
                  <a:pt x="5163254" y="65473"/>
                  <a:pt x="5184992" y="67596"/>
                </a:cubicBezTo>
                <a:cubicBezTo>
                  <a:pt x="5206728" y="69720"/>
                  <a:pt x="5195578" y="65687"/>
                  <a:pt x="5229637" y="67789"/>
                </a:cubicBezTo>
                <a:cubicBezTo>
                  <a:pt x="5263695" y="69892"/>
                  <a:pt x="5345217" y="78854"/>
                  <a:pt x="5389346" y="80211"/>
                </a:cubicBezTo>
                <a:cubicBezTo>
                  <a:pt x="5425889" y="83191"/>
                  <a:pt x="5461943" y="84751"/>
                  <a:pt x="5494414" y="75926"/>
                </a:cubicBezTo>
                <a:lnTo>
                  <a:pt x="5528443" y="77206"/>
                </a:lnTo>
                <a:cubicBezTo>
                  <a:pt x="5582723" y="71370"/>
                  <a:pt x="5638917" y="68385"/>
                  <a:pt x="5684939" y="50269"/>
                </a:cubicBezTo>
                <a:cubicBezTo>
                  <a:pt x="5724389" y="45804"/>
                  <a:pt x="5737860" y="52916"/>
                  <a:pt x="5765146" y="50414"/>
                </a:cubicBezTo>
                <a:cubicBezTo>
                  <a:pt x="5792695" y="43060"/>
                  <a:pt x="5827352" y="38097"/>
                  <a:pt x="5848655" y="35257"/>
                </a:cubicBezTo>
                <a:lnTo>
                  <a:pt x="5930656" y="30131"/>
                </a:lnTo>
                <a:lnTo>
                  <a:pt x="6124150" y="31679"/>
                </a:lnTo>
                <a:cubicBezTo>
                  <a:pt x="6138131" y="22216"/>
                  <a:pt x="6167730" y="4075"/>
                  <a:pt x="6189199" y="588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7E13904-F1D2-CF4F-42E6-EFD75F31FE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5060" y="5279511"/>
            <a:ext cx="9681882" cy="739880"/>
          </a:xfrm>
        </p:spPr>
        <p:txBody>
          <a:bodyPr anchor="b">
            <a:normAutofit/>
          </a:bodyPr>
          <a:lstStyle/>
          <a:p>
            <a:r>
              <a:rPr lang="nl-NL" sz="3600">
                <a:solidFill>
                  <a:schemeClr val="tx1">
                    <a:lumMod val="85000"/>
                    <a:lumOff val="15000"/>
                  </a:schemeClr>
                </a:solidFill>
              </a:rPr>
              <a:t>Quiz - Albanië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03DA75D-0422-82AF-CA02-34B1D3D3B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26447" y="6019391"/>
            <a:ext cx="7315199" cy="666544"/>
          </a:xfrm>
        </p:spPr>
        <p:txBody>
          <a:bodyPr anchor="t">
            <a:normAutofit/>
          </a:bodyPr>
          <a:lstStyle/>
          <a:p>
            <a:r>
              <a:rPr lang="nl-NL" sz="1600">
                <a:solidFill>
                  <a:schemeClr val="tx1">
                    <a:lumMod val="85000"/>
                    <a:lumOff val="15000"/>
                  </a:schemeClr>
                </a:solidFill>
              </a:rPr>
              <a:t>Diaconaal project 2024-2026</a:t>
            </a:r>
          </a:p>
          <a:p>
            <a:r>
              <a:rPr lang="nl-NL" sz="1600">
                <a:solidFill>
                  <a:schemeClr val="tx1">
                    <a:lumMod val="85000"/>
                    <a:lumOff val="15000"/>
                  </a:schemeClr>
                </a:solidFill>
              </a:rPr>
              <a:t>“Deel van je tijd”</a:t>
            </a:r>
          </a:p>
        </p:txBody>
      </p:sp>
      <p:pic>
        <p:nvPicPr>
          <p:cNvPr id="5" name="Afbeelding 4" descr="Afbeelding met Lettertype, Graphics, grafische vormgeving, schermopname&#10;&#10;Automatisch gegenereerde beschrijving">
            <a:extLst>
              <a:ext uri="{FF2B5EF4-FFF2-40B4-BE49-F238E27FC236}">
                <a16:creationId xmlns:a16="http://schemas.microsoft.com/office/drawing/2014/main" id="{866F9F6A-BED2-202F-D8E3-B12FD21263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87" y="967751"/>
            <a:ext cx="10945825" cy="344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7114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128F3BD-7564-4310-B528-888E64F875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17C0F98-3A8A-1F79-E340-4E44DC08C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5" y="1079588"/>
            <a:ext cx="9922295" cy="1282459"/>
          </a:xfrm>
        </p:spPr>
        <p:txBody>
          <a:bodyPr>
            <a:noAutofit/>
          </a:bodyPr>
          <a:lstStyle/>
          <a:p>
            <a:r>
              <a:rPr lang="nl-NL" sz="4000" b="1" i="0">
                <a:effectLst/>
                <a:latin typeface="Aptos" panose="020B0004020202020204" pitchFamily="34" charset="0"/>
              </a:rPr>
              <a:t>5. Wat zijn tegenwoordig de twee meest voorkomende religies in Albanië?</a:t>
            </a:r>
            <a:r>
              <a:rPr lang="nl-NL" sz="4000" b="0" i="0">
                <a:effectLst/>
                <a:latin typeface="Aptos" panose="020B0004020202020204" pitchFamily="34" charset="0"/>
              </a:rPr>
              <a:t> </a:t>
            </a:r>
            <a:endParaRPr lang="nl-NL" sz="400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AA936F4-5F39-2F6D-6034-7E2A4B0BDA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1466" y="2959404"/>
            <a:ext cx="6262386" cy="263321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514350" indent="-514350" fontAlgn="base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+mj-lt"/>
              </a:rPr>
              <a:t>Hindoeïsme en Islam </a:t>
            </a:r>
            <a:endParaRPr lang="nl-NL">
              <a:solidFill>
                <a:srgbClr val="000000"/>
              </a:solidFill>
              <a:latin typeface="Aptos" panose="02110004020202020204"/>
            </a:endParaRPr>
          </a:p>
          <a:p>
            <a:pPr marL="514350" indent="-514350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+mj-lt"/>
              </a:rPr>
              <a:t>Christendom en Boeddhisme </a:t>
            </a:r>
            <a:endParaRPr lang="nl-NL" b="0" i="0">
              <a:solidFill>
                <a:srgbClr val="000000"/>
              </a:solidFill>
              <a:effectLst/>
              <a:latin typeface="Aptos" panose="02110004020202020204"/>
            </a:endParaRPr>
          </a:p>
          <a:p>
            <a:pPr marL="514350" indent="-514350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+mj-lt"/>
              </a:rPr>
              <a:t>Boeddhisme en Jodendom </a:t>
            </a:r>
            <a:endParaRPr lang="nl-NL" sz="2000">
              <a:solidFill>
                <a:srgbClr val="000000"/>
              </a:solidFill>
              <a:latin typeface="Aptos" panose="02110004020202020204"/>
            </a:endParaRPr>
          </a:p>
          <a:p>
            <a:pPr marL="514350" indent="-514350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+mj-lt"/>
              </a:rPr>
              <a:t>Islam en Christendom </a:t>
            </a:r>
            <a:endParaRPr lang="nl-NL" sz="200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2AA3C4E-019E-440F-87AB-67EFA9BE6C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0822456" y="-2"/>
            <a:ext cx="1368219" cy="6858000"/>
          </a:xfrm>
          <a:custGeom>
            <a:avLst/>
            <a:gdLst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593254 w 1605470"/>
              <a:gd name="connsiteY132" fmla="*/ 2766463 h 6858000"/>
              <a:gd name="connsiteX133" fmla="*/ 613412 w 1605470"/>
              <a:gd name="connsiteY133" fmla="*/ 2731184 h 6858000"/>
              <a:gd name="connsiteX134" fmla="*/ 555080 w 1605470"/>
              <a:gd name="connsiteY134" fmla="*/ 2538816 h 6858000"/>
              <a:gd name="connsiteX135" fmla="*/ 551827 w 1605470"/>
              <a:gd name="connsiteY135" fmla="*/ 2485734 h 6858000"/>
              <a:gd name="connsiteX136" fmla="*/ 525179 w 1605470"/>
              <a:gd name="connsiteY136" fmla="*/ 2447068 h 6858000"/>
              <a:gd name="connsiteX137" fmla="*/ 529511 w 1605470"/>
              <a:gd name="connsiteY137" fmla="*/ 2425819 h 6858000"/>
              <a:gd name="connsiteX138" fmla="*/ 530521 w 1605470"/>
              <a:gd name="connsiteY138" fmla="*/ 2422066 h 6858000"/>
              <a:gd name="connsiteX139" fmla="*/ 528878 w 1605470"/>
              <a:gd name="connsiteY139" fmla="*/ 2408971 h 6858000"/>
              <a:gd name="connsiteX140" fmla="*/ 535510 w 1605470"/>
              <a:gd name="connsiteY140" fmla="*/ 2402874 h 6858000"/>
              <a:gd name="connsiteX141" fmla="*/ 538122 w 1605470"/>
              <a:gd name="connsiteY141" fmla="*/ 2381443 h 6858000"/>
              <a:gd name="connsiteX142" fmla="*/ 533116 w 1605470"/>
              <a:gd name="connsiteY142" fmla="*/ 2358011 h 6858000"/>
              <a:gd name="connsiteX143" fmla="*/ 501423 w 1605470"/>
              <a:gd name="connsiteY143" fmla="*/ 2249479 h 6858000"/>
              <a:gd name="connsiteX144" fmla="*/ 486968 w 1605470"/>
              <a:gd name="connsiteY144" fmla="*/ 2182937 h 6858000"/>
              <a:gd name="connsiteX145" fmla="*/ 488555 w 1605470"/>
              <a:gd name="connsiteY145" fmla="*/ 2155135 h 6858000"/>
              <a:gd name="connsiteX146" fmla="*/ 486013 w 1605470"/>
              <a:gd name="connsiteY146" fmla="*/ 2118008 h 6858000"/>
              <a:gd name="connsiteX147" fmla="*/ 487006 w 1605470"/>
              <a:gd name="connsiteY147" fmla="*/ 2050531 h 6858000"/>
              <a:gd name="connsiteX148" fmla="*/ 478812 w 1605470"/>
              <a:gd name="connsiteY148" fmla="*/ 1963269 h 6858000"/>
              <a:gd name="connsiteX149" fmla="*/ 442619 w 1605470"/>
              <a:gd name="connsiteY149" fmla="*/ 1910499 h 6858000"/>
              <a:gd name="connsiteX150" fmla="*/ 446785 w 1605470"/>
              <a:gd name="connsiteY150" fmla="*/ 1903212 h 6858000"/>
              <a:gd name="connsiteX151" fmla="*/ 436547 w 1605470"/>
              <a:gd name="connsiteY151" fmla="*/ 1861531 h 6858000"/>
              <a:gd name="connsiteX152" fmla="*/ 364290 w 1605470"/>
              <a:gd name="connsiteY152" fmla="*/ 1728772 h 6858000"/>
              <a:gd name="connsiteX153" fmla="*/ 345287 w 1605470"/>
              <a:gd name="connsiteY153" fmla="*/ 1646953 h 6858000"/>
              <a:gd name="connsiteX154" fmla="*/ 344412 w 1605470"/>
              <a:gd name="connsiteY154" fmla="*/ 1615777 h 6858000"/>
              <a:gd name="connsiteX155" fmla="*/ 342578 w 1605470"/>
              <a:gd name="connsiteY155" fmla="*/ 1563678 h 6858000"/>
              <a:gd name="connsiteX156" fmla="*/ 355658 w 1605470"/>
              <a:gd name="connsiteY156" fmla="*/ 1519474 h 6858000"/>
              <a:gd name="connsiteX157" fmla="*/ 348400 w 1605470"/>
              <a:gd name="connsiteY157" fmla="*/ 1477995 h 6858000"/>
              <a:gd name="connsiteX158" fmla="*/ 328025 w 1605470"/>
              <a:gd name="connsiteY158" fmla="*/ 1475165 h 6858000"/>
              <a:gd name="connsiteX159" fmla="*/ 326326 w 1605470"/>
              <a:gd name="connsiteY159" fmla="*/ 1428585 h 6858000"/>
              <a:gd name="connsiteX160" fmla="*/ 325799 w 1605470"/>
              <a:gd name="connsiteY160" fmla="*/ 1357181 h 6858000"/>
              <a:gd name="connsiteX161" fmla="*/ 320507 w 1605470"/>
              <a:gd name="connsiteY161" fmla="*/ 1347099 h 6858000"/>
              <a:gd name="connsiteX162" fmla="*/ 335347 w 1605470"/>
              <a:gd name="connsiteY162" fmla="*/ 1334233 h 6858000"/>
              <a:gd name="connsiteX163" fmla="*/ 342792 w 1605470"/>
              <a:gd name="connsiteY163" fmla="*/ 1307086 h 6858000"/>
              <a:gd name="connsiteX164" fmla="*/ 343980 w 1605470"/>
              <a:gd name="connsiteY164" fmla="*/ 1189033 h 6858000"/>
              <a:gd name="connsiteX165" fmla="*/ 348665 w 1605470"/>
              <a:gd name="connsiteY165" fmla="*/ 1168288 h 6858000"/>
              <a:gd name="connsiteX166" fmla="*/ 340947 w 1605470"/>
              <a:gd name="connsiteY166" fmla="*/ 1142577 h 6858000"/>
              <a:gd name="connsiteX167" fmla="*/ 330253 w 1605470"/>
              <a:gd name="connsiteY167" fmla="*/ 1088484 h 6858000"/>
              <a:gd name="connsiteX168" fmla="*/ 314647 w 1605470"/>
              <a:gd name="connsiteY168" fmla="*/ 1053424 h 6858000"/>
              <a:gd name="connsiteX169" fmla="*/ 322906 w 1605470"/>
              <a:gd name="connsiteY169" fmla="*/ 1044367 h 6858000"/>
              <a:gd name="connsiteX170" fmla="*/ 326818 w 1605470"/>
              <a:gd name="connsiteY170" fmla="*/ 1022828 h 6858000"/>
              <a:gd name="connsiteX171" fmla="*/ 320445 w 1605470"/>
              <a:gd name="connsiteY171" fmla="*/ 932283 h 6858000"/>
              <a:gd name="connsiteX172" fmla="*/ 322681 w 1605470"/>
              <a:gd name="connsiteY172" fmla="*/ 915925 h 6858000"/>
              <a:gd name="connsiteX173" fmla="*/ 315310 w 1605470"/>
              <a:gd name="connsiteY173" fmla="*/ 896999 h 6858000"/>
              <a:gd name="connsiteX174" fmla="*/ 284718 w 1605470"/>
              <a:gd name="connsiteY174" fmla="*/ 821517 h 6858000"/>
              <a:gd name="connsiteX175" fmla="*/ 270682 w 1605470"/>
              <a:gd name="connsiteY175" fmla="*/ 786519 h 6858000"/>
              <a:gd name="connsiteX176" fmla="*/ 265483 w 1605470"/>
              <a:gd name="connsiteY176" fmla="*/ 784963 h 6858000"/>
              <a:gd name="connsiteX177" fmla="*/ 270939 w 1605470"/>
              <a:gd name="connsiteY177" fmla="*/ 776648 h 6858000"/>
              <a:gd name="connsiteX178" fmla="*/ 263668 w 1605470"/>
              <a:gd name="connsiteY178" fmla="*/ 751353 h 6858000"/>
              <a:gd name="connsiteX179" fmla="*/ 254540 w 1605470"/>
              <a:gd name="connsiteY179" fmla="*/ 741965 h 6858000"/>
              <a:gd name="connsiteX180" fmla="*/ 252501 w 1605470"/>
              <a:gd name="connsiteY180" fmla="*/ 724635 h 6858000"/>
              <a:gd name="connsiteX181" fmla="*/ 248897 w 1605470"/>
              <a:gd name="connsiteY181" fmla="*/ 681659 h 6858000"/>
              <a:gd name="connsiteX182" fmla="*/ 234316 w 1605470"/>
              <a:gd name="connsiteY182" fmla="*/ 635218 h 6858000"/>
              <a:gd name="connsiteX183" fmla="*/ 239327 w 1605470"/>
              <a:gd name="connsiteY183" fmla="*/ 613763 h 6858000"/>
              <a:gd name="connsiteX184" fmla="*/ 225269 w 1605470"/>
              <a:gd name="connsiteY184" fmla="*/ 598582 h 6858000"/>
              <a:gd name="connsiteX185" fmla="*/ 224950 w 1605470"/>
              <a:gd name="connsiteY185" fmla="*/ 576846 h 6858000"/>
              <a:gd name="connsiteX186" fmla="*/ 204632 w 1605470"/>
              <a:gd name="connsiteY186" fmla="*/ 553868 h 6858000"/>
              <a:gd name="connsiteX187" fmla="*/ 239317 w 1605470"/>
              <a:gd name="connsiteY187" fmla="*/ 517614 h 6858000"/>
              <a:gd name="connsiteX188" fmla="*/ 257645 w 1605470"/>
              <a:gd name="connsiteY188" fmla="*/ 474761 h 6858000"/>
              <a:gd name="connsiteX189" fmla="*/ 201693 w 1605470"/>
              <a:gd name="connsiteY189" fmla="*/ 469651 h 6858000"/>
              <a:gd name="connsiteX190" fmla="*/ 195012 w 1605470"/>
              <a:gd name="connsiteY190" fmla="*/ 448559 h 6858000"/>
              <a:gd name="connsiteX191" fmla="*/ 201434 w 1605470"/>
              <a:gd name="connsiteY191" fmla="*/ 441529 h 6858000"/>
              <a:gd name="connsiteX192" fmla="*/ 200655 w 1605470"/>
              <a:gd name="connsiteY192" fmla="*/ 428927 h 6858000"/>
              <a:gd name="connsiteX193" fmla="*/ 190059 w 1605470"/>
              <a:gd name="connsiteY193" fmla="*/ 430161 h 6858000"/>
              <a:gd name="connsiteX194" fmla="*/ 184450 w 1605470"/>
              <a:gd name="connsiteY194" fmla="*/ 396240 h 6858000"/>
              <a:gd name="connsiteX195" fmla="*/ 146196 w 1605470"/>
              <a:gd name="connsiteY195" fmla="*/ 358810 h 6858000"/>
              <a:gd name="connsiteX196" fmla="*/ 124571 w 1605470"/>
              <a:gd name="connsiteY196" fmla="*/ 302178 h 6858000"/>
              <a:gd name="connsiteX197" fmla="*/ 103243 w 1605470"/>
              <a:gd name="connsiteY197" fmla="*/ 211375 h 6858000"/>
              <a:gd name="connsiteX198" fmla="*/ 94571 w 1605470"/>
              <a:gd name="connsiteY198" fmla="*/ 184179 h 6858000"/>
              <a:gd name="connsiteX199" fmla="*/ 13437 w 1605470"/>
              <a:gd name="connsiteY199" fmla="*/ 19287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593254 w 1605470"/>
              <a:gd name="connsiteY132" fmla="*/ 2766463 h 6858000"/>
              <a:gd name="connsiteX133" fmla="*/ 613412 w 1605470"/>
              <a:gd name="connsiteY133" fmla="*/ 2731184 h 6858000"/>
              <a:gd name="connsiteX134" fmla="*/ 555080 w 1605470"/>
              <a:gd name="connsiteY134" fmla="*/ 2538816 h 6858000"/>
              <a:gd name="connsiteX135" fmla="*/ 551827 w 1605470"/>
              <a:gd name="connsiteY135" fmla="*/ 2485734 h 6858000"/>
              <a:gd name="connsiteX136" fmla="*/ 525179 w 1605470"/>
              <a:gd name="connsiteY136" fmla="*/ 2447068 h 6858000"/>
              <a:gd name="connsiteX137" fmla="*/ 529511 w 1605470"/>
              <a:gd name="connsiteY137" fmla="*/ 2425819 h 6858000"/>
              <a:gd name="connsiteX138" fmla="*/ 530521 w 1605470"/>
              <a:gd name="connsiteY138" fmla="*/ 2422066 h 6858000"/>
              <a:gd name="connsiteX139" fmla="*/ 528878 w 1605470"/>
              <a:gd name="connsiteY139" fmla="*/ 2408971 h 6858000"/>
              <a:gd name="connsiteX140" fmla="*/ 535510 w 1605470"/>
              <a:gd name="connsiteY140" fmla="*/ 2402874 h 6858000"/>
              <a:gd name="connsiteX141" fmla="*/ 538122 w 1605470"/>
              <a:gd name="connsiteY141" fmla="*/ 2381443 h 6858000"/>
              <a:gd name="connsiteX142" fmla="*/ 533116 w 1605470"/>
              <a:gd name="connsiteY142" fmla="*/ 2358011 h 6858000"/>
              <a:gd name="connsiteX143" fmla="*/ 501423 w 1605470"/>
              <a:gd name="connsiteY143" fmla="*/ 2249479 h 6858000"/>
              <a:gd name="connsiteX144" fmla="*/ 486968 w 1605470"/>
              <a:gd name="connsiteY144" fmla="*/ 2182937 h 6858000"/>
              <a:gd name="connsiteX145" fmla="*/ 488555 w 1605470"/>
              <a:gd name="connsiteY145" fmla="*/ 2155135 h 6858000"/>
              <a:gd name="connsiteX146" fmla="*/ 486013 w 1605470"/>
              <a:gd name="connsiteY146" fmla="*/ 2118008 h 6858000"/>
              <a:gd name="connsiteX147" fmla="*/ 487006 w 1605470"/>
              <a:gd name="connsiteY147" fmla="*/ 2050531 h 6858000"/>
              <a:gd name="connsiteX148" fmla="*/ 478812 w 1605470"/>
              <a:gd name="connsiteY148" fmla="*/ 1963269 h 6858000"/>
              <a:gd name="connsiteX149" fmla="*/ 442619 w 1605470"/>
              <a:gd name="connsiteY149" fmla="*/ 1910499 h 6858000"/>
              <a:gd name="connsiteX150" fmla="*/ 446785 w 1605470"/>
              <a:gd name="connsiteY150" fmla="*/ 1903212 h 6858000"/>
              <a:gd name="connsiteX151" fmla="*/ 436547 w 1605470"/>
              <a:gd name="connsiteY151" fmla="*/ 1861531 h 6858000"/>
              <a:gd name="connsiteX152" fmla="*/ 364290 w 1605470"/>
              <a:gd name="connsiteY152" fmla="*/ 1728772 h 6858000"/>
              <a:gd name="connsiteX153" fmla="*/ 345287 w 1605470"/>
              <a:gd name="connsiteY153" fmla="*/ 1646953 h 6858000"/>
              <a:gd name="connsiteX154" fmla="*/ 344412 w 1605470"/>
              <a:gd name="connsiteY154" fmla="*/ 1615777 h 6858000"/>
              <a:gd name="connsiteX155" fmla="*/ 342578 w 1605470"/>
              <a:gd name="connsiteY155" fmla="*/ 1563678 h 6858000"/>
              <a:gd name="connsiteX156" fmla="*/ 355658 w 1605470"/>
              <a:gd name="connsiteY156" fmla="*/ 1519474 h 6858000"/>
              <a:gd name="connsiteX157" fmla="*/ 348400 w 1605470"/>
              <a:gd name="connsiteY157" fmla="*/ 1477995 h 6858000"/>
              <a:gd name="connsiteX158" fmla="*/ 328025 w 1605470"/>
              <a:gd name="connsiteY158" fmla="*/ 1475165 h 6858000"/>
              <a:gd name="connsiteX159" fmla="*/ 326326 w 1605470"/>
              <a:gd name="connsiteY159" fmla="*/ 1428585 h 6858000"/>
              <a:gd name="connsiteX160" fmla="*/ 325799 w 1605470"/>
              <a:gd name="connsiteY160" fmla="*/ 1357181 h 6858000"/>
              <a:gd name="connsiteX161" fmla="*/ 320507 w 1605470"/>
              <a:gd name="connsiteY161" fmla="*/ 1347099 h 6858000"/>
              <a:gd name="connsiteX162" fmla="*/ 335347 w 1605470"/>
              <a:gd name="connsiteY162" fmla="*/ 1334233 h 6858000"/>
              <a:gd name="connsiteX163" fmla="*/ 342792 w 1605470"/>
              <a:gd name="connsiteY163" fmla="*/ 1307086 h 6858000"/>
              <a:gd name="connsiteX164" fmla="*/ 343980 w 1605470"/>
              <a:gd name="connsiteY164" fmla="*/ 1189033 h 6858000"/>
              <a:gd name="connsiteX165" fmla="*/ 348665 w 1605470"/>
              <a:gd name="connsiteY165" fmla="*/ 1168288 h 6858000"/>
              <a:gd name="connsiteX166" fmla="*/ 340947 w 1605470"/>
              <a:gd name="connsiteY166" fmla="*/ 1142577 h 6858000"/>
              <a:gd name="connsiteX167" fmla="*/ 330253 w 1605470"/>
              <a:gd name="connsiteY167" fmla="*/ 1088484 h 6858000"/>
              <a:gd name="connsiteX168" fmla="*/ 314647 w 1605470"/>
              <a:gd name="connsiteY168" fmla="*/ 1053424 h 6858000"/>
              <a:gd name="connsiteX169" fmla="*/ 322906 w 1605470"/>
              <a:gd name="connsiteY169" fmla="*/ 1044367 h 6858000"/>
              <a:gd name="connsiteX170" fmla="*/ 326818 w 1605470"/>
              <a:gd name="connsiteY170" fmla="*/ 1022828 h 6858000"/>
              <a:gd name="connsiteX171" fmla="*/ 320445 w 1605470"/>
              <a:gd name="connsiteY171" fmla="*/ 932283 h 6858000"/>
              <a:gd name="connsiteX172" fmla="*/ 322681 w 1605470"/>
              <a:gd name="connsiteY172" fmla="*/ 915925 h 6858000"/>
              <a:gd name="connsiteX173" fmla="*/ 315310 w 1605470"/>
              <a:gd name="connsiteY173" fmla="*/ 896999 h 6858000"/>
              <a:gd name="connsiteX174" fmla="*/ 284718 w 1605470"/>
              <a:gd name="connsiteY174" fmla="*/ 821517 h 6858000"/>
              <a:gd name="connsiteX175" fmla="*/ 270682 w 1605470"/>
              <a:gd name="connsiteY175" fmla="*/ 786519 h 6858000"/>
              <a:gd name="connsiteX176" fmla="*/ 265483 w 1605470"/>
              <a:gd name="connsiteY176" fmla="*/ 784963 h 6858000"/>
              <a:gd name="connsiteX177" fmla="*/ 270939 w 1605470"/>
              <a:gd name="connsiteY177" fmla="*/ 776648 h 6858000"/>
              <a:gd name="connsiteX178" fmla="*/ 263668 w 1605470"/>
              <a:gd name="connsiteY178" fmla="*/ 751353 h 6858000"/>
              <a:gd name="connsiteX179" fmla="*/ 254540 w 1605470"/>
              <a:gd name="connsiteY179" fmla="*/ 741965 h 6858000"/>
              <a:gd name="connsiteX180" fmla="*/ 252501 w 1605470"/>
              <a:gd name="connsiteY180" fmla="*/ 724635 h 6858000"/>
              <a:gd name="connsiteX181" fmla="*/ 248897 w 1605470"/>
              <a:gd name="connsiteY181" fmla="*/ 681659 h 6858000"/>
              <a:gd name="connsiteX182" fmla="*/ 234316 w 1605470"/>
              <a:gd name="connsiteY182" fmla="*/ 635218 h 6858000"/>
              <a:gd name="connsiteX183" fmla="*/ 239327 w 1605470"/>
              <a:gd name="connsiteY183" fmla="*/ 613763 h 6858000"/>
              <a:gd name="connsiteX184" fmla="*/ 225269 w 1605470"/>
              <a:gd name="connsiteY184" fmla="*/ 598582 h 6858000"/>
              <a:gd name="connsiteX185" fmla="*/ 224950 w 1605470"/>
              <a:gd name="connsiteY185" fmla="*/ 576846 h 6858000"/>
              <a:gd name="connsiteX186" fmla="*/ 204632 w 1605470"/>
              <a:gd name="connsiteY186" fmla="*/ 553868 h 6858000"/>
              <a:gd name="connsiteX187" fmla="*/ 239317 w 1605470"/>
              <a:gd name="connsiteY187" fmla="*/ 517614 h 6858000"/>
              <a:gd name="connsiteX188" fmla="*/ 201693 w 1605470"/>
              <a:gd name="connsiteY188" fmla="*/ 469651 h 6858000"/>
              <a:gd name="connsiteX189" fmla="*/ 195012 w 1605470"/>
              <a:gd name="connsiteY189" fmla="*/ 448559 h 6858000"/>
              <a:gd name="connsiteX190" fmla="*/ 201434 w 1605470"/>
              <a:gd name="connsiteY190" fmla="*/ 441529 h 6858000"/>
              <a:gd name="connsiteX191" fmla="*/ 200655 w 1605470"/>
              <a:gd name="connsiteY191" fmla="*/ 428927 h 6858000"/>
              <a:gd name="connsiteX192" fmla="*/ 190059 w 1605470"/>
              <a:gd name="connsiteY192" fmla="*/ 430161 h 6858000"/>
              <a:gd name="connsiteX193" fmla="*/ 184450 w 1605470"/>
              <a:gd name="connsiteY193" fmla="*/ 396240 h 6858000"/>
              <a:gd name="connsiteX194" fmla="*/ 146196 w 1605470"/>
              <a:gd name="connsiteY194" fmla="*/ 358810 h 6858000"/>
              <a:gd name="connsiteX195" fmla="*/ 124571 w 1605470"/>
              <a:gd name="connsiteY195" fmla="*/ 302178 h 6858000"/>
              <a:gd name="connsiteX196" fmla="*/ 103243 w 1605470"/>
              <a:gd name="connsiteY196" fmla="*/ 211375 h 6858000"/>
              <a:gd name="connsiteX197" fmla="*/ 94571 w 1605470"/>
              <a:gd name="connsiteY197" fmla="*/ 184179 h 6858000"/>
              <a:gd name="connsiteX198" fmla="*/ 13437 w 1605470"/>
              <a:gd name="connsiteY198" fmla="*/ 19287 h 6858000"/>
              <a:gd name="connsiteX199" fmla="*/ 0 w 1605470"/>
              <a:gd name="connsiteY19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613412 w 1605470"/>
              <a:gd name="connsiteY132" fmla="*/ 2731184 h 6858000"/>
              <a:gd name="connsiteX133" fmla="*/ 555080 w 1605470"/>
              <a:gd name="connsiteY133" fmla="*/ 2538816 h 6858000"/>
              <a:gd name="connsiteX134" fmla="*/ 551827 w 1605470"/>
              <a:gd name="connsiteY134" fmla="*/ 2485734 h 6858000"/>
              <a:gd name="connsiteX135" fmla="*/ 525179 w 1605470"/>
              <a:gd name="connsiteY135" fmla="*/ 2447068 h 6858000"/>
              <a:gd name="connsiteX136" fmla="*/ 529511 w 1605470"/>
              <a:gd name="connsiteY136" fmla="*/ 2425819 h 6858000"/>
              <a:gd name="connsiteX137" fmla="*/ 530521 w 1605470"/>
              <a:gd name="connsiteY137" fmla="*/ 2422066 h 6858000"/>
              <a:gd name="connsiteX138" fmla="*/ 528878 w 1605470"/>
              <a:gd name="connsiteY138" fmla="*/ 2408971 h 6858000"/>
              <a:gd name="connsiteX139" fmla="*/ 535510 w 1605470"/>
              <a:gd name="connsiteY139" fmla="*/ 2402874 h 6858000"/>
              <a:gd name="connsiteX140" fmla="*/ 538122 w 1605470"/>
              <a:gd name="connsiteY140" fmla="*/ 2381443 h 6858000"/>
              <a:gd name="connsiteX141" fmla="*/ 533116 w 1605470"/>
              <a:gd name="connsiteY141" fmla="*/ 2358011 h 6858000"/>
              <a:gd name="connsiteX142" fmla="*/ 501423 w 1605470"/>
              <a:gd name="connsiteY142" fmla="*/ 2249479 h 6858000"/>
              <a:gd name="connsiteX143" fmla="*/ 486968 w 1605470"/>
              <a:gd name="connsiteY143" fmla="*/ 2182937 h 6858000"/>
              <a:gd name="connsiteX144" fmla="*/ 488555 w 1605470"/>
              <a:gd name="connsiteY144" fmla="*/ 2155135 h 6858000"/>
              <a:gd name="connsiteX145" fmla="*/ 486013 w 1605470"/>
              <a:gd name="connsiteY145" fmla="*/ 2118008 h 6858000"/>
              <a:gd name="connsiteX146" fmla="*/ 487006 w 1605470"/>
              <a:gd name="connsiteY146" fmla="*/ 2050531 h 6858000"/>
              <a:gd name="connsiteX147" fmla="*/ 478812 w 1605470"/>
              <a:gd name="connsiteY147" fmla="*/ 1963269 h 6858000"/>
              <a:gd name="connsiteX148" fmla="*/ 442619 w 1605470"/>
              <a:gd name="connsiteY148" fmla="*/ 1910499 h 6858000"/>
              <a:gd name="connsiteX149" fmla="*/ 446785 w 1605470"/>
              <a:gd name="connsiteY149" fmla="*/ 1903212 h 6858000"/>
              <a:gd name="connsiteX150" fmla="*/ 436547 w 1605470"/>
              <a:gd name="connsiteY150" fmla="*/ 1861531 h 6858000"/>
              <a:gd name="connsiteX151" fmla="*/ 364290 w 1605470"/>
              <a:gd name="connsiteY151" fmla="*/ 1728772 h 6858000"/>
              <a:gd name="connsiteX152" fmla="*/ 345287 w 1605470"/>
              <a:gd name="connsiteY152" fmla="*/ 1646953 h 6858000"/>
              <a:gd name="connsiteX153" fmla="*/ 344412 w 1605470"/>
              <a:gd name="connsiteY153" fmla="*/ 1615777 h 6858000"/>
              <a:gd name="connsiteX154" fmla="*/ 342578 w 1605470"/>
              <a:gd name="connsiteY154" fmla="*/ 1563678 h 6858000"/>
              <a:gd name="connsiteX155" fmla="*/ 355658 w 1605470"/>
              <a:gd name="connsiteY155" fmla="*/ 1519474 h 6858000"/>
              <a:gd name="connsiteX156" fmla="*/ 348400 w 1605470"/>
              <a:gd name="connsiteY156" fmla="*/ 1477995 h 6858000"/>
              <a:gd name="connsiteX157" fmla="*/ 328025 w 1605470"/>
              <a:gd name="connsiteY157" fmla="*/ 1475165 h 6858000"/>
              <a:gd name="connsiteX158" fmla="*/ 326326 w 1605470"/>
              <a:gd name="connsiteY158" fmla="*/ 1428585 h 6858000"/>
              <a:gd name="connsiteX159" fmla="*/ 325799 w 1605470"/>
              <a:gd name="connsiteY159" fmla="*/ 1357181 h 6858000"/>
              <a:gd name="connsiteX160" fmla="*/ 320507 w 1605470"/>
              <a:gd name="connsiteY160" fmla="*/ 1347099 h 6858000"/>
              <a:gd name="connsiteX161" fmla="*/ 335347 w 1605470"/>
              <a:gd name="connsiteY161" fmla="*/ 1334233 h 6858000"/>
              <a:gd name="connsiteX162" fmla="*/ 342792 w 1605470"/>
              <a:gd name="connsiteY162" fmla="*/ 1307086 h 6858000"/>
              <a:gd name="connsiteX163" fmla="*/ 343980 w 1605470"/>
              <a:gd name="connsiteY163" fmla="*/ 1189033 h 6858000"/>
              <a:gd name="connsiteX164" fmla="*/ 348665 w 1605470"/>
              <a:gd name="connsiteY164" fmla="*/ 1168288 h 6858000"/>
              <a:gd name="connsiteX165" fmla="*/ 340947 w 1605470"/>
              <a:gd name="connsiteY165" fmla="*/ 1142577 h 6858000"/>
              <a:gd name="connsiteX166" fmla="*/ 330253 w 1605470"/>
              <a:gd name="connsiteY166" fmla="*/ 1088484 h 6858000"/>
              <a:gd name="connsiteX167" fmla="*/ 314647 w 1605470"/>
              <a:gd name="connsiteY167" fmla="*/ 1053424 h 6858000"/>
              <a:gd name="connsiteX168" fmla="*/ 322906 w 1605470"/>
              <a:gd name="connsiteY168" fmla="*/ 1044367 h 6858000"/>
              <a:gd name="connsiteX169" fmla="*/ 326818 w 1605470"/>
              <a:gd name="connsiteY169" fmla="*/ 1022828 h 6858000"/>
              <a:gd name="connsiteX170" fmla="*/ 320445 w 1605470"/>
              <a:gd name="connsiteY170" fmla="*/ 932283 h 6858000"/>
              <a:gd name="connsiteX171" fmla="*/ 322681 w 1605470"/>
              <a:gd name="connsiteY171" fmla="*/ 915925 h 6858000"/>
              <a:gd name="connsiteX172" fmla="*/ 315310 w 1605470"/>
              <a:gd name="connsiteY172" fmla="*/ 896999 h 6858000"/>
              <a:gd name="connsiteX173" fmla="*/ 284718 w 1605470"/>
              <a:gd name="connsiteY173" fmla="*/ 821517 h 6858000"/>
              <a:gd name="connsiteX174" fmla="*/ 270682 w 1605470"/>
              <a:gd name="connsiteY174" fmla="*/ 786519 h 6858000"/>
              <a:gd name="connsiteX175" fmla="*/ 265483 w 1605470"/>
              <a:gd name="connsiteY175" fmla="*/ 784963 h 6858000"/>
              <a:gd name="connsiteX176" fmla="*/ 270939 w 1605470"/>
              <a:gd name="connsiteY176" fmla="*/ 776648 h 6858000"/>
              <a:gd name="connsiteX177" fmla="*/ 263668 w 1605470"/>
              <a:gd name="connsiteY177" fmla="*/ 751353 h 6858000"/>
              <a:gd name="connsiteX178" fmla="*/ 254540 w 1605470"/>
              <a:gd name="connsiteY178" fmla="*/ 741965 h 6858000"/>
              <a:gd name="connsiteX179" fmla="*/ 252501 w 1605470"/>
              <a:gd name="connsiteY179" fmla="*/ 724635 h 6858000"/>
              <a:gd name="connsiteX180" fmla="*/ 248897 w 1605470"/>
              <a:gd name="connsiteY180" fmla="*/ 681659 h 6858000"/>
              <a:gd name="connsiteX181" fmla="*/ 234316 w 1605470"/>
              <a:gd name="connsiteY181" fmla="*/ 635218 h 6858000"/>
              <a:gd name="connsiteX182" fmla="*/ 239327 w 1605470"/>
              <a:gd name="connsiteY182" fmla="*/ 613763 h 6858000"/>
              <a:gd name="connsiteX183" fmla="*/ 225269 w 1605470"/>
              <a:gd name="connsiteY183" fmla="*/ 598582 h 6858000"/>
              <a:gd name="connsiteX184" fmla="*/ 224950 w 1605470"/>
              <a:gd name="connsiteY184" fmla="*/ 576846 h 6858000"/>
              <a:gd name="connsiteX185" fmla="*/ 204632 w 1605470"/>
              <a:gd name="connsiteY185" fmla="*/ 553868 h 6858000"/>
              <a:gd name="connsiteX186" fmla="*/ 239317 w 1605470"/>
              <a:gd name="connsiteY186" fmla="*/ 517614 h 6858000"/>
              <a:gd name="connsiteX187" fmla="*/ 201693 w 1605470"/>
              <a:gd name="connsiteY187" fmla="*/ 469651 h 6858000"/>
              <a:gd name="connsiteX188" fmla="*/ 195012 w 1605470"/>
              <a:gd name="connsiteY188" fmla="*/ 448559 h 6858000"/>
              <a:gd name="connsiteX189" fmla="*/ 201434 w 1605470"/>
              <a:gd name="connsiteY189" fmla="*/ 441529 h 6858000"/>
              <a:gd name="connsiteX190" fmla="*/ 200655 w 1605470"/>
              <a:gd name="connsiteY190" fmla="*/ 428927 h 6858000"/>
              <a:gd name="connsiteX191" fmla="*/ 190059 w 1605470"/>
              <a:gd name="connsiteY191" fmla="*/ 430161 h 6858000"/>
              <a:gd name="connsiteX192" fmla="*/ 184450 w 1605470"/>
              <a:gd name="connsiteY192" fmla="*/ 396240 h 6858000"/>
              <a:gd name="connsiteX193" fmla="*/ 146196 w 1605470"/>
              <a:gd name="connsiteY193" fmla="*/ 358810 h 6858000"/>
              <a:gd name="connsiteX194" fmla="*/ 124571 w 1605470"/>
              <a:gd name="connsiteY194" fmla="*/ 302178 h 6858000"/>
              <a:gd name="connsiteX195" fmla="*/ 103243 w 1605470"/>
              <a:gd name="connsiteY195" fmla="*/ 211375 h 6858000"/>
              <a:gd name="connsiteX196" fmla="*/ 94571 w 1605470"/>
              <a:gd name="connsiteY196" fmla="*/ 184179 h 6858000"/>
              <a:gd name="connsiteX197" fmla="*/ 13437 w 1605470"/>
              <a:gd name="connsiteY197" fmla="*/ 19287 h 6858000"/>
              <a:gd name="connsiteX198" fmla="*/ 0 w 1605470"/>
              <a:gd name="connsiteY19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13412 w 1605470"/>
              <a:gd name="connsiteY131" fmla="*/ 2731184 h 6858000"/>
              <a:gd name="connsiteX132" fmla="*/ 555080 w 1605470"/>
              <a:gd name="connsiteY132" fmla="*/ 2538816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55080 w 1605470"/>
              <a:gd name="connsiteY132" fmla="*/ 2538816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63668 w 1605470"/>
              <a:gd name="connsiteY175" fmla="*/ 751353 h 6858000"/>
              <a:gd name="connsiteX176" fmla="*/ 254540 w 1605470"/>
              <a:gd name="connsiteY176" fmla="*/ 741965 h 6858000"/>
              <a:gd name="connsiteX177" fmla="*/ 252501 w 1605470"/>
              <a:gd name="connsiteY177" fmla="*/ 724635 h 6858000"/>
              <a:gd name="connsiteX178" fmla="*/ 248897 w 1605470"/>
              <a:gd name="connsiteY178" fmla="*/ 681659 h 6858000"/>
              <a:gd name="connsiteX179" fmla="*/ 234316 w 1605470"/>
              <a:gd name="connsiteY179" fmla="*/ 635218 h 6858000"/>
              <a:gd name="connsiteX180" fmla="*/ 239327 w 1605470"/>
              <a:gd name="connsiteY180" fmla="*/ 613763 h 6858000"/>
              <a:gd name="connsiteX181" fmla="*/ 225269 w 1605470"/>
              <a:gd name="connsiteY181" fmla="*/ 598582 h 6858000"/>
              <a:gd name="connsiteX182" fmla="*/ 224950 w 1605470"/>
              <a:gd name="connsiteY182" fmla="*/ 576846 h 6858000"/>
              <a:gd name="connsiteX183" fmla="*/ 204632 w 1605470"/>
              <a:gd name="connsiteY183" fmla="*/ 553868 h 6858000"/>
              <a:gd name="connsiteX184" fmla="*/ 239317 w 1605470"/>
              <a:gd name="connsiteY184" fmla="*/ 517614 h 6858000"/>
              <a:gd name="connsiteX185" fmla="*/ 201693 w 1605470"/>
              <a:gd name="connsiteY185" fmla="*/ 469651 h 6858000"/>
              <a:gd name="connsiteX186" fmla="*/ 195012 w 1605470"/>
              <a:gd name="connsiteY186" fmla="*/ 448559 h 6858000"/>
              <a:gd name="connsiteX187" fmla="*/ 201434 w 1605470"/>
              <a:gd name="connsiteY187" fmla="*/ 441529 h 6858000"/>
              <a:gd name="connsiteX188" fmla="*/ 200655 w 1605470"/>
              <a:gd name="connsiteY188" fmla="*/ 428927 h 6858000"/>
              <a:gd name="connsiteX189" fmla="*/ 190059 w 1605470"/>
              <a:gd name="connsiteY189" fmla="*/ 430161 h 6858000"/>
              <a:gd name="connsiteX190" fmla="*/ 184450 w 1605470"/>
              <a:gd name="connsiteY190" fmla="*/ 396240 h 6858000"/>
              <a:gd name="connsiteX191" fmla="*/ 146196 w 1605470"/>
              <a:gd name="connsiteY191" fmla="*/ 358810 h 6858000"/>
              <a:gd name="connsiteX192" fmla="*/ 124571 w 1605470"/>
              <a:gd name="connsiteY192" fmla="*/ 302178 h 6858000"/>
              <a:gd name="connsiteX193" fmla="*/ 103243 w 1605470"/>
              <a:gd name="connsiteY193" fmla="*/ 211375 h 6858000"/>
              <a:gd name="connsiteX194" fmla="*/ 94571 w 1605470"/>
              <a:gd name="connsiteY194" fmla="*/ 184179 h 6858000"/>
              <a:gd name="connsiteX195" fmla="*/ 13437 w 1605470"/>
              <a:gd name="connsiteY195" fmla="*/ 19287 h 6858000"/>
              <a:gd name="connsiteX196" fmla="*/ 0 w 1605470"/>
              <a:gd name="connsiteY19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3668 w 1605470"/>
              <a:gd name="connsiteY174" fmla="*/ 751353 h 6858000"/>
              <a:gd name="connsiteX175" fmla="*/ 254540 w 1605470"/>
              <a:gd name="connsiteY175" fmla="*/ 741965 h 6858000"/>
              <a:gd name="connsiteX176" fmla="*/ 252501 w 1605470"/>
              <a:gd name="connsiteY176" fmla="*/ 724635 h 6858000"/>
              <a:gd name="connsiteX177" fmla="*/ 248897 w 1605470"/>
              <a:gd name="connsiteY177" fmla="*/ 681659 h 6858000"/>
              <a:gd name="connsiteX178" fmla="*/ 234316 w 1605470"/>
              <a:gd name="connsiteY178" fmla="*/ 635218 h 6858000"/>
              <a:gd name="connsiteX179" fmla="*/ 239327 w 1605470"/>
              <a:gd name="connsiteY179" fmla="*/ 613763 h 6858000"/>
              <a:gd name="connsiteX180" fmla="*/ 225269 w 1605470"/>
              <a:gd name="connsiteY180" fmla="*/ 598582 h 6858000"/>
              <a:gd name="connsiteX181" fmla="*/ 224950 w 1605470"/>
              <a:gd name="connsiteY181" fmla="*/ 576846 h 6858000"/>
              <a:gd name="connsiteX182" fmla="*/ 204632 w 1605470"/>
              <a:gd name="connsiteY182" fmla="*/ 553868 h 6858000"/>
              <a:gd name="connsiteX183" fmla="*/ 239317 w 1605470"/>
              <a:gd name="connsiteY183" fmla="*/ 517614 h 6858000"/>
              <a:gd name="connsiteX184" fmla="*/ 201693 w 1605470"/>
              <a:gd name="connsiteY184" fmla="*/ 469651 h 6858000"/>
              <a:gd name="connsiteX185" fmla="*/ 195012 w 1605470"/>
              <a:gd name="connsiteY185" fmla="*/ 448559 h 6858000"/>
              <a:gd name="connsiteX186" fmla="*/ 201434 w 1605470"/>
              <a:gd name="connsiteY186" fmla="*/ 441529 h 6858000"/>
              <a:gd name="connsiteX187" fmla="*/ 200655 w 1605470"/>
              <a:gd name="connsiteY187" fmla="*/ 428927 h 6858000"/>
              <a:gd name="connsiteX188" fmla="*/ 190059 w 1605470"/>
              <a:gd name="connsiteY188" fmla="*/ 430161 h 6858000"/>
              <a:gd name="connsiteX189" fmla="*/ 184450 w 1605470"/>
              <a:gd name="connsiteY189" fmla="*/ 396240 h 6858000"/>
              <a:gd name="connsiteX190" fmla="*/ 146196 w 1605470"/>
              <a:gd name="connsiteY190" fmla="*/ 358810 h 6858000"/>
              <a:gd name="connsiteX191" fmla="*/ 124571 w 1605470"/>
              <a:gd name="connsiteY191" fmla="*/ 302178 h 6858000"/>
              <a:gd name="connsiteX192" fmla="*/ 103243 w 1605470"/>
              <a:gd name="connsiteY192" fmla="*/ 211375 h 6858000"/>
              <a:gd name="connsiteX193" fmla="*/ 94571 w 1605470"/>
              <a:gd name="connsiteY193" fmla="*/ 184179 h 6858000"/>
              <a:gd name="connsiteX194" fmla="*/ 13437 w 1605470"/>
              <a:gd name="connsiteY194" fmla="*/ 19287 h 6858000"/>
              <a:gd name="connsiteX195" fmla="*/ 0 w 1605470"/>
              <a:gd name="connsiteY19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63668 w 1605470"/>
              <a:gd name="connsiteY173" fmla="*/ 751353 h 6858000"/>
              <a:gd name="connsiteX174" fmla="*/ 254540 w 1605470"/>
              <a:gd name="connsiteY174" fmla="*/ 741965 h 6858000"/>
              <a:gd name="connsiteX175" fmla="*/ 252501 w 1605470"/>
              <a:gd name="connsiteY175" fmla="*/ 724635 h 6858000"/>
              <a:gd name="connsiteX176" fmla="*/ 248897 w 1605470"/>
              <a:gd name="connsiteY176" fmla="*/ 681659 h 6858000"/>
              <a:gd name="connsiteX177" fmla="*/ 234316 w 1605470"/>
              <a:gd name="connsiteY177" fmla="*/ 635218 h 6858000"/>
              <a:gd name="connsiteX178" fmla="*/ 239327 w 1605470"/>
              <a:gd name="connsiteY178" fmla="*/ 613763 h 6858000"/>
              <a:gd name="connsiteX179" fmla="*/ 225269 w 1605470"/>
              <a:gd name="connsiteY179" fmla="*/ 598582 h 6858000"/>
              <a:gd name="connsiteX180" fmla="*/ 224950 w 1605470"/>
              <a:gd name="connsiteY180" fmla="*/ 576846 h 6858000"/>
              <a:gd name="connsiteX181" fmla="*/ 204632 w 1605470"/>
              <a:gd name="connsiteY181" fmla="*/ 553868 h 6858000"/>
              <a:gd name="connsiteX182" fmla="*/ 239317 w 1605470"/>
              <a:gd name="connsiteY182" fmla="*/ 517614 h 6858000"/>
              <a:gd name="connsiteX183" fmla="*/ 201693 w 1605470"/>
              <a:gd name="connsiteY183" fmla="*/ 469651 h 6858000"/>
              <a:gd name="connsiteX184" fmla="*/ 195012 w 1605470"/>
              <a:gd name="connsiteY184" fmla="*/ 448559 h 6858000"/>
              <a:gd name="connsiteX185" fmla="*/ 201434 w 1605470"/>
              <a:gd name="connsiteY185" fmla="*/ 441529 h 6858000"/>
              <a:gd name="connsiteX186" fmla="*/ 200655 w 1605470"/>
              <a:gd name="connsiteY186" fmla="*/ 428927 h 6858000"/>
              <a:gd name="connsiteX187" fmla="*/ 190059 w 1605470"/>
              <a:gd name="connsiteY187" fmla="*/ 430161 h 6858000"/>
              <a:gd name="connsiteX188" fmla="*/ 184450 w 1605470"/>
              <a:gd name="connsiteY188" fmla="*/ 396240 h 6858000"/>
              <a:gd name="connsiteX189" fmla="*/ 146196 w 1605470"/>
              <a:gd name="connsiteY189" fmla="*/ 358810 h 6858000"/>
              <a:gd name="connsiteX190" fmla="*/ 124571 w 1605470"/>
              <a:gd name="connsiteY190" fmla="*/ 302178 h 6858000"/>
              <a:gd name="connsiteX191" fmla="*/ 103243 w 1605470"/>
              <a:gd name="connsiteY191" fmla="*/ 211375 h 6858000"/>
              <a:gd name="connsiteX192" fmla="*/ 94571 w 1605470"/>
              <a:gd name="connsiteY192" fmla="*/ 184179 h 6858000"/>
              <a:gd name="connsiteX193" fmla="*/ 13437 w 1605470"/>
              <a:gd name="connsiteY193" fmla="*/ 19287 h 6858000"/>
              <a:gd name="connsiteX194" fmla="*/ 0 w 1605470"/>
              <a:gd name="connsiteY19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01423 w 1605470"/>
              <a:gd name="connsiteY140" fmla="*/ 2249479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64290 w 1605470"/>
              <a:gd name="connsiteY149" fmla="*/ 1728772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64290 w 1605470"/>
              <a:gd name="connsiteY149" fmla="*/ 1728772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6326 w 1605470"/>
              <a:gd name="connsiteY155" fmla="*/ 1428585 h 6858000"/>
              <a:gd name="connsiteX156" fmla="*/ 325799 w 1605470"/>
              <a:gd name="connsiteY156" fmla="*/ 1357181 h 6858000"/>
              <a:gd name="connsiteX157" fmla="*/ 320507 w 1605470"/>
              <a:gd name="connsiteY157" fmla="*/ 1347099 h 6858000"/>
              <a:gd name="connsiteX158" fmla="*/ 335347 w 1605470"/>
              <a:gd name="connsiteY158" fmla="*/ 1334233 h 6858000"/>
              <a:gd name="connsiteX159" fmla="*/ 342792 w 1605470"/>
              <a:gd name="connsiteY159" fmla="*/ 1307086 h 6858000"/>
              <a:gd name="connsiteX160" fmla="*/ 343980 w 1605470"/>
              <a:gd name="connsiteY160" fmla="*/ 1189033 h 6858000"/>
              <a:gd name="connsiteX161" fmla="*/ 348665 w 1605470"/>
              <a:gd name="connsiteY161" fmla="*/ 1168288 h 6858000"/>
              <a:gd name="connsiteX162" fmla="*/ 340947 w 1605470"/>
              <a:gd name="connsiteY162" fmla="*/ 1142577 h 6858000"/>
              <a:gd name="connsiteX163" fmla="*/ 330253 w 1605470"/>
              <a:gd name="connsiteY163" fmla="*/ 1088484 h 6858000"/>
              <a:gd name="connsiteX164" fmla="*/ 314647 w 1605470"/>
              <a:gd name="connsiteY164" fmla="*/ 1053424 h 6858000"/>
              <a:gd name="connsiteX165" fmla="*/ 322906 w 1605470"/>
              <a:gd name="connsiteY165" fmla="*/ 1044367 h 6858000"/>
              <a:gd name="connsiteX166" fmla="*/ 326818 w 1605470"/>
              <a:gd name="connsiteY166" fmla="*/ 1022828 h 6858000"/>
              <a:gd name="connsiteX167" fmla="*/ 320445 w 1605470"/>
              <a:gd name="connsiteY167" fmla="*/ 932283 h 6858000"/>
              <a:gd name="connsiteX168" fmla="*/ 322681 w 1605470"/>
              <a:gd name="connsiteY168" fmla="*/ 915925 h 6858000"/>
              <a:gd name="connsiteX169" fmla="*/ 315310 w 1605470"/>
              <a:gd name="connsiteY169" fmla="*/ 896999 h 6858000"/>
              <a:gd name="connsiteX170" fmla="*/ 284718 w 1605470"/>
              <a:gd name="connsiteY170" fmla="*/ 821517 h 6858000"/>
              <a:gd name="connsiteX171" fmla="*/ 263668 w 1605470"/>
              <a:gd name="connsiteY171" fmla="*/ 751353 h 6858000"/>
              <a:gd name="connsiteX172" fmla="*/ 254540 w 1605470"/>
              <a:gd name="connsiteY172" fmla="*/ 741965 h 6858000"/>
              <a:gd name="connsiteX173" fmla="*/ 252501 w 1605470"/>
              <a:gd name="connsiteY173" fmla="*/ 724635 h 6858000"/>
              <a:gd name="connsiteX174" fmla="*/ 248897 w 1605470"/>
              <a:gd name="connsiteY174" fmla="*/ 681659 h 6858000"/>
              <a:gd name="connsiteX175" fmla="*/ 234316 w 1605470"/>
              <a:gd name="connsiteY175" fmla="*/ 635218 h 6858000"/>
              <a:gd name="connsiteX176" fmla="*/ 239327 w 1605470"/>
              <a:gd name="connsiteY176" fmla="*/ 613763 h 6858000"/>
              <a:gd name="connsiteX177" fmla="*/ 225269 w 1605470"/>
              <a:gd name="connsiteY177" fmla="*/ 598582 h 6858000"/>
              <a:gd name="connsiteX178" fmla="*/ 224950 w 1605470"/>
              <a:gd name="connsiteY178" fmla="*/ 576846 h 6858000"/>
              <a:gd name="connsiteX179" fmla="*/ 204632 w 1605470"/>
              <a:gd name="connsiteY179" fmla="*/ 553868 h 6858000"/>
              <a:gd name="connsiteX180" fmla="*/ 239317 w 1605470"/>
              <a:gd name="connsiteY180" fmla="*/ 517614 h 6858000"/>
              <a:gd name="connsiteX181" fmla="*/ 201693 w 1605470"/>
              <a:gd name="connsiteY181" fmla="*/ 469651 h 6858000"/>
              <a:gd name="connsiteX182" fmla="*/ 195012 w 1605470"/>
              <a:gd name="connsiteY182" fmla="*/ 448559 h 6858000"/>
              <a:gd name="connsiteX183" fmla="*/ 201434 w 1605470"/>
              <a:gd name="connsiteY183" fmla="*/ 441529 h 6858000"/>
              <a:gd name="connsiteX184" fmla="*/ 200655 w 1605470"/>
              <a:gd name="connsiteY184" fmla="*/ 428927 h 6858000"/>
              <a:gd name="connsiteX185" fmla="*/ 190059 w 1605470"/>
              <a:gd name="connsiteY185" fmla="*/ 430161 h 6858000"/>
              <a:gd name="connsiteX186" fmla="*/ 184450 w 1605470"/>
              <a:gd name="connsiteY186" fmla="*/ 396240 h 6858000"/>
              <a:gd name="connsiteX187" fmla="*/ 146196 w 1605470"/>
              <a:gd name="connsiteY187" fmla="*/ 358810 h 6858000"/>
              <a:gd name="connsiteX188" fmla="*/ 124571 w 1605470"/>
              <a:gd name="connsiteY188" fmla="*/ 302178 h 6858000"/>
              <a:gd name="connsiteX189" fmla="*/ 103243 w 1605470"/>
              <a:gd name="connsiteY189" fmla="*/ 211375 h 6858000"/>
              <a:gd name="connsiteX190" fmla="*/ 94571 w 1605470"/>
              <a:gd name="connsiteY190" fmla="*/ 184179 h 6858000"/>
              <a:gd name="connsiteX191" fmla="*/ 13437 w 1605470"/>
              <a:gd name="connsiteY191" fmla="*/ 19287 h 6858000"/>
              <a:gd name="connsiteX192" fmla="*/ 0 w 1605470"/>
              <a:gd name="connsiteY19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2475 w 1605470"/>
              <a:gd name="connsiteY165" fmla="*/ 1002093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475 w 1605470"/>
              <a:gd name="connsiteY164" fmla="*/ 1002093 h 6858000"/>
              <a:gd name="connsiteX165" fmla="*/ 320445 w 1605470"/>
              <a:gd name="connsiteY165" fmla="*/ 932283 h 6858000"/>
              <a:gd name="connsiteX166" fmla="*/ 322681 w 1605470"/>
              <a:gd name="connsiteY166" fmla="*/ 915925 h 6858000"/>
              <a:gd name="connsiteX167" fmla="*/ 315310 w 1605470"/>
              <a:gd name="connsiteY167" fmla="*/ 896999 h 6858000"/>
              <a:gd name="connsiteX168" fmla="*/ 284718 w 1605470"/>
              <a:gd name="connsiteY168" fmla="*/ 821517 h 6858000"/>
              <a:gd name="connsiteX169" fmla="*/ 263668 w 1605470"/>
              <a:gd name="connsiteY169" fmla="*/ 751353 h 6858000"/>
              <a:gd name="connsiteX170" fmla="*/ 254540 w 1605470"/>
              <a:gd name="connsiteY170" fmla="*/ 741965 h 6858000"/>
              <a:gd name="connsiteX171" fmla="*/ 252501 w 1605470"/>
              <a:gd name="connsiteY171" fmla="*/ 724635 h 6858000"/>
              <a:gd name="connsiteX172" fmla="*/ 248897 w 1605470"/>
              <a:gd name="connsiteY172" fmla="*/ 681659 h 6858000"/>
              <a:gd name="connsiteX173" fmla="*/ 234316 w 1605470"/>
              <a:gd name="connsiteY173" fmla="*/ 635218 h 6858000"/>
              <a:gd name="connsiteX174" fmla="*/ 239327 w 1605470"/>
              <a:gd name="connsiteY174" fmla="*/ 613763 h 6858000"/>
              <a:gd name="connsiteX175" fmla="*/ 225269 w 1605470"/>
              <a:gd name="connsiteY175" fmla="*/ 598582 h 6858000"/>
              <a:gd name="connsiteX176" fmla="*/ 224950 w 1605470"/>
              <a:gd name="connsiteY176" fmla="*/ 576846 h 6858000"/>
              <a:gd name="connsiteX177" fmla="*/ 204632 w 1605470"/>
              <a:gd name="connsiteY177" fmla="*/ 553868 h 6858000"/>
              <a:gd name="connsiteX178" fmla="*/ 239317 w 1605470"/>
              <a:gd name="connsiteY178" fmla="*/ 517614 h 6858000"/>
              <a:gd name="connsiteX179" fmla="*/ 201693 w 1605470"/>
              <a:gd name="connsiteY179" fmla="*/ 469651 h 6858000"/>
              <a:gd name="connsiteX180" fmla="*/ 195012 w 1605470"/>
              <a:gd name="connsiteY180" fmla="*/ 448559 h 6858000"/>
              <a:gd name="connsiteX181" fmla="*/ 201434 w 1605470"/>
              <a:gd name="connsiteY181" fmla="*/ 441529 h 6858000"/>
              <a:gd name="connsiteX182" fmla="*/ 200655 w 1605470"/>
              <a:gd name="connsiteY182" fmla="*/ 428927 h 6858000"/>
              <a:gd name="connsiteX183" fmla="*/ 190059 w 1605470"/>
              <a:gd name="connsiteY183" fmla="*/ 430161 h 6858000"/>
              <a:gd name="connsiteX184" fmla="*/ 184450 w 1605470"/>
              <a:gd name="connsiteY184" fmla="*/ 396240 h 6858000"/>
              <a:gd name="connsiteX185" fmla="*/ 146196 w 1605470"/>
              <a:gd name="connsiteY185" fmla="*/ 358810 h 6858000"/>
              <a:gd name="connsiteX186" fmla="*/ 124571 w 1605470"/>
              <a:gd name="connsiteY186" fmla="*/ 302178 h 6858000"/>
              <a:gd name="connsiteX187" fmla="*/ 103243 w 1605470"/>
              <a:gd name="connsiteY187" fmla="*/ 211375 h 6858000"/>
              <a:gd name="connsiteX188" fmla="*/ 94571 w 1605470"/>
              <a:gd name="connsiteY188" fmla="*/ 184179 h 6858000"/>
              <a:gd name="connsiteX189" fmla="*/ 13437 w 1605470"/>
              <a:gd name="connsiteY189" fmla="*/ 19287 h 6858000"/>
              <a:gd name="connsiteX190" fmla="*/ 0 w 1605470"/>
              <a:gd name="connsiteY19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36360 w 1605470"/>
              <a:gd name="connsiteY163" fmla="*/ 1045131 h 6858000"/>
              <a:gd name="connsiteX164" fmla="*/ 322475 w 1605470"/>
              <a:gd name="connsiteY164" fmla="*/ 1002093 h 6858000"/>
              <a:gd name="connsiteX165" fmla="*/ 320445 w 1605470"/>
              <a:gd name="connsiteY165" fmla="*/ 932283 h 6858000"/>
              <a:gd name="connsiteX166" fmla="*/ 322681 w 1605470"/>
              <a:gd name="connsiteY166" fmla="*/ 915925 h 6858000"/>
              <a:gd name="connsiteX167" fmla="*/ 315310 w 1605470"/>
              <a:gd name="connsiteY167" fmla="*/ 896999 h 6858000"/>
              <a:gd name="connsiteX168" fmla="*/ 284718 w 1605470"/>
              <a:gd name="connsiteY168" fmla="*/ 821517 h 6858000"/>
              <a:gd name="connsiteX169" fmla="*/ 263668 w 1605470"/>
              <a:gd name="connsiteY169" fmla="*/ 751353 h 6858000"/>
              <a:gd name="connsiteX170" fmla="*/ 254540 w 1605470"/>
              <a:gd name="connsiteY170" fmla="*/ 741965 h 6858000"/>
              <a:gd name="connsiteX171" fmla="*/ 252501 w 1605470"/>
              <a:gd name="connsiteY171" fmla="*/ 724635 h 6858000"/>
              <a:gd name="connsiteX172" fmla="*/ 248897 w 1605470"/>
              <a:gd name="connsiteY172" fmla="*/ 681659 h 6858000"/>
              <a:gd name="connsiteX173" fmla="*/ 234316 w 1605470"/>
              <a:gd name="connsiteY173" fmla="*/ 635218 h 6858000"/>
              <a:gd name="connsiteX174" fmla="*/ 239327 w 1605470"/>
              <a:gd name="connsiteY174" fmla="*/ 613763 h 6858000"/>
              <a:gd name="connsiteX175" fmla="*/ 225269 w 1605470"/>
              <a:gd name="connsiteY175" fmla="*/ 598582 h 6858000"/>
              <a:gd name="connsiteX176" fmla="*/ 224950 w 1605470"/>
              <a:gd name="connsiteY176" fmla="*/ 576846 h 6858000"/>
              <a:gd name="connsiteX177" fmla="*/ 204632 w 1605470"/>
              <a:gd name="connsiteY177" fmla="*/ 553868 h 6858000"/>
              <a:gd name="connsiteX178" fmla="*/ 239317 w 1605470"/>
              <a:gd name="connsiteY178" fmla="*/ 517614 h 6858000"/>
              <a:gd name="connsiteX179" fmla="*/ 201693 w 1605470"/>
              <a:gd name="connsiteY179" fmla="*/ 469651 h 6858000"/>
              <a:gd name="connsiteX180" fmla="*/ 195012 w 1605470"/>
              <a:gd name="connsiteY180" fmla="*/ 448559 h 6858000"/>
              <a:gd name="connsiteX181" fmla="*/ 201434 w 1605470"/>
              <a:gd name="connsiteY181" fmla="*/ 441529 h 6858000"/>
              <a:gd name="connsiteX182" fmla="*/ 200655 w 1605470"/>
              <a:gd name="connsiteY182" fmla="*/ 428927 h 6858000"/>
              <a:gd name="connsiteX183" fmla="*/ 190059 w 1605470"/>
              <a:gd name="connsiteY183" fmla="*/ 430161 h 6858000"/>
              <a:gd name="connsiteX184" fmla="*/ 184450 w 1605470"/>
              <a:gd name="connsiteY184" fmla="*/ 396240 h 6858000"/>
              <a:gd name="connsiteX185" fmla="*/ 146196 w 1605470"/>
              <a:gd name="connsiteY185" fmla="*/ 358810 h 6858000"/>
              <a:gd name="connsiteX186" fmla="*/ 124571 w 1605470"/>
              <a:gd name="connsiteY186" fmla="*/ 302178 h 6858000"/>
              <a:gd name="connsiteX187" fmla="*/ 103243 w 1605470"/>
              <a:gd name="connsiteY187" fmla="*/ 211375 h 6858000"/>
              <a:gd name="connsiteX188" fmla="*/ 94571 w 1605470"/>
              <a:gd name="connsiteY188" fmla="*/ 184179 h 6858000"/>
              <a:gd name="connsiteX189" fmla="*/ 13437 w 1605470"/>
              <a:gd name="connsiteY189" fmla="*/ 19287 h 6858000"/>
              <a:gd name="connsiteX190" fmla="*/ 0 w 1605470"/>
              <a:gd name="connsiteY19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42792 w 1605470"/>
              <a:gd name="connsiteY157" fmla="*/ 1307086 h 6858000"/>
              <a:gd name="connsiteX158" fmla="*/ 343980 w 1605470"/>
              <a:gd name="connsiteY158" fmla="*/ 1189033 h 6858000"/>
              <a:gd name="connsiteX159" fmla="*/ 348665 w 1605470"/>
              <a:gd name="connsiteY159" fmla="*/ 1168288 h 6858000"/>
              <a:gd name="connsiteX160" fmla="*/ 340947 w 1605470"/>
              <a:gd name="connsiteY160" fmla="*/ 1142577 h 6858000"/>
              <a:gd name="connsiteX161" fmla="*/ 330253 w 1605470"/>
              <a:gd name="connsiteY161" fmla="*/ 1088484 h 6858000"/>
              <a:gd name="connsiteX162" fmla="*/ 336360 w 1605470"/>
              <a:gd name="connsiteY162" fmla="*/ 1045131 h 6858000"/>
              <a:gd name="connsiteX163" fmla="*/ 322475 w 1605470"/>
              <a:gd name="connsiteY163" fmla="*/ 1002093 h 6858000"/>
              <a:gd name="connsiteX164" fmla="*/ 320445 w 1605470"/>
              <a:gd name="connsiteY164" fmla="*/ 932283 h 6858000"/>
              <a:gd name="connsiteX165" fmla="*/ 322681 w 1605470"/>
              <a:gd name="connsiteY165" fmla="*/ 915925 h 6858000"/>
              <a:gd name="connsiteX166" fmla="*/ 315310 w 1605470"/>
              <a:gd name="connsiteY166" fmla="*/ 896999 h 6858000"/>
              <a:gd name="connsiteX167" fmla="*/ 284718 w 1605470"/>
              <a:gd name="connsiteY167" fmla="*/ 821517 h 6858000"/>
              <a:gd name="connsiteX168" fmla="*/ 263668 w 1605470"/>
              <a:gd name="connsiteY168" fmla="*/ 751353 h 6858000"/>
              <a:gd name="connsiteX169" fmla="*/ 254540 w 1605470"/>
              <a:gd name="connsiteY169" fmla="*/ 741965 h 6858000"/>
              <a:gd name="connsiteX170" fmla="*/ 252501 w 1605470"/>
              <a:gd name="connsiteY170" fmla="*/ 724635 h 6858000"/>
              <a:gd name="connsiteX171" fmla="*/ 248897 w 1605470"/>
              <a:gd name="connsiteY171" fmla="*/ 681659 h 6858000"/>
              <a:gd name="connsiteX172" fmla="*/ 234316 w 1605470"/>
              <a:gd name="connsiteY172" fmla="*/ 635218 h 6858000"/>
              <a:gd name="connsiteX173" fmla="*/ 239327 w 1605470"/>
              <a:gd name="connsiteY173" fmla="*/ 613763 h 6858000"/>
              <a:gd name="connsiteX174" fmla="*/ 225269 w 1605470"/>
              <a:gd name="connsiteY174" fmla="*/ 598582 h 6858000"/>
              <a:gd name="connsiteX175" fmla="*/ 224950 w 1605470"/>
              <a:gd name="connsiteY175" fmla="*/ 576846 h 6858000"/>
              <a:gd name="connsiteX176" fmla="*/ 204632 w 1605470"/>
              <a:gd name="connsiteY176" fmla="*/ 553868 h 6858000"/>
              <a:gd name="connsiteX177" fmla="*/ 239317 w 1605470"/>
              <a:gd name="connsiteY177" fmla="*/ 517614 h 6858000"/>
              <a:gd name="connsiteX178" fmla="*/ 201693 w 1605470"/>
              <a:gd name="connsiteY178" fmla="*/ 469651 h 6858000"/>
              <a:gd name="connsiteX179" fmla="*/ 195012 w 1605470"/>
              <a:gd name="connsiteY179" fmla="*/ 448559 h 6858000"/>
              <a:gd name="connsiteX180" fmla="*/ 201434 w 1605470"/>
              <a:gd name="connsiteY180" fmla="*/ 441529 h 6858000"/>
              <a:gd name="connsiteX181" fmla="*/ 200655 w 1605470"/>
              <a:gd name="connsiteY181" fmla="*/ 428927 h 6858000"/>
              <a:gd name="connsiteX182" fmla="*/ 190059 w 1605470"/>
              <a:gd name="connsiteY182" fmla="*/ 430161 h 6858000"/>
              <a:gd name="connsiteX183" fmla="*/ 184450 w 1605470"/>
              <a:gd name="connsiteY183" fmla="*/ 396240 h 6858000"/>
              <a:gd name="connsiteX184" fmla="*/ 146196 w 1605470"/>
              <a:gd name="connsiteY184" fmla="*/ 358810 h 6858000"/>
              <a:gd name="connsiteX185" fmla="*/ 124571 w 1605470"/>
              <a:gd name="connsiteY185" fmla="*/ 302178 h 6858000"/>
              <a:gd name="connsiteX186" fmla="*/ 103243 w 1605470"/>
              <a:gd name="connsiteY186" fmla="*/ 211375 h 6858000"/>
              <a:gd name="connsiteX187" fmla="*/ 94571 w 1605470"/>
              <a:gd name="connsiteY187" fmla="*/ 184179 h 6858000"/>
              <a:gd name="connsiteX188" fmla="*/ 13437 w 1605470"/>
              <a:gd name="connsiteY188" fmla="*/ 19287 h 6858000"/>
              <a:gd name="connsiteX189" fmla="*/ 0 w 1605470"/>
              <a:gd name="connsiteY18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52501 w 1605470"/>
              <a:gd name="connsiteY169" fmla="*/ 724635 h 6858000"/>
              <a:gd name="connsiteX170" fmla="*/ 248897 w 1605470"/>
              <a:gd name="connsiteY170" fmla="*/ 681659 h 6858000"/>
              <a:gd name="connsiteX171" fmla="*/ 234316 w 1605470"/>
              <a:gd name="connsiteY171" fmla="*/ 635218 h 6858000"/>
              <a:gd name="connsiteX172" fmla="*/ 239327 w 1605470"/>
              <a:gd name="connsiteY172" fmla="*/ 613763 h 6858000"/>
              <a:gd name="connsiteX173" fmla="*/ 225269 w 1605470"/>
              <a:gd name="connsiteY173" fmla="*/ 598582 h 6858000"/>
              <a:gd name="connsiteX174" fmla="*/ 224950 w 1605470"/>
              <a:gd name="connsiteY174" fmla="*/ 576846 h 6858000"/>
              <a:gd name="connsiteX175" fmla="*/ 204632 w 1605470"/>
              <a:gd name="connsiteY175" fmla="*/ 553868 h 6858000"/>
              <a:gd name="connsiteX176" fmla="*/ 239317 w 1605470"/>
              <a:gd name="connsiteY176" fmla="*/ 517614 h 6858000"/>
              <a:gd name="connsiteX177" fmla="*/ 201693 w 1605470"/>
              <a:gd name="connsiteY177" fmla="*/ 469651 h 6858000"/>
              <a:gd name="connsiteX178" fmla="*/ 195012 w 1605470"/>
              <a:gd name="connsiteY178" fmla="*/ 448559 h 6858000"/>
              <a:gd name="connsiteX179" fmla="*/ 201434 w 1605470"/>
              <a:gd name="connsiteY179" fmla="*/ 441529 h 6858000"/>
              <a:gd name="connsiteX180" fmla="*/ 200655 w 1605470"/>
              <a:gd name="connsiteY180" fmla="*/ 428927 h 6858000"/>
              <a:gd name="connsiteX181" fmla="*/ 190059 w 1605470"/>
              <a:gd name="connsiteY181" fmla="*/ 430161 h 6858000"/>
              <a:gd name="connsiteX182" fmla="*/ 184450 w 1605470"/>
              <a:gd name="connsiteY182" fmla="*/ 396240 h 6858000"/>
              <a:gd name="connsiteX183" fmla="*/ 146196 w 1605470"/>
              <a:gd name="connsiteY183" fmla="*/ 358810 h 6858000"/>
              <a:gd name="connsiteX184" fmla="*/ 124571 w 1605470"/>
              <a:gd name="connsiteY184" fmla="*/ 302178 h 6858000"/>
              <a:gd name="connsiteX185" fmla="*/ 103243 w 1605470"/>
              <a:gd name="connsiteY185" fmla="*/ 211375 h 6858000"/>
              <a:gd name="connsiteX186" fmla="*/ 94571 w 1605470"/>
              <a:gd name="connsiteY186" fmla="*/ 184179 h 6858000"/>
              <a:gd name="connsiteX187" fmla="*/ 13437 w 1605470"/>
              <a:gd name="connsiteY187" fmla="*/ 19287 h 6858000"/>
              <a:gd name="connsiteX188" fmla="*/ 0 w 1605470"/>
              <a:gd name="connsiteY18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52501 w 1605470"/>
              <a:gd name="connsiteY169" fmla="*/ 724635 h 6858000"/>
              <a:gd name="connsiteX170" fmla="*/ 248897 w 1605470"/>
              <a:gd name="connsiteY170" fmla="*/ 681659 h 6858000"/>
              <a:gd name="connsiteX171" fmla="*/ 234316 w 1605470"/>
              <a:gd name="connsiteY171" fmla="*/ 635218 h 6858000"/>
              <a:gd name="connsiteX172" fmla="*/ 239327 w 1605470"/>
              <a:gd name="connsiteY172" fmla="*/ 613763 h 6858000"/>
              <a:gd name="connsiteX173" fmla="*/ 225269 w 1605470"/>
              <a:gd name="connsiteY173" fmla="*/ 598582 h 6858000"/>
              <a:gd name="connsiteX174" fmla="*/ 224950 w 1605470"/>
              <a:gd name="connsiteY174" fmla="*/ 576846 h 6858000"/>
              <a:gd name="connsiteX175" fmla="*/ 204632 w 1605470"/>
              <a:gd name="connsiteY175" fmla="*/ 553868 h 6858000"/>
              <a:gd name="connsiteX176" fmla="*/ 239317 w 1605470"/>
              <a:gd name="connsiteY176" fmla="*/ 517614 h 6858000"/>
              <a:gd name="connsiteX177" fmla="*/ 201693 w 1605470"/>
              <a:gd name="connsiteY177" fmla="*/ 469651 h 6858000"/>
              <a:gd name="connsiteX178" fmla="*/ 195012 w 1605470"/>
              <a:gd name="connsiteY178" fmla="*/ 448559 h 6858000"/>
              <a:gd name="connsiteX179" fmla="*/ 201434 w 1605470"/>
              <a:gd name="connsiteY179" fmla="*/ 441529 h 6858000"/>
              <a:gd name="connsiteX180" fmla="*/ 200655 w 1605470"/>
              <a:gd name="connsiteY180" fmla="*/ 428927 h 6858000"/>
              <a:gd name="connsiteX181" fmla="*/ 190059 w 1605470"/>
              <a:gd name="connsiteY181" fmla="*/ 430161 h 6858000"/>
              <a:gd name="connsiteX182" fmla="*/ 184450 w 1605470"/>
              <a:gd name="connsiteY182" fmla="*/ 396240 h 6858000"/>
              <a:gd name="connsiteX183" fmla="*/ 146196 w 1605470"/>
              <a:gd name="connsiteY183" fmla="*/ 358810 h 6858000"/>
              <a:gd name="connsiteX184" fmla="*/ 124571 w 1605470"/>
              <a:gd name="connsiteY184" fmla="*/ 302178 h 6858000"/>
              <a:gd name="connsiteX185" fmla="*/ 103243 w 1605470"/>
              <a:gd name="connsiteY185" fmla="*/ 211375 h 6858000"/>
              <a:gd name="connsiteX186" fmla="*/ 94571 w 1605470"/>
              <a:gd name="connsiteY186" fmla="*/ 184179 h 6858000"/>
              <a:gd name="connsiteX187" fmla="*/ 13437 w 1605470"/>
              <a:gd name="connsiteY187" fmla="*/ 19287 h 6858000"/>
              <a:gd name="connsiteX188" fmla="*/ 0 w 1605470"/>
              <a:gd name="connsiteY18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04632 w 1605470"/>
              <a:gd name="connsiteY174" fmla="*/ 553868 h 6858000"/>
              <a:gd name="connsiteX175" fmla="*/ 239317 w 1605470"/>
              <a:gd name="connsiteY175" fmla="*/ 517614 h 6858000"/>
              <a:gd name="connsiteX176" fmla="*/ 201693 w 1605470"/>
              <a:gd name="connsiteY176" fmla="*/ 469651 h 6858000"/>
              <a:gd name="connsiteX177" fmla="*/ 195012 w 1605470"/>
              <a:gd name="connsiteY177" fmla="*/ 448559 h 6858000"/>
              <a:gd name="connsiteX178" fmla="*/ 201434 w 1605470"/>
              <a:gd name="connsiteY178" fmla="*/ 441529 h 6858000"/>
              <a:gd name="connsiteX179" fmla="*/ 200655 w 1605470"/>
              <a:gd name="connsiteY179" fmla="*/ 428927 h 6858000"/>
              <a:gd name="connsiteX180" fmla="*/ 190059 w 1605470"/>
              <a:gd name="connsiteY180" fmla="*/ 430161 h 6858000"/>
              <a:gd name="connsiteX181" fmla="*/ 184450 w 1605470"/>
              <a:gd name="connsiteY181" fmla="*/ 396240 h 6858000"/>
              <a:gd name="connsiteX182" fmla="*/ 146196 w 1605470"/>
              <a:gd name="connsiteY182" fmla="*/ 358810 h 6858000"/>
              <a:gd name="connsiteX183" fmla="*/ 124571 w 1605470"/>
              <a:gd name="connsiteY183" fmla="*/ 302178 h 6858000"/>
              <a:gd name="connsiteX184" fmla="*/ 103243 w 1605470"/>
              <a:gd name="connsiteY184" fmla="*/ 211375 h 6858000"/>
              <a:gd name="connsiteX185" fmla="*/ 94571 w 1605470"/>
              <a:gd name="connsiteY185" fmla="*/ 184179 h 6858000"/>
              <a:gd name="connsiteX186" fmla="*/ 13437 w 1605470"/>
              <a:gd name="connsiteY186" fmla="*/ 19287 h 6858000"/>
              <a:gd name="connsiteX187" fmla="*/ 0 w 1605470"/>
              <a:gd name="connsiteY18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84450 w 1605470"/>
              <a:gd name="connsiteY180" fmla="*/ 396240 h 6858000"/>
              <a:gd name="connsiteX181" fmla="*/ 146196 w 1605470"/>
              <a:gd name="connsiteY181" fmla="*/ 358810 h 6858000"/>
              <a:gd name="connsiteX182" fmla="*/ 124571 w 1605470"/>
              <a:gd name="connsiteY182" fmla="*/ 302178 h 6858000"/>
              <a:gd name="connsiteX183" fmla="*/ 103243 w 1605470"/>
              <a:gd name="connsiteY183" fmla="*/ 211375 h 6858000"/>
              <a:gd name="connsiteX184" fmla="*/ 94571 w 1605470"/>
              <a:gd name="connsiteY184" fmla="*/ 184179 h 6858000"/>
              <a:gd name="connsiteX185" fmla="*/ 13437 w 1605470"/>
              <a:gd name="connsiteY185" fmla="*/ 19287 h 6858000"/>
              <a:gd name="connsiteX186" fmla="*/ 0 w 1605470"/>
              <a:gd name="connsiteY18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84450 w 1605470"/>
              <a:gd name="connsiteY180" fmla="*/ 396240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19064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04576 w 1605470"/>
              <a:gd name="connsiteY174" fmla="*/ 530055 h 6858000"/>
              <a:gd name="connsiteX175" fmla="*/ 219064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54540 w 1605470"/>
              <a:gd name="connsiteY167" fmla="*/ 741965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54540 w 1605470"/>
              <a:gd name="connsiteY167" fmla="*/ 741965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0868 w 1605470"/>
              <a:gd name="connsiteY81" fmla="*/ 4048827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25908 w 1605470"/>
              <a:gd name="connsiteY93" fmla="*/ 3851605 h 6858000"/>
              <a:gd name="connsiteX94" fmla="*/ 719207 w 1605470"/>
              <a:gd name="connsiteY94" fmla="*/ 3813873 h 6858000"/>
              <a:gd name="connsiteX95" fmla="*/ 718632 w 1605470"/>
              <a:gd name="connsiteY95" fmla="*/ 3806161 h 6858000"/>
              <a:gd name="connsiteX96" fmla="*/ 718939 w 1605470"/>
              <a:gd name="connsiteY96" fmla="*/ 3805957 h 6858000"/>
              <a:gd name="connsiteX97" fmla="*/ 718966 w 1605470"/>
              <a:gd name="connsiteY97" fmla="*/ 3797724 h 6858000"/>
              <a:gd name="connsiteX98" fmla="*/ 717581 w 1605470"/>
              <a:gd name="connsiteY98" fmla="*/ 3792098 h 6858000"/>
              <a:gd name="connsiteX99" fmla="*/ 716465 w 1605470"/>
              <a:gd name="connsiteY99" fmla="*/ 3777135 h 6858000"/>
              <a:gd name="connsiteX100" fmla="*/ 718198 w 1605470"/>
              <a:gd name="connsiteY100" fmla="*/ 3771656 h 6858000"/>
              <a:gd name="connsiteX101" fmla="*/ 721941 w 1605470"/>
              <a:gd name="connsiteY101" fmla="*/ 3769007 h 6858000"/>
              <a:gd name="connsiteX102" fmla="*/ 721407 w 1605470"/>
              <a:gd name="connsiteY102" fmla="*/ 3767709 h 6858000"/>
              <a:gd name="connsiteX103" fmla="*/ 730103 w 1605470"/>
              <a:gd name="connsiteY103" fmla="*/ 3738082 h 6858000"/>
              <a:gd name="connsiteX104" fmla="*/ 737449 w 1605470"/>
              <a:gd name="connsiteY104" fmla="*/ 3673397 h 6858000"/>
              <a:gd name="connsiteX105" fmla="*/ 736745 w 1605470"/>
              <a:gd name="connsiteY105" fmla="*/ 3637109 h 6858000"/>
              <a:gd name="connsiteX106" fmla="*/ 740188 w 1605470"/>
              <a:gd name="connsiteY106" fmla="*/ 3536883 h 6858000"/>
              <a:gd name="connsiteX107" fmla="*/ 747726 w 1605470"/>
              <a:gd name="connsiteY107" fmla="*/ 3435652 h 6858000"/>
              <a:gd name="connsiteX108" fmla="*/ 774383 w 1605470"/>
              <a:gd name="connsiteY108" fmla="*/ 3381564 h 6858000"/>
              <a:gd name="connsiteX109" fmla="*/ 774870 w 1605470"/>
              <a:gd name="connsiteY109" fmla="*/ 3375761 h 6858000"/>
              <a:gd name="connsiteX110" fmla="*/ 770510 w 1605470"/>
              <a:gd name="connsiteY110" fmla="*/ 3361844 h 6858000"/>
              <a:gd name="connsiteX111" fmla="*/ 767933 w 1605470"/>
              <a:gd name="connsiteY111" fmla="*/ 3356929 h 6858000"/>
              <a:gd name="connsiteX112" fmla="*/ 766158 w 1605470"/>
              <a:gd name="connsiteY112" fmla="*/ 3349058 h 6858000"/>
              <a:gd name="connsiteX113" fmla="*/ 766414 w 1605470"/>
              <a:gd name="connsiteY113" fmla="*/ 3348763 h 6858000"/>
              <a:gd name="connsiteX114" fmla="*/ 764166 w 1605470"/>
              <a:gd name="connsiteY114" fmla="*/ 3341588 h 6858000"/>
              <a:gd name="connsiteX115" fmla="*/ 749397 w 1605470"/>
              <a:gd name="connsiteY115" fmla="*/ 3307769 h 6858000"/>
              <a:gd name="connsiteX116" fmla="*/ 766960 w 1605470"/>
              <a:gd name="connsiteY116" fmla="*/ 3250522 h 6858000"/>
              <a:gd name="connsiteX117" fmla="*/ 767385 w 1605470"/>
              <a:gd name="connsiteY117" fmla="*/ 3229163 h 6858000"/>
              <a:gd name="connsiteX118" fmla="*/ 769208 w 1605470"/>
              <a:gd name="connsiteY118" fmla="*/ 3217217 h 6858000"/>
              <a:gd name="connsiteX119" fmla="*/ 770350 w 1605470"/>
              <a:gd name="connsiteY119" fmla="*/ 3216125 h 6858000"/>
              <a:gd name="connsiteX120" fmla="*/ 756043 w 1605470"/>
              <a:gd name="connsiteY120" fmla="*/ 3183755 h 6858000"/>
              <a:gd name="connsiteX121" fmla="*/ 756544 w 1605470"/>
              <a:gd name="connsiteY121" fmla="*/ 3178642 h 6858000"/>
              <a:gd name="connsiteX122" fmla="*/ 744144 w 1605470"/>
              <a:gd name="connsiteY122" fmla="*/ 3158586 h 6858000"/>
              <a:gd name="connsiteX123" fmla="*/ 739378 w 1605470"/>
              <a:gd name="connsiteY123" fmla="*/ 3147669 h 6858000"/>
              <a:gd name="connsiteX124" fmla="*/ 734648 w 1605470"/>
              <a:gd name="connsiteY124" fmla="*/ 3145733 h 6858000"/>
              <a:gd name="connsiteX125" fmla="*/ 729329 w 1605470"/>
              <a:gd name="connsiteY125" fmla="*/ 3129034 h 6858000"/>
              <a:gd name="connsiteX126" fmla="*/ 729994 w 1605470"/>
              <a:gd name="connsiteY126" fmla="*/ 3126682 h 6858000"/>
              <a:gd name="connsiteX127" fmla="*/ 720862 w 1605470"/>
              <a:gd name="connsiteY127" fmla="*/ 3114519 h 6858000"/>
              <a:gd name="connsiteX128" fmla="*/ 707471 w 1605470"/>
              <a:gd name="connsiteY128" fmla="*/ 3106272 h 6858000"/>
              <a:gd name="connsiteX129" fmla="*/ 680201 w 1605470"/>
              <a:gd name="connsiteY129" fmla="*/ 2958185 h 6858000"/>
              <a:gd name="connsiteX130" fmla="*/ 622815 w 1605470"/>
              <a:gd name="connsiteY130" fmla="*/ 2762989 h 6858000"/>
              <a:gd name="connsiteX131" fmla="*/ 571733 w 1605470"/>
              <a:gd name="connsiteY131" fmla="*/ 2554718 h 6858000"/>
              <a:gd name="connsiteX132" fmla="*/ 551827 w 1605470"/>
              <a:gd name="connsiteY132" fmla="*/ 2485734 h 6858000"/>
              <a:gd name="connsiteX133" fmla="*/ 542550 w 1605470"/>
              <a:gd name="connsiteY133" fmla="*/ 2447068 h 6858000"/>
              <a:gd name="connsiteX134" fmla="*/ 529511 w 1605470"/>
              <a:gd name="connsiteY134" fmla="*/ 2425819 h 6858000"/>
              <a:gd name="connsiteX135" fmla="*/ 528878 w 1605470"/>
              <a:gd name="connsiteY135" fmla="*/ 2408971 h 6858000"/>
              <a:gd name="connsiteX136" fmla="*/ 535510 w 1605470"/>
              <a:gd name="connsiteY136" fmla="*/ 2402874 h 6858000"/>
              <a:gd name="connsiteX137" fmla="*/ 538122 w 1605470"/>
              <a:gd name="connsiteY137" fmla="*/ 2381443 h 6858000"/>
              <a:gd name="connsiteX138" fmla="*/ 514451 w 1605470"/>
              <a:gd name="connsiteY138" fmla="*/ 2261920 h 6858000"/>
              <a:gd name="connsiteX139" fmla="*/ 486968 w 1605470"/>
              <a:gd name="connsiteY139" fmla="*/ 2182937 h 6858000"/>
              <a:gd name="connsiteX140" fmla="*/ 488555 w 1605470"/>
              <a:gd name="connsiteY140" fmla="*/ 2155135 h 6858000"/>
              <a:gd name="connsiteX141" fmla="*/ 486013 w 1605470"/>
              <a:gd name="connsiteY141" fmla="*/ 2118008 h 6858000"/>
              <a:gd name="connsiteX142" fmla="*/ 487006 w 1605470"/>
              <a:gd name="connsiteY142" fmla="*/ 2050531 h 6858000"/>
              <a:gd name="connsiteX143" fmla="*/ 478812 w 1605470"/>
              <a:gd name="connsiteY143" fmla="*/ 1963269 h 6858000"/>
              <a:gd name="connsiteX144" fmla="*/ 442619 w 1605470"/>
              <a:gd name="connsiteY144" fmla="*/ 1910499 h 6858000"/>
              <a:gd name="connsiteX145" fmla="*/ 446785 w 1605470"/>
              <a:gd name="connsiteY145" fmla="*/ 1903212 h 6858000"/>
              <a:gd name="connsiteX146" fmla="*/ 436547 w 1605470"/>
              <a:gd name="connsiteY146" fmla="*/ 1861531 h 6858000"/>
              <a:gd name="connsiteX147" fmla="*/ 390346 w 1605470"/>
              <a:gd name="connsiteY147" fmla="*/ 1732919 h 6858000"/>
              <a:gd name="connsiteX148" fmla="*/ 362657 w 1605470"/>
              <a:gd name="connsiteY148" fmla="*/ 1663540 h 6858000"/>
              <a:gd name="connsiteX149" fmla="*/ 361783 w 1605470"/>
              <a:gd name="connsiteY149" fmla="*/ 1615777 h 6858000"/>
              <a:gd name="connsiteX150" fmla="*/ 342578 w 1605470"/>
              <a:gd name="connsiteY150" fmla="*/ 1563678 h 6858000"/>
              <a:gd name="connsiteX151" fmla="*/ 355658 w 1605470"/>
              <a:gd name="connsiteY151" fmla="*/ 1519474 h 6858000"/>
              <a:gd name="connsiteX152" fmla="*/ 348400 w 1605470"/>
              <a:gd name="connsiteY152" fmla="*/ 1477995 h 6858000"/>
              <a:gd name="connsiteX153" fmla="*/ 334485 w 1605470"/>
              <a:gd name="connsiteY153" fmla="*/ 1373769 h 6858000"/>
              <a:gd name="connsiteX154" fmla="*/ 342792 w 1605470"/>
              <a:gd name="connsiteY154" fmla="*/ 1307086 h 6858000"/>
              <a:gd name="connsiteX155" fmla="*/ 343980 w 1605470"/>
              <a:gd name="connsiteY155" fmla="*/ 1189033 h 6858000"/>
              <a:gd name="connsiteX156" fmla="*/ 348665 w 1605470"/>
              <a:gd name="connsiteY156" fmla="*/ 1168288 h 6858000"/>
              <a:gd name="connsiteX157" fmla="*/ 340947 w 1605470"/>
              <a:gd name="connsiteY157" fmla="*/ 1142577 h 6858000"/>
              <a:gd name="connsiteX158" fmla="*/ 330253 w 1605470"/>
              <a:gd name="connsiteY158" fmla="*/ 1088484 h 6858000"/>
              <a:gd name="connsiteX159" fmla="*/ 318989 w 1605470"/>
              <a:gd name="connsiteY159" fmla="*/ 1016103 h 6858000"/>
              <a:gd name="connsiteX160" fmla="*/ 320445 w 1605470"/>
              <a:gd name="connsiteY160" fmla="*/ 932283 h 6858000"/>
              <a:gd name="connsiteX161" fmla="*/ 322681 w 1605470"/>
              <a:gd name="connsiteY161" fmla="*/ 915925 h 6858000"/>
              <a:gd name="connsiteX162" fmla="*/ 315310 w 1605470"/>
              <a:gd name="connsiteY162" fmla="*/ 896999 h 6858000"/>
              <a:gd name="connsiteX163" fmla="*/ 284718 w 1605470"/>
              <a:gd name="connsiteY163" fmla="*/ 821517 h 6858000"/>
              <a:gd name="connsiteX164" fmla="*/ 263668 w 1605470"/>
              <a:gd name="connsiteY164" fmla="*/ 751353 h 6858000"/>
              <a:gd name="connsiteX165" fmla="*/ 263226 w 1605470"/>
              <a:gd name="connsiteY165" fmla="*/ 721230 h 6858000"/>
              <a:gd name="connsiteX166" fmla="*/ 248897 w 1605470"/>
              <a:gd name="connsiteY166" fmla="*/ 681659 h 6858000"/>
              <a:gd name="connsiteX167" fmla="*/ 234316 w 1605470"/>
              <a:gd name="connsiteY167" fmla="*/ 635218 h 6858000"/>
              <a:gd name="connsiteX168" fmla="*/ 239327 w 1605470"/>
              <a:gd name="connsiteY168" fmla="*/ 613763 h 6858000"/>
              <a:gd name="connsiteX169" fmla="*/ 225269 w 1605470"/>
              <a:gd name="connsiteY169" fmla="*/ 598582 h 6858000"/>
              <a:gd name="connsiteX170" fmla="*/ 224950 w 1605470"/>
              <a:gd name="connsiteY170" fmla="*/ 576846 h 6858000"/>
              <a:gd name="connsiteX171" fmla="*/ 204576 w 1605470"/>
              <a:gd name="connsiteY171" fmla="*/ 530055 h 6858000"/>
              <a:gd name="connsiteX172" fmla="*/ 219064 w 1605470"/>
              <a:gd name="connsiteY172" fmla="*/ 469651 h 6858000"/>
              <a:gd name="connsiteX173" fmla="*/ 195012 w 1605470"/>
              <a:gd name="connsiteY173" fmla="*/ 448559 h 6858000"/>
              <a:gd name="connsiteX174" fmla="*/ 201434 w 1605470"/>
              <a:gd name="connsiteY174" fmla="*/ 441529 h 6858000"/>
              <a:gd name="connsiteX175" fmla="*/ 200655 w 1605470"/>
              <a:gd name="connsiteY175" fmla="*/ 428927 h 6858000"/>
              <a:gd name="connsiteX176" fmla="*/ 190059 w 1605470"/>
              <a:gd name="connsiteY176" fmla="*/ 430161 h 6858000"/>
              <a:gd name="connsiteX177" fmla="*/ 167079 w 1605470"/>
              <a:gd name="connsiteY177" fmla="*/ 367211 h 6858000"/>
              <a:gd name="connsiteX178" fmla="*/ 124571 w 1605470"/>
              <a:gd name="connsiteY178" fmla="*/ 302178 h 6858000"/>
              <a:gd name="connsiteX179" fmla="*/ 103243 w 1605470"/>
              <a:gd name="connsiteY179" fmla="*/ 211375 h 6858000"/>
              <a:gd name="connsiteX180" fmla="*/ 94571 w 1605470"/>
              <a:gd name="connsiteY180" fmla="*/ 184179 h 6858000"/>
              <a:gd name="connsiteX181" fmla="*/ 13437 w 1605470"/>
              <a:gd name="connsiteY181" fmla="*/ 19287 h 6858000"/>
              <a:gd name="connsiteX182" fmla="*/ 0 w 1605470"/>
              <a:gd name="connsiteY18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9554 w 1605470"/>
              <a:gd name="connsiteY81" fmla="*/ 4090296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25908 w 1605470"/>
              <a:gd name="connsiteY93" fmla="*/ 3851605 h 6858000"/>
              <a:gd name="connsiteX94" fmla="*/ 719207 w 1605470"/>
              <a:gd name="connsiteY94" fmla="*/ 3813873 h 6858000"/>
              <a:gd name="connsiteX95" fmla="*/ 718632 w 1605470"/>
              <a:gd name="connsiteY95" fmla="*/ 3806161 h 6858000"/>
              <a:gd name="connsiteX96" fmla="*/ 718939 w 1605470"/>
              <a:gd name="connsiteY96" fmla="*/ 3805957 h 6858000"/>
              <a:gd name="connsiteX97" fmla="*/ 718966 w 1605470"/>
              <a:gd name="connsiteY97" fmla="*/ 3797724 h 6858000"/>
              <a:gd name="connsiteX98" fmla="*/ 717581 w 1605470"/>
              <a:gd name="connsiteY98" fmla="*/ 3792098 h 6858000"/>
              <a:gd name="connsiteX99" fmla="*/ 716465 w 1605470"/>
              <a:gd name="connsiteY99" fmla="*/ 3777135 h 6858000"/>
              <a:gd name="connsiteX100" fmla="*/ 718198 w 1605470"/>
              <a:gd name="connsiteY100" fmla="*/ 3771656 h 6858000"/>
              <a:gd name="connsiteX101" fmla="*/ 721941 w 1605470"/>
              <a:gd name="connsiteY101" fmla="*/ 3769007 h 6858000"/>
              <a:gd name="connsiteX102" fmla="*/ 721407 w 1605470"/>
              <a:gd name="connsiteY102" fmla="*/ 3767709 h 6858000"/>
              <a:gd name="connsiteX103" fmla="*/ 730103 w 1605470"/>
              <a:gd name="connsiteY103" fmla="*/ 3738082 h 6858000"/>
              <a:gd name="connsiteX104" fmla="*/ 737449 w 1605470"/>
              <a:gd name="connsiteY104" fmla="*/ 3673397 h 6858000"/>
              <a:gd name="connsiteX105" fmla="*/ 736745 w 1605470"/>
              <a:gd name="connsiteY105" fmla="*/ 3637109 h 6858000"/>
              <a:gd name="connsiteX106" fmla="*/ 740188 w 1605470"/>
              <a:gd name="connsiteY106" fmla="*/ 3536883 h 6858000"/>
              <a:gd name="connsiteX107" fmla="*/ 747726 w 1605470"/>
              <a:gd name="connsiteY107" fmla="*/ 3435652 h 6858000"/>
              <a:gd name="connsiteX108" fmla="*/ 774383 w 1605470"/>
              <a:gd name="connsiteY108" fmla="*/ 3381564 h 6858000"/>
              <a:gd name="connsiteX109" fmla="*/ 774870 w 1605470"/>
              <a:gd name="connsiteY109" fmla="*/ 3375761 h 6858000"/>
              <a:gd name="connsiteX110" fmla="*/ 770510 w 1605470"/>
              <a:gd name="connsiteY110" fmla="*/ 3361844 h 6858000"/>
              <a:gd name="connsiteX111" fmla="*/ 767933 w 1605470"/>
              <a:gd name="connsiteY111" fmla="*/ 3356929 h 6858000"/>
              <a:gd name="connsiteX112" fmla="*/ 766158 w 1605470"/>
              <a:gd name="connsiteY112" fmla="*/ 3349058 h 6858000"/>
              <a:gd name="connsiteX113" fmla="*/ 766414 w 1605470"/>
              <a:gd name="connsiteY113" fmla="*/ 3348763 h 6858000"/>
              <a:gd name="connsiteX114" fmla="*/ 764166 w 1605470"/>
              <a:gd name="connsiteY114" fmla="*/ 3341588 h 6858000"/>
              <a:gd name="connsiteX115" fmla="*/ 749397 w 1605470"/>
              <a:gd name="connsiteY115" fmla="*/ 3307769 h 6858000"/>
              <a:gd name="connsiteX116" fmla="*/ 766960 w 1605470"/>
              <a:gd name="connsiteY116" fmla="*/ 3250522 h 6858000"/>
              <a:gd name="connsiteX117" fmla="*/ 767385 w 1605470"/>
              <a:gd name="connsiteY117" fmla="*/ 3229163 h 6858000"/>
              <a:gd name="connsiteX118" fmla="*/ 769208 w 1605470"/>
              <a:gd name="connsiteY118" fmla="*/ 3217217 h 6858000"/>
              <a:gd name="connsiteX119" fmla="*/ 770350 w 1605470"/>
              <a:gd name="connsiteY119" fmla="*/ 3216125 h 6858000"/>
              <a:gd name="connsiteX120" fmla="*/ 756043 w 1605470"/>
              <a:gd name="connsiteY120" fmla="*/ 3183755 h 6858000"/>
              <a:gd name="connsiteX121" fmla="*/ 756544 w 1605470"/>
              <a:gd name="connsiteY121" fmla="*/ 3178642 h 6858000"/>
              <a:gd name="connsiteX122" fmla="*/ 744144 w 1605470"/>
              <a:gd name="connsiteY122" fmla="*/ 3158586 h 6858000"/>
              <a:gd name="connsiteX123" fmla="*/ 739378 w 1605470"/>
              <a:gd name="connsiteY123" fmla="*/ 3147669 h 6858000"/>
              <a:gd name="connsiteX124" fmla="*/ 734648 w 1605470"/>
              <a:gd name="connsiteY124" fmla="*/ 3145733 h 6858000"/>
              <a:gd name="connsiteX125" fmla="*/ 729329 w 1605470"/>
              <a:gd name="connsiteY125" fmla="*/ 3129034 h 6858000"/>
              <a:gd name="connsiteX126" fmla="*/ 729994 w 1605470"/>
              <a:gd name="connsiteY126" fmla="*/ 3126682 h 6858000"/>
              <a:gd name="connsiteX127" fmla="*/ 720862 w 1605470"/>
              <a:gd name="connsiteY127" fmla="*/ 3114519 h 6858000"/>
              <a:gd name="connsiteX128" fmla="*/ 707471 w 1605470"/>
              <a:gd name="connsiteY128" fmla="*/ 3106272 h 6858000"/>
              <a:gd name="connsiteX129" fmla="*/ 680201 w 1605470"/>
              <a:gd name="connsiteY129" fmla="*/ 2958185 h 6858000"/>
              <a:gd name="connsiteX130" fmla="*/ 622815 w 1605470"/>
              <a:gd name="connsiteY130" fmla="*/ 2762989 h 6858000"/>
              <a:gd name="connsiteX131" fmla="*/ 571733 w 1605470"/>
              <a:gd name="connsiteY131" fmla="*/ 2554718 h 6858000"/>
              <a:gd name="connsiteX132" fmla="*/ 551827 w 1605470"/>
              <a:gd name="connsiteY132" fmla="*/ 2485734 h 6858000"/>
              <a:gd name="connsiteX133" fmla="*/ 542550 w 1605470"/>
              <a:gd name="connsiteY133" fmla="*/ 2447068 h 6858000"/>
              <a:gd name="connsiteX134" fmla="*/ 529511 w 1605470"/>
              <a:gd name="connsiteY134" fmla="*/ 2425819 h 6858000"/>
              <a:gd name="connsiteX135" fmla="*/ 528878 w 1605470"/>
              <a:gd name="connsiteY135" fmla="*/ 2408971 h 6858000"/>
              <a:gd name="connsiteX136" fmla="*/ 535510 w 1605470"/>
              <a:gd name="connsiteY136" fmla="*/ 2402874 h 6858000"/>
              <a:gd name="connsiteX137" fmla="*/ 538122 w 1605470"/>
              <a:gd name="connsiteY137" fmla="*/ 2381443 h 6858000"/>
              <a:gd name="connsiteX138" fmla="*/ 514451 w 1605470"/>
              <a:gd name="connsiteY138" fmla="*/ 2261920 h 6858000"/>
              <a:gd name="connsiteX139" fmla="*/ 486968 w 1605470"/>
              <a:gd name="connsiteY139" fmla="*/ 2182937 h 6858000"/>
              <a:gd name="connsiteX140" fmla="*/ 488555 w 1605470"/>
              <a:gd name="connsiteY140" fmla="*/ 2155135 h 6858000"/>
              <a:gd name="connsiteX141" fmla="*/ 486013 w 1605470"/>
              <a:gd name="connsiteY141" fmla="*/ 2118008 h 6858000"/>
              <a:gd name="connsiteX142" fmla="*/ 487006 w 1605470"/>
              <a:gd name="connsiteY142" fmla="*/ 2050531 h 6858000"/>
              <a:gd name="connsiteX143" fmla="*/ 478812 w 1605470"/>
              <a:gd name="connsiteY143" fmla="*/ 1963269 h 6858000"/>
              <a:gd name="connsiteX144" fmla="*/ 442619 w 1605470"/>
              <a:gd name="connsiteY144" fmla="*/ 1910499 h 6858000"/>
              <a:gd name="connsiteX145" fmla="*/ 446785 w 1605470"/>
              <a:gd name="connsiteY145" fmla="*/ 1903212 h 6858000"/>
              <a:gd name="connsiteX146" fmla="*/ 436547 w 1605470"/>
              <a:gd name="connsiteY146" fmla="*/ 1861531 h 6858000"/>
              <a:gd name="connsiteX147" fmla="*/ 390346 w 1605470"/>
              <a:gd name="connsiteY147" fmla="*/ 1732919 h 6858000"/>
              <a:gd name="connsiteX148" fmla="*/ 362657 w 1605470"/>
              <a:gd name="connsiteY148" fmla="*/ 1663540 h 6858000"/>
              <a:gd name="connsiteX149" fmla="*/ 361783 w 1605470"/>
              <a:gd name="connsiteY149" fmla="*/ 1615777 h 6858000"/>
              <a:gd name="connsiteX150" fmla="*/ 342578 w 1605470"/>
              <a:gd name="connsiteY150" fmla="*/ 1563678 h 6858000"/>
              <a:gd name="connsiteX151" fmla="*/ 355658 w 1605470"/>
              <a:gd name="connsiteY151" fmla="*/ 1519474 h 6858000"/>
              <a:gd name="connsiteX152" fmla="*/ 348400 w 1605470"/>
              <a:gd name="connsiteY152" fmla="*/ 1477995 h 6858000"/>
              <a:gd name="connsiteX153" fmla="*/ 334485 w 1605470"/>
              <a:gd name="connsiteY153" fmla="*/ 1373769 h 6858000"/>
              <a:gd name="connsiteX154" fmla="*/ 342792 w 1605470"/>
              <a:gd name="connsiteY154" fmla="*/ 1307086 h 6858000"/>
              <a:gd name="connsiteX155" fmla="*/ 343980 w 1605470"/>
              <a:gd name="connsiteY155" fmla="*/ 1189033 h 6858000"/>
              <a:gd name="connsiteX156" fmla="*/ 348665 w 1605470"/>
              <a:gd name="connsiteY156" fmla="*/ 1168288 h 6858000"/>
              <a:gd name="connsiteX157" fmla="*/ 340947 w 1605470"/>
              <a:gd name="connsiteY157" fmla="*/ 1142577 h 6858000"/>
              <a:gd name="connsiteX158" fmla="*/ 330253 w 1605470"/>
              <a:gd name="connsiteY158" fmla="*/ 1088484 h 6858000"/>
              <a:gd name="connsiteX159" fmla="*/ 318989 w 1605470"/>
              <a:gd name="connsiteY159" fmla="*/ 1016103 h 6858000"/>
              <a:gd name="connsiteX160" fmla="*/ 320445 w 1605470"/>
              <a:gd name="connsiteY160" fmla="*/ 932283 h 6858000"/>
              <a:gd name="connsiteX161" fmla="*/ 322681 w 1605470"/>
              <a:gd name="connsiteY161" fmla="*/ 915925 h 6858000"/>
              <a:gd name="connsiteX162" fmla="*/ 315310 w 1605470"/>
              <a:gd name="connsiteY162" fmla="*/ 896999 h 6858000"/>
              <a:gd name="connsiteX163" fmla="*/ 284718 w 1605470"/>
              <a:gd name="connsiteY163" fmla="*/ 821517 h 6858000"/>
              <a:gd name="connsiteX164" fmla="*/ 263668 w 1605470"/>
              <a:gd name="connsiteY164" fmla="*/ 751353 h 6858000"/>
              <a:gd name="connsiteX165" fmla="*/ 263226 w 1605470"/>
              <a:gd name="connsiteY165" fmla="*/ 721230 h 6858000"/>
              <a:gd name="connsiteX166" fmla="*/ 248897 w 1605470"/>
              <a:gd name="connsiteY166" fmla="*/ 681659 h 6858000"/>
              <a:gd name="connsiteX167" fmla="*/ 234316 w 1605470"/>
              <a:gd name="connsiteY167" fmla="*/ 635218 h 6858000"/>
              <a:gd name="connsiteX168" fmla="*/ 239327 w 1605470"/>
              <a:gd name="connsiteY168" fmla="*/ 613763 h 6858000"/>
              <a:gd name="connsiteX169" fmla="*/ 225269 w 1605470"/>
              <a:gd name="connsiteY169" fmla="*/ 598582 h 6858000"/>
              <a:gd name="connsiteX170" fmla="*/ 224950 w 1605470"/>
              <a:gd name="connsiteY170" fmla="*/ 576846 h 6858000"/>
              <a:gd name="connsiteX171" fmla="*/ 204576 w 1605470"/>
              <a:gd name="connsiteY171" fmla="*/ 530055 h 6858000"/>
              <a:gd name="connsiteX172" fmla="*/ 219064 w 1605470"/>
              <a:gd name="connsiteY172" fmla="*/ 469651 h 6858000"/>
              <a:gd name="connsiteX173" fmla="*/ 195012 w 1605470"/>
              <a:gd name="connsiteY173" fmla="*/ 448559 h 6858000"/>
              <a:gd name="connsiteX174" fmla="*/ 201434 w 1605470"/>
              <a:gd name="connsiteY174" fmla="*/ 441529 h 6858000"/>
              <a:gd name="connsiteX175" fmla="*/ 200655 w 1605470"/>
              <a:gd name="connsiteY175" fmla="*/ 428927 h 6858000"/>
              <a:gd name="connsiteX176" fmla="*/ 190059 w 1605470"/>
              <a:gd name="connsiteY176" fmla="*/ 430161 h 6858000"/>
              <a:gd name="connsiteX177" fmla="*/ 167079 w 1605470"/>
              <a:gd name="connsiteY177" fmla="*/ 367211 h 6858000"/>
              <a:gd name="connsiteX178" fmla="*/ 124571 w 1605470"/>
              <a:gd name="connsiteY178" fmla="*/ 302178 h 6858000"/>
              <a:gd name="connsiteX179" fmla="*/ 103243 w 1605470"/>
              <a:gd name="connsiteY179" fmla="*/ 211375 h 6858000"/>
              <a:gd name="connsiteX180" fmla="*/ 94571 w 1605470"/>
              <a:gd name="connsiteY180" fmla="*/ 184179 h 6858000"/>
              <a:gd name="connsiteX181" fmla="*/ 13437 w 1605470"/>
              <a:gd name="connsiteY181" fmla="*/ 19287 h 6858000"/>
              <a:gd name="connsiteX182" fmla="*/ 0 w 1605470"/>
              <a:gd name="connsiteY18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9554 w 1605470"/>
              <a:gd name="connsiteY81" fmla="*/ 4090296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19207 w 1605470"/>
              <a:gd name="connsiteY93" fmla="*/ 3813873 h 6858000"/>
              <a:gd name="connsiteX94" fmla="*/ 718632 w 1605470"/>
              <a:gd name="connsiteY94" fmla="*/ 3806161 h 6858000"/>
              <a:gd name="connsiteX95" fmla="*/ 718939 w 1605470"/>
              <a:gd name="connsiteY95" fmla="*/ 3805957 h 6858000"/>
              <a:gd name="connsiteX96" fmla="*/ 718966 w 1605470"/>
              <a:gd name="connsiteY96" fmla="*/ 3797724 h 6858000"/>
              <a:gd name="connsiteX97" fmla="*/ 717581 w 1605470"/>
              <a:gd name="connsiteY97" fmla="*/ 3792098 h 6858000"/>
              <a:gd name="connsiteX98" fmla="*/ 716465 w 1605470"/>
              <a:gd name="connsiteY98" fmla="*/ 3777135 h 6858000"/>
              <a:gd name="connsiteX99" fmla="*/ 718198 w 1605470"/>
              <a:gd name="connsiteY99" fmla="*/ 3771656 h 6858000"/>
              <a:gd name="connsiteX100" fmla="*/ 721941 w 1605470"/>
              <a:gd name="connsiteY100" fmla="*/ 3769007 h 6858000"/>
              <a:gd name="connsiteX101" fmla="*/ 721407 w 1605470"/>
              <a:gd name="connsiteY101" fmla="*/ 3767709 h 6858000"/>
              <a:gd name="connsiteX102" fmla="*/ 730103 w 1605470"/>
              <a:gd name="connsiteY102" fmla="*/ 3738082 h 6858000"/>
              <a:gd name="connsiteX103" fmla="*/ 737449 w 1605470"/>
              <a:gd name="connsiteY103" fmla="*/ 3673397 h 6858000"/>
              <a:gd name="connsiteX104" fmla="*/ 736745 w 1605470"/>
              <a:gd name="connsiteY104" fmla="*/ 3637109 h 6858000"/>
              <a:gd name="connsiteX105" fmla="*/ 740188 w 1605470"/>
              <a:gd name="connsiteY105" fmla="*/ 3536883 h 6858000"/>
              <a:gd name="connsiteX106" fmla="*/ 747726 w 1605470"/>
              <a:gd name="connsiteY106" fmla="*/ 3435652 h 6858000"/>
              <a:gd name="connsiteX107" fmla="*/ 774383 w 1605470"/>
              <a:gd name="connsiteY107" fmla="*/ 3381564 h 6858000"/>
              <a:gd name="connsiteX108" fmla="*/ 774870 w 1605470"/>
              <a:gd name="connsiteY108" fmla="*/ 3375761 h 6858000"/>
              <a:gd name="connsiteX109" fmla="*/ 770510 w 1605470"/>
              <a:gd name="connsiteY109" fmla="*/ 3361844 h 6858000"/>
              <a:gd name="connsiteX110" fmla="*/ 767933 w 1605470"/>
              <a:gd name="connsiteY110" fmla="*/ 3356929 h 6858000"/>
              <a:gd name="connsiteX111" fmla="*/ 766158 w 1605470"/>
              <a:gd name="connsiteY111" fmla="*/ 3349058 h 6858000"/>
              <a:gd name="connsiteX112" fmla="*/ 766414 w 1605470"/>
              <a:gd name="connsiteY112" fmla="*/ 3348763 h 6858000"/>
              <a:gd name="connsiteX113" fmla="*/ 764166 w 1605470"/>
              <a:gd name="connsiteY113" fmla="*/ 3341588 h 6858000"/>
              <a:gd name="connsiteX114" fmla="*/ 749397 w 1605470"/>
              <a:gd name="connsiteY114" fmla="*/ 3307769 h 6858000"/>
              <a:gd name="connsiteX115" fmla="*/ 766960 w 1605470"/>
              <a:gd name="connsiteY115" fmla="*/ 3250522 h 6858000"/>
              <a:gd name="connsiteX116" fmla="*/ 767385 w 1605470"/>
              <a:gd name="connsiteY116" fmla="*/ 3229163 h 6858000"/>
              <a:gd name="connsiteX117" fmla="*/ 769208 w 1605470"/>
              <a:gd name="connsiteY117" fmla="*/ 3217217 h 6858000"/>
              <a:gd name="connsiteX118" fmla="*/ 770350 w 1605470"/>
              <a:gd name="connsiteY118" fmla="*/ 3216125 h 6858000"/>
              <a:gd name="connsiteX119" fmla="*/ 756043 w 1605470"/>
              <a:gd name="connsiteY119" fmla="*/ 3183755 h 6858000"/>
              <a:gd name="connsiteX120" fmla="*/ 756544 w 1605470"/>
              <a:gd name="connsiteY120" fmla="*/ 3178642 h 6858000"/>
              <a:gd name="connsiteX121" fmla="*/ 744144 w 1605470"/>
              <a:gd name="connsiteY121" fmla="*/ 3158586 h 6858000"/>
              <a:gd name="connsiteX122" fmla="*/ 739378 w 1605470"/>
              <a:gd name="connsiteY122" fmla="*/ 3147669 h 6858000"/>
              <a:gd name="connsiteX123" fmla="*/ 734648 w 1605470"/>
              <a:gd name="connsiteY123" fmla="*/ 3145733 h 6858000"/>
              <a:gd name="connsiteX124" fmla="*/ 729329 w 1605470"/>
              <a:gd name="connsiteY124" fmla="*/ 3129034 h 6858000"/>
              <a:gd name="connsiteX125" fmla="*/ 729994 w 1605470"/>
              <a:gd name="connsiteY125" fmla="*/ 3126682 h 6858000"/>
              <a:gd name="connsiteX126" fmla="*/ 720862 w 1605470"/>
              <a:gd name="connsiteY126" fmla="*/ 3114519 h 6858000"/>
              <a:gd name="connsiteX127" fmla="*/ 707471 w 1605470"/>
              <a:gd name="connsiteY127" fmla="*/ 3106272 h 6858000"/>
              <a:gd name="connsiteX128" fmla="*/ 680201 w 1605470"/>
              <a:gd name="connsiteY128" fmla="*/ 2958185 h 6858000"/>
              <a:gd name="connsiteX129" fmla="*/ 622815 w 1605470"/>
              <a:gd name="connsiteY129" fmla="*/ 2762989 h 6858000"/>
              <a:gd name="connsiteX130" fmla="*/ 571733 w 1605470"/>
              <a:gd name="connsiteY130" fmla="*/ 2554718 h 6858000"/>
              <a:gd name="connsiteX131" fmla="*/ 551827 w 1605470"/>
              <a:gd name="connsiteY131" fmla="*/ 2485734 h 6858000"/>
              <a:gd name="connsiteX132" fmla="*/ 542550 w 1605470"/>
              <a:gd name="connsiteY132" fmla="*/ 2447068 h 6858000"/>
              <a:gd name="connsiteX133" fmla="*/ 529511 w 1605470"/>
              <a:gd name="connsiteY133" fmla="*/ 2425819 h 6858000"/>
              <a:gd name="connsiteX134" fmla="*/ 528878 w 1605470"/>
              <a:gd name="connsiteY134" fmla="*/ 2408971 h 6858000"/>
              <a:gd name="connsiteX135" fmla="*/ 535510 w 1605470"/>
              <a:gd name="connsiteY135" fmla="*/ 2402874 h 6858000"/>
              <a:gd name="connsiteX136" fmla="*/ 538122 w 1605470"/>
              <a:gd name="connsiteY136" fmla="*/ 2381443 h 6858000"/>
              <a:gd name="connsiteX137" fmla="*/ 514451 w 1605470"/>
              <a:gd name="connsiteY137" fmla="*/ 2261920 h 6858000"/>
              <a:gd name="connsiteX138" fmla="*/ 486968 w 1605470"/>
              <a:gd name="connsiteY138" fmla="*/ 2182937 h 6858000"/>
              <a:gd name="connsiteX139" fmla="*/ 488555 w 1605470"/>
              <a:gd name="connsiteY139" fmla="*/ 2155135 h 6858000"/>
              <a:gd name="connsiteX140" fmla="*/ 486013 w 1605470"/>
              <a:gd name="connsiteY140" fmla="*/ 2118008 h 6858000"/>
              <a:gd name="connsiteX141" fmla="*/ 487006 w 1605470"/>
              <a:gd name="connsiteY141" fmla="*/ 2050531 h 6858000"/>
              <a:gd name="connsiteX142" fmla="*/ 478812 w 1605470"/>
              <a:gd name="connsiteY142" fmla="*/ 1963269 h 6858000"/>
              <a:gd name="connsiteX143" fmla="*/ 442619 w 1605470"/>
              <a:gd name="connsiteY143" fmla="*/ 1910499 h 6858000"/>
              <a:gd name="connsiteX144" fmla="*/ 446785 w 1605470"/>
              <a:gd name="connsiteY144" fmla="*/ 1903212 h 6858000"/>
              <a:gd name="connsiteX145" fmla="*/ 436547 w 1605470"/>
              <a:gd name="connsiteY145" fmla="*/ 1861531 h 6858000"/>
              <a:gd name="connsiteX146" fmla="*/ 390346 w 1605470"/>
              <a:gd name="connsiteY146" fmla="*/ 1732919 h 6858000"/>
              <a:gd name="connsiteX147" fmla="*/ 362657 w 1605470"/>
              <a:gd name="connsiteY147" fmla="*/ 1663540 h 6858000"/>
              <a:gd name="connsiteX148" fmla="*/ 361783 w 1605470"/>
              <a:gd name="connsiteY148" fmla="*/ 1615777 h 6858000"/>
              <a:gd name="connsiteX149" fmla="*/ 342578 w 1605470"/>
              <a:gd name="connsiteY149" fmla="*/ 1563678 h 6858000"/>
              <a:gd name="connsiteX150" fmla="*/ 355658 w 1605470"/>
              <a:gd name="connsiteY150" fmla="*/ 1519474 h 6858000"/>
              <a:gd name="connsiteX151" fmla="*/ 348400 w 1605470"/>
              <a:gd name="connsiteY151" fmla="*/ 1477995 h 6858000"/>
              <a:gd name="connsiteX152" fmla="*/ 334485 w 1605470"/>
              <a:gd name="connsiteY152" fmla="*/ 1373769 h 6858000"/>
              <a:gd name="connsiteX153" fmla="*/ 342792 w 1605470"/>
              <a:gd name="connsiteY153" fmla="*/ 1307086 h 6858000"/>
              <a:gd name="connsiteX154" fmla="*/ 343980 w 1605470"/>
              <a:gd name="connsiteY154" fmla="*/ 1189033 h 6858000"/>
              <a:gd name="connsiteX155" fmla="*/ 348665 w 1605470"/>
              <a:gd name="connsiteY155" fmla="*/ 1168288 h 6858000"/>
              <a:gd name="connsiteX156" fmla="*/ 340947 w 1605470"/>
              <a:gd name="connsiteY156" fmla="*/ 1142577 h 6858000"/>
              <a:gd name="connsiteX157" fmla="*/ 330253 w 1605470"/>
              <a:gd name="connsiteY157" fmla="*/ 1088484 h 6858000"/>
              <a:gd name="connsiteX158" fmla="*/ 318989 w 1605470"/>
              <a:gd name="connsiteY158" fmla="*/ 1016103 h 6858000"/>
              <a:gd name="connsiteX159" fmla="*/ 320445 w 1605470"/>
              <a:gd name="connsiteY159" fmla="*/ 932283 h 6858000"/>
              <a:gd name="connsiteX160" fmla="*/ 322681 w 1605470"/>
              <a:gd name="connsiteY160" fmla="*/ 915925 h 6858000"/>
              <a:gd name="connsiteX161" fmla="*/ 315310 w 1605470"/>
              <a:gd name="connsiteY161" fmla="*/ 896999 h 6858000"/>
              <a:gd name="connsiteX162" fmla="*/ 284718 w 1605470"/>
              <a:gd name="connsiteY162" fmla="*/ 821517 h 6858000"/>
              <a:gd name="connsiteX163" fmla="*/ 263668 w 1605470"/>
              <a:gd name="connsiteY163" fmla="*/ 751353 h 6858000"/>
              <a:gd name="connsiteX164" fmla="*/ 263226 w 1605470"/>
              <a:gd name="connsiteY164" fmla="*/ 721230 h 6858000"/>
              <a:gd name="connsiteX165" fmla="*/ 248897 w 1605470"/>
              <a:gd name="connsiteY165" fmla="*/ 681659 h 6858000"/>
              <a:gd name="connsiteX166" fmla="*/ 234316 w 1605470"/>
              <a:gd name="connsiteY166" fmla="*/ 635218 h 6858000"/>
              <a:gd name="connsiteX167" fmla="*/ 239327 w 1605470"/>
              <a:gd name="connsiteY167" fmla="*/ 613763 h 6858000"/>
              <a:gd name="connsiteX168" fmla="*/ 225269 w 1605470"/>
              <a:gd name="connsiteY168" fmla="*/ 598582 h 6858000"/>
              <a:gd name="connsiteX169" fmla="*/ 224950 w 1605470"/>
              <a:gd name="connsiteY169" fmla="*/ 576846 h 6858000"/>
              <a:gd name="connsiteX170" fmla="*/ 204576 w 1605470"/>
              <a:gd name="connsiteY170" fmla="*/ 530055 h 6858000"/>
              <a:gd name="connsiteX171" fmla="*/ 219064 w 1605470"/>
              <a:gd name="connsiteY171" fmla="*/ 469651 h 6858000"/>
              <a:gd name="connsiteX172" fmla="*/ 195012 w 1605470"/>
              <a:gd name="connsiteY172" fmla="*/ 448559 h 6858000"/>
              <a:gd name="connsiteX173" fmla="*/ 201434 w 1605470"/>
              <a:gd name="connsiteY173" fmla="*/ 441529 h 6858000"/>
              <a:gd name="connsiteX174" fmla="*/ 200655 w 1605470"/>
              <a:gd name="connsiteY174" fmla="*/ 428927 h 6858000"/>
              <a:gd name="connsiteX175" fmla="*/ 190059 w 1605470"/>
              <a:gd name="connsiteY175" fmla="*/ 430161 h 6858000"/>
              <a:gd name="connsiteX176" fmla="*/ 167079 w 1605470"/>
              <a:gd name="connsiteY176" fmla="*/ 367211 h 6858000"/>
              <a:gd name="connsiteX177" fmla="*/ 124571 w 1605470"/>
              <a:gd name="connsiteY177" fmla="*/ 302178 h 6858000"/>
              <a:gd name="connsiteX178" fmla="*/ 103243 w 1605470"/>
              <a:gd name="connsiteY178" fmla="*/ 211375 h 6858000"/>
              <a:gd name="connsiteX179" fmla="*/ 94571 w 1605470"/>
              <a:gd name="connsiteY179" fmla="*/ 184179 h 6858000"/>
              <a:gd name="connsiteX180" fmla="*/ 13437 w 1605470"/>
              <a:gd name="connsiteY180" fmla="*/ 19287 h 6858000"/>
              <a:gd name="connsiteX181" fmla="*/ 0 w 1605470"/>
              <a:gd name="connsiteY18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13201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47700 w 1605470"/>
              <a:gd name="connsiteY75" fmla="*/ 4690749 h 6858000"/>
              <a:gd name="connsiteX76" fmla="*/ 743180 w 1605470"/>
              <a:gd name="connsiteY76" fmla="*/ 4613201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935 w 1605470"/>
              <a:gd name="connsiteY68" fmla="*/ 4821504 h 6858000"/>
              <a:gd name="connsiteX69" fmla="*/ 732118 w 1605470"/>
              <a:gd name="connsiteY69" fmla="*/ 4801535 h 6858000"/>
              <a:gd name="connsiteX70" fmla="*/ 739787 w 1605470"/>
              <a:gd name="connsiteY70" fmla="*/ 4797794 h 6858000"/>
              <a:gd name="connsiteX71" fmla="*/ 741081 w 1605470"/>
              <a:gd name="connsiteY71" fmla="*/ 4784526 h 6858000"/>
              <a:gd name="connsiteX72" fmla="*/ 742865 w 1605470"/>
              <a:gd name="connsiteY72" fmla="*/ 4781211 h 6858000"/>
              <a:gd name="connsiteX73" fmla="*/ 751652 w 1605470"/>
              <a:gd name="connsiteY73" fmla="*/ 4761984 h 6858000"/>
              <a:gd name="connsiteX74" fmla="*/ 747700 w 1605470"/>
              <a:gd name="connsiteY74" fmla="*/ 4690749 h 6858000"/>
              <a:gd name="connsiteX75" fmla="*/ 743180 w 1605470"/>
              <a:gd name="connsiteY75" fmla="*/ 4613201 h 6858000"/>
              <a:gd name="connsiteX76" fmla="*/ 738263 w 1605470"/>
              <a:gd name="connsiteY76" fmla="*/ 4444346 h 6858000"/>
              <a:gd name="connsiteX77" fmla="*/ 756542 w 1605470"/>
              <a:gd name="connsiteY77" fmla="*/ 4350346 h 6858000"/>
              <a:gd name="connsiteX78" fmla="*/ 715481 w 1605470"/>
              <a:gd name="connsiteY78" fmla="*/ 4214165 h 6858000"/>
              <a:gd name="connsiteX79" fmla="*/ 719554 w 1605470"/>
              <a:gd name="connsiteY79" fmla="*/ 4090296 h 6858000"/>
              <a:gd name="connsiteX80" fmla="*/ 704810 w 1605470"/>
              <a:gd name="connsiteY80" fmla="*/ 4033999 h 6858000"/>
              <a:gd name="connsiteX81" fmla="*/ 705959 w 1605470"/>
              <a:gd name="connsiteY81" fmla="*/ 4031933 h 6858000"/>
              <a:gd name="connsiteX82" fmla="*/ 704535 w 1605470"/>
              <a:gd name="connsiteY82" fmla="*/ 4013953 h 6858000"/>
              <a:gd name="connsiteX83" fmla="*/ 700443 w 1605470"/>
              <a:gd name="connsiteY83" fmla="*/ 4010511 h 6858000"/>
              <a:gd name="connsiteX84" fmla="*/ 698282 w 1605470"/>
              <a:gd name="connsiteY84" fmla="*/ 3998331 h 6858000"/>
              <a:gd name="connsiteX85" fmla="*/ 690830 w 1605470"/>
              <a:gd name="connsiteY85" fmla="*/ 3974753 h 6858000"/>
              <a:gd name="connsiteX86" fmla="*/ 692428 w 1605470"/>
              <a:gd name="connsiteY86" fmla="*/ 3969950 h 6858000"/>
              <a:gd name="connsiteX87" fmla="*/ 685850 w 1605470"/>
              <a:gd name="connsiteY87" fmla="*/ 3933779 h 6858000"/>
              <a:gd name="connsiteX88" fmla="*/ 687181 w 1605470"/>
              <a:gd name="connsiteY88" fmla="*/ 3933093 h 6858000"/>
              <a:gd name="connsiteX89" fmla="*/ 691535 w 1605470"/>
              <a:gd name="connsiteY89" fmla="*/ 3922082 h 6858000"/>
              <a:gd name="connsiteX90" fmla="*/ 696613 w 1605470"/>
              <a:gd name="connsiteY90" fmla="*/ 3901461 h 6858000"/>
              <a:gd name="connsiteX91" fmla="*/ 719207 w 1605470"/>
              <a:gd name="connsiteY91" fmla="*/ 3813873 h 6858000"/>
              <a:gd name="connsiteX92" fmla="*/ 718632 w 1605470"/>
              <a:gd name="connsiteY92" fmla="*/ 3806161 h 6858000"/>
              <a:gd name="connsiteX93" fmla="*/ 718939 w 1605470"/>
              <a:gd name="connsiteY93" fmla="*/ 3805957 h 6858000"/>
              <a:gd name="connsiteX94" fmla="*/ 718966 w 1605470"/>
              <a:gd name="connsiteY94" fmla="*/ 3797724 h 6858000"/>
              <a:gd name="connsiteX95" fmla="*/ 717581 w 1605470"/>
              <a:gd name="connsiteY95" fmla="*/ 3792098 h 6858000"/>
              <a:gd name="connsiteX96" fmla="*/ 716465 w 1605470"/>
              <a:gd name="connsiteY96" fmla="*/ 3777135 h 6858000"/>
              <a:gd name="connsiteX97" fmla="*/ 718198 w 1605470"/>
              <a:gd name="connsiteY97" fmla="*/ 3771656 h 6858000"/>
              <a:gd name="connsiteX98" fmla="*/ 721941 w 1605470"/>
              <a:gd name="connsiteY98" fmla="*/ 3769007 h 6858000"/>
              <a:gd name="connsiteX99" fmla="*/ 721407 w 1605470"/>
              <a:gd name="connsiteY99" fmla="*/ 3767709 h 6858000"/>
              <a:gd name="connsiteX100" fmla="*/ 730103 w 1605470"/>
              <a:gd name="connsiteY100" fmla="*/ 3738082 h 6858000"/>
              <a:gd name="connsiteX101" fmla="*/ 737449 w 1605470"/>
              <a:gd name="connsiteY101" fmla="*/ 3673397 h 6858000"/>
              <a:gd name="connsiteX102" fmla="*/ 736745 w 1605470"/>
              <a:gd name="connsiteY102" fmla="*/ 3637109 h 6858000"/>
              <a:gd name="connsiteX103" fmla="*/ 740188 w 1605470"/>
              <a:gd name="connsiteY103" fmla="*/ 3536883 h 6858000"/>
              <a:gd name="connsiteX104" fmla="*/ 747726 w 1605470"/>
              <a:gd name="connsiteY104" fmla="*/ 3435652 h 6858000"/>
              <a:gd name="connsiteX105" fmla="*/ 774383 w 1605470"/>
              <a:gd name="connsiteY105" fmla="*/ 3381564 h 6858000"/>
              <a:gd name="connsiteX106" fmla="*/ 774870 w 1605470"/>
              <a:gd name="connsiteY106" fmla="*/ 3375761 h 6858000"/>
              <a:gd name="connsiteX107" fmla="*/ 770510 w 1605470"/>
              <a:gd name="connsiteY107" fmla="*/ 3361844 h 6858000"/>
              <a:gd name="connsiteX108" fmla="*/ 767933 w 1605470"/>
              <a:gd name="connsiteY108" fmla="*/ 3356929 h 6858000"/>
              <a:gd name="connsiteX109" fmla="*/ 766158 w 1605470"/>
              <a:gd name="connsiteY109" fmla="*/ 3349058 h 6858000"/>
              <a:gd name="connsiteX110" fmla="*/ 766414 w 1605470"/>
              <a:gd name="connsiteY110" fmla="*/ 3348763 h 6858000"/>
              <a:gd name="connsiteX111" fmla="*/ 764166 w 1605470"/>
              <a:gd name="connsiteY111" fmla="*/ 3341588 h 6858000"/>
              <a:gd name="connsiteX112" fmla="*/ 749397 w 1605470"/>
              <a:gd name="connsiteY112" fmla="*/ 3307769 h 6858000"/>
              <a:gd name="connsiteX113" fmla="*/ 766960 w 1605470"/>
              <a:gd name="connsiteY113" fmla="*/ 3250522 h 6858000"/>
              <a:gd name="connsiteX114" fmla="*/ 767385 w 1605470"/>
              <a:gd name="connsiteY114" fmla="*/ 3229163 h 6858000"/>
              <a:gd name="connsiteX115" fmla="*/ 769208 w 1605470"/>
              <a:gd name="connsiteY115" fmla="*/ 3217217 h 6858000"/>
              <a:gd name="connsiteX116" fmla="*/ 770350 w 1605470"/>
              <a:gd name="connsiteY116" fmla="*/ 3216125 h 6858000"/>
              <a:gd name="connsiteX117" fmla="*/ 756043 w 1605470"/>
              <a:gd name="connsiteY117" fmla="*/ 3183755 h 6858000"/>
              <a:gd name="connsiteX118" fmla="*/ 756544 w 1605470"/>
              <a:gd name="connsiteY118" fmla="*/ 3178642 h 6858000"/>
              <a:gd name="connsiteX119" fmla="*/ 744144 w 1605470"/>
              <a:gd name="connsiteY119" fmla="*/ 3158586 h 6858000"/>
              <a:gd name="connsiteX120" fmla="*/ 739378 w 1605470"/>
              <a:gd name="connsiteY120" fmla="*/ 3147669 h 6858000"/>
              <a:gd name="connsiteX121" fmla="*/ 734648 w 1605470"/>
              <a:gd name="connsiteY121" fmla="*/ 3145733 h 6858000"/>
              <a:gd name="connsiteX122" fmla="*/ 729329 w 1605470"/>
              <a:gd name="connsiteY122" fmla="*/ 3129034 h 6858000"/>
              <a:gd name="connsiteX123" fmla="*/ 729994 w 1605470"/>
              <a:gd name="connsiteY123" fmla="*/ 3126682 h 6858000"/>
              <a:gd name="connsiteX124" fmla="*/ 720862 w 1605470"/>
              <a:gd name="connsiteY124" fmla="*/ 3114519 h 6858000"/>
              <a:gd name="connsiteX125" fmla="*/ 707471 w 1605470"/>
              <a:gd name="connsiteY125" fmla="*/ 3106272 h 6858000"/>
              <a:gd name="connsiteX126" fmla="*/ 680201 w 1605470"/>
              <a:gd name="connsiteY126" fmla="*/ 2958185 h 6858000"/>
              <a:gd name="connsiteX127" fmla="*/ 622815 w 1605470"/>
              <a:gd name="connsiteY127" fmla="*/ 2762989 h 6858000"/>
              <a:gd name="connsiteX128" fmla="*/ 571733 w 1605470"/>
              <a:gd name="connsiteY128" fmla="*/ 2554718 h 6858000"/>
              <a:gd name="connsiteX129" fmla="*/ 551827 w 1605470"/>
              <a:gd name="connsiteY129" fmla="*/ 2485734 h 6858000"/>
              <a:gd name="connsiteX130" fmla="*/ 542550 w 1605470"/>
              <a:gd name="connsiteY130" fmla="*/ 2447068 h 6858000"/>
              <a:gd name="connsiteX131" fmla="*/ 529511 w 1605470"/>
              <a:gd name="connsiteY131" fmla="*/ 2425819 h 6858000"/>
              <a:gd name="connsiteX132" fmla="*/ 528878 w 1605470"/>
              <a:gd name="connsiteY132" fmla="*/ 2408971 h 6858000"/>
              <a:gd name="connsiteX133" fmla="*/ 535510 w 1605470"/>
              <a:gd name="connsiteY133" fmla="*/ 2402874 h 6858000"/>
              <a:gd name="connsiteX134" fmla="*/ 538122 w 1605470"/>
              <a:gd name="connsiteY134" fmla="*/ 2381443 h 6858000"/>
              <a:gd name="connsiteX135" fmla="*/ 514451 w 1605470"/>
              <a:gd name="connsiteY135" fmla="*/ 2261920 h 6858000"/>
              <a:gd name="connsiteX136" fmla="*/ 486968 w 1605470"/>
              <a:gd name="connsiteY136" fmla="*/ 2182937 h 6858000"/>
              <a:gd name="connsiteX137" fmla="*/ 488555 w 1605470"/>
              <a:gd name="connsiteY137" fmla="*/ 2155135 h 6858000"/>
              <a:gd name="connsiteX138" fmla="*/ 486013 w 1605470"/>
              <a:gd name="connsiteY138" fmla="*/ 2118008 h 6858000"/>
              <a:gd name="connsiteX139" fmla="*/ 487006 w 1605470"/>
              <a:gd name="connsiteY139" fmla="*/ 2050531 h 6858000"/>
              <a:gd name="connsiteX140" fmla="*/ 478812 w 1605470"/>
              <a:gd name="connsiteY140" fmla="*/ 1963269 h 6858000"/>
              <a:gd name="connsiteX141" fmla="*/ 442619 w 1605470"/>
              <a:gd name="connsiteY141" fmla="*/ 1910499 h 6858000"/>
              <a:gd name="connsiteX142" fmla="*/ 446785 w 1605470"/>
              <a:gd name="connsiteY142" fmla="*/ 1903212 h 6858000"/>
              <a:gd name="connsiteX143" fmla="*/ 436547 w 1605470"/>
              <a:gd name="connsiteY143" fmla="*/ 1861531 h 6858000"/>
              <a:gd name="connsiteX144" fmla="*/ 390346 w 1605470"/>
              <a:gd name="connsiteY144" fmla="*/ 1732919 h 6858000"/>
              <a:gd name="connsiteX145" fmla="*/ 362657 w 1605470"/>
              <a:gd name="connsiteY145" fmla="*/ 1663540 h 6858000"/>
              <a:gd name="connsiteX146" fmla="*/ 361783 w 1605470"/>
              <a:gd name="connsiteY146" fmla="*/ 1615777 h 6858000"/>
              <a:gd name="connsiteX147" fmla="*/ 342578 w 1605470"/>
              <a:gd name="connsiteY147" fmla="*/ 1563678 h 6858000"/>
              <a:gd name="connsiteX148" fmla="*/ 355658 w 1605470"/>
              <a:gd name="connsiteY148" fmla="*/ 1519474 h 6858000"/>
              <a:gd name="connsiteX149" fmla="*/ 348400 w 1605470"/>
              <a:gd name="connsiteY149" fmla="*/ 1477995 h 6858000"/>
              <a:gd name="connsiteX150" fmla="*/ 334485 w 1605470"/>
              <a:gd name="connsiteY150" fmla="*/ 1373769 h 6858000"/>
              <a:gd name="connsiteX151" fmla="*/ 342792 w 1605470"/>
              <a:gd name="connsiteY151" fmla="*/ 1307086 h 6858000"/>
              <a:gd name="connsiteX152" fmla="*/ 343980 w 1605470"/>
              <a:gd name="connsiteY152" fmla="*/ 1189033 h 6858000"/>
              <a:gd name="connsiteX153" fmla="*/ 348665 w 1605470"/>
              <a:gd name="connsiteY153" fmla="*/ 1168288 h 6858000"/>
              <a:gd name="connsiteX154" fmla="*/ 340947 w 1605470"/>
              <a:gd name="connsiteY154" fmla="*/ 1142577 h 6858000"/>
              <a:gd name="connsiteX155" fmla="*/ 330253 w 1605470"/>
              <a:gd name="connsiteY155" fmla="*/ 1088484 h 6858000"/>
              <a:gd name="connsiteX156" fmla="*/ 318989 w 1605470"/>
              <a:gd name="connsiteY156" fmla="*/ 1016103 h 6858000"/>
              <a:gd name="connsiteX157" fmla="*/ 320445 w 1605470"/>
              <a:gd name="connsiteY157" fmla="*/ 932283 h 6858000"/>
              <a:gd name="connsiteX158" fmla="*/ 322681 w 1605470"/>
              <a:gd name="connsiteY158" fmla="*/ 915925 h 6858000"/>
              <a:gd name="connsiteX159" fmla="*/ 315310 w 1605470"/>
              <a:gd name="connsiteY159" fmla="*/ 896999 h 6858000"/>
              <a:gd name="connsiteX160" fmla="*/ 284718 w 1605470"/>
              <a:gd name="connsiteY160" fmla="*/ 821517 h 6858000"/>
              <a:gd name="connsiteX161" fmla="*/ 263668 w 1605470"/>
              <a:gd name="connsiteY161" fmla="*/ 751353 h 6858000"/>
              <a:gd name="connsiteX162" fmla="*/ 263226 w 1605470"/>
              <a:gd name="connsiteY162" fmla="*/ 721230 h 6858000"/>
              <a:gd name="connsiteX163" fmla="*/ 248897 w 1605470"/>
              <a:gd name="connsiteY163" fmla="*/ 681659 h 6858000"/>
              <a:gd name="connsiteX164" fmla="*/ 234316 w 1605470"/>
              <a:gd name="connsiteY164" fmla="*/ 635218 h 6858000"/>
              <a:gd name="connsiteX165" fmla="*/ 239327 w 1605470"/>
              <a:gd name="connsiteY165" fmla="*/ 613763 h 6858000"/>
              <a:gd name="connsiteX166" fmla="*/ 225269 w 1605470"/>
              <a:gd name="connsiteY166" fmla="*/ 598582 h 6858000"/>
              <a:gd name="connsiteX167" fmla="*/ 224950 w 1605470"/>
              <a:gd name="connsiteY167" fmla="*/ 576846 h 6858000"/>
              <a:gd name="connsiteX168" fmla="*/ 204576 w 1605470"/>
              <a:gd name="connsiteY168" fmla="*/ 530055 h 6858000"/>
              <a:gd name="connsiteX169" fmla="*/ 219064 w 1605470"/>
              <a:gd name="connsiteY169" fmla="*/ 469651 h 6858000"/>
              <a:gd name="connsiteX170" fmla="*/ 195012 w 1605470"/>
              <a:gd name="connsiteY170" fmla="*/ 448559 h 6858000"/>
              <a:gd name="connsiteX171" fmla="*/ 201434 w 1605470"/>
              <a:gd name="connsiteY171" fmla="*/ 441529 h 6858000"/>
              <a:gd name="connsiteX172" fmla="*/ 200655 w 1605470"/>
              <a:gd name="connsiteY172" fmla="*/ 428927 h 6858000"/>
              <a:gd name="connsiteX173" fmla="*/ 190059 w 1605470"/>
              <a:gd name="connsiteY173" fmla="*/ 430161 h 6858000"/>
              <a:gd name="connsiteX174" fmla="*/ 167079 w 1605470"/>
              <a:gd name="connsiteY174" fmla="*/ 367211 h 6858000"/>
              <a:gd name="connsiteX175" fmla="*/ 124571 w 1605470"/>
              <a:gd name="connsiteY175" fmla="*/ 302178 h 6858000"/>
              <a:gd name="connsiteX176" fmla="*/ 103243 w 1605470"/>
              <a:gd name="connsiteY176" fmla="*/ 211375 h 6858000"/>
              <a:gd name="connsiteX177" fmla="*/ 94571 w 1605470"/>
              <a:gd name="connsiteY177" fmla="*/ 184179 h 6858000"/>
              <a:gd name="connsiteX178" fmla="*/ 13437 w 1605470"/>
              <a:gd name="connsiteY178" fmla="*/ 19287 h 6858000"/>
              <a:gd name="connsiteX179" fmla="*/ 0 w 1605470"/>
              <a:gd name="connsiteY17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31653 w 1605470"/>
              <a:gd name="connsiteY39" fmla="*/ 5604904 h 6858000"/>
              <a:gd name="connsiteX40" fmla="*/ 539863 w 1605470"/>
              <a:gd name="connsiteY40" fmla="*/ 5604298 h 6858000"/>
              <a:gd name="connsiteX41" fmla="*/ 552319 w 1605470"/>
              <a:gd name="connsiteY41" fmla="*/ 5587997 h 6858000"/>
              <a:gd name="connsiteX42" fmla="*/ 559710 w 1605470"/>
              <a:gd name="connsiteY42" fmla="*/ 5564796 h 6858000"/>
              <a:gd name="connsiteX43" fmla="*/ 587214 w 1605470"/>
              <a:gd name="connsiteY43" fmla="*/ 5451511 h 6858000"/>
              <a:gd name="connsiteX44" fmla="*/ 608019 w 1605470"/>
              <a:gd name="connsiteY44" fmla="*/ 5385461 h 6858000"/>
              <a:gd name="connsiteX45" fmla="*/ 622750 w 1605470"/>
              <a:gd name="connsiteY45" fmla="*/ 5363084 h 6858000"/>
              <a:gd name="connsiteX46" fmla="*/ 638731 w 1605470"/>
              <a:gd name="connsiteY46" fmla="*/ 5330009 h 6858000"/>
              <a:gd name="connsiteX47" fmla="*/ 672224 w 1605470"/>
              <a:gd name="connsiteY47" fmla="*/ 5273739 h 6858000"/>
              <a:gd name="connsiteX48" fmla="*/ 681823 w 1605470"/>
              <a:gd name="connsiteY48" fmla="*/ 5241779 h 6858000"/>
              <a:gd name="connsiteX49" fmla="*/ 693049 w 1605470"/>
              <a:gd name="connsiteY49" fmla="*/ 5225268 h 6858000"/>
              <a:gd name="connsiteX50" fmla="*/ 694069 w 1605470"/>
              <a:gd name="connsiteY50" fmla="*/ 5217684 h 6858000"/>
              <a:gd name="connsiteX51" fmla="*/ 701410 w 1605470"/>
              <a:gd name="connsiteY51" fmla="*/ 5193377 h 6858000"/>
              <a:gd name="connsiteX52" fmla="*/ 704713 w 1605470"/>
              <a:gd name="connsiteY52" fmla="*/ 5179288 h 6858000"/>
              <a:gd name="connsiteX53" fmla="*/ 705697 w 1605470"/>
              <a:gd name="connsiteY53" fmla="*/ 5173621 h 6858000"/>
              <a:gd name="connsiteX54" fmla="*/ 701331 w 1605470"/>
              <a:gd name="connsiteY54" fmla="*/ 5159961 h 6858000"/>
              <a:gd name="connsiteX55" fmla="*/ 708008 w 1605470"/>
              <a:gd name="connsiteY55" fmla="*/ 5144295 h 6858000"/>
              <a:gd name="connsiteX56" fmla="*/ 704941 w 1605470"/>
              <a:gd name="connsiteY56" fmla="*/ 5125185 h 6858000"/>
              <a:gd name="connsiteX57" fmla="*/ 711771 w 1605470"/>
              <a:gd name="connsiteY57" fmla="*/ 5121884 h 6858000"/>
              <a:gd name="connsiteX58" fmla="*/ 721092 w 1605470"/>
              <a:gd name="connsiteY58" fmla="*/ 5108383 h 6858000"/>
              <a:gd name="connsiteX59" fmla="*/ 717045 w 1605470"/>
              <a:gd name="connsiteY59" fmla="*/ 5094705 h 6858000"/>
              <a:gd name="connsiteX60" fmla="*/ 718807 w 1605470"/>
              <a:gd name="connsiteY60" fmla="*/ 5067850 h 6858000"/>
              <a:gd name="connsiteX61" fmla="*/ 721538 w 1605470"/>
              <a:gd name="connsiteY61" fmla="*/ 5060861 h 6858000"/>
              <a:gd name="connsiteX62" fmla="*/ 718242 w 1605470"/>
              <a:gd name="connsiteY62" fmla="*/ 5034192 h 6858000"/>
              <a:gd name="connsiteX63" fmla="*/ 719796 w 1605470"/>
              <a:gd name="connsiteY63" fmla="*/ 4993030 h 6858000"/>
              <a:gd name="connsiteX64" fmla="*/ 726705 w 1605470"/>
              <a:gd name="connsiteY64" fmla="*/ 4946844 h 6858000"/>
              <a:gd name="connsiteX65" fmla="*/ 722561 w 1605470"/>
              <a:gd name="connsiteY65" fmla="*/ 4932692 h 6858000"/>
              <a:gd name="connsiteX66" fmla="*/ 724935 w 1605470"/>
              <a:gd name="connsiteY66" fmla="*/ 4821504 h 6858000"/>
              <a:gd name="connsiteX67" fmla="*/ 732118 w 1605470"/>
              <a:gd name="connsiteY67" fmla="*/ 4801535 h 6858000"/>
              <a:gd name="connsiteX68" fmla="*/ 739787 w 1605470"/>
              <a:gd name="connsiteY68" fmla="*/ 4797794 h 6858000"/>
              <a:gd name="connsiteX69" fmla="*/ 741081 w 1605470"/>
              <a:gd name="connsiteY69" fmla="*/ 4784526 h 6858000"/>
              <a:gd name="connsiteX70" fmla="*/ 742865 w 1605470"/>
              <a:gd name="connsiteY70" fmla="*/ 4781211 h 6858000"/>
              <a:gd name="connsiteX71" fmla="*/ 751652 w 1605470"/>
              <a:gd name="connsiteY71" fmla="*/ 4761984 h 6858000"/>
              <a:gd name="connsiteX72" fmla="*/ 747700 w 1605470"/>
              <a:gd name="connsiteY72" fmla="*/ 4690749 h 6858000"/>
              <a:gd name="connsiteX73" fmla="*/ 743180 w 1605470"/>
              <a:gd name="connsiteY73" fmla="*/ 4613201 h 6858000"/>
              <a:gd name="connsiteX74" fmla="*/ 738263 w 1605470"/>
              <a:gd name="connsiteY74" fmla="*/ 4444346 h 6858000"/>
              <a:gd name="connsiteX75" fmla="*/ 756542 w 1605470"/>
              <a:gd name="connsiteY75" fmla="*/ 4350346 h 6858000"/>
              <a:gd name="connsiteX76" fmla="*/ 715481 w 1605470"/>
              <a:gd name="connsiteY76" fmla="*/ 4214165 h 6858000"/>
              <a:gd name="connsiteX77" fmla="*/ 719554 w 1605470"/>
              <a:gd name="connsiteY77" fmla="*/ 4090296 h 6858000"/>
              <a:gd name="connsiteX78" fmla="*/ 704810 w 1605470"/>
              <a:gd name="connsiteY78" fmla="*/ 4033999 h 6858000"/>
              <a:gd name="connsiteX79" fmla="*/ 705959 w 1605470"/>
              <a:gd name="connsiteY79" fmla="*/ 4031933 h 6858000"/>
              <a:gd name="connsiteX80" fmla="*/ 704535 w 1605470"/>
              <a:gd name="connsiteY80" fmla="*/ 4013953 h 6858000"/>
              <a:gd name="connsiteX81" fmla="*/ 700443 w 1605470"/>
              <a:gd name="connsiteY81" fmla="*/ 4010511 h 6858000"/>
              <a:gd name="connsiteX82" fmla="*/ 698282 w 1605470"/>
              <a:gd name="connsiteY82" fmla="*/ 3998331 h 6858000"/>
              <a:gd name="connsiteX83" fmla="*/ 690830 w 1605470"/>
              <a:gd name="connsiteY83" fmla="*/ 3974753 h 6858000"/>
              <a:gd name="connsiteX84" fmla="*/ 692428 w 1605470"/>
              <a:gd name="connsiteY84" fmla="*/ 3969950 h 6858000"/>
              <a:gd name="connsiteX85" fmla="*/ 685850 w 1605470"/>
              <a:gd name="connsiteY85" fmla="*/ 3933779 h 6858000"/>
              <a:gd name="connsiteX86" fmla="*/ 687181 w 1605470"/>
              <a:gd name="connsiteY86" fmla="*/ 3933093 h 6858000"/>
              <a:gd name="connsiteX87" fmla="*/ 691535 w 1605470"/>
              <a:gd name="connsiteY87" fmla="*/ 3922082 h 6858000"/>
              <a:gd name="connsiteX88" fmla="*/ 696613 w 1605470"/>
              <a:gd name="connsiteY88" fmla="*/ 3901461 h 6858000"/>
              <a:gd name="connsiteX89" fmla="*/ 719207 w 1605470"/>
              <a:gd name="connsiteY89" fmla="*/ 3813873 h 6858000"/>
              <a:gd name="connsiteX90" fmla="*/ 718632 w 1605470"/>
              <a:gd name="connsiteY90" fmla="*/ 3806161 h 6858000"/>
              <a:gd name="connsiteX91" fmla="*/ 718939 w 1605470"/>
              <a:gd name="connsiteY91" fmla="*/ 3805957 h 6858000"/>
              <a:gd name="connsiteX92" fmla="*/ 718966 w 1605470"/>
              <a:gd name="connsiteY92" fmla="*/ 3797724 h 6858000"/>
              <a:gd name="connsiteX93" fmla="*/ 717581 w 1605470"/>
              <a:gd name="connsiteY93" fmla="*/ 3792098 h 6858000"/>
              <a:gd name="connsiteX94" fmla="*/ 716465 w 1605470"/>
              <a:gd name="connsiteY94" fmla="*/ 3777135 h 6858000"/>
              <a:gd name="connsiteX95" fmla="*/ 718198 w 1605470"/>
              <a:gd name="connsiteY95" fmla="*/ 3771656 h 6858000"/>
              <a:gd name="connsiteX96" fmla="*/ 721941 w 1605470"/>
              <a:gd name="connsiteY96" fmla="*/ 3769007 h 6858000"/>
              <a:gd name="connsiteX97" fmla="*/ 721407 w 1605470"/>
              <a:gd name="connsiteY97" fmla="*/ 3767709 h 6858000"/>
              <a:gd name="connsiteX98" fmla="*/ 730103 w 1605470"/>
              <a:gd name="connsiteY98" fmla="*/ 3738082 h 6858000"/>
              <a:gd name="connsiteX99" fmla="*/ 737449 w 1605470"/>
              <a:gd name="connsiteY99" fmla="*/ 3673397 h 6858000"/>
              <a:gd name="connsiteX100" fmla="*/ 736745 w 1605470"/>
              <a:gd name="connsiteY100" fmla="*/ 3637109 h 6858000"/>
              <a:gd name="connsiteX101" fmla="*/ 740188 w 1605470"/>
              <a:gd name="connsiteY101" fmla="*/ 3536883 h 6858000"/>
              <a:gd name="connsiteX102" fmla="*/ 747726 w 1605470"/>
              <a:gd name="connsiteY102" fmla="*/ 3435652 h 6858000"/>
              <a:gd name="connsiteX103" fmla="*/ 774383 w 1605470"/>
              <a:gd name="connsiteY103" fmla="*/ 3381564 h 6858000"/>
              <a:gd name="connsiteX104" fmla="*/ 774870 w 1605470"/>
              <a:gd name="connsiteY104" fmla="*/ 3375761 h 6858000"/>
              <a:gd name="connsiteX105" fmla="*/ 770510 w 1605470"/>
              <a:gd name="connsiteY105" fmla="*/ 3361844 h 6858000"/>
              <a:gd name="connsiteX106" fmla="*/ 767933 w 1605470"/>
              <a:gd name="connsiteY106" fmla="*/ 3356929 h 6858000"/>
              <a:gd name="connsiteX107" fmla="*/ 766158 w 1605470"/>
              <a:gd name="connsiteY107" fmla="*/ 3349058 h 6858000"/>
              <a:gd name="connsiteX108" fmla="*/ 766414 w 1605470"/>
              <a:gd name="connsiteY108" fmla="*/ 3348763 h 6858000"/>
              <a:gd name="connsiteX109" fmla="*/ 764166 w 1605470"/>
              <a:gd name="connsiteY109" fmla="*/ 3341588 h 6858000"/>
              <a:gd name="connsiteX110" fmla="*/ 749397 w 1605470"/>
              <a:gd name="connsiteY110" fmla="*/ 3307769 h 6858000"/>
              <a:gd name="connsiteX111" fmla="*/ 766960 w 1605470"/>
              <a:gd name="connsiteY111" fmla="*/ 3250522 h 6858000"/>
              <a:gd name="connsiteX112" fmla="*/ 767385 w 1605470"/>
              <a:gd name="connsiteY112" fmla="*/ 3229163 h 6858000"/>
              <a:gd name="connsiteX113" fmla="*/ 769208 w 1605470"/>
              <a:gd name="connsiteY113" fmla="*/ 3217217 h 6858000"/>
              <a:gd name="connsiteX114" fmla="*/ 770350 w 1605470"/>
              <a:gd name="connsiteY114" fmla="*/ 3216125 h 6858000"/>
              <a:gd name="connsiteX115" fmla="*/ 756043 w 1605470"/>
              <a:gd name="connsiteY115" fmla="*/ 3183755 h 6858000"/>
              <a:gd name="connsiteX116" fmla="*/ 756544 w 1605470"/>
              <a:gd name="connsiteY116" fmla="*/ 3178642 h 6858000"/>
              <a:gd name="connsiteX117" fmla="*/ 744144 w 1605470"/>
              <a:gd name="connsiteY117" fmla="*/ 3158586 h 6858000"/>
              <a:gd name="connsiteX118" fmla="*/ 739378 w 1605470"/>
              <a:gd name="connsiteY118" fmla="*/ 3147669 h 6858000"/>
              <a:gd name="connsiteX119" fmla="*/ 734648 w 1605470"/>
              <a:gd name="connsiteY119" fmla="*/ 3145733 h 6858000"/>
              <a:gd name="connsiteX120" fmla="*/ 729329 w 1605470"/>
              <a:gd name="connsiteY120" fmla="*/ 3129034 h 6858000"/>
              <a:gd name="connsiteX121" fmla="*/ 729994 w 1605470"/>
              <a:gd name="connsiteY121" fmla="*/ 3126682 h 6858000"/>
              <a:gd name="connsiteX122" fmla="*/ 720862 w 1605470"/>
              <a:gd name="connsiteY122" fmla="*/ 3114519 h 6858000"/>
              <a:gd name="connsiteX123" fmla="*/ 707471 w 1605470"/>
              <a:gd name="connsiteY123" fmla="*/ 3106272 h 6858000"/>
              <a:gd name="connsiteX124" fmla="*/ 680201 w 1605470"/>
              <a:gd name="connsiteY124" fmla="*/ 2958185 h 6858000"/>
              <a:gd name="connsiteX125" fmla="*/ 622815 w 1605470"/>
              <a:gd name="connsiteY125" fmla="*/ 2762989 h 6858000"/>
              <a:gd name="connsiteX126" fmla="*/ 571733 w 1605470"/>
              <a:gd name="connsiteY126" fmla="*/ 2554718 h 6858000"/>
              <a:gd name="connsiteX127" fmla="*/ 551827 w 1605470"/>
              <a:gd name="connsiteY127" fmla="*/ 2485734 h 6858000"/>
              <a:gd name="connsiteX128" fmla="*/ 542550 w 1605470"/>
              <a:gd name="connsiteY128" fmla="*/ 2447068 h 6858000"/>
              <a:gd name="connsiteX129" fmla="*/ 529511 w 1605470"/>
              <a:gd name="connsiteY129" fmla="*/ 2425819 h 6858000"/>
              <a:gd name="connsiteX130" fmla="*/ 528878 w 1605470"/>
              <a:gd name="connsiteY130" fmla="*/ 2408971 h 6858000"/>
              <a:gd name="connsiteX131" fmla="*/ 535510 w 1605470"/>
              <a:gd name="connsiteY131" fmla="*/ 2402874 h 6858000"/>
              <a:gd name="connsiteX132" fmla="*/ 538122 w 1605470"/>
              <a:gd name="connsiteY132" fmla="*/ 2381443 h 6858000"/>
              <a:gd name="connsiteX133" fmla="*/ 514451 w 1605470"/>
              <a:gd name="connsiteY133" fmla="*/ 2261920 h 6858000"/>
              <a:gd name="connsiteX134" fmla="*/ 486968 w 1605470"/>
              <a:gd name="connsiteY134" fmla="*/ 2182937 h 6858000"/>
              <a:gd name="connsiteX135" fmla="*/ 488555 w 1605470"/>
              <a:gd name="connsiteY135" fmla="*/ 2155135 h 6858000"/>
              <a:gd name="connsiteX136" fmla="*/ 486013 w 1605470"/>
              <a:gd name="connsiteY136" fmla="*/ 2118008 h 6858000"/>
              <a:gd name="connsiteX137" fmla="*/ 487006 w 1605470"/>
              <a:gd name="connsiteY137" fmla="*/ 2050531 h 6858000"/>
              <a:gd name="connsiteX138" fmla="*/ 478812 w 1605470"/>
              <a:gd name="connsiteY138" fmla="*/ 1963269 h 6858000"/>
              <a:gd name="connsiteX139" fmla="*/ 442619 w 1605470"/>
              <a:gd name="connsiteY139" fmla="*/ 1910499 h 6858000"/>
              <a:gd name="connsiteX140" fmla="*/ 446785 w 1605470"/>
              <a:gd name="connsiteY140" fmla="*/ 1903212 h 6858000"/>
              <a:gd name="connsiteX141" fmla="*/ 436547 w 1605470"/>
              <a:gd name="connsiteY141" fmla="*/ 1861531 h 6858000"/>
              <a:gd name="connsiteX142" fmla="*/ 390346 w 1605470"/>
              <a:gd name="connsiteY142" fmla="*/ 1732919 h 6858000"/>
              <a:gd name="connsiteX143" fmla="*/ 362657 w 1605470"/>
              <a:gd name="connsiteY143" fmla="*/ 1663540 h 6858000"/>
              <a:gd name="connsiteX144" fmla="*/ 361783 w 1605470"/>
              <a:gd name="connsiteY144" fmla="*/ 1615777 h 6858000"/>
              <a:gd name="connsiteX145" fmla="*/ 342578 w 1605470"/>
              <a:gd name="connsiteY145" fmla="*/ 1563678 h 6858000"/>
              <a:gd name="connsiteX146" fmla="*/ 355658 w 1605470"/>
              <a:gd name="connsiteY146" fmla="*/ 1519474 h 6858000"/>
              <a:gd name="connsiteX147" fmla="*/ 348400 w 1605470"/>
              <a:gd name="connsiteY147" fmla="*/ 1477995 h 6858000"/>
              <a:gd name="connsiteX148" fmla="*/ 334485 w 1605470"/>
              <a:gd name="connsiteY148" fmla="*/ 1373769 h 6858000"/>
              <a:gd name="connsiteX149" fmla="*/ 342792 w 1605470"/>
              <a:gd name="connsiteY149" fmla="*/ 1307086 h 6858000"/>
              <a:gd name="connsiteX150" fmla="*/ 343980 w 1605470"/>
              <a:gd name="connsiteY150" fmla="*/ 1189033 h 6858000"/>
              <a:gd name="connsiteX151" fmla="*/ 348665 w 1605470"/>
              <a:gd name="connsiteY151" fmla="*/ 1168288 h 6858000"/>
              <a:gd name="connsiteX152" fmla="*/ 340947 w 1605470"/>
              <a:gd name="connsiteY152" fmla="*/ 1142577 h 6858000"/>
              <a:gd name="connsiteX153" fmla="*/ 330253 w 1605470"/>
              <a:gd name="connsiteY153" fmla="*/ 1088484 h 6858000"/>
              <a:gd name="connsiteX154" fmla="*/ 318989 w 1605470"/>
              <a:gd name="connsiteY154" fmla="*/ 1016103 h 6858000"/>
              <a:gd name="connsiteX155" fmla="*/ 320445 w 1605470"/>
              <a:gd name="connsiteY155" fmla="*/ 932283 h 6858000"/>
              <a:gd name="connsiteX156" fmla="*/ 322681 w 1605470"/>
              <a:gd name="connsiteY156" fmla="*/ 915925 h 6858000"/>
              <a:gd name="connsiteX157" fmla="*/ 315310 w 1605470"/>
              <a:gd name="connsiteY157" fmla="*/ 896999 h 6858000"/>
              <a:gd name="connsiteX158" fmla="*/ 284718 w 1605470"/>
              <a:gd name="connsiteY158" fmla="*/ 821517 h 6858000"/>
              <a:gd name="connsiteX159" fmla="*/ 263668 w 1605470"/>
              <a:gd name="connsiteY159" fmla="*/ 751353 h 6858000"/>
              <a:gd name="connsiteX160" fmla="*/ 263226 w 1605470"/>
              <a:gd name="connsiteY160" fmla="*/ 721230 h 6858000"/>
              <a:gd name="connsiteX161" fmla="*/ 248897 w 1605470"/>
              <a:gd name="connsiteY161" fmla="*/ 681659 h 6858000"/>
              <a:gd name="connsiteX162" fmla="*/ 234316 w 1605470"/>
              <a:gd name="connsiteY162" fmla="*/ 635218 h 6858000"/>
              <a:gd name="connsiteX163" fmla="*/ 239327 w 1605470"/>
              <a:gd name="connsiteY163" fmla="*/ 613763 h 6858000"/>
              <a:gd name="connsiteX164" fmla="*/ 225269 w 1605470"/>
              <a:gd name="connsiteY164" fmla="*/ 598582 h 6858000"/>
              <a:gd name="connsiteX165" fmla="*/ 224950 w 1605470"/>
              <a:gd name="connsiteY165" fmla="*/ 576846 h 6858000"/>
              <a:gd name="connsiteX166" fmla="*/ 204576 w 1605470"/>
              <a:gd name="connsiteY166" fmla="*/ 530055 h 6858000"/>
              <a:gd name="connsiteX167" fmla="*/ 219064 w 1605470"/>
              <a:gd name="connsiteY167" fmla="*/ 469651 h 6858000"/>
              <a:gd name="connsiteX168" fmla="*/ 195012 w 1605470"/>
              <a:gd name="connsiteY168" fmla="*/ 448559 h 6858000"/>
              <a:gd name="connsiteX169" fmla="*/ 201434 w 1605470"/>
              <a:gd name="connsiteY169" fmla="*/ 441529 h 6858000"/>
              <a:gd name="connsiteX170" fmla="*/ 200655 w 1605470"/>
              <a:gd name="connsiteY170" fmla="*/ 428927 h 6858000"/>
              <a:gd name="connsiteX171" fmla="*/ 190059 w 1605470"/>
              <a:gd name="connsiteY171" fmla="*/ 430161 h 6858000"/>
              <a:gd name="connsiteX172" fmla="*/ 167079 w 1605470"/>
              <a:gd name="connsiteY172" fmla="*/ 367211 h 6858000"/>
              <a:gd name="connsiteX173" fmla="*/ 124571 w 1605470"/>
              <a:gd name="connsiteY173" fmla="*/ 302178 h 6858000"/>
              <a:gd name="connsiteX174" fmla="*/ 103243 w 1605470"/>
              <a:gd name="connsiteY174" fmla="*/ 211375 h 6858000"/>
              <a:gd name="connsiteX175" fmla="*/ 94571 w 1605470"/>
              <a:gd name="connsiteY175" fmla="*/ 184179 h 6858000"/>
              <a:gd name="connsiteX176" fmla="*/ 13437 w 1605470"/>
              <a:gd name="connsiteY176" fmla="*/ 19287 h 6858000"/>
              <a:gd name="connsiteX177" fmla="*/ 0 w 1605470"/>
              <a:gd name="connsiteY17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59710 w 1605470"/>
              <a:gd name="connsiteY41" fmla="*/ 5564796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613201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613201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584173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584173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8807 w 1605470"/>
              <a:gd name="connsiteY58" fmla="*/ 5067850 h 6858000"/>
              <a:gd name="connsiteX59" fmla="*/ 721538 w 1605470"/>
              <a:gd name="connsiteY59" fmla="*/ 5060861 h 6858000"/>
              <a:gd name="connsiteX60" fmla="*/ 718242 w 1605470"/>
              <a:gd name="connsiteY60" fmla="*/ 5034192 h 6858000"/>
              <a:gd name="connsiteX61" fmla="*/ 719796 w 1605470"/>
              <a:gd name="connsiteY61" fmla="*/ 4993030 h 6858000"/>
              <a:gd name="connsiteX62" fmla="*/ 726705 w 1605470"/>
              <a:gd name="connsiteY62" fmla="*/ 4946844 h 6858000"/>
              <a:gd name="connsiteX63" fmla="*/ 722561 w 1605470"/>
              <a:gd name="connsiteY63" fmla="*/ 4932692 h 6858000"/>
              <a:gd name="connsiteX64" fmla="*/ 724935 w 1605470"/>
              <a:gd name="connsiteY64" fmla="*/ 4821504 h 6858000"/>
              <a:gd name="connsiteX65" fmla="*/ 732118 w 1605470"/>
              <a:gd name="connsiteY65" fmla="*/ 4801535 h 6858000"/>
              <a:gd name="connsiteX66" fmla="*/ 739787 w 1605470"/>
              <a:gd name="connsiteY66" fmla="*/ 4797794 h 6858000"/>
              <a:gd name="connsiteX67" fmla="*/ 741081 w 1605470"/>
              <a:gd name="connsiteY67" fmla="*/ 4784526 h 6858000"/>
              <a:gd name="connsiteX68" fmla="*/ 742865 w 1605470"/>
              <a:gd name="connsiteY68" fmla="*/ 4781211 h 6858000"/>
              <a:gd name="connsiteX69" fmla="*/ 751652 w 1605470"/>
              <a:gd name="connsiteY69" fmla="*/ 4761984 h 6858000"/>
              <a:gd name="connsiteX70" fmla="*/ 747700 w 1605470"/>
              <a:gd name="connsiteY70" fmla="*/ 4690749 h 6858000"/>
              <a:gd name="connsiteX71" fmla="*/ 743180 w 1605470"/>
              <a:gd name="connsiteY71" fmla="*/ 4584173 h 6858000"/>
              <a:gd name="connsiteX72" fmla="*/ 738263 w 1605470"/>
              <a:gd name="connsiteY72" fmla="*/ 4444346 h 6858000"/>
              <a:gd name="connsiteX73" fmla="*/ 756542 w 1605470"/>
              <a:gd name="connsiteY73" fmla="*/ 4350346 h 6858000"/>
              <a:gd name="connsiteX74" fmla="*/ 715481 w 1605470"/>
              <a:gd name="connsiteY74" fmla="*/ 4214165 h 6858000"/>
              <a:gd name="connsiteX75" fmla="*/ 719554 w 1605470"/>
              <a:gd name="connsiteY75" fmla="*/ 4090296 h 6858000"/>
              <a:gd name="connsiteX76" fmla="*/ 704810 w 1605470"/>
              <a:gd name="connsiteY76" fmla="*/ 4033999 h 6858000"/>
              <a:gd name="connsiteX77" fmla="*/ 705959 w 1605470"/>
              <a:gd name="connsiteY77" fmla="*/ 4031933 h 6858000"/>
              <a:gd name="connsiteX78" fmla="*/ 704535 w 1605470"/>
              <a:gd name="connsiteY78" fmla="*/ 4013953 h 6858000"/>
              <a:gd name="connsiteX79" fmla="*/ 700443 w 1605470"/>
              <a:gd name="connsiteY79" fmla="*/ 4010511 h 6858000"/>
              <a:gd name="connsiteX80" fmla="*/ 698282 w 1605470"/>
              <a:gd name="connsiteY80" fmla="*/ 3998331 h 6858000"/>
              <a:gd name="connsiteX81" fmla="*/ 690830 w 1605470"/>
              <a:gd name="connsiteY81" fmla="*/ 3974753 h 6858000"/>
              <a:gd name="connsiteX82" fmla="*/ 692428 w 1605470"/>
              <a:gd name="connsiteY82" fmla="*/ 3969950 h 6858000"/>
              <a:gd name="connsiteX83" fmla="*/ 685850 w 1605470"/>
              <a:gd name="connsiteY83" fmla="*/ 3933779 h 6858000"/>
              <a:gd name="connsiteX84" fmla="*/ 687181 w 1605470"/>
              <a:gd name="connsiteY84" fmla="*/ 3933093 h 6858000"/>
              <a:gd name="connsiteX85" fmla="*/ 691535 w 1605470"/>
              <a:gd name="connsiteY85" fmla="*/ 3922082 h 6858000"/>
              <a:gd name="connsiteX86" fmla="*/ 696613 w 1605470"/>
              <a:gd name="connsiteY86" fmla="*/ 3901461 h 6858000"/>
              <a:gd name="connsiteX87" fmla="*/ 719207 w 1605470"/>
              <a:gd name="connsiteY87" fmla="*/ 3813873 h 6858000"/>
              <a:gd name="connsiteX88" fmla="*/ 718632 w 1605470"/>
              <a:gd name="connsiteY88" fmla="*/ 3806161 h 6858000"/>
              <a:gd name="connsiteX89" fmla="*/ 718939 w 1605470"/>
              <a:gd name="connsiteY89" fmla="*/ 3805957 h 6858000"/>
              <a:gd name="connsiteX90" fmla="*/ 718966 w 1605470"/>
              <a:gd name="connsiteY90" fmla="*/ 3797724 h 6858000"/>
              <a:gd name="connsiteX91" fmla="*/ 717581 w 1605470"/>
              <a:gd name="connsiteY91" fmla="*/ 3792098 h 6858000"/>
              <a:gd name="connsiteX92" fmla="*/ 716465 w 1605470"/>
              <a:gd name="connsiteY92" fmla="*/ 3777135 h 6858000"/>
              <a:gd name="connsiteX93" fmla="*/ 718198 w 1605470"/>
              <a:gd name="connsiteY93" fmla="*/ 3771656 h 6858000"/>
              <a:gd name="connsiteX94" fmla="*/ 721941 w 1605470"/>
              <a:gd name="connsiteY94" fmla="*/ 3769007 h 6858000"/>
              <a:gd name="connsiteX95" fmla="*/ 721407 w 1605470"/>
              <a:gd name="connsiteY95" fmla="*/ 3767709 h 6858000"/>
              <a:gd name="connsiteX96" fmla="*/ 730103 w 1605470"/>
              <a:gd name="connsiteY96" fmla="*/ 3738082 h 6858000"/>
              <a:gd name="connsiteX97" fmla="*/ 737449 w 1605470"/>
              <a:gd name="connsiteY97" fmla="*/ 3673397 h 6858000"/>
              <a:gd name="connsiteX98" fmla="*/ 736745 w 1605470"/>
              <a:gd name="connsiteY98" fmla="*/ 3637109 h 6858000"/>
              <a:gd name="connsiteX99" fmla="*/ 740188 w 1605470"/>
              <a:gd name="connsiteY99" fmla="*/ 3536883 h 6858000"/>
              <a:gd name="connsiteX100" fmla="*/ 747726 w 1605470"/>
              <a:gd name="connsiteY100" fmla="*/ 3435652 h 6858000"/>
              <a:gd name="connsiteX101" fmla="*/ 774383 w 1605470"/>
              <a:gd name="connsiteY101" fmla="*/ 3381564 h 6858000"/>
              <a:gd name="connsiteX102" fmla="*/ 774870 w 1605470"/>
              <a:gd name="connsiteY102" fmla="*/ 3375761 h 6858000"/>
              <a:gd name="connsiteX103" fmla="*/ 770510 w 1605470"/>
              <a:gd name="connsiteY103" fmla="*/ 3361844 h 6858000"/>
              <a:gd name="connsiteX104" fmla="*/ 767933 w 1605470"/>
              <a:gd name="connsiteY104" fmla="*/ 3356929 h 6858000"/>
              <a:gd name="connsiteX105" fmla="*/ 766158 w 1605470"/>
              <a:gd name="connsiteY105" fmla="*/ 3349058 h 6858000"/>
              <a:gd name="connsiteX106" fmla="*/ 766414 w 1605470"/>
              <a:gd name="connsiteY106" fmla="*/ 3348763 h 6858000"/>
              <a:gd name="connsiteX107" fmla="*/ 764166 w 1605470"/>
              <a:gd name="connsiteY107" fmla="*/ 3341588 h 6858000"/>
              <a:gd name="connsiteX108" fmla="*/ 749397 w 1605470"/>
              <a:gd name="connsiteY108" fmla="*/ 3307769 h 6858000"/>
              <a:gd name="connsiteX109" fmla="*/ 766960 w 1605470"/>
              <a:gd name="connsiteY109" fmla="*/ 3250522 h 6858000"/>
              <a:gd name="connsiteX110" fmla="*/ 767385 w 1605470"/>
              <a:gd name="connsiteY110" fmla="*/ 3229163 h 6858000"/>
              <a:gd name="connsiteX111" fmla="*/ 769208 w 1605470"/>
              <a:gd name="connsiteY111" fmla="*/ 3217217 h 6858000"/>
              <a:gd name="connsiteX112" fmla="*/ 770350 w 1605470"/>
              <a:gd name="connsiteY112" fmla="*/ 3216125 h 6858000"/>
              <a:gd name="connsiteX113" fmla="*/ 756043 w 1605470"/>
              <a:gd name="connsiteY113" fmla="*/ 3183755 h 6858000"/>
              <a:gd name="connsiteX114" fmla="*/ 756544 w 1605470"/>
              <a:gd name="connsiteY114" fmla="*/ 3178642 h 6858000"/>
              <a:gd name="connsiteX115" fmla="*/ 744144 w 1605470"/>
              <a:gd name="connsiteY115" fmla="*/ 3158586 h 6858000"/>
              <a:gd name="connsiteX116" fmla="*/ 739378 w 1605470"/>
              <a:gd name="connsiteY116" fmla="*/ 3147669 h 6858000"/>
              <a:gd name="connsiteX117" fmla="*/ 734648 w 1605470"/>
              <a:gd name="connsiteY117" fmla="*/ 3145733 h 6858000"/>
              <a:gd name="connsiteX118" fmla="*/ 729329 w 1605470"/>
              <a:gd name="connsiteY118" fmla="*/ 3129034 h 6858000"/>
              <a:gd name="connsiteX119" fmla="*/ 729994 w 1605470"/>
              <a:gd name="connsiteY119" fmla="*/ 3126682 h 6858000"/>
              <a:gd name="connsiteX120" fmla="*/ 720862 w 1605470"/>
              <a:gd name="connsiteY120" fmla="*/ 3114519 h 6858000"/>
              <a:gd name="connsiteX121" fmla="*/ 707471 w 1605470"/>
              <a:gd name="connsiteY121" fmla="*/ 3106272 h 6858000"/>
              <a:gd name="connsiteX122" fmla="*/ 680201 w 1605470"/>
              <a:gd name="connsiteY122" fmla="*/ 2958185 h 6858000"/>
              <a:gd name="connsiteX123" fmla="*/ 622815 w 1605470"/>
              <a:gd name="connsiteY123" fmla="*/ 2762989 h 6858000"/>
              <a:gd name="connsiteX124" fmla="*/ 571733 w 1605470"/>
              <a:gd name="connsiteY124" fmla="*/ 2554718 h 6858000"/>
              <a:gd name="connsiteX125" fmla="*/ 551827 w 1605470"/>
              <a:gd name="connsiteY125" fmla="*/ 2485734 h 6858000"/>
              <a:gd name="connsiteX126" fmla="*/ 542550 w 1605470"/>
              <a:gd name="connsiteY126" fmla="*/ 2447068 h 6858000"/>
              <a:gd name="connsiteX127" fmla="*/ 529511 w 1605470"/>
              <a:gd name="connsiteY127" fmla="*/ 2425819 h 6858000"/>
              <a:gd name="connsiteX128" fmla="*/ 528878 w 1605470"/>
              <a:gd name="connsiteY128" fmla="*/ 2408971 h 6858000"/>
              <a:gd name="connsiteX129" fmla="*/ 535510 w 1605470"/>
              <a:gd name="connsiteY129" fmla="*/ 2402874 h 6858000"/>
              <a:gd name="connsiteX130" fmla="*/ 538122 w 1605470"/>
              <a:gd name="connsiteY130" fmla="*/ 2381443 h 6858000"/>
              <a:gd name="connsiteX131" fmla="*/ 514451 w 1605470"/>
              <a:gd name="connsiteY131" fmla="*/ 2261920 h 6858000"/>
              <a:gd name="connsiteX132" fmla="*/ 486968 w 1605470"/>
              <a:gd name="connsiteY132" fmla="*/ 2182937 h 6858000"/>
              <a:gd name="connsiteX133" fmla="*/ 488555 w 1605470"/>
              <a:gd name="connsiteY133" fmla="*/ 2155135 h 6858000"/>
              <a:gd name="connsiteX134" fmla="*/ 486013 w 1605470"/>
              <a:gd name="connsiteY134" fmla="*/ 2118008 h 6858000"/>
              <a:gd name="connsiteX135" fmla="*/ 487006 w 1605470"/>
              <a:gd name="connsiteY135" fmla="*/ 2050531 h 6858000"/>
              <a:gd name="connsiteX136" fmla="*/ 478812 w 1605470"/>
              <a:gd name="connsiteY136" fmla="*/ 1963269 h 6858000"/>
              <a:gd name="connsiteX137" fmla="*/ 442619 w 1605470"/>
              <a:gd name="connsiteY137" fmla="*/ 1910499 h 6858000"/>
              <a:gd name="connsiteX138" fmla="*/ 446785 w 1605470"/>
              <a:gd name="connsiteY138" fmla="*/ 1903212 h 6858000"/>
              <a:gd name="connsiteX139" fmla="*/ 436547 w 1605470"/>
              <a:gd name="connsiteY139" fmla="*/ 1861531 h 6858000"/>
              <a:gd name="connsiteX140" fmla="*/ 390346 w 1605470"/>
              <a:gd name="connsiteY140" fmla="*/ 1732919 h 6858000"/>
              <a:gd name="connsiteX141" fmla="*/ 362657 w 1605470"/>
              <a:gd name="connsiteY141" fmla="*/ 1663540 h 6858000"/>
              <a:gd name="connsiteX142" fmla="*/ 361783 w 1605470"/>
              <a:gd name="connsiteY142" fmla="*/ 1615777 h 6858000"/>
              <a:gd name="connsiteX143" fmla="*/ 342578 w 1605470"/>
              <a:gd name="connsiteY143" fmla="*/ 1563678 h 6858000"/>
              <a:gd name="connsiteX144" fmla="*/ 355658 w 1605470"/>
              <a:gd name="connsiteY144" fmla="*/ 1519474 h 6858000"/>
              <a:gd name="connsiteX145" fmla="*/ 348400 w 1605470"/>
              <a:gd name="connsiteY145" fmla="*/ 1477995 h 6858000"/>
              <a:gd name="connsiteX146" fmla="*/ 334485 w 1605470"/>
              <a:gd name="connsiteY146" fmla="*/ 1373769 h 6858000"/>
              <a:gd name="connsiteX147" fmla="*/ 342792 w 1605470"/>
              <a:gd name="connsiteY147" fmla="*/ 1307086 h 6858000"/>
              <a:gd name="connsiteX148" fmla="*/ 343980 w 1605470"/>
              <a:gd name="connsiteY148" fmla="*/ 1189033 h 6858000"/>
              <a:gd name="connsiteX149" fmla="*/ 348665 w 1605470"/>
              <a:gd name="connsiteY149" fmla="*/ 1168288 h 6858000"/>
              <a:gd name="connsiteX150" fmla="*/ 340947 w 1605470"/>
              <a:gd name="connsiteY150" fmla="*/ 1142577 h 6858000"/>
              <a:gd name="connsiteX151" fmla="*/ 330253 w 1605470"/>
              <a:gd name="connsiteY151" fmla="*/ 1088484 h 6858000"/>
              <a:gd name="connsiteX152" fmla="*/ 318989 w 1605470"/>
              <a:gd name="connsiteY152" fmla="*/ 1016103 h 6858000"/>
              <a:gd name="connsiteX153" fmla="*/ 320445 w 1605470"/>
              <a:gd name="connsiteY153" fmla="*/ 932283 h 6858000"/>
              <a:gd name="connsiteX154" fmla="*/ 322681 w 1605470"/>
              <a:gd name="connsiteY154" fmla="*/ 915925 h 6858000"/>
              <a:gd name="connsiteX155" fmla="*/ 315310 w 1605470"/>
              <a:gd name="connsiteY155" fmla="*/ 896999 h 6858000"/>
              <a:gd name="connsiteX156" fmla="*/ 284718 w 1605470"/>
              <a:gd name="connsiteY156" fmla="*/ 821517 h 6858000"/>
              <a:gd name="connsiteX157" fmla="*/ 263668 w 1605470"/>
              <a:gd name="connsiteY157" fmla="*/ 751353 h 6858000"/>
              <a:gd name="connsiteX158" fmla="*/ 263226 w 1605470"/>
              <a:gd name="connsiteY158" fmla="*/ 721230 h 6858000"/>
              <a:gd name="connsiteX159" fmla="*/ 248897 w 1605470"/>
              <a:gd name="connsiteY159" fmla="*/ 681659 h 6858000"/>
              <a:gd name="connsiteX160" fmla="*/ 234316 w 1605470"/>
              <a:gd name="connsiteY160" fmla="*/ 635218 h 6858000"/>
              <a:gd name="connsiteX161" fmla="*/ 239327 w 1605470"/>
              <a:gd name="connsiteY161" fmla="*/ 613763 h 6858000"/>
              <a:gd name="connsiteX162" fmla="*/ 225269 w 1605470"/>
              <a:gd name="connsiteY162" fmla="*/ 598582 h 6858000"/>
              <a:gd name="connsiteX163" fmla="*/ 224950 w 1605470"/>
              <a:gd name="connsiteY163" fmla="*/ 576846 h 6858000"/>
              <a:gd name="connsiteX164" fmla="*/ 204576 w 1605470"/>
              <a:gd name="connsiteY164" fmla="*/ 530055 h 6858000"/>
              <a:gd name="connsiteX165" fmla="*/ 219064 w 1605470"/>
              <a:gd name="connsiteY165" fmla="*/ 469651 h 6858000"/>
              <a:gd name="connsiteX166" fmla="*/ 195012 w 1605470"/>
              <a:gd name="connsiteY166" fmla="*/ 448559 h 6858000"/>
              <a:gd name="connsiteX167" fmla="*/ 201434 w 1605470"/>
              <a:gd name="connsiteY167" fmla="*/ 441529 h 6858000"/>
              <a:gd name="connsiteX168" fmla="*/ 200655 w 1605470"/>
              <a:gd name="connsiteY168" fmla="*/ 428927 h 6858000"/>
              <a:gd name="connsiteX169" fmla="*/ 190059 w 1605470"/>
              <a:gd name="connsiteY169" fmla="*/ 430161 h 6858000"/>
              <a:gd name="connsiteX170" fmla="*/ 167079 w 1605470"/>
              <a:gd name="connsiteY170" fmla="*/ 367211 h 6858000"/>
              <a:gd name="connsiteX171" fmla="*/ 124571 w 1605470"/>
              <a:gd name="connsiteY171" fmla="*/ 302178 h 6858000"/>
              <a:gd name="connsiteX172" fmla="*/ 103243 w 1605470"/>
              <a:gd name="connsiteY172" fmla="*/ 211375 h 6858000"/>
              <a:gd name="connsiteX173" fmla="*/ 94571 w 1605470"/>
              <a:gd name="connsiteY173" fmla="*/ 184179 h 6858000"/>
              <a:gd name="connsiteX174" fmla="*/ 13437 w 1605470"/>
              <a:gd name="connsiteY174" fmla="*/ 19287 h 6858000"/>
              <a:gd name="connsiteX175" fmla="*/ 0 w 1605470"/>
              <a:gd name="connsiteY17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18807 w 1605470"/>
              <a:gd name="connsiteY57" fmla="*/ 5067850 h 6858000"/>
              <a:gd name="connsiteX58" fmla="*/ 721538 w 1605470"/>
              <a:gd name="connsiteY58" fmla="*/ 5060861 h 6858000"/>
              <a:gd name="connsiteX59" fmla="*/ 718242 w 1605470"/>
              <a:gd name="connsiteY59" fmla="*/ 5034192 h 6858000"/>
              <a:gd name="connsiteX60" fmla="*/ 719796 w 1605470"/>
              <a:gd name="connsiteY60" fmla="*/ 4993030 h 6858000"/>
              <a:gd name="connsiteX61" fmla="*/ 726705 w 1605470"/>
              <a:gd name="connsiteY61" fmla="*/ 4946844 h 6858000"/>
              <a:gd name="connsiteX62" fmla="*/ 722561 w 1605470"/>
              <a:gd name="connsiteY62" fmla="*/ 4932692 h 6858000"/>
              <a:gd name="connsiteX63" fmla="*/ 724935 w 1605470"/>
              <a:gd name="connsiteY63" fmla="*/ 4821504 h 6858000"/>
              <a:gd name="connsiteX64" fmla="*/ 732118 w 1605470"/>
              <a:gd name="connsiteY64" fmla="*/ 4801535 h 6858000"/>
              <a:gd name="connsiteX65" fmla="*/ 739787 w 1605470"/>
              <a:gd name="connsiteY65" fmla="*/ 4797794 h 6858000"/>
              <a:gd name="connsiteX66" fmla="*/ 741081 w 1605470"/>
              <a:gd name="connsiteY66" fmla="*/ 4784526 h 6858000"/>
              <a:gd name="connsiteX67" fmla="*/ 742865 w 1605470"/>
              <a:gd name="connsiteY67" fmla="*/ 4781211 h 6858000"/>
              <a:gd name="connsiteX68" fmla="*/ 751652 w 1605470"/>
              <a:gd name="connsiteY68" fmla="*/ 4761984 h 6858000"/>
              <a:gd name="connsiteX69" fmla="*/ 747700 w 1605470"/>
              <a:gd name="connsiteY69" fmla="*/ 4690749 h 6858000"/>
              <a:gd name="connsiteX70" fmla="*/ 743180 w 1605470"/>
              <a:gd name="connsiteY70" fmla="*/ 4584173 h 6858000"/>
              <a:gd name="connsiteX71" fmla="*/ 738263 w 1605470"/>
              <a:gd name="connsiteY71" fmla="*/ 4444346 h 6858000"/>
              <a:gd name="connsiteX72" fmla="*/ 756542 w 1605470"/>
              <a:gd name="connsiteY72" fmla="*/ 4350346 h 6858000"/>
              <a:gd name="connsiteX73" fmla="*/ 715481 w 1605470"/>
              <a:gd name="connsiteY73" fmla="*/ 4214165 h 6858000"/>
              <a:gd name="connsiteX74" fmla="*/ 719554 w 1605470"/>
              <a:gd name="connsiteY74" fmla="*/ 4090296 h 6858000"/>
              <a:gd name="connsiteX75" fmla="*/ 704810 w 1605470"/>
              <a:gd name="connsiteY75" fmla="*/ 4033999 h 6858000"/>
              <a:gd name="connsiteX76" fmla="*/ 705959 w 1605470"/>
              <a:gd name="connsiteY76" fmla="*/ 4031933 h 6858000"/>
              <a:gd name="connsiteX77" fmla="*/ 704535 w 1605470"/>
              <a:gd name="connsiteY77" fmla="*/ 4013953 h 6858000"/>
              <a:gd name="connsiteX78" fmla="*/ 700443 w 1605470"/>
              <a:gd name="connsiteY78" fmla="*/ 4010511 h 6858000"/>
              <a:gd name="connsiteX79" fmla="*/ 698282 w 1605470"/>
              <a:gd name="connsiteY79" fmla="*/ 3998331 h 6858000"/>
              <a:gd name="connsiteX80" fmla="*/ 690830 w 1605470"/>
              <a:gd name="connsiteY80" fmla="*/ 3974753 h 6858000"/>
              <a:gd name="connsiteX81" fmla="*/ 692428 w 1605470"/>
              <a:gd name="connsiteY81" fmla="*/ 3969950 h 6858000"/>
              <a:gd name="connsiteX82" fmla="*/ 685850 w 1605470"/>
              <a:gd name="connsiteY82" fmla="*/ 3933779 h 6858000"/>
              <a:gd name="connsiteX83" fmla="*/ 687181 w 1605470"/>
              <a:gd name="connsiteY83" fmla="*/ 3933093 h 6858000"/>
              <a:gd name="connsiteX84" fmla="*/ 691535 w 1605470"/>
              <a:gd name="connsiteY84" fmla="*/ 3922082 h 6858000"/>
              <a:gd name="connsiteX85" fmla="*/ 696613 w 1605470"/>
              <a:gd name="connsiteY85" fmla="*/ 3901461 h 6858000"/>
              <a:gd name="connsiteX86" fmla="*/ 719207 w 1605470"/>
              <a:gd name="connsiteY86" fmla="*/ 3813873 h 6858000"/>
              <a:gd name="connsiteX87" fmla="*/ 718632 w 1605470"/>
              <a:gd name="connsiteY87" fmla="*/ 3806161 h 6858000"/>
              <a:gd name="connsiteX88" fmla="*/ 718939 w 1605470"/>
              <a:gd name="connsiteY88" fmla="*/ 3805957 h 6858000"/>
              <a:gd name="connsiteX89" fmla="*/ 718966 w 1605470"/>
              <a:gd name="connsiteY89" fmla="*/ 3797724 h 6858000"/>
              <a:gd name="connsiteX90" fmla="*/ 717581 w 1605470"/>
              <a:gd name="connsiteY90" fmla="*/ 3792098 h 6858000"/>
              <a:gd name="connsiteX91" fmla="*/ 716465 w 1605470"/>
              <a:gd name="connsiteY91" fmla="*/ 3777135 h 6858000"/>
              <a:gd name="connsiteX92" fmla="*/ 718198 w 1605470"/>
              <a:gd name="connsiteY92" fmla="*/ 3771656 h 6858000"/>
              <a:gd name="connsiteX93" fmla="*/ 721941 w 1605470"/>
              <a:gd name="connsiteY93" fmla="*/ 3769007 h 6858000"/>
              <a:gd name="connsiteX94" fmla="*/ 721407 w 1605470"/>
              <a:gd name="connsiteY94" fmla="*/ 3767709 h 6858000"/>
              <a:gd name="connsiteX95" fmla="*/ 730103 w 1605470"/>
              <a:gd name="connsiteY95" fmla="*/ 3738082 h 6858000"/>
              <a:gd name="connsiteX96" fmla="*/ 737449 w 1605470"/>
              <a:gd name="connsiteY96" fmla="*/ 3673397 h 6858000"/>
              <a:gd name="connsiteX97" fmla="*/ 736745 w 1605470"/>
              <a:gd name="connsiteY97" fmla="*/ 3637109 h 6858000"/>
              <a:gd name="connsiteX98" fmla="*/ 740188 w 1605470"/>
              <a:gd name="connsiteY98" fmla="*/ 3536883 h 6858000"/>
              <a:gd name="connsiteX99" fmla="*/ 747726 w 1605470"/>
              <a:gd name="connsiteY99" fmla="*/ 3435652 h 6858000"/>
              <a:gd name="connsiteX100" fmla="*/ 774383 w 1605470"/>
              <a:gd name="connsiteY100" fmla="*/ 3381564 h 6858000"/>
              <a:gd name="connsiteX101" fmla="*/ 774870 w 1605470"/>
              <a:gd name="connsiteY101" fmla="*/ 3375761 h 6858000"/>
              <a:gd name="connsiteX102" fmla="*/ 770510 w 1605470"/>
              <a:gd name="connsiteY102" fmla="*/ 3361844 h 6858000"/>
              <a:gd name="connsiteX103" fmla="*/ 767933 w 1605470"/>
              <a:gd name="connsiteY103" fmla="*/ 3356929 h 6858000"/>
              <a:gd name="connsiteX104" fmla="*/ 766158 w 1605470"/>
              <a:gd name="connsiteY104" fmla="*/ 3349058 h 6858000"/>
              <a:gd name="connsiteX105" fmla="*/ 766414 w 1605470"/>
              <a:gd name="connsiteY105" fmla="*/ 3348763 h 6858000"/>
              <a:gd name="connsiteX106" fmla="*/ 764166 w 1605470"/>
              <a:gd name="connsiteY106" fmla="*/ 3341588 h 6858000"/>
              <a:gd name="connsiteX107" fmla="*/ 749397 w 1605470"/>
              <a:gd name="connsiteY107" fmla="*/ 3307769 h 6858000"/>
              <a:gd name="connsiteX108" fmla="*/ 766960 w 1605470"/>
              <a:gd name="connsiteY108" fmla="*/ 3250522 h 6858000"/>
              <a:gd name="connsiteX109" fmla="*/ 767385 w 1605470"/>
              <a:gd name="connsiteY109" fmla="*/ 3229163 h 6858000"/>
              <a:gd name="connsiteX110" fmla="*/ 769208 w 1605470"/>
              <a:gd name="connsiteY110" fmla="*/ 3217217 h 6858000"/>
              <a:gd name="connsiteX111" fmla="*/ 770350 w 1605470"/>
              <a:gd name="connsiteY111" fmla="*/ 3216125 h 6858000"/>
              <a:gd name="connsiteX112" fmla="*/ 756043 w 1605470"/>
              <a:gd name="connsiteY112" fmla="*/ 3183755 h 6858000"/>
              <a:gd name="connsiteX113" fmla="*/ 756544 w 1605470"/>
              <a:gd name="connsiteY113" fmla="*/ 3178642 h 6858000"/>
              <a:gd name="connsiteX114" fmla="*/ 744144 w 1605470"/>
              <a:gd name="connsiteY114" fmla="*/ 3158586 h 6858000"/>
              <a:gd name="connsiteX115" fmla="*/ 739378 w 1605470"/>
              <a:gd name="connsiteY115" fmla="*/ 3147669 h 6858000"/>
              <a:gd name="connsiteX116" fmla="*/ 734648 w 1605470"/>
              <a:gd name="connsiteY116" fmla="*/ 3145733 h 6858000"/>
              <a:gd name="connsiteX117" fmla="*/ 729329 w 1605470"/>
              <a:gd name="connsiteY117" fmla="*/ 3129034 h 6858000"/>
              <a:gd name="connsiteX118" fmla="*/ 729994 w 1605470"/>
              <a:gd name="connsiteY118" fmla="*/ 3126682 h 6858000"/>
              <a:gd name="connsiteX119" fmla="*/ 720862 w 1605470"/>
              <a:gd name="connsiteY119" fmla="*/ 3114519 h 6858000"/>
              <a:gd name="connsiteX120" fmla="*/ 707471 w 1605470"/>
              <a:gd name="connsiteY120" fmla="*/ 3106272 h 6858000"/>
              <a:gd name="connsiteX121" fmla="*/ 680201 w 1605470"/>
              <a:gd name="connsiteY121" fmla="*/ 2958185 h 6858000"/>
              <a:gd name="connsiteX122" fmla="*/ 622815 w 1605470"/>
              <a:gd name="connsiteY122" fmla="*/ 2762989 h 6858000"/>
              <a:gd name="connsiteX123" fmla="*/ 571733 w 1605470"/>
              <a:gd name="connsiteY123" fmla="*/ 2554718 h 6858000"/>
              <a:gd name="connsiteX124" fmla="*/ 551827 w 1605470"/>
              <a:gd name="connsiteY124" fmla="*/ 2485734 h 6858000"/>
              <a:gd name="connsiteX125" fmla="*/ 542550 w 1605470"/>
              <a:gd name="connsiteY125" fmla="*/ 2447068 h 6858000"/>
              <a:gd name="connsiteX126" fmla="*/ 529511 w 1605470"/>
              <a:gd name="connsiteY126" fmla="*/ 2425819 h 6858000"/>
              <a:gd name="connsiteX127" fmla="*/ 528878 w 1605470"/>
              <a:gd name="connsiteY127" fmla="*/ 2408971 h 6858000"/>
              <a:gd name="connsiteX128" fmla="*/ 535510 w 1605470"/>
              <a:gd name="connsiteY128" fmla="*/ 2402874 h 6858000"/>
              <a:gd name="connsiteX129" fmla="*/ 538122 w 1605470"/>
              <a:gd name="connsiteY129" fmla="*/ 2381443 h 6858000"/>
              <a:gd name="connsiteX130" fmla="*/ 514451 w 1605470"/>
              <a:gd name="connsiteY130" fmla="*/ 2261920 h 6858000"/>
              <a:gd name="connsiteX131" fmla="*/ 486968 w 1605470"/>
              <a:gd name="connsiteY131" fmla="*/ 2182937 h 6858000"/>
              <a:gd name="connsiteX132" fmla="*/ 488555 w 1605470"/>
              <a:gd name="connsiteY132" fmla="*/ 2155135 h 6858000"/>
              <a:gd name="connsiteX133" fmla="*/ 486013 w 1605470"/>
              <a:gd name="connsiteY133" fmla="*/ 2118008 h 6858000"/>
              <a:gd name="connsiteX134" fmla="*/ 487006 w 1605470"/>
              <a:gd name="connsiteY134" fmla="*/ 2050531 h 6858000"/>
              <a:gd name="connsiteX135" fmla="*/ 478812 w 1605470"/>
              <a:gd name="connsiteY135" fmla="*/ 1963269 h 6858000"/>
              <a:gd name="connsiteX136" fmla="*/ 442619 w 1605470"/>
              <a:gd name="connsiteY136" fmla="*/ 1910499 h 6858000"/>
              <a:gd name="connsiteX137" fmla="*/ 446785 w 1605470"/>
              <a:gd name="connsiteY137" fmla="*/ 1903212 h 6858000"/>
              <a:gd name="connsiteX138" fmla="*/ 436547 w 1605470"/>
              <a:gd name="connsiteY138" fmla="*/ 1861531 h 6858000"/>
              <a:gd name="connsiteX139" fmla="*/ 390346 w 1605470"/>
              <a:gd name="connsiteY139" fmla="*/ 1732919 h 6858000"/>
              <a:gd name="connsiteX140" fmla="*/ 362657 w 1605470"/>
              <a:gd name="connsiteY140" fmla="*/ 1663540 h 6858000"/>
              <a:gd name="connsiteX141" fmla="*/ 361783 w 1605470"/>
              <a:gd name="connsiteY141" fmla="*/ 1615777 h 6858000"/>
              <a:gd name="connsiteX142" fmla="*/ 342578 w 1605470"/>
              <a:gd name="connsiteY142" fmla="*/ 1563678 h 6858000"/>
              <a:gd name="connsiteX143" fmla="*/ 355658 w 1605470"/>
              <a:gd name="connsiteY143" fmla="*/ 1519474 h 6858000"/>
              <a:gd name="connsiteX144" fmla="*/ 348400 w 1605470"/>
              <a:gd name="connsiteY144" fmla="*/ 1477995 h 6858000"/>
              <a:gd name="connsiteX145" fmla="*/ 334485 w 1605470"/>
              <a:gd name="connsiteY145" fmla="*/ 1373769 h 6858000"/>
              <a:gd name="connsiteX146" fmla="*/ 342792 w 1605470"/>
              <a:gd name="connsiteY146" fmla="*/ 1307086 h 6858000"/>
              <a:gd name="connsiteX147" fmla="*/ 343980 w 1605470"/>
              <a:gd name="connsiteY147" fmla="*/ 1189033 h 6858000"/>
              <a:gd name="connsiteX148" fmla="*/ 348665 w 1605470"/>
              <a:gd name="connsiteY148" fmla="*/ 1168288 h 6858000"/>
              <a:gd name="connsiteX149" fmla="*/ 340947 w 1605470"/>
              <a:gd name="connsiteY149" fmla="*/ 1142577 h 6858000"/>
              <a:gd name="connsiteX150" fmla="*/ 330253 w 1605470"/>
              <a:gd name="connsiteY150" fmla="*/ 1088484 h 6858000"/>
              <a:gd name="connsiteX151" fmla="*/ 318989 w 1605470"/>
              <a:gd name="connsiteY151" fmla="*/ 1016103 h 6858000"/>
              <a:gd name="connsiteX152" fmla="*/ 320445 w 1605470"/>
              <a:gd name="connsiteY152" fmla="*/ 932283 h 6858000"/>
              <a:gd name="connsiteX153" fmla="*/ 322681 w 1605470"/>
              <a:gd name="connsiteY153" fmla="*/ 915925 h 6858000"/>
              <a:gd name="connsiteX154" fmla="*/ 315310 w 1605470"/>
              <a:gd name="connsiteY154" fmla="*/ 896999 h 6858000"/>
              <a:gd name="connsiteX155" fmla="*/ 284718 w 1605470"/>
              <a:gd name="connsiteY155" fmla="*/ 821517 h 6858000"/>
              <a:gd name="connsiteX156" fmla="*/ 263668 w 1605470"/>
              <a:gd name="connsiteY156" fmla="*/ 751353 h 6858000"/>
              <a:gd name="connsiteX157" fmla="*/ 263226 w 1605470"/>
              <a:gd name="connsiteY157" fmla="*/ 721230 h 6858000"/>
              <a:gd name="connsiteX158" fmla="*/ 248897 w 1605470"/>
              <a:gd name="connsiteY158" fmla="*/ 681659 h 6858000"/>
              <a:gd name="connsiteX159" fmla="*/ 234316 w 1605470"/>
              <a:gd name="connsiteY159" fmla="*/ 635218 h 6858000"/>
              <a:gd name="connsiteX160" fmla="*/ 239327 w 1605470"/>
              <a:gd name="connsiteY160" fmla="*/ 613763 h 6858000"/>
              <a:gd name="connsiteX161" fmla="*/ 225269 w 1605470"/>
              <a:gd name="connsiteY161" fmla="*/ 598582 h 6858000"/>
              <a:gd name="connsiteX162" fmla="*/ 224950 w 1605470"/>
              <a:gd name="connsiteY162" fmla="*/ 576846 h 6858000"/>
              <a:gd name="connsiteX163" fmla="*/ 204576 w 1605470"/>
              <a:gd name="connsiteY163" fmla="*/ 530055 h 6858000"/>
              <a:gd name="connsiteX164" fmla="*/ 219064 w 1605470"/>
              <a:gd name="connsiteY164" fmla="*/ 469651 h 6858000"/>
              <a:gd name="connsiteX165" fmla="*/ 195012 w 1605470"/>
              <a:gd name="connsiteY165" fmla="*/ 448559 h 6858000"/>
              <a:gd name="connsiteX166" fmla="*/ 201434 w 1605470"/>
              <a:gd name="connsiteY166" fmla="*/ 441529 h 6858000"/>
              <a:gd name="connsiteX167" fmla="*/ 200655 w 1605470"/>
              <a:gd name="connsiteY167" fmla="*/ 428927 h 6858000"/>
              <a:gd name="connsiteX168" fmla="*/ 190059 w 1605470"/>
              <a:gd name="connsiteY168" fmla="*/ 430161 h 6858000"/>
              <a:gd name="connsiteX169" fmla="*/ 167079 w 1605470"/>
              <a:gd name="connsiteY169" fmla="*/ 367211 h 6858000"/>
              <a:gd name="connsiteX170" fmla="*/ 124571 w 1605470"/>
              <a:gd name="connsiteY170" fmla="*/ 302178 h 6858000"/>
              <a:gd name="connsiteX171" fmla="*/ 103243 w 1605470"/>
              <a:gd name="connsiteY171" fmla="*/ 211375 h 6858000"/>
              <a:gd name="connsiteX172" fmla="*/ 94571 w 1605470"/>
              <a:gd name="connsiteY172" fmla="*/ 184179 h 6858000"/>
              <a:gd name="connsiteX173" fmla="*/ 13437 w 1605470"/>
              <a:gd name="connsiteY173" fmla="*/ 19287 h 6858000"/>
              <a:gd name="connsiteX174" fmla="*/ 0 w 1605470"/>
              <a:gd name="connsiteY17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87214 w 1605470"/>
              <a:gd name="connsiteY41" fmla="*/ 5451511 h 6858000"/>
              <a:gd name="connsiteX42" fmla="*/ 608019 w 1605470"/>
              <a:gd name="connsiteY42" fmla="*/ 5385461 h 6858000"/>
              <a:gd name="connsiteX43" fmla="*/ 622750 w 1605470"/>
              <a:gd name="connsiteY43" fmla="*/ 5363084 h 6858000"/>
              <a:gd name="connsiteX44" fmla="*/ 638731 w 1605470"/>
              <a:gd name="connsiteY44" fmla="*/ 5330009 h 6858000"/>
              <a:gd name="connsiteX45" fmla="*/ 672224 w 1605470"/>
              <a:gd name="connsiteY45" fmla="*/ 5273739 h 6858000"/>
              <a:gd name="connsiteX46" fmla="*/ 681823 w 1605470"/>
              <a:gd name="connsiteY46" fmla="*/ 5241779 h 6858000"/>
              <a:gd name="connsiteX47" fmla="*/ 693049 w 1605470"/>
              <a:gd name="connsiteY47" fmla="*/ 5225268 h 6858000"/>
              <a:gd name="connsiteX48" fmla="*/ 694069 w 1605470"/>
              <a:gd name="connsiteY48" fmla="*/ 5217684 h 6858000"/>
              <a:gd name="connsiteX49" fmla="*/ 701410 w 1605470"/>
              <a:gd name="connsiteY49" fmla="*/ 5193377 h 6858000"/>
              <a:gd name="connsiteX50" fmla="*/ 704713 w 1605470"/>
              <a:gd name="connsiteY50" fmla="*/ 5179288 h 6858000"/>
              <a:gd name="connsiteX51" fmla="*/ 705697 w 1605470"/>
              <a:gd name="connsiteY51" fmla="*/ 5173621 h 6858000"/>
              <a:gd name="connsiteX52" fmla="*/ 701331 w 1605470"/>
              <a:gd name="connsiteY52" fmla="*/ 5159961 h 6858000"/>
              <a:gd name="connsiteX53" fmla="*/ 708008 w 1605470"/>
              <a:gd name="connsiteY53" fmla="*/ 5144295 h 6858000"/>
              <a:gd name="connsiteX54" fmla="*/ 704941 w 1605470"/>
              <a:gd name="connsiteY54" fmla="*/ 5125185 h 6858000"/>
              <a:gd name="connsiteX55" fmla="*/ 711771 w 1605470"/>
              <a:gd name="connsiteY55" fmla="*/ 5121884 h 6858000"/>
              <a:gd name="connsiteX56" fmla="*/ 718807 w 1605470"/>
              <a:gd name="connsiteY56" fmla="*/ 5067850 h 6858000"/>
              <a:gd name="connsiteX57" fmla="*/ 721538 w 1605470"/>
              <a:gd name="connsiteY57" fmla="*/ 5060861 h 6858000"/>
              <a:gd name="connsiteX58" fmla="*/ 718242 w 1605470"/>
              <a:gd name="connsiteY58" fmla="*/ 5034192 h 6858000"/>
              <a:gd name="connsiteX59" fmla="*/ 719796 w 1605470"/>
              <a:gd name="connsiteY59" fmla="*/ 4993030 h 6858000"/>
              <a:gd name="connsiteX60" fmla="*/ 726705 w 1605470"/>
              <a:gd name="connsiteY60" fmla="*/ 4946844 h 6858000"/>
              <a:gd name="connsiteX61" fmla="*/ 722561 w 1605470"/>
              <a:gd name="connsiteY61" fmla="*/ 4932692 h 6858000"/>
              <a:gd name="connsiteX62" fmla="*/ 724935 w 1605470"/>
              <a:gd name="connsiteY62" fmla="*/ 4821504 h 6858000"/>
              <a:gd name="connsiteX63" fmla="*/ 732118 w 1605470"/>
              <a:gd name="connsiteY63" fmla="*/ 4801535 h 6858000"/>
              <a:gd name="connsiteX64" fmla="*/ 739787 w 1605470"/>
              <a:gd name="connsiteY64" fmla="*/ 4797794 h 6858000"/>
              <a:gd name="connsiteX65" fmla="*/ 741081 w 1605470"/>
              <a:gd name="connsiteY65" fmla="*/ 4784526 h 6858000"/>
              <a:gd name="connsiteX66" fmla="*/ 742865 w 1605470"/>
              <a:gd name="connsiteY66" fmla="*/ 4781211 h 6858000"/>
              <a:gd name="connsiteX67" fmla="*/ 751652 w 1605470"/>
              <a:gd name="connsiteY67" fmla="*/ 4761984 h 6858000"/>
              <a:gd name="connsiteX68" fmla="*/ 747700 w 1605470"/>
              <a:gd name="connsiteY68" fmla="*/ 4690749 h 6858000"/>
              <a:gd name="connsiteX69" fmla="*/ 743180 w 1605470"/>
              <a:gd name="connsiteY69" fmla="*/ 4584173 h 6858000"/>
              <a:gd name="connsiteX70" fmla="*/ 738263 w 1605470"/>
              <a:gd name="connsiteY70" fmla="*/ 4444346 h 6858000"/>
              <a:gd name="connsiteX71" fmla="*/ 756542 w 1605470"/>
              <a:gd name="connsiteY71" fmla="*/ 4350346 h 6858000"/>
              <a:gd name="connsiteX72" fmla="*/ 715481 w 1605470"/>
              <a:gd name="connsiteY72" fmla="*/ 4214165 h 6858000"/>
              <a:gd name="connsiteX73" fmla="*/ 719554 w 1605470"/>
              <a:gd name="connsiteY73" fmla="*/ 4090296 h 6858000"/>
              <a:gd name="connsiteX74" fmla="*/ 704810 w 1605470"/>
              <a:gd name="connsiteY74" fmla="*/ 4033999 h 6858000"/>
              <a:gd name="connsiteX75" fmla="*/ 705959 w 1605470"/>
              <a:gd name="connsiteY75" fmla="*/ 4031933 h 6858000"/>
              <a:gd name="connsiteX76" fmla="*/ 704535 w 1605470"/>
              <a:gd name="connsiteY76" fmla="*/ 4013953 h 6858000"/>
              <a:gd name="connsiteX77" fmla="*/ 700443 w 1605470"/>
              <a:gd name="connsiteY77" fmla="*/ 4010511 h 6858000"/>
              <a:gd name="connsiteX78" fmla="*/ 698282 w 1605470"/>
              <a:gd name="connsiteY78" fmla="*/ 3998331 h 6858000"/>
              <a:gd name="connsiteX79" fmla="*/ 690830 w 1605470"/>
              <a:gd name="connsiteY79" fmla="*/ 3974753 h 6858000"/>
              <a:gd name="connsiteX80" fmla="*/ 692428 w 1605470"/>
              <a:gd name="connsiteY80" fmla="*/ 3969950 h 6858000"/>
              <a:gd name="connsiteX81" fmla="*/ 685850 w 1605470"/>
              <a:gd name="connsiteY81" fmla="*/ 3933779 h 6858000"/>
              <a:gd name="connsiteX82" fmla="*/ 687181 w 1605470"/>
              <a:gd name="connsiteY82" fmla="*/ 3933093 h 6858000"/>
              <a:gd name="connsiteX83" fmla="*/ 691535 w 1605470"/>
              <a:gd name="connsiteY83" fmla="*/ 3922082 h 6858000"/>
              <a:gd name="connsiteX84" fmla="*/ 696613 w 1605470"/>
              <a:gd name="connsiteY84" fmla="*/ 3901461 h 6858000"/>
              <a:gd name="connsiteX85" fmla="*/ 719207 w 1605470"/>
              <a:gd name="connsiteY85" fmla="*/ 3813873 h 6858000"/>
              <a:gd name="connsiteX86" fmla="*/ 718632 w 1605470"/>
              <a:gd name="connsiteY86" fmla="*/ 3806161 h 6858000"/>
              <a:gd name="connsiteX87" fmla="*/ 718939 w 1605470"/>
              <a:gd name="connsiteY87" fmla="*/ 3805957 h 6858000"/>
              <a:gd name="connsiteX88" fmla="*/ 718966 w 1605470"/>
              <a:gd name="connsiteY88" fmla="*/ 3797724 h 6858000"/>
              <a:gd name="connsiteX89" fmla="*/ 717581 w 1605470"/>
              <a:gd name="connsiteY89" fmla="*/ 3792098 h 6858000"/>
              <a:gd name="connsiteX90" fmla="*/ 716465 w 1605470"/>
              <a:gd name="connsiteY90" fmla="*/ 3777135 h 6858000"/>
              <a:gd name="connsiteX91" fmla="*/ 718198 w 1605470"/>
              <a:gd name="connsiteY91" fmla="*/ 3771656 h 6858000"/>
              <a:gd name="connsiteX92" fmla="*/ 721941 w 1605470"/>
              <a:gd name="connsiteY92" fmla="*/ 3769007 h 6858000"/>
              <a:gd name="connsiteX93" fmla="*/ 721407 w 1605470"/>
              <a:gd name="connsiteY93" fmla="*/ 3767709 h 6858000"/>
              <a:gd name="connsiteX94" fmla="*/ 730103 w 1605470"/>
              <a:gd name="connsiteY94" fmla="*/ 3738082 h 6858000"/>
              <a:gd name="connsiteX95" fmla="*/ 737449 w 1605470"/>
              <a:gd name="connsiteY95" fmla="*/ 3673397 h 6858000"/>
              <a:gd name="connsiteX96" fmla="*/ 736745 w 1605470"/>
              <a:gd name="connsiteY96" fmla="*/ 3637109 h 6858000"/>
              <a:gd name="connsiteX97" fmla="*/ 740188 w 1605470"/>
              <a:gd name="connsiteY97" fmla="*/ 3536883 h 6858000"/>
              <a:gd name="connsiteX98" fmla="*/ 747726 w 1605470"/>
              <a:gd name="connsiteY98" fmla="*/ 3435652 h 6858000"/>
              <a:gd name="connsiteX99" fmla="*/ 774383 w 1605470"/>
              <a:gd name="connsiteY99" fmla="*/ 3381564 h 6858000"/>
              <a:gd name="connsiteX100" fmla="*/ 774870 w 1605470"/>
              <a:gd name="connsiteY100" fmla="*/ 3375761 h 6858000"/>
              <a:gd name="connsiteX101" fmla="*/ 770510 w 1605470"/>
              <a:gd name="connsiteY101" fmla="*/ 3361844 h 6858000"/>
              <a:gd name="connsiteX102" fmla="*/ 767933 w 1605470"/>
              <a:gd name="connsiteY102" fmla="*/ 3356929 h 6858000"/>
              <a:gd name="connsiteX103" fmla="*/ 766158 w 1605470"/>
              <a:gd name="connsiteY103" fmla="*/ 3349058 h 6858000"/>
              <a:gd name="connsiteX104" fmla="*/ 766414 w 1605470"/>
              <a:gd name="connsiteY104" fmla="*/ 3348763 h 6858000"/>
              <a:gd name="connsiteX105" fmla="*/ 764166 w 1605470"/>
              <a:gd name="connsiteY105" fmla="*/ 3341588 h 6858000"/>
              <a:gd name="connsiteX106" fmla="*/ 749397 w 1605470"/>
              <a:gd name="connsiteY106" fmla="*/ 3307769 h 6858000"/>
              <a:gd name="connsiteX107" fmla="*/ 766960 w 1605470"/>
              <a:gd name="connsiteY107" fmla="*/ 3250522 h 6858000"/>
              <a:gd name="connsiteX108" fmla="*/ 767385 w 1605470"/>
              <a:gd name="connsiteY108" fmla="*/ 3229163 h 6858000"/>
              <a:gd name="connsiteX109" fmla="*/ 769208 w 1605470"/>
              <a:gd name="connsiteY109" fmla="*/ 3217217 h 6858000"/>
              <a:gd name="connsiteX110" fmla="*/ 770350 w 1605470"/>
              <a:gd name="connsiteY110" fmla="*/ 3216125 h 6858000"/>
              <a:gd name="connsiteX111" fmla="*/ 756043 w 1605470"/>
              <a:gd name="connsiteY111" fmla="*/ 3183755 h 6858000"/>
              <a:gd name="connsiteX112" fmla="*/ 756544 w 1605470"/>
              <a:gd name="connsiteY112" fmla="*/ 3178642 h 6858000"/>
              <a:gd name="connsiteX113" fmla="*/ 744144 w 1605470"/>
              <a:gd name="connsiteY113" fmla="*/ 3158586 h 6858000"/>
              <a:gd name="connsiteX114" fmla="*/ 739378 w 1605470"/>
              <a:gd name="connsiteY114" fmla="*/ 3147669 h 6858000"/>
              <a:gd name="connsiteX115" fmla="*/ 734648 w 1605470"/>
              <a:gd name="connsiteY115" fmla="*/ 3145733 h 6858000"/>
              <a:gd name="connsiteX116" fmla="*/ 729329 w 1605470"/>
              <a:gd name="connsiteY116" fmla="*/ 3129034 h 6858000"/>
              <a:gd name="connsiteX117" fmla="*/ 729994 w 1605470"/>
              <a:gd name="connsiteY117" fmla="*/ 3126682 h 6858000"/>
              <a:gd name="connsiteX118" fmla="*/ 720862 w 1605470"/>
              <a:gd name="connsiteY118" fmla="*/ 3114519 h 6858000"/>
              <a:gd name="connsiteX119" fmla="*/ 707471 w 1605470"/>
              <a:gd name="connsiteY119" fmla="*/ 3106272 h 6858000"/>
              <a:gd name="connsiteX120" fmla="*/ 680201 w 1605470"/>
              <a:gd name="connsiteY120" fmla="*/ 2958185 h 6858000"/>
              <a:gd name="connsiteX121" fmla="*/ 622815 w 1605470"/>
              <a:gd name="connsiteY121" fmla="*/ 2762989 h 6858000"/>
              <a:gd name="connsiteX122" fmla="*/ 571733 w 1605470"/>
              <a:gd name="connsiteY122" fmla="*/ 2554718 h 6858000"/>
              <a:gd name="connsiteX123" fmla="*/ 551827 w 1605470"/>
              <a:gd name="connsiteY123" fmla="*/ 2485734 h 6858000"/>
              <a:gd name="connsiteX124" fmla="*/ 542550 w 1605470"/>
              <a:gd name="connsiteY124" fmla="*/ 2447068 h 6858000"/>
              <a:gd name="connsiteX125" fmla="*/ 529511 w 1605470"/>
              <a:gd name="connsiteY125" fmla="*/ 2425819 h 6858000"/>
              <a:gd name="connsiteX126" fmla="*/ 528878 w 1605470"/>
              <a:gd name="connsiteY126" fmla="*/ 2408971 h 6858000"/>
              <a:gd name="connsiteX127" fmla="*/ 535510 w 1605470"/>
              <a:gd name="connsiteY127" fmla="*/ 2402874 h 6858000"/>
              <a:gd name="connsiteX128" fmla="*/ 538122 w 1605470"/>
              <a:gd name="connsiteY128" fmla="*/ 2381443 h 6858000"/>
              <a:gd name="connsiteX129" fmla="*/ 514451 w 1605470"/>
              <a:gd name="connsiteY129" fmla="*/ 2261920 h 6858000"/>
              <a:gd name="connsiteX130" fmla="*/ 486968 w 1605470"/>
              <a:gd name="connsiteY130" fmla="*/ 2182937 h 6858000"/>
              <a:gd name="connsiteX131" fmla="*/ 488555 w 1605470"/>
              <a:gd name="connsiteY131" fmla="*/ 2155135 h 6858000"/>
              <a:gd name="connsiteX132" fmla="*/ 486013 w 1605470"/>
              <a:gd name="connsiteY132" fmla="*/ 2118008 h 6858000"/>
              <a:gd name="connsiteX133" fmla="*/ 487006 w 1605470"/>
              <a:gd name="connsiteY133" fmla="*/ 2050531 h 6858000"/>
              <a:gd name="connsiteX134" fmla="*/ 478812 w 1605470"/>
              <a:gd name="connsiteY134" fmla="*/ 1963269 h 6858000"/>
              <a:gd name="connsiteX135" fmla="*/ 442619 w 1605470"/>
              <a:gd name="connsiteY135" fmla="*/ 1910499 h 6858000"/>
              <a:gd name="connsiteX136" fmla="*/ 446785 w 1605470"/>
              <a:gd name="connsiteY136" fmla="*/ 1903212 h 6858000"/>
              <a:gd name="connsiteX137" fmla="*/ 436547 w 1605470"/>
              <a:gd name="connsiteY137" fmla="*/ 1861531 h 6858000"/>
              <a:gd name="connsiteX138" fmla="*/ 390346 w 1605470"/>
              <a:gd name="connsiteY138" fmla="*/ 1732919 h 6858000"/>
              <a:gd name="connsiteX139" fmla="*/ 362657 w 1605470"/>
              <a:gd name="connsiteY139" fmla="*/ 1663540 h 6858000"/>
              <a:gd name="connsiteX140" fmla="*/ 361783 w 1605470"/>
              <a:gd name="connsiteY140" fmla="*/ 1615777 h 6858000"/>
              <a:gd name="connsiteX141" fmla="*/ 342578 w 1605470"/>
              <a:gd name="connsiteY141" fmla="*/ 1563678 h 6858000"/>
              <a:gd name="connsiteX142" fmla="*/ 355658 w 1605470"/>
              <a:gd name="connsiteY142" fmla="*/ 1519474 h 6858000"/>
              <a:gd name="connsiteX143" fmla="*/ 348400 w 1605470"/>
              <a:gd name="connsiteY143" fmla="*/ 1477995 h 6858000"/>
              <a:gd name="connsiteX144" fmla="*/ 334485 w 1605470"/>
              <a:gd name="connsiteY144" fmla="*/ 1373769 h 6858000"/>
              <a:gd name="connsiteX145" fmla="*/ 342792 w 1605470"/>
              <a:gd name="connsiteY145" fmla="*/ 1307086 h 6858000"/>
              <a:gd name="connsiteX146" fmla="*/ 343980 w 1605470"/>
              <a:gd name="connsiteY146" fmla="*/ 1189033 h 6858000"/>
              <a:gd name="connsiteX147" fmla="*/ 348665 w 1605470"/>
              <a:gd name="connsiteY147" fmla="*/ 1168288 h 6858000"/>
              <a:gd name="connsiteX148" fmla="*/ 340947 w 1605470"/>
              <a:gd name="connsiteY148" fmla="*/ 1142577 h 6858000"/>
              <a:gd name="connsiteX149" fmla="*/ 330253 w 1605470"/>
              <a:gd name="connsiteY149" fmla="*/ 1088484 h 6858000"/>
              <a:gd name="connsiteX150" fmla="*/ 318989 w 1605470"/>
              <a:gd name="connsiteY150" fmla="*/ 1016103 h 6858000"/>
              <a:gd name="connsiteX151" fmla="*/ 320445 w 1605470"/>
              <a:gd name="connsiteY151" fmla="*/ 932283 h 6858000"/>
              <a:gd name="connsiteX152" fmla="*/ 322681 w 1605470"/>
              <a:gd name="connsiteY152" fmla="*/ 915925 h 6858000"/>
              <a:gd name="connsiteX153" fmla="*/ 315310 w 1605470"/>
              <a:gd name="connsiteY153" fmla="*/ 896999 h 6858000"/>
              <a:gd name="connsiteX154" fmla="*/ 284718 w 1605470"/>
              <a:gd name="connsiteY154" fmla="*/ 821517 h 6858000"/>
              <a:gd name="connsiteX155" fmla="*/ 263668 w 1605470"/>
              <a:gd name="connsiteY155" fmla="*/ 751353 h 6858000"/>
              <a:gd name="connsiteX156" fmla="*/ 263226 w 1605470"/>
              <a:gd name="connsiteY156" fmla="*/ 721230 h 6858000"/>
              <a:gd name="connsiteX157" fmla="*/ 248897 w 1605470"/>
              <a:gd name="connsiteY157" fmla="*/ 681659 h 6858000"/>
              <a:gd name="connsiteX158" fmla="*/ 234316 w 1605470"/>
              <a:gd name="connsiteY158" fmla="*/ 635218 h 6858000"/>
              <a:gd name="connsiteX159" fmla="*/ 239327 w 1605470"/>
              <a:gd name="connsiteY159" fmla="*/ 613763 h 6858000"/>
              <a:gd name="connsiteX160" fmla="*/ 225269 w 1605470"/>
              <a:gd name="connsiteY160" fmla="*/ 598582 h 6858000"/>
              <a:gd name="connsiteX161" fmla="*/ 224950 w 1605470"/>
              <a:gd name="connsiteY161" fmla="*/ 576846 h 6858000"/>
              <a:gd name="connsiteX162" fmla="*/ 204576 w 1605470"/>
              <a:gd name="connsiteY162" fmla="*/ 530055 h 6858000"/>
              <a:gd name="connsiteX163" fmla="*/ 219064 w 1605470"/>
              <a:gd name="connsiteY163" fmla="*/ 469651 h 6858000"/>
              <a:gd name="connsiteX164" fmla="*/ 195012 w 1605470"/>
              <a:gd name="connsiteY164" fmla="*/ 448559 h 6858000"/>
              <a:gd name="connsiteX165" fmla="*/ 201434 w 1605470"/>
              <a:gd name="connsiteY165" fmla="*/ 441529 h 6858000"/>
              <a:gd name="connsiteX166" fmla="*/ 200655 w 1605470"/>
              <a:gd name="connsiteY166" fmla="*/ 428927 h 6858000"/>
              <a:gd name="connsiteX167" fmla="*/ 190059 w 1605470"/>
              <a:gd name="connsiteY167" fmla="*/ 430161 h 6858000"/>
              <a:gd name="connsiteX168" fmla="*/ 167079 w 1605470"/>
              <a:gd name="connsiteY168" fmla="*/ 367211 h 6858000"/>
              <a:gd name="connsiteX169" fmla="*/ 124571 w 1605470"/>
              <a:gd name="connsiteY169" fmla="*/ 302178 h 6858000"/>
              <a:gd name="connsiteX170" fmla="*/ 103243 w 1605470"/>
              <a:gd name="connsiteY170" fmla="*/ 211375 h 6858000"/>
              <a:gd name="connsiteX171" fmla="*/ 94571 w 1605470"/>
              <a:gd name="connsiteY171" fmla="*/ 184179 h 6858000"/>
              <a:gd name="connsiteX172" fmla="*/ 13437 w 1605470"/>
              <a:gd name="connsiteY172" fmla="*/ 19287 h 6858000"/>
              <a:gd name="connsiteX173" fmla="*/ 0 w 1605470"/>
              <a:gd name="connsiteY17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08019 w 1605470"/>
              <a:gd name="connsiteY42" fmla="*/ 5385461 h 6858000"/>
              <a:gd name="connsiteX43" fmla="*/ 622750 w 1605470"/>
              <a:gd name="connsiteY43" fmla="*/ 5363084 h 6858000"/>
              <a:gd name="connsiteX44" fmla="*/ 638731 w 1605470"/>
              <a:gd name="connsiteY44" fmla="*/ 5330009 h 6858000"/>
              <a:gd name="connsiteX45" fmla="*/ 672224 w 1605470"/>
              <a:gd name="connsiteY45" fmla="*/ 5273739 h 6858000"/>
              <a:gd name="connsiteX46" fmla="*/ 681823 w 1605470"/>
              <a:gd name="connsiteY46" fmla="*/ 5241779 h 6858000"/>
              <a:gd name="connsiteX47" fmla="*/ 693049 w 1605470"/>
              <a:gd name="connsiteY47" fmla="*/ 5225268 h 6858000"/>
              <a:gd name="connsiteX48" fmla="*/ 694069 w 1605470"/>
              <a:gd name="connsiteY48" fmla="*/ 5217684 h 6858000"/>
              <a:gd name="connsiteX49" fmla="*/ 701410 w 1605470"/>
              <a:gd name="connsiteY49" fmla="*/ 5193377 h 6858000"/>
              <a:gd name="connsiteX50" fmla="*/ 704713 w 1605470"/>
              <a:gd name="connsiteY50" fmla="*/ 5179288 h 6858000"/>
              <a:gd name="connsiteX51" fmla="*/ 705697 w 1605470"/>
              <a:gd name="connsiteY51" fmla="*/ 5173621 h 6858000"/>
              <a:gd name="connsiteX52" fmla="*/ 701331 w 1605470"/>
              <a:gd name="connsiteY52" fmla="*/ 5159961 h 6858000"/>
              <a:gd name="connsiteX53" fmla="*/ 708008 w 1605470"/>
              <a:gd name="connsiteY53" fmla="*/ 5144295 h 6858000"/>
              <a:gd name="connsiteX54" fmla="*/ 704941 w 1605470"/>
              <a:gd name="connsiteY54" fmla="*/ 5125185 h 6858000"/>
              <a:gd name="connsiteX55" fmla="*/ 711771 w 1605470"/>
              <a:gd name="connsiteY55" fmla="*/ 5121884 h 6858000"/>
              <a:gd name="connsiteX56" fmla="*/ 718807 w 1605470"/>
              <a:gd name="connsiteY56" fmla="*/ 5067850 h 6858000"/>
              <a:gd name="connsiteX57" fmla="*/ 721538 w 1605470"/>
              <a:gd name="connsiteY57" fmla="*/ 5060861 h 6858000"/>
              <a:gd name="connsiteX58" fmla="*/ 718242 w 1605470"/>
              <a:gd name="connsiteY58" fmla="*/ 5034192 h 6858000"/>
              <a:gd name="connsiteX59" fmla="*/ 719796 w 1605470"/>
              <a:gd name="connsiteY59" fmla="*/ 4993030 h 6858000"/>
              <a:gd name="connsiteX60" fmla="*/ 726705 w 1605470"/>
              <a:gd name="connsiteY60" fmla="*/ 4946844 h 6858000"/>
              <a:gd name="connsiteX61" fmla="*/ 722561 w 1605470"/>
              <a:gd name="connsiteY61" fmla="*/ 4932692 h 6858000"/>
              <a:gd name="connsiteX62" fmla="*/ 724935 w 1605470"/>
              <a:gd name="connsiteY62" fmla="*/ 4821504 h 6858000"/>
              <a:gd name="connsiteX63" fmla="*/ 732118 w 1605470"/>
              <a:gd name="connsiteY63" fmla="*/ 4801535 h 6858000"/>
              <a:gd name="connsiteX64" fmla="*/ 739787 w 1605470"/>
              <a:gd name="connsiteY64" fmla="*/ 4797794 h 6858000"/>
              <a:gd name="connsiteX65" fmla="*/ 741081 w 1605470"/>
              <a:gd name="connsiteY65" fmla="*/ 4784526 h 6858000"/>
              <a:gd name="connsiteX66" fmla="*/ 742865 w 1605470"/>
              <a:gd name="connsiteY66" fmla="*/ 4781211 h 6858000"/>
              <a:gd name="connsiteX67" fmla="*/ 751652 w 1605470"/>
              <a:gd name="connsiteY67" fmla="*/ 4761984 h 6858000"/>
              <a:gd name="connsiteX68" fmla="*/ 747700 w 1605470"/>
              <a:gd name="connsiteY68" fmla="*/ 4690749 h 6858000"/>
              <a:gd name="connsiteX69" fmla="*/ 743180 w 1605470"/>
              <a:gd name="connsiteY69" fmla="*/ 4584173 h 6858000"/>
              <a:gd name="connsiteX70" fmla="*/ 738263 w 1605470"/>
              <a:gd name="connsiteY70" fmla="*/ 4444346 h 6858000"/>
              <a:gd name="connsiteX71" fmla="*/ 756542 w 1605470"/>
              <a:gd name="connsiteY71" fmla="*/ 4350346 h 6858000"/>
              <a:gd name="connsiteX72" fmla="*/ 715481 w 1605470"/>
              <a:gd name="connsiteY72" fmla="*/ 4214165 h 6858000"/>
              <a:gd name="connsiteX73" fmla="*/ 719554 w 1605470"/>
              <a:gd name="connsiteY73" fmla="*/ 4090296 h 6858000"/>
              <a:gd name="connsiteX74" fmla="*/ 704810 w 1605470"/>
              <a:gd name="connsiteY74" fmla="*/ 4033999 h 6858000"/>
              <a:gd name="connsiteX75" fmla="*/ 705959 w 1605470"/>
              <a:gd name="connsiteY75" fmla="*/ 4031933 h 6858000"/>
              <a:gd name="connsiteX76" fmla="*/ 704535 w 1605470"/>
              <a:gd name="connsiteY76" fmla="*/ 4013953 h 6858000"/>
              <a:gd name="connsiteX77" fmla="*/ 700443 w 1605470"/>
              <a:gd name="connsiteY77" fmla="*/ 4010511 h 6858000"/>
              <a:gd name="connsiteX78" fmla="*/ 698282 w 1605470"/>
              <a:gd name="connsiteY78" fmla="*/ 3998331 h 6858000"/>
              <a:gd name="connsiteX79" fmla="*/ 690830 w 1605470"/>
              <a:gd name="connsiteY79" fmla="*/ 3974753 h 6858000"/>
              <a:gd name="connsiteX80" fmla="*/ 692428 w 1605470"/>
              <a:gd name="connsiteY80" fmla="*/ 3969950 h 6858000"/>
              <a:gd name="connsiteX81" fmla="*/ 685850 w 1605470"/>
              <a:gd name="connsiteY81" fmla="*/ 3933779 h 6858000"/>
              <a:gd name="connsiteX82" fmla="*/ 687181 w 1605470"/>
              <a:gd name="connsiteY82" fmla="*/ 3933093 h 6858000"/>
              <a:gd name="connsiteX83" fmla="*/ 691535 w 1605470"/>
              <a:gd name="connsiteY83" fmla="*/ 3922082 h 6858000"/>
              <a:gd name="connsiteX84" fmla="*/ 696613 w 1605470"/>
              <a:gd name="connsiteY84" fmla="*/ 3901461 h 6858000"/>
              <a:gd name="connsiteX85" fmla="*/ 719207 w 1605470"/>
              <a:gd name="connsiteY85" fmla="*/ 3813873 h 6858000"/>
              <a:gd name="connsiteX86" fmla="*/ 718632 w 1605470"/>
              <a:gd name="connsiteY86" fmla="*/ 3806161 h 6858000"/>
              <a:gd name="connsiteX87" fmla="*/ 718939 w 1605470"/>
              <a:gd name="connsiteY87" fmla="*/ 3805957 h 6858000"/>
              <a:gd name="connsiteX88" fmla="*/ 718966 w 1605470"/>
              <a:gd name="connsiteY88" fmla="*/ 3797724 h 6858000"/>
              <a:gd name="connsiteX89" fmla="*/ 717581 w 1605470"/>
              <a:gd name="connsiteY89" fmla="*/ 3792098 h 6858000"/>
              <a:gd name="connsiteX90" fmla="*/ 716465 w 1605470"/>
              <a:gd name="connsiteY90" fmla="*/ 3777135 h 6858000"/>
              <a:gd name="connsiteX91" fmla="*/ 718198 w 1605470"/>
              <a:gd name="connsiteY91" fmla="*/ 3771656 h 6858000"/>
              <a:gd name="connsiteX92" fmla="*/ 721941 w 1605470"/>
              <a:gd name="connsiteY92" fmla="*/ 3769007 h 6858000"/>
              <a:gd name="connsiteX93" fmla="*/ 721407 w 1605470"/>
              <a:gd name="connsiteY93" fmla="*/ 3767709 h 6858000"/>
              <a:gd name="connsiteX94" fmla="*/ 730103 w 1605470"/>
              <a:gd name="connsiteY94" fmla="*/ 3738082 h 6858000"/>
              <a:gd name="connsiteX95" fmla="*/ 737449 w 1605470"/>
              <a:gd name="connsiteY95" fmla="*/ 3673397 h 6858000"/>
              <a:gd name="connsiteX96" fmla="*/ 736745 w 1605470"/>
              <a:gd name="connsiteY96" fmla="*/ 3637109 h 6858000"/>
              <a:gd name="connsiteX97" fmla="*/ 740188 w 1605470"/>
              <a:gd name="connsiteY97" fmla="*/ 3536883 h 6858000"/>
              <a:gd name="connsiteX98" fmla="*/ 747726 w 1605470"/>
              <a:gd name="connsiteY98" fmla="*/ 3435652 h 6858000"/>
              <a:gd name="connsiteX99" fmla="*/ 774383 w 1605470"/>
              <a:gd name="connsiteY99" fmla="*/ 3381564 h 6858000"/>
              <a:gd name="connsiteX100" fmla="*/ 774870 w 1605470"/>
              <a:gd name="connsiteY100" fmla="*/ 3375761 h 6858000"/>
              <a:gd name="connsiteX101" fmla="*/ 770510 w 1605470"/>
              <a:gd name="connsiteY101" fmla="*/ 3361844 h 6858000"/>
              <a:gd name="connsiteX102" fmla="*/ 767933 w 1605470"/>
              <a:gd name="connsiteY102" fmla="*/ 3356929 h 6858000"/>
              <a:gd name="connsiteX103" fmla="*/ 766158 w 1605470"/>
              <a:gd name="connsiteY103" fmla="*/ 3349058 h 6858000"/>
              <a:gd name="connsiteX104" fmla="*/ 766414 w 1605470"/>
              <a:gd name="connsiteY104" fmla="*/ 3348763 h 6858000"/>
              <a:gd name="connsiteX105" fmla="*/ 764166 w 1605470"/>
              <a:gd name="connsiteY105" fmla="*/ 3341588 h 6858000"/>
              <a:gd name="connsiteX106" fmla="*/ 749397 w 1605470"/>
              <a:gd name="connsiteY106" fmla="*/ 3307769 h 6858000"/>
              <a:gd name="connsiteX107" fmla="*/ 766960 w 1605470"/>
              <a:gd name="connsiteY107" fmla="*/ 3250522 h 6858000"/>
              <a:gd name="connsiteX108" fmla="*/ 767385 w 1605470"/>
              <a:gd name="connsiteY108" fmla="*/ 3229163 h 6858000"/>
              <a:gd name="connsiteX109" fmla="*/ 769208 w 1605470"/>
              <a:gd name="connsiteY109" fmla="*/ 3217217 h 6858000"/>
              <a:gd name="connsiteX110" fmla="*/ 770350 w 1605470"/>
              <a:gd name="connsiteY110" fmla="*/ 3216125 h 6858000"/>
              <a:gd name="connsiteX111" fmla="*/ 756043 w 1605470"/>
              <a:gd name="connsiteY111" fmla="*/ 3183755 h 6858000"/>
              <a:gd name="connsiteX112" fmla="*/ 756544 w 1605470"/>
              <a:gd name="connsiteY112" fmla="*/ 3178642 h 6858000"/>
              <a:gd name="connsiteX113" fmla="*/ 744144 w 1605470"/>
              <a:gd name="connsiteY113" fmla="*/ 3158586 h 6858000"/>
              <a:gd name="connsiteX114" fmla="*/ 739378 w 1605470"/>
              <a:gd name="connsiteY114" fmla="*/ 3147669 h 6858000"/>
              <a:gd name="connsiteX115" fmla="*/ 734648 w 1605470"/>
              <a:gd name="connsiteY115" fmla="*/ 3145733 h 6858000"/>
              <a:gd name="connsiteX116" fmla="*/ 729329 w 1605470"/>
              <a:gd name="connsiteY116" fmla="*/ 3129034 h 6858000"/>
              <a:gd name="connsiteX117" fmla="*/ 729994 w 1605470"/>
              <a:gd name="connsiteY117" fmla="*/ 3126682 h 6858000"/>
              <a:gd name="connsiteX118" fmla="*/ 720862 w 1605470"/>
              <a:gd name="connsiteY118" fmla="*/ 3114519 h 6858000"/>
              <a:gd name="connsiteX119" fmla="*/ 707471 w 1605470"/>
              <a:gd name="connsiteY119" fmla="*/ 3106272 h 6858000"/>
              <a:gd name="connsiteX120" fmla="*/ 680201 w 1605470"/>
              <a:gd name="connsiteY120" fmla="*/ 2958185 h 6858000"/>
              <a:gd name="connsiteX121" fmla="*/ 622815 w 1605470"/>
              <a:gd name="connsiteY121" fmla="*/ 2762989 h 6858000"/>
              <a:gd name="connsiteX122" fmla="*/ 571733 w 1605470"/>
              <a:gd name="connsiteY122" fmla="*/ 2554718 h 6858000"/>
              <a:gd name="connsiteX123" fmla="*/ 551827 w 1605470"/>
              <a:gd name="connsiteY123" fmla="*/ 2485734 h 6858000"/>
              <a:gd name="connsiteX124" fmla="*/ 542550 w 1605470"/>
              <a:gd name="connsiteY124" fmla="*/ 2447068 h 6858000"/>
              <a:gd name="connsiteX125" fmla="*/ 529511 w 1605470"/>
              <a:gd name="connsiteY125" fmla="*/ 2425819 h 6858000"/>
              <a:gd name="connsiteX126" fmla="*/ 528878 w 1605470"/>
              <a:gd name="connsiteY126" fmla="*/ 2408971 h 6858000"/>
              <a:gd name="connsiteX127" fmla="*/ 535510 w 1605470"/>
              <a:gd name="connsiteY127" fmla="*/ 2402874 h 6858000"/>
              <a:gd name="connsiteX128" fmla="*/ 538122 w 1605470"/>
              <a:gd name="connsiteY128" fmla="*/ 2381443 h 6858000"/>
              <a:gd name="connsiteX129" fmla="*/ 514451 w 1605470"/>
              <a:gd name="connsiteY129" fmla="*/ 2261920 h 6858000"/>
              <a:gd name="connsiteX130" fmla="*/ 486968 w 1605470"/>
              <a:gd name="connsiteY130" fmla="*/ 2182937 h 6858000"/>
              <a:gd name="connsiteX131" fmla="*/ 488555 w 1605470"/>
              <a:gd name="connsiteY131" fmla="*/ 2155135 h 6858000"/>
              <a:gd name="connsiteX132" fmla="*/ 486013 w 1605470"/>
              <a:gd name="connsiteY132" fmla="*/ 2118008 h 6858000"/>
              <a:gd name="connsiteX133" fmla="*/ 487006 w 1605470"/>
              <a:gd name="connsiteY133" fmla="*/ 2050531 h 6858000"/>
              <a:gd name="connsiteX134" fmla="*/ 478812 w 1605470"/>
              <a:gd name="connsiteY134" fmla="*/ 1963269 h 6858000"/>
              <a:gd name="connsiteX135" fmla="*/ 442619 w 1605470"/>
              <a:gd name="connsiteY135" fmla="*/ 1910499 h 6858000"/>
              <a:gd name="connsiteX136" fmla="*/ 446785 w 1605470"/>
              <a:gd name="connsiteY136" fmla="*/ 1903212 h 6858000"/>
              <a:gd name="connsiteX137" fmla="*/ 436547 w 1605470"/>
              <a:gd name="connsiteY137" fmla="*/ 1861531 h 6858000"/>
              <a:gd name="connsiteX138" fmla="*/ 390346 w 1605470"/>
              <a:gd name="connsiteY138" fmla="*/ 1732919 h 6858000"/>
              <a:gd name="connsiteX139" fmla="*/ 362657 w 1605470"/>
              <a:gd name="connsiteY139" fmla="*/ 1663540 h 6858000"/>
              <a:gd name="connsiteX140" fmla="*/ 361783 w 1605470"/>
              <a:gd name="connsiteY140" fmla="*/ 1615777 h 6858000"/>
              <a:gd name="connsiteX141" fmla="*/ 342578 w 1605470"/>
              <a:gd name="connsiteY141" fmla="*/ 1563678 h 6858000"/>
              <a:gd name="connsiteX142" fmla="*/ 355658 w 1605470"/>
              <a:gd name="connsiteY142" fmla="*/ 1519474 h 6858000"/>
              <a:gd name="connsiteX143" fmla="*/ 348400 w 1605470"/>
              <a:gd name="connsiteY143" fmla="*/ 1477995 h 6858000"/>
              <a:gd name="connsiteX144" fmla="*/ 334485 w 1605470"/>
              <a:gd name="connsiteY144" fmla="*/ 1373769 h 6858000"/>
              <a:gd name="connsiteX145" fmla="*/ 342792 w 1605470"/>
              <a:gd name="connsiteY145" fmla="*/ 1307086 h 6858000"/>
              <a:gd name="connsiteX146" fmla="*/ 343980 w 1605470"/>
              <a:gd name="connsiteY146" fmla="*/ 1189033 h 6858000"/>
              <a:gd name="connsiteX147" fmla="*/ 348665 w 1605470"/>
              <a:gd name="connsiteY147" fmla="*/ 1168288 h 6858000"/>
              <a:gd name="connsiteX148" fmla="*/ 340947 w 1605470"/>
              <a:gd name="connsiteY148" fmla="*/ 1142577 h 6858000"/>
              <a:gd name="connsiteX149" fmla="*/ 330253 w 1605470"/>
              <a:gd name="connsiteY149" fmla="*/ 1088484 h 6858000"/>
              <a:gd name="connsiteX150" fmla="*/ 318989 w 1605470"/>
              <a:gd name="connsiteY150" fmla="*/ 1016103 h 6858000"/>
              <a:gd name="connsiteX151" fmla="*/ 320445 w 1605470"/>
              <a:gd name="connsiteY151" fmla="*/ 932283 h 6858000"/>
              <a:gd name="connsiteX152" fmla="*/ 322681 w 1605470"/>
              <a:gd name="connsiteY152" fmla="*/ 915925 h 6858000"/>
              <a:gd name="connsiteX153" fmla="*/ 315310 w 1605470"/>
              <a:gd name="connsiteY153" fmla="*/ 896999 h 6858000"/>
              <a:gd name="connsiteX154" fmla="*/ 284718 w 1605470"/>
              <a:gd name="connsiteY154" fmla="*/ 821517 h 6858000"/>
              <a:gd name="connsiteX155" fmla="*/ 263668 w 1605470"/>
              <a:gd name="connsiteY155" fmla="*/ 751353 h 6858000"/>
              <a:gd name="connsiteX156" fmla="*/ 263226 w 1605470"/>
              <a:gd name="connsiteY156" fmla="*/ 721230 h 6858000"/>
              <a:gd name="connsiteX157" fmla="*/ 248897 w 1605470"/>
              <a:gd name="connsiteY157" fmla="*/ 681659 h 6858000"/>
              <a:gd name="connsiteX158" fmla="*/ 234316 w 1605470"/>
              <a:gd name="connsiteY158" fmla="*/ 635218 h 6858000"/>
              <a:gd name="connsiteX159" fmla="*/ 239327 w 1605470"/>
              <a:gd name="connsiteY159" fmla="*/ 613763 h 6858000"/>
              <a:gd name="connsiteX160" fmla="*/ 225269 w 1605470"/>
              <a:gd name="connsiteY160" fmla="*/ 598582 h 6858000"/>
              <a:gd name="connsiteX161" fmla="*/ 224950 w 1605470"/>
              <a:gd name="connsiteY161" fmla="*/ 576846 h 6858000"/>
              <a:gd name="connsiteX162" fmla="*/ 204576 w 1605470"/>
              <a:gd name="connsiteY162" fmla="*/ 530055 h 6858000"/>
              <a:gd name="connsiteX163" fmla="*/ 219064 w 1605470"/>
              <a:gd name="connsiteY163" fmla="*/ 469651 h 6858000"/>
              <a:gd name="connsiteX164" fmla="*/ 195012 w 1605470"/>
              <a:gd name="connsiteY164" fmla="*/ 448559 h 6858000"/>
              <a:gd name="connsiteX165" fmla="*/ 201434 w 1605470"/>
              <a:gd name="connsiteY165" fmla="*/ 441529 h 6858000"/>
              <a:gd name="connsiteX166" fmla="*/ 200655 w 1605470"/>
              <a:gd name="connsiteY166" fmla="*/ 428927 h 6858000"/>
              <a:gd name="connsiteX167" fmla="*/ 190059 w 1605470"/>
              <a:gd name="connsiteY167" fmla="*/ 430161 h 6858000"/>
              <a:gd name="connsiteX168" fmla="*/ 167079 w 1605470"/>
              <a:gd name="connsiteY168" fmla="*/ 367211 h 6858000"/>
              <a:gd name="connsiteX169" fmla="*/ 124571 w 1605470"/>
              <a:gd name="connsiteY169" fmla="*/ 302178 h 6858000"/>
              <a:gd name="connsiteX170" fmla="*/ 103243 w 1605470"/>
              <a:gd name="connsiteY170" fmla="*/ 211375 h 6858000"/>
              <a:gd name="connsiteX171" fmla="*/ 94571 w 1605470"/>
              <a:gd name="connsiteY171" fmla="*/ 184179 h 6858000"/>
              <a:gd name="connsiteX172" fmla="*/ 13437 w 1605470"/>
              <a:gd name="connsiteY172" fmla="*/ 19287 h 6858000"/>
              <a:gd name="connsiteX173" fmla="*/ 0 w 1605470"/>
              <a:gd name="connsiteY17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63084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56542 w 1605470"/>
              <a:gd name="connsiteY70" fmla="*/ 4350346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56542 w 1605470"/>
              <a:gd name="connsiteY70" fmla="*/ 4350346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37964 w 1605470"/>
              <a:gd name="connsiteY61" fmla="*/ 4858827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44206 w 1605470"/>
              <a:gd name="connsiteY39" fmla="*/ 5641620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37964 w 1605470"/>
              <a:gd name="connsiteY61" fmla="*/ 4858827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44206 w 1605470"/>
              <a:gd name="connsiteY39" fmla="*/ 5641620 h 6858000"/>
              <a:gd name="connsiteX40" fmla="*/ 591557 w 1605470"/>
              <a:gd name="connsiteY40" fmla="*/ 5476393 h 6858000"/>
              <a:gd name="connsiteX41" fmla="*/ 622750 w 1605470"/>
              <a:gd name="connsiteY41" fmla="*/ 5396260 h 6858000"/>
              <a:gd name="connsiteX42" fmla="*/ 638731 w 1605470"/>
              <a:gd name="connsiteY42" fmla="*/ 5330009 h 6858000"/>
              <a:gd name="connsiteX43" fmla="*/ 672224 w 1605470"/>
              <a:gd name="connsiteY43" fmla="*/ 5273739 h 6858000"/>
              <a:gd name="connsiteX44" fmla="*/ 681823 w 1605470"/>
              <a:gd name="connsiteY44" fmla="*/ 5241779 h 6858000"/>
              <a:gd name="connsiteX45" fmla="*/ 693049 w 1605470"/>
              <a:gd name="connsiteY45" fmla="*/ 5225268 h 6858000"/>
              <a:gd name="connsiteX46" fmla="*/ 694069 w 1605470"/>
              <a:gd name="connsiteY46" fmla="*/ 5217684 h 6858000"/>
              <a:gd name="connsiteX47" fmla="*/ 701410 w 1605470"/>
              <a:gd name="connsiteY47" fmla="*/ 5193377 h 6858000"/>
              <a:gd name="connsiteX48" fmla="*/ 704713 w 1605470"/>
              <a:gd name="connsiteY48" fmla="*/ 5179288 h 6858000"/>
              <a:gd name="connsiteX49" fmla="*/ 705697 w 1605470"/>
              <a:gd name="connsiteY49" fmla="*/ 5173621 h 6858000"/>
              <a:gd name="connsiteX50" fmla="*/ 701331 w 1605470"/>
              <a:gd name="connsiteY50" fmla="*/ 5159961 h 6858000"/>
              <a:gd name="connsiteX51" fmla="*/ 708008 w 1605470"/>
              <a:gd name="connsiteY51" fmla="*/ 5144295 h 6858000"/>
              <a:gd name="connsiteX52" fmla="*/ 704941 w 1605470"/>
              <a:gd name="connsiteY52" fmla="*/ 5125185 h 6858000"/>
              <a:gd name="connsiteX53" fmla="*/ 711771 w 1605470"/>
              <a:gd name="connsiteY53" fmla="*/ 5121884 h 6858000"/>
              <a:gd name="connsiteX54" fmla="*/ 718807 w 1605470"/>
              <a:gd name="connsiteY54" fmla="*/ 5067850 h 6858000"/>
              <a:gd name="connsiteX55" fmla="*/ 721538 w 1605470"/>
              <a:gd name="connsiteY55" fmla="*/ 5060861 h 6858000"/>
              <a:gd name="connsiteX56" fmla="*/ 718242 w 1605470"/>
              <a:gd name="connsiteY56" fmla="*/ 5034192 h 6858000"/>
              <a:gd name="connsiteX57" fmla="*/ 719796 w 1605470"/>
              <a:gd name="connsiteY57" fmla="*/ 4993030 h 6858000"/>
              <a:gd name="connsiteX58" fmla="*/ 726705 w 1605470"/>
              <a:gd name="connsiteY58" fmla="*/ 4946844 h 6858000"/>
              <a:gd name="connsiteX59" fmla="*/ 722561 w 1605470"/>
              <a:gd name="connsiteY59" fmla="*/ 4932692 h 6858000"/>
              <a:gd name="connsiteX60" fmla="*/ 737964 w 1605470"/>
              <a:gd name="connsiteY60" fmla="*/ 4858827 h 6858000"/>
              <a:gd name="connsiteX61" fmla="*/ 732118 w 1605470"/>
              <a:gd name="connsiteY61" fmla="*/ 4801535 h 6858000"/>
              <a:gd name="connsiteX62" fmla="*/ 739787 w 1605470"/>
              <a:gd name="connsiteY62" fmla="*/ 4797794 h 6858000"/>
              <a:gd name="connsiteX63" fmla="*/ 741081 w 1605470"/>
              <a:gd name="connsiteY63" fmla="*/ 4784526 h 6858000"/>
              <a:gd name="connsiteX64" fmla="*/ 742865 w 1605470"/>
              <a:gd name="connsiteY64" fmla="*/ 4781211 h 6858000"/>
              <a:gd name="connsiteX65" fmla="*/ 751652 w 1605470"/>
              <a:gd name="connsiteY65" fmla="*/ 4761984 h 6858000"/>
              <a:gd name="connsiteX66" fmla="*/ 747700 w 1605470"/>
              <a:gd name="connsiteY66" fmla="*/ 4690749 h 6858000"/>
              <a:gd name="connsiteX67" fmla="*/ 743180 w 1605470"/>
              <a:gd name="connsiteY67" fmla="*/ 4584173 h 6858000"/>
              <a:gd name="connsiteX68" fmla="*/ 738263 w 1605470"/>
              <a:gd name="connsiteY68" fmla="*/ 4444346 h 6858000"/>
              <a:gd name="connsiteX69" fmla="*/ 734828 w 1605470"/>
              <a:gd name="connsiteY69" fmla="*/ 4375228 h 6858000"/>
              <a:gd name="connsiteX70" fmla="*/ 715481 w 1605470"/>
              <a:gd name="connsiteY70" fmla="*/ 4214165 h 6858000"/>
              <a:gd name="connsiteX71" fmla="*/ 719554 w 1605470"/>
              <a:gd name="connsiteY71" fmla="*/ 4090296 h 6858000"/>
              <a:gd name="connsiteX72" fmla="*/ 704810 w 1605470"/>
              <a:gd name="connsiteY72" fmla="*/ 4033999 h 6858000"/>
              <a:gd name="connsiteX73" fmla="*/ 705959 w 1605470"/>
              <a:gd name="connsiteY73" fmla="*/ 4031933 h 6858000"/>
              <a:gd name="connsiteX74" fmla="*/ 704535 w 1605470"/>
              <a:gd name="connsiteY74" fmla="*/ 4013953 h 6858000"/>
              <a:gd name="connsiteX75" fmla="*/ 700443 w 1605470"/>
              <a:gd name="connsiteY75" fmla="*/ 4010511 h 6858000"/>
              <a:gd name="connsiteX76" fmla="*/ 698282 w 1605470"/>
              <a:gd name="connsiteY76" fmla="*/ 3998331 h 6858000"/>
              <a:gd name="connsiteX77" fmla="*/ 690830 w 1605470"/>
              <a:gd name="connsiteY77" fmla="*/ 3974753 h 6858000"/>
              <a:gd name="connsiteX78" fmla="*/ 692428 w 1605470"/>
              <a:gd name="connsiteY78" fmla="*/ 3969950 h 6858000"/>
              <a:gd name="connsiteX79" fmla="*/ 685850 w 1605470"/>
              <a:gd name="connsiteY79" fmla="*/ 3933779 h 6858000"/>
              <a:gd name="connsiteX80" fmla="*/ 687181 w 1605470"/>
              <a:gd name="connsiteY80" fmla="*/ 3933093 h 6858000"/>
              <a:gd name="connsiteX81" fmla="*/ 691535 w 1605470"/>
              <a:gd name="connsiteY81" fmla="*/ 3922082 h 6858000"/>
              <a:gd name="connsiteX82" fmla="*/ 696613 w 1605470"/>
              <a:gd name="connsiteY82" fmla="*/ 3901461 h 6858000"/>
              <a:gd name="connsiteX83" fmla="*/ 719207 w 1605470"/>
              <a:gd name="connsiteY83" fmla="*/ 3813873 h 6858000"/>
              <a:gd name="connsiteX84" fmla="*/ 718632 w 1605470"/>
              <a:gd name="connsiteY84" fmla="*/ 3806161 h 6858000"/>
              <a:gd name="connsiteX85" fmla="*/ 718939 w 1605470"/>
              <a:gd name="connsiteY85" fmla="*/ 3805957 h 6858000"/>
              <a:gd name="connsiteX86" fmla="*/ 718966 w 1605470"/>
              <a:gd name="connsiteY86" fmla="*/ 3797724 h 6858000"/>
              <a:gd name="connsiteX87" fmla="*/ 717581 w 1605470"/>
              <a:gd name="connsiteY87" fmla="*/ 3792098 h 6858000"/>
              <a:gd name="connsiteX88" fmla="*/ 716465 w 1605470"/>
              <a:gd name="connsiteY88" fmla="*/ 3777135 h 6858000"/>
              <a:gd name="connsiteX89" fmla="*/ 718198 w 1605470"/>
              <a:gd name="connsiteY89" fmla="*/ 3771656 h 6858000"/>
              <a:gd name="connsiteX90" fmla="*/ 721941 w 1605470"/>
              <a:gd name="connsiteY90" fmla="*/ 3769007 h 6858000"/>
              <a:gd name="connsiteX91" fmla="*/ 721407 w 1605470"/>
              <a:gd name="connsiteY91" fmla="*/ 3767709 h 6858000"/>
              <a:gd name="connsiteX92" fmla="*/ 730103 w 1605470"/>
              <a:gd name="connsiteY92" fmla="*/ 3738082 h 6858000"/>
              <a:gd name="connsiteX93" fmla="*/ 737449 w 1605470"/>
              <a:gd name="connsiteY93" fmla="*/ 3673397 h 6858000"/>
              <a:gd name="connsiteX94" fmla="*/ 736745 w 1605470"/>
              <a:gd name="connsiteY94" fmla="*/ 3637109 h 6858000"/>
              <a:gd name="connsiteX95" fmla="*/ 740188 w 1605470"/>
              <a:gd name="connsiteY95" fmla="*/ 3536883 h 6858000"/>
              <a:gd name="connsiteX96" fmla="*/ 747726 w 1605470"/>
              <a:gd name="connsiteY96" fmla="*/ 3435652 h 6858000"/>
              <a:gd name="connsiteX97" fmla="*/ 774383 w 1605470"/>
              <a:gd name="connsiteY97" fmla="*/ 3381564 h 6858000"/>
              <a:gd name="connsiteX98" fmla="*/ 774870 w 1605470"/>
              <a:gd name="connsiteY98" fmla="*/ 3375761 h 6858000"/>
              <a:gd name="connsiteX99" fmla="*/ 770510 w 1605470"/>
              <a:gd name="connsiteY99" fmla="*/ 3361844 h 6858000"/>
              <a:gd name="connsiteX100" fmla="*/ 767933 w 1605470"/>
              <a:gd name="connsiteY100" fmla="*/ 3356929 h 6858000"/>
              <a:gd name="connsiteX101" fmla="*/ 766158 w 1605470"/>
              <a:gd name="connsiteY101" fmla="*/ 3349058 h 6858000"/>
              <a:gd name="connsiteX102" fmla="*/ 766414 w 1605470"/>
              <a:gd name="connsiteY102" fmla="*/ 3348763 h 6858000"/>
              <a:gd name="connsiteX103" fmla="*/ 764166 w 1605470"/>
              <a:gd name="connsiteY103" fmla="*/ 3341588 h 6858000"/>
              <a:gd name="connsiteX104" fmla="*/ 749397 w 1605470"/>
              <a:gd name="connsiteY104" fmla="*/ 3307769 h 6858000"/>
              <a:gd name="connsiteX105" fmla="*/ 766960 w 1605470"/>
              <a:gd name="connsiteY105" fmla="*/ 3250522 h 6858000"/>
              <a:gd name="connsiteX106" fmla="*/ 767385 w 1605470"/>
              <a:gd name="connsiteY106" fmla="*/ 3229163 h 6858000"/>
              <a:gd name="connsiteX107" fmla="*/ 769208 w 1605470"/>
              <a:gd name="connsiteY107" fmla="*/ 3217217 h 6858000"/>
              <a:gd name="connsiteX108" fmla="*/ 770350 w 1605470"/>
              <a:gd name="connsiteY108" fmla="*/ 3216125 h 6858000"/>
              <a:gd name="connsiteX109" fmla="*/ 756043 w 1605470"/>
              <a:gd name="connsiteY109" fmla="*/ 3183755 h 6858000"/>
              <a:gd name="connsiteX110" fmla="*/ 756544 w 1605470"/>
              <a:gd name="connsiteY110" fmla="*/ 3178642 h 6858000"/>
              <a:gd name="connsiteX111" fmla="*/ 744144 w 1605470"/>
              <a:gd name="connsiteY111" fmla="*/ 3158586 h 6858000"/>
              <a:gd name="connsiteX112" fmla="*/ 739378 w 1605470"/>
              <a:gd name="connsiteY112" fmla="*/ 3147669 h 6858000"/>
              <a:gd name="connsiteX113" fmla="*/ 734648 w 1605470"/>
              <a:gd name="connsiteY113" fmla="*/ 3145733 h 6858000"/>
              <a:gd name="connsiteX114" fmla="*/ 729329 w 1605470"/>
              <a:gd name="connsiteY114" fmla="*/ 3129034 h 6858000"/>
              <a:gd name="connsiteX115" fmla="*/ 729994 w 1605470"/>
              <a:gd name="connsiteY115" fmla="*/ 3126682 h 6858000"/>
              <a:gd name="connsiteX116" fmla="*/ 720862 w 1605470"/>
              <a:gd name="connsiteY116" fmla="*/ 3114519 h 6858000"/>
              <a:gd name="connsiteX117" fmla="*/ 707471 w 1605470"/>
              <a:gd name="connsiteY117" fmla="*/ 3106272 h 6858000"/>
              <a:gd name="connsiteX118" fmla="*/ 680201 w 1605470"/>
              <a:gd name="connsiteY118" fmla="*/ 2958185 h 6858000"/>
              <a:gd name="connsiteX119" fmla="*/ 622815 w 1605470"/>
              <a:gd name="connsiteY119" fmla="*/ 2762989 h 6858000"/>
              <a:gd name="connsiteX120" fmla="*/ 571733 w 1605470"/>
              <a:gd name="connsiteY120" fmla="*/ 2554718 h 6858000"/>
              <a:gd name="connsiteX121" fmla="*/ 551827 w 1605470"/>
              <a:gd name="connsiteY121" fmla="*/ 2485734 h 6858000"/>
              <a:gd name="connsiteX122" fmla="*/ 542550 w 1605470"/>
              <a:gd name="connsiteY122" fmla="*/ 2447068 h 6858000"/>
              <a:gd name="connsiteX123" fmla="*/ 529511 w 1605470"/>
              <a:gd name="connsiteY123" fmla="*/ 2425819 h 6858000"/>
              <a:gd name="connsiteX124" fmla="*/ 528878 w 1605470"/>
              <a:gd name="connsiteY124" fmla="*/ 2408971 h 6858000"/>
              <a:gd name="connsiteX125" fmla="*/ 535510 w 1605470"/>
              <a:gd name="connsiteY125" fmla="*/ 2402874 h 6858000"/>
              <a:gd name="connsiteX126" fmla="*/ 538122 w 1605470"/>
              <a:gd name="connsiteY126" fmla="*/ 2381443 h 6858000"/>
              <a:gd name="connsiteX127" fmla="*/ 514451 w 1605470"/>
              <a:gd name="connsiteY127" fmla="*/ 2261920 h 6858000"/>
              <a:gd name="connsiteX128" fmla="*/ 504338 w 1605470"/>
              <a:gd name="connsiteY128" fmla="*/ 2195378 h 6858000"/>
              <a:gd name="connsiteX129" fmla="*/ 488555 w 1605470"/>
              <a:gd name="connsiteY129" fmla="*/ 2155135 h 6858000"/>
              <a:gd name="connsiteX130" fmla="*/ 486013 w 1605470"/>
              <a:gd name="connsiteY130" fmla="*/ 2118008 h 6858000"/>
              <a:gd name="connsiteX131" fmla="*/ 487006 w 1605470"/>
              <a:gd name="connsiteY131" fmla="*/ 2050531 h 6858000"/>
              <a:gd name="connsiteX132" fmla="*/ 478812 w 1605470"/>
              <a:gd name="connsiteY132" fmla="*/ 1963269 h 6858000"/>
              <a:gd name="connsiteX133" fmla="*/ 459990 w 1605470"/>
              <a:gd name="connsiteY133" fmla="*/ 1906352 h 6858000"/>
              <a:gd name="connsiteX134" fmla="*/ 436547 w 1605470"/>
              <a:gd name="connsiteY134" fmla="*/ 1861531 h 6858000"/>
              <a:gd name="connsiteX135" fmla="*/ 390346 w 1605470"/>
              <a:gd name="connsiteY135" fmla="*/ 1732919 h 6858000"/>
              <a:gd name="connsiteX136" fmla="*/ 362657 w 1605470"/>
              <a:gd name="connsiteY136" fmla="*/ 1663540 h 6858000"/>
              <a:gd name="connsiteX137" fmla="*/ 361783 w 1605470"/>
              <a:gd name="connsiteY137" fmla="*/ 1615777 h 6858000"/>
              <a:gd name="connsiteX138" fmla="*/ 342578 w 1605470"/>
              <a:gd name="connsiteY138" fmla="*/ 1563678 h 6858000"/>
              <a:gd name="connsiteX139" fmla="*/ 355658 w 1605470"/>
              <a:gd name="connsiteY139" fmla="*/ 1519474 h 6858000"/>
              <a:gd name="connsiteX140" fmla="*/ 348400 w 1605470"/>
              <a:gd name="connsiteY140" fmla="*/ 1477995 h 6858000"/>
              <a:gd name="connsiteX141" fmla="*/ 334485 w 1605470"/>
              <a:gd name="connsiteY141" fmla="*/ 1373769 h 6858000"/>
              <a:gd name="connsiteX142" fmla="*/ 342792 w 1605470"/>
              <a:gd name="connsiteY142" fmla="*/ 1307086 h 6858000"/>
              <a:gd name="connsiteX143" fmla="*/ 343980 w 1605470"/>
              <a:gd name="connsiteY143" fmla="*/ 1189033 h 6858000"/>
              <a:gd name="connsiteX144" fmla="*/ 348665 w 1605470"/>
              <a:gd name="connsiteY144" fmla="*/ 1168288 h 6858000"/>
              <a:gd name="connsiteX145" fmla="*/ 340947 w 1605470"/>
              <a:gd name="connsiteY145" fmla="*/ 1142577 h 6858000"/>
              <a:gd name="connsiteX146" fmla="*/ 330253 w 1605470"/>
              <a:gd name="connsiteY146" fmla="*/ 1088484 h 6858000"/>
              <a:gd name="connsiteX147" fmla="*/ 318989 w 1605470"/>
              <a:gd name="connsiteY147" fmla="*/ 1016103 h 6858000"/>
              <a:gd name="connsiteX148" fmla="*/ 320445 w 1605470"/>
              <a:gd name="connsiteY148" fmla="*/ 932283 h 6858000"/>
              <a:gd name="connsiteX149" fmla="*/ 322681 w 1605470"/>
              <a:gd name="connsiteY149" fmla="*/ 915925 h 6858000"/>
              <a:gd name="connsiteX150" fmla="*/ 315310 w 1605470"/>
              <a:gd name="connsiteY150" fmla="*/ 896999 h 6858000"/>
              <a:gd name="connsiteX151" fmla="*/ 284718 w 1605470"/>
              <a:gd name="connsiteY151" fmla="*/ 821517 h 6858000"/>
              <a:gd name="connsiteX152" fmla="*/ 263668 w 1605470"/>
              <a:gd name="connsiteY152" fmla="*/ 751353 h 6858000"/>
              <a:gd name="connsiteX153" fmla="*/ 263226 w 1605470"/>
              <a:gd name="connsiteY153" fmla="*/ 721230 h 6858000"/>
              <a:gd name="connsiteX154" fmla="*/ 248897 w 1605470"/>
              <a:gd name="connsiteY154" fmla="*/ 681659 h 6858000"/>
              <a:gd name="connsiteX155" fmla="*/ 234316 w 1605470"/>
              <a:gd name="connsiteY155" fmla="*/ 635218 h 6858000"/>
              <a:gd name="connsiteX156" fmla="*/ 239327 w 1605470"/>
              <a:gd name="connsiteY156" fmla="*/ 613763 h 6858000"/>
              <a:gd name="connsiteX157" fmla="*/ 225269 w 1605470"/>
              <a:gd name="connsiteY157" fmla="*/ 598582 h 6858000"/>
              <a:gd name="connsiteX158" fmla="*/ 224950 w 1605470"/>
              <a:gd name="connsiteY158" fmla="*/ 576846 h 6858000"/>
              <a:gd name="connsiteX159" fmla="*/ 204576 w 1605470"/>
              <a:gd name="connsiteY159" fmla="*/ 530055 h 6858000"/>
              <a:gd name="connsiteX160" fmla="*/ 219064 w 1605470"/>
              <a:gd name="connsiteY160" fmla="*/ 469651 h 6858000"/>
              <a:gd name="connsiteX161" fmla="*/ 195012 w 1605470"/>
              <a:gd name="connsiteY161" fmla="*/ 448559 h 6858000"/>
              <a:gd name="connsiteX162" fmla="*/ 201434 w 1605470"/>
              <a:gd name="connsiteY162" fmla="*/ 441529 h 6858000"/>
              <a:gd name="connsiteX163" fmla="*/ 200655 w 1605470"/>
              <a:gd name="connsiteY163" fmla="*/ 428927 h 6858000"/>
              <a:gd name="connsiteX164" fmla="*/ 190059 w 1605470"/>
              <a:gd name="connsiteY164" fmla="*/ 430161 h 6858000"/>
              <a:gd name="connsiteX165" fmla="*/ 167079 w 1605470"/>
              <a:gd name="connsiteY165" fmla="*/ 367211 h 6858000"/>
              <a:gd name="connsiteX166" fmla="*/ 124571 w 1605470"/>
              <a:gd name="connsiteY166" fmla="*/ 302178 h 6858000"/>
              <a:gd name="connsiteX167" fmla="*/ 103243 w 1605470"/>
              <a:gd name="connsiteY167" fmla="*/ 211375 h 6858000"/>
              <a:gd name="connsiteX168" fmla="*/ 94571 w 1605470"/>
              <a:gd name="connsiteY168" fmla="*/ 184179 h 6858000"/>
              <a:gd name="connsiteX169" fmla="*/ 13437 w 1605470"/>
              <a:gd name="connsiteY169" fmla="*/ 19287 h 6858000"/>
              <a:gd name="connsiteX170" fmla="*/ 0 w 1605470"/>
              <a:gd name="connsiteY17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0510 w 1605470"/>
              <a:gd name="connsiteY97" fmla="*/ 3361844 h 6858000"/>
              <a:gd name="connsiteX98" fmla="*/ 767933 w 1605470"/>
              <a:gd name="connsiteY98" fmla="*/ 3356929 h 6858000"/>
              <a:gd name="connsiteX99" fmla="*/ 766158 w 1605470"/>
              <a:gd name="connsiteY99" fmla="*/ 3349058 h 6858000"/>
              <a:gd name="connsiteX100" fmla="*/ 766414 w 1605470"/>
              <a:gd name="connsiteY100" fmla="*/ 3348763 h 6858000"/>
              <a:gd name="connsiteX101" fmla="*/ 764166 w 1605470"/>
              <a:gd name="connsiteY101" fmla="*/ 3341588 h 6858000"/>
              <a:gd name="connsiteX102" fmla="*/ 749397 w 1605470"/>
              <a:gd name="connsiteY102" fmla="*/ 3307769 h 6858000"/>
              <a:gd name="connsiteX103" fmla="*/ 766960 w 1605470"/>
              <a:gd name="connsiteY103" fmla="*/ 3250522 h 6858000"/>
              <a:gd name="connsiteX104" fmla="*/ 767385 w 1605470"/>
              <a:gd name="connsiteY104" fmla="*/ 3229163 h 6858000"/>
              <a:gd name="connsiteX105" fmla="*/ 769208 w 1605470"/>
              <a:gd name="connsiteY105" fmla="*/ 3217217 h 6858000"/>
              <a:gd name="connsiteX106" fmla="*/ 770350 w 1605470"/>
              <a:gd name="connsiteY106" fmla="*/ 3216125 h 6858000"/>
              <a:gd name="connsiteX107" fmla="*/ 756043 w 1605470"/>
              <a:gd name="connsiteY107" fmla="*/ 3183755 h 6858000"/>
              <a:gd name="connsiteX108" fmla="*/ 756544 w 1605470"/>
              <a:gd name="connsiteY108" fmla="*/ 3178642 h 6858000"/>
              <a:gd name="connsiteX109" fmla="*/ 744144 w 1605470"/>
              <a:gd name="connsiteY109" fmla="*/ 3158586 h 6858000"/>
              <a:gd name="connsiteX110" fmla="*/ 739378 w 1605470"/>
              <a:gd name="connsiteY110" fmla="*/ 3147669 h 6858000"/>
              <a:gd name="connsiteX111" fmla="*/ 734648 w 1605470"/>
              <a:gd name="connsiteY111" fmla="*/ 3145733 h 6858000"/>
              <a:gd name="connsiteX112" fmla="*/ 729329 w 1605470"/>
              <a:gd name="connsiteY112" fmla="*/ 3129034 h 6858000"/>
              <a:gd name="connsiteX113" fmla="*/ 729994 w 1605470"/>
              <a:gd name="connsiteY113" fmla="*/ 3126682 h 6858000"/>
              <a:gd name="connsiteX114" fmla="*/ 720862 w 1605470"/>
              <a:gd name="connsiteY114" fmla="*/ 3114519 h 6858000"/>
              <a:gd name="connsiteX115" fmla="*/ 707471 w 1605470"/>
              <a:gd name="connsiteY115" fmla="*/ 3106272 h 6858000"/>
              <a:gd name="connsiteX116" fmla="*/ 680201 w 1605470"/>
              <a:gd name="connsiteY116" fmla="*/ 2958185 h 6858000"/>
              <a:gd name="connsiteX117" fmla="*/ 622815 w 1605470"/>
              <a:gd name="connsiteY117" fmla="*/ 2762989 h 6858000"/>
              <a:gd name="connsiteX118" fmla="*/ 571733 w 1605470"/>
              <a:gd name="connsiteY118" fmla="*/ 2554718 h 6858000"/>
              <a:gd name="connsiteX119" fmla="*/ 551827 w 1605470"/>
              <a:gd name="connsiteY119" fmla="*/ 2485734 h 6858000"/>
              <a:gd name="connsiteX120" fmla="*/ 542550 w 1605470"/>
              <a:gd name="connsiteY120" fmla="*/ 2447068 h 6858000"/>
              <a:gd name="connsiteX121" fmla="*/ 529511 w 1605470"/>
              <a:gd name="connsiteY121" fmla="*/ 2425819 h 6858000"/>
              <a:gd name="connsiteX122" fmla="*/ 528878 w 1605470"/>
              <a:gd name="connsiteY122" fmla="*/ 2408971 h 6858000"/>
              <a:gd name="connsiteX123" fmla="*/ 535510 w 1605470"/>
              <a:gd name="connsiteY123" fmla="*/ 2402874 h 6858000"/>
              <a:gd name="connsiteX124" fmla="*/ 538122 w 1605470"/>
              <a:gd name="connsiteY124" fmla="*/ 2381443 h 6858000"/>
              <a:gd name="connsiteX125" fmla="*/ 514451 w 1605470"/>
              <a:gd name="connsiteY125" fmla="*/ 2261920 h 6858000"/>
              <a:gd name="connsiteX126" fmla="*/ 504338 w 1605470"/>
              <a:gd name="connsiteY126" fmla="*/ 2195378 h 6858000"/>
              <a:gd name="connsiteX127" fmla="*/ 488555 w 1605470"/>
              <a:gd name="connsiteY127" fmla="*/ 2155135 h 6858000"/>
              <a:gd name="connsiteX128" fmla="*/ 486013 w 1605470"/>
              <a:gd name="connsiteY128" fmla="*/ 2118008 h 6858000"/>
              <a:gd name="connsiteX129" fmla="*/ 487006 w 1605470"/>
              <a:gd name="connsiteY129" fmla="*/ 2050531 h 6858000"/>
              <a:gd name="connsiteX130" fmla="*/ 478812 w 1605470"/>
              <a:gd name="connsiteY130" fmla="*/ 1963269 h 6858000"/>
              <a:gd name="connsiteX131" fmla="*/ 459990 w 1605470"/>
              <a:gd name="connsiteY131" fmla="*/ 1906352 h 6858000"/>
              <a:gd name="connsiteX132" fmla="*/ 436547 w 1605470"/>
              <a:gd name="connsiteY132" fmla="*/ 1861531 h 6858000"/>
              <a:gd name="connsiteX133" fmla="*/ 390346 w 1605470"/>
              <a:gd name="connsiteY133" fmla="*/ 1732919 h 6858000"/>
              <a:gd name="connsiteX134" fmla="*/ 362657 w 1605470"/>
              <a:gd name="connsiteY134" fmla="*/ 1663540 h 6858000"/>
              <a:gd name="connsiteX135" fmla="*/ 361783 w 1605470"/>
              <a:gd name="connsiteY135" fmla="*/ 1615777 h 6858000"/>
              <a:gd name="connsiteX136" fmla="*/ 342578 w 1605470"/>
              <a:gd name="connsiteY136" fmla="*/ 1563678 h 6858000"/>
              <a:gd name="connsiteX137" fmla="*/ 355658 w 1605470"/>
              <a:gd name="connsiteY137" fmla="*/ 1519474 h 6858000"/>
              <a:gd name="connsiteX138" fmla="*/ 348400 w 1605470"/>
              <a:gd name="connsiteY138" fmla="*/ 1477995 h 6858000"/>
              <a:gd name="connsiteX139" fmla="*/ 334485 w 1605470"/>
              <a:gd name="connsiteY139" fmla="*/ 1373769 h 6858000"/>
              <a:gd name="connsiteX140" fmla="*/ 342792 w 1605470"/>
              <a:gd name="connsiteY140" fmla="*/ 1307086 h 6858000"/>
              <a:gd name="connsiteX141" fmla="*/ 343980 w 1605470"/>
              <a:gd name="connsiteY141" fmla="*/ 1189033 h 6858000"/>
              <a:gd name="connsiteX142" fmla="*/ 348665 w 1605470"/>
              <a:gd name="connsiteY142" fmla="*/ 1168288 h 6858000"/>
              <a:gd name="connsiteX143" fmla="*/ 340947 w 1605470"/>
              <a:gd name="connsiteY143" fmla="*/ 1142577 h 6858000"/>
              <a:gd name="connsiteX144" fmla="*/ 330253 w 1605470"/>
              <a:gd name="connsiteY144" fmla="*/ 1088484 h 6858000"/>
              <a:gd name="connsiteX145" fmla="*/ 318989 w 1605470"/>
              <a:gd name="connsiteY145" fmla="*/ 1016103 h 6858000"/>
              <a:gd name="connsiteX146" fmla="*/ 320445 w 1605470"/>
              <a:gd name="connsiteY146" fmla="*/ 932283 h 6858000"/>
              <a:gd name="connsiteX147" fmla="*/ 322681 w 1605470"/>
              <a:gd name="connsiteY147" fmla="*/ 915925 h 6858000"/>
              <a:gd name="connsiteX148" fmla="*/ 315310 w 1605470"/>
              <a:gd name="connsiteY148" fmla="*/ 896999 h 6858000"/>
              <a:gd name="connsiteX149" fmla="*/ 284718 w 1605470"/>
              <a:gd name="connsiteY149" fmla="*/ 821517 h 6858000"/>
              <a:gd name="connsiteX150" fmla="*/ 263668 w 1605470"/>
              <a:gd name="connsiteY150" fmla="*/ 751353 h 6858000"/>
              <a:gd name="connsiteX151" fmla="*/ 263226 w 1605470"/>
              <a:gd name="connsiteY151" fmla="*/ 721230 h 6858000"/>
              <a:gd name="connsiteX152" fmla="*/ 248897 w 1605470"/>
              <a:gd name="connsiteY152" fmla="*/ 681659 h 6858000"/>
              <a:gd name="connsiteX153" fmla="*/ 234316 w 1605470"/>
              <a:gd name="connsiteY153" fmla="*/ 635218 h 6858000"/>
              <a:gd name="connsiteX154" fmla="*/ 239327 w 1605470"/>
              <a:gd name="connsiteY154" fmla="*/ 613763 h 6858000"/>
              <a:gd name="connsiteX155" fmla="*/ 225269 w 1605470"/>
              <a:gd name="connsiteY155" fmla="*/ 598582 h 6858000"/>
              <a:gd name="connsiteX156" fmla="*/ 224950 w 1605470"/>
              <a:gd name="connsiteY156" fmla="*/ 576846 h 6858000"/>
              <a:gd name="connsiteX157" fmla="*/ 204576 w 1605470"/>
              <a:gd name="connsiteY157" fmla="*/ 530055 h 6858000"/>
              <a:gd name="connsiteX158" fmla="*/ 219064 w 1605470"/>
              <a:gd name="connsiteY158" fmla="*/ 469651 h 6858000"/>
              <a:gd name="connsiteX159" fmla="*/ 195012 w 1605470"/>
              <a:gd name="connsiteY159" fmla="*/ 448559 h 6858000"/>
              <a:gd name="connsiteX160" fmla="*/ 201434 w 1605470"/>
              <a:gd name="connsiteY160" fmla="*/ 441529 h 6858000"/>
              <a:gd name="connsiteX161" fmla="*/ 200655 w 1605470"/>
              <a:gd name="connsiteY161" fmla="*/ 428927 h 6858000"/>
              <a:gd name="connsiteX162" fmla="*/ 190059 w 1605470"/>
              <a:gd name="connsiteY162" fmla="*/ 430161 h 6858000"/>
              <a:gd name="connsiteX163" fmla="*/ 167079 w 1605470"/>
              <a:gd name="connsiteY163" fmla="*/ 367211 h 6858000"/>
              <a:gd name="connsiteX164" fmla="*/ 124571 w 1605470"/>
              <a:gd name="connsiteY164" fmla="*/ 302178 h 6858000"/>
              <a:gd name="connsiteX165" fmla="*/ 103243 w 1605470"/>
              <a:gd name="connsiteY165" fmla="*/ 211375 h 6858000"/>
              <a:gd name="connsiteX166" fmla="*/ 94571 w 1605470"/>
              <a:gd name="connsiteY166" fmla="*/ 184179 h 6858000"/>
              <a:gd name="connsiteX167" fmla="*/ 13437 w 1605470"/>
              <a:gd name="connsiteY167" fmla="*/ 19287 h 6858000"/>
              <a:gd name="connsiteX168" fmla="*/ 0 w 1605470"/>
              <a:gd name="connsiteY16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0510 w 1605470"/>
              <a:gd name="connsiteY97" fmla="*/ 3361844 h 6858000"/>
              <a:gd name="connsiteX98" fmla="*/ 766158 w 1605470"/>
              <a:gd name="connsiteY98" fmla="*/ 3349058 h 6858000"/>
              <a:gd name="connsiteX99" fmla="*/ 766414 w 1605470"/>
              <a:gd name="connsiteY99" fmla="*/ 3348763 h 6858000"/>
              <a:gd name="connsiteX100" fmla="*/ 764166 w 1605470"/>
              <a:gd name="connsiteY100" fmla="*/ 3341588 h 6858000"/>
              <a:gd name="connsiteX101" fmla="*/ 749397 w 1605470"/>
              <a:gd name="connsiteY101" fmla="*/ 3307769 h 6858000"/>
              <a:gd name="connsiteX102" fmla="*/ 766960 w 1605470"/>
              <a:gd name="connsiteY102" fmla="*/ 3250522 h 6858000"/>
              <a:gd name="connsiteX103" fmla="*/ 767385 w 1605470"/>
              <a:gd name="connsiteY103" fmla="*/ 3229163 h 6858000"/>
              <a:gd name="connsiteX104" fmla="*/ 769208 w 1605470"/>
              <a:gd name="connsiteY104" fmla="*/ 3217217 h 6858000"/>
              <a:gd name="connsiteX105" fmla="*/ 770350 w 1605470"/>
              <a:gd name="connsiteY105" fmla="*/ 3216125 h 6858000"/>
              <a:gd name="connsiteX106" fmla="*/ 756043 w 1605470"/>
              <a:gd name="connsiteY106" fmla="*/ 3183755 h 6858000"/>
              <a:gd name="connsiteX107" fmla="*/ 756544 w 1605470"/>
              <a:gd name="connsiteY107" fmla="*/ 3178642 h 6858000"/>
              <a:gd name="connsiteX108" fmla="*/ 744144 w 1605470"/>
              <a:gd name="connsiteY108" fmla="*/ 3158586 h 6858000"/>
              <a:gd name="connsiteX109" fmla="*/ 739378 w 1605470"/>
              <a:gd name="connsiteY109" fmla="*/ 3147669 h 6858000"/>
              <a:gd name="connsiteX110" fmla="*/ 734648 w 1605470"/>
              <a:gd name="connsiteY110" fmla="*/ 3145733 h 6858000"/>
              <a:gd name="connsiteX111" fmla="*/ 729329 w 1605470"/>
              <a:gd name="connsiteY111" fmla="*/ 3129034 h 6858000"/>
              <a:gd name="connsiteX112" fmla="*/ 729994 w 1605470"/>
              <a:gd name="connsiteY112" fmla="*/ 3126682 h 6858000"/>
              <a:gd name="connsiteX113" fmla="*/ 720862 w 1605470"/>
              <a:gd name="connsiteY113" fmla="*/ 3114519 h 6858000"/>
              <a:gd name="connsiteX114" fmla="*/ 707471 w 1605470"/>
              <a:gd name="connsiteY114" fmla="*/ 3106272 h 6858000"/>
              <a:gd name="connsiteX115" fmla="*/ 680201 w 1605470"/>
              <a:gd name="connsiteY115" fmla="*/ 2958185 h 6858000"/>
              <a:gd name="connsiteX116" fmla="*/ 622815 w 1605470"/>
              <a:gd name="connsiteY116" fmla="*/ 2762989 h 6858000"/>
              <a:gd name="connsiteX117" fmla="*/ 571733 w 1605470"/>
              <a:gd name="connsiteY117" fmla="*/ 2554718 h 6858000"/>
              <a:gd name="connsiteX118" fmla="*/ 551827 w 1605470"/>
              <a:gd name="connsiteY118" fmla="*/ 2485734 h 6858000"/>
              <a:gd name="connsiteX119" fmla="*/ 542550 w 1605470"/>
              <a:gd name="connsiteY119" fmla="*/ 2447068 h 6858000"/>
              <a:gd name="connsiteX120" fmla="*/ 529511 w 1605470"/>
              <a:gd name="connsiteY120" fmla="*/ 2425819 h 6858000"/>
              <a:gd name="connsiteX121" fmla="*/ 528878 w 1605470"/>
              <a:gd name="connsiteY121" fmla="*/ 2408971 h 6858000"/>
              <a:gd name="connsiteX122" fmla="*/ 535510 w 1605470"/>
              <a:gd name="connsiteY122" fmla="*/ 2402874 h 6858000"/>
              <a:gd name="connsiteX123" fmla="*/ 538122 w 1605470"/>
              <a:gd name="connsiteY123" fmla="*/ 2381443 h 6858000"/>
              <a:gd name="connsiteX124" fmla="*/ 514451 w 1605470"/>
              <a:gd name="connsiteY124" fmla="*/ 2261920 h 6858000"/>
              <a:gd name="connsiteX125" fmla="*/ 504338 w 1605470"/>
              <a:gd name="connsiteY125" fmla="*/ 2195378 h 6858000"/>
              <a:gd name="connsiteX126" fmla="*/ 488555 w 1605470"/>
              <a:gd name="connsiteY126" fmla="*/ 2155135 h 6858000"/>
              <a:gd name="connsiteX127" fmla="*/ 486013 w 1605470"/>
              <a:gd name="connsiteY127" fmla="*/ 2118008 h 6858000"/>
              <a:gd name="connsiteX128" fmla="*/ 487006 w 1605470"/>
              <a:gd name="connsiteY128" fmla="*/ 2050531 h 6858000"/>
              <a:gd name="connsiteX129" fmla="*/ 478812 w 1605470"/>
              <a:gd name="connsiteY129" fmla="*/ 1963269 h 6858000"/>
              <a:gd name="connsiteX130" fmla="*/ 459990 w 1605470"/>
              <a:gd name="connsiteY130" fmla="*/ 1906352 h 6858000"/>
              <a:gd name="connsiteX131" fmla="*/ 436547 w 1605470"/>
              <a:gd name="connsiteY131" fmla="*/ 1861531 h 6858000"/>
              <a:gd name="connsiteX132" fmla="*/ 390346 w 1605470"/>
              <a:gd name="connsiteY132" fmla="*/ 1732919 h 6858000"/>
              <a:gd name="connsiteX133" fmla="*/ 362657 w 1605470"/>
              <a:gd name="connsiteY133" fmla="*/ 1663540 h 6858000"/>
              <a:gd name="connsiteX134" fmla="*/ 361783 w 1605470"/>
              <a:gd name="connsiteY134" fmla="*/ 1615777 h 6858000"/>
              <a:gd name="connsiteX135" fmla="*/ 342578 w 1605470"/>
              <a:gd name="connsiteY135" fmla="*/ 1563678 h 6858000"/>
              <a:gd name="connsiteX136" fmla="*/ 355658 w 1605470"/>
              <a:gd name="connsiteY136" fmla="*/ 1519474 h 6858000"/>
              <a:gd name="connsiteX137" fmla="*/ 348400 w 1605470"/>
              <a:gd name="connsiteY137" fmla="*/ 1477995 h 6858000"/>
              <a:gd name="connsiteX138" fmla="*/ 334485 w 1605470"/>
              <a:gd name="connsiteY138" fmla="*/ 1373769 h 6858000"/>
              <a:gd name="connsiteX139" fmla="*/ 342792 w 1605470"/>
              <a:gd name="connsiteY139" fmla="*/ 1307086 h 6858000"/>
              <a:gd name="connsiteX140" fmla="*/ 343980 w 1605470"/>
              <a:gd name="connsiteY140" fmla="*/ 1189033 h 6858000"/>
              <a:gd name="connsiteX141" fmla="*/ 348665 w 1605470"/>
              <a:gd name="connsiteY141" fmla="*/ 1168288 h 6858000"/>
              <a:gd name="connsiteX142" fmla="*/ 340947 w 1605470"/>
              <a:gd name="connsiteY142" fmla="*/ 1142577 h 6858000"/>
              <a:gd name="connsiteX143" fmla="*/ 330253 w 1605470"/>
              <a:gd name="connsiteY143" fmla="*/ 1088484 h 6858000"/>
              <a:gd name="connsiteX144" fmla="*/ 318989 w 1605470"/>
              <a:gd name="connsiteY144" fmla="*/ 1016103 h 6858000"/>
              <a:gd name="connsiteX145" fmla="*/ 320445 w 1605470"/>
              <a:gd name="connsiteY145" fmla="*/ 932283 h 6858000"/>
              <a:gd name="connsiteX146" fmla="*/ 322681 w 1605470"/>
              <a:gd name="connsiteY146" fmla="*/ 915925 h 6858000"/>
              <a:gd name="connsiteX147" fmla="*/ 315310 w 1605470"/>
              <a:gd name="connsiteY147" fmla="*/ 896999 h 6858000"/>
              <a:gd name="connsiteX148" fmla="*/ 284718 w 1605470"/>
              <a:gd name="connsiteY148" fmla="*/ 821517 h 6858000"/>
              <a:gd name="connsiteX149" fmla="*/ 263668 w 1605470"/>
              <a:gd name="connsiteY149" fmla="*/ 751353 h 6858000"/>
              <a:gd name="connsiteX150" fmla="*/ 263226 w 1605470"/>
              <a:gd name="connsiteY150" fmla="*/ 721230 h 6858000"/>
              <a:gd name="connsiteX151" fmla="*/ 248897 w 1605470"/>
              <a:gd name="connsiteY151" fmla="*/ 681659 h 6858000"/>
              <a:gd name="connsiteX152" fmla="*/ 234316 w 1605470"/>
              <a:gd name="connsiteY152" fmla="*/ 635218 h 6858000"/>
              <a:gd name="connsiteX153" fmla="*/ 239327 w 1605470"/>
              <a:gd name="connsiteY153" fmla="*/ 613763 h 6858000"/>
              <a:gd name="connsiteX154" fmla="*/ 225269 w 1605470"/>
              <a:gd name="connsiteY154" fmla="*/ 598582 h 6858000"/>
              <a:gd name="connsiteX155" fmla="*/ 224950 w 1605470"/>
              <a:gd name="connsiteY155" fmla="*/ 576846 h 6858000"/>
              <a:gd name="connsiteX156" fmla="*/ 204576 w 1605470"/>
              <a:gd name="connsiteY156" fmla="*/ 530055 h 6858000"/>
              <a:gd name="connsiteX157" fmla="*/ 219064 w 1605470"/>
              <a:gd name="connsiteY157" fmla="*/ 469651 h 6858000"/>
              <a:gd name="connsiteX158" fmla="*/ 195012 w 1605470"/>
              <a:gd name="connsiteY158" fmla="*/ 448559 h 6858000"/>
              <a:gd name="connsiteX159" fmla="*/ 201434 w 1605470"/>
              <a:gd name="connsiteY159" fmla="*/ 441529 h 6858000"/>
              <a:gd name="connsiteX160" fmla="*/ 200655 w 1605470"/>
              <a:gd name="connsiteY160" fmla="*/ 428927 h 6858000"/>
              <a:gd name="connsiteX161" fmla="*/ 190059 w 1605470"/>
              <a:gd name="connsiteY161" fmla="*/ 430161 h 6858000"/>
              <a:gd name="connsiteX162" fmla="*/ 167079 w 1605470"/>
              <a:gd name="connsiteY162" fmla="*/ 367211 h 6858000"/>
              <a:gd name="connsiteX163" fmla="*/ 124571 w 1605470"/>
              <a:gd name="connsiteY163" fmla="*/ 302178 h 6858000"/>
              <a:gd name="connsiteX164" fmla="*/ 103243 w 1605470"/>
              <a:gd name="connsiteY164" fmla="*/ 211375 h 6858000"/>
              <a:gd name="connsiteX165" fmla="*/ 94571 w 1605470"/>
              <a:gd name="connsiteY165" fmla="*/ 184179 h 6858000"/>
              <a:gd name="connsiteX166" fmla="*/ 13437 w 1605470"/>
              <a:gd name="connsiteY166" fmla="*/ 19287 h 6858000"/>
              <a:gd name="connsiteX167" fmla="*/ 0 w 1605470"/>
              <a:gd name="connsiteY16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66414 w 1605470"/>
              <a:gd name="connsiteY98" fmla="*/ 3348763 h 6858000"/>
              <a:gd name="connsiteX99" fmla="*/ 764166 w 1605470"/>
              <a:gd name="connsiteY99" fmla="*/ 3341588 h 6858000"/>
              <a:gd name="connsiteX100" fmla="*/ 749397 w 1605470"/>
              <a:gd name="connsiteY100" fmla="*/ 3307769 h 6858000"/>
              <a:gd name="connsiteX101" fmla="*/ 766960 w 1605470"/>
              <a:gd name="connsiteY101" fmla="*/ 3250522 h 6858000"/>
              <a:gd name="connsiteX102" fmla="*/ 767385 w 1605470"/>
              <a:gd name="connsiteY102" fmla="*/ 3229163 h 6858000"/>
              <a:gd name="connsiteX103" fmla="*/ 769208 w 1605470"/>
              <a:gd name="connsiteY103" fmla="*/ 3217217 h 6858000"/>
              <a:gd name="connsiteX104" fmla="*/ 770350 w 1605470"/>
              <a:gd name="connsiteY104" fmla="*/ 3216125 h 6858000"/>
              <a:gd name="connsiteX105" fmla="*/ 756043 w 1605470"/>
              <a:gd name="connsiteY105" fmla="*/ 3183755 h 6858000"/>
              <a:gd name="connsiteX106" fmla="*/ 756544 w 1605470"/>
              <a:gd name="connsiteY106" fmla="*/ 3178642 h 6858000"/>
              <a:gd name="connsiteX107" fmla="*/ 744144 w 1605470"/>
              <a:gd name="connsiteY107" fmla="*/ 3158586 h 6858000"/>
              <a:gd name="connsiteX108" fmla="*/ 739378 w 1605470"/>
              <a:gd name="connsiteY108" fmla="*/ 3147669 h 6858000"/>
              <a:gd name="connsiteX109" fmla="*/ 734648 w 1605470"/>
              <a:gd name="connsiteY109" fmla="*/ 3145733 h 6858000"/>
              <a:gd name="connsiteX110" fmla="*/ 729329 w 1605470"/>
              <a:gd name="connsiteY110" fmla="*/ 3129034 h 6858000"/>
              <a:gd name="connsiteX111" fmla="*/ 729994 w 1605470"/>
              <a:gd name="connsiteY111" fmla="*/ 3126682 h 6858000"/>
              <a:gd name="connsiteX112" fmla="*/ 720862 w 1605470"/>
              <a:gd name="connsiteY112" fmla="*/ 3114519 h 6858000"/>
              <a:gd name="connsiteX113" fmla="*/ 707471 w 1605470"/>
              <a:gd name="connsiteY113" fmla="*/ 3106272 h 6858000"/>
              <a:gd name="connsiteX114" fmla="*/ 680201 w 1605470"/>
              <a:gd name="connsiteY114" fmla="*/ 2958185 h 6858000"/>
              <a:gd name="connsiteX115" fmla="*/ 622815 w 1605470"/>
              <a:gd name="connsiteY115" fmla="*/ 2762989 h 6858000"/>
              <a:gd name="connsiteX116" fmla="*/ 571733 w 1605470"/>
              <a:gd name="connsiteY116" fmla="*/ 2554718 h 6858000"/>
              <a:gd name="connsiteX117" fmla="*/ 551827 w 1605470"/>
              <a:gd name="connsiteY117" fmla="*/ 2485734 h 6858000"/>
              <a:gd name="connsiteX118" fmla="*/ 542550 w 1605470"/>
              <a:gd name="connsiteY118" fmla="*/ 2447068 h 6858000"/>
              <a:gd name="connsiteX119" fmla="*/ 529511 w 1605470"/>
              <a:gd name="connsiteY119" fmla="*/ 2425819 h 6858000"/>
              <a:gd name="connsiteX120" fmla="*/ 528878 w 1605470"/>
              <a:gd name="connsiteY120" fmla="*/ 2408971 h 6858000"/>
              <a:gd name="connsiteX121" fmla="*/ 535510 w 1605470"/>
              <a:gd name="connsiteY121" fmla="*/ 2402874 h 6858000"/>
              <a:gd name="connsiteX122" fmla="*/ 538122 w 1605470"/>
              <a:gd name="connsiteY122" fmla="*/ 2381443 h 6858000"/>
              <a:gd name="connsiteX123" fmla="*/ 514451 w 1605470"/>
              <a:gd name="connsiteY123" fmla="*/ 2261920 h 6858000"/>
              <a:gd name="connsiteX124" fmla="*/ 504338 w 1605470"/>
              <a:gd name="connsiteY124" fmla="*/ 2195378 h 6858000"/>
              <a:gd name="connsiteX125" fmla="*/ 488555 w 1605470"/>
              <a:gd name="connsiteY125" fmla="*/ 2155135 h 6858000"/>
              <a:gd name="connsiteX126" fmla="*/ 486013 w 1605470"/>
              <a:gd name="connsiteY126" fmla="*/ 2118008 h 6858000"/>
              <a:gd name="connsiteX127" fmla="*/ 487006 w 1605470"/>
              <a:gd name="connsiteY127" fmla="*/ 2050531 h 6858000"/>
              <a:gd name="connsiteX128" fmla="*/ 478812 w 1605470"/>
              <a:gd name="connsiteY128" fmla="*/ 1963269 h 6858000"/>
              <a:gd name="connsiteX129" fmla="*/ 459990 w 1605470"/>
              <a:gd name="connsiteY129" fmla="*/ 1906352 h 6858000"/>
              <a:gd name="connsiteX130" fmla="*/ 436547 w 1605470"/>
              <a:gd name="connsiteY130" fmla="*/ 1861531 h 6858000"/>
              <a:gd name="connsiteX131" fmla="*/ 390346 w 1605470"/>
              <a:gd name="connsiteY131" fmla="*/ 1732919 h 6858000"/>
              <a:gd name="connsiteX132" fmla="*/ 362657 w 1605470"/>
              <a:gd name="connsiteY132" fmla="*/ 1663540 h 6858000"/>
              <a:gd name="connsiteX133" fmla="*/ 361783 w 1605470"/>
              <a:gd name="connsiteY133" fmla="*/ 1615777 h 6858000"/>
              <a:gd name="connsiteX134" fmla="*/ 342578 w 1605470"/>
              <a:gd name="connsiteY134" fmla="*/ 1563678 h 6858000"/>
              <a:gd name="connsiteX135" fmla="*/ 355658 w 1605470"/>
              <a:gd name="connsiteY135" fmla="*/ 1519474 h 6858000"/>
              <a:gd name="connsiteX136" fmla="*/ 348400 w 1605470"/>
              <a:gd name="connsiteY136" fmla="*/ 1477995 h 6858000"/>
              <a:gd name="connsiteX137" fmla="*/ 334485 w 1605470"/>
              <a:gd name="connsiteY137" fmla="*/ 1373769 h 6858000"/>
              <a:gd name="connsiteX138" fmla="*/ 342792 w 1605470"/>
              <a:gd name="connsiteY138" fmla="*/ 1307086 h 6858000"/>
              <a:gd name="connsiteX139" fmla="*/ 343980 w 1605470"/>
              <a:gd name="connsiteY139" fmla="*/ 1189033 h 6858000"/>
              <a:gd name="connsiteX140" fmla="*/ 348665 w 1605470"/>
              <a:gd name="connsiteY140" fmla="*/ 1168288 h 6858000"/>
              <a:gd name="connsiteX141" fmla="*/ 340947 w 1605470"/>
              <a:gd name="connsiteY141" fmla="*/ 1142577 h 6858000"/>
              <a:gd name="connsiteX142" fmla="*/ 330253 w 1605470"/>
              <a:gd name="connsiteY142" fmla="*/ 1088484 h 6858000"/>
              <a:gd name="connsiteX143" fmla="*/ 318989 w 1605470"/>
              <a:gd name="connsiteY143" fmla="*/ 1016103 h 6858000"/>
              <a:gd name="connsiteX144" fmla="*/ 320445 w 1605470"/>
              <a:gd name="connsiteY144" fmla="*/ 932283 h 6858000"/>
              <a:gd name="connsiteX145" fmla="*/ 322681 w 1605470"/>
              <a:gd name="connsiteY145" fmla="*/ 915925 h 6858000"/>
              <a:gd name="connsiteX146" fmla="*/ 315310 w 1605470"/>
              <a:gd name="connsiteY146" fmla="*/ 896999 h 6858000"/>
              <a:gd name="connsiteX147" fmla="*/ 284718 w 1605470"/>
              <a:gd name="connsiteY147" fmla="*/ 821517 h 6858000"/>
              <a:gd name="connsiteX148" fmla="*/ 263668 w 1605470"/>
              <a:gd name="connsiteY148" fmla="*/ 751353 h 6858000"/>
              <a:gd name="connsiteX149" fmla="*/ 263226 w 1605470"/>
              <a:gd name="connsiteY149" fmla="*/ 721230 h 6858000"/>
              <a:gd name="connsiteX150" fmla="*/ 248897 w 1605470"/>
              <a:gd name="connsiteY150" fmla="*/ 681659 h 6858000"/>
              <a:gd name="connsiteX151" fmla="*/ 234316 w 1605470"/>
              <a:gd name="connsiteY151" fmla="*/ 635218 h 6858000"/>
              <a:gd name="connsiteX152" fmla="*/ 239327 w 1605470"/>
              <a:gd name="connsiteY152" fmla="*/ 613763 h 6858000"/>
              <a:gd name="connsiteX153" fmla="*/ 225269 w 1605470"/>
              <a:gd name="connsiteY153" fmla="*/ 598582 h 6858000"/>
              <a:gd name="connsiteX154" fmla="*/ 224950 w 1605470"/>
              <a:gd name="connsiteY154" fmla="*/ 576846 h 6858000"/>
              <a:gd name="connsiteX155" fmla="*/ 204576 w 1605470"/>
              <a:gd name="connsiteY155" fmla="*/ 530055 h 6858000"/>
              <a:gd name="connsiteX156" fmla="*/ 219064 w 1605470"/>
              <a:gd name="connsiteY156" fmla="*/ 469651 h 6858000"/>
              <a:gd name="connsiteX157" fmla="*/ 195012 w 1605470"/>
              <a:gd name="connsiteY157" fmla="*/ 448559 h 6858000"/>
              <a:gd name="connsiteX158" fmla="*/ 201434 w 1605470"/>
              <a:gd name="connsiteY158" fmla="*/ 441529 h 6858000"/>
              <a:gd name="connsiteX159" fmla="*/ 200655 w 1605470"/>
              <a:gd name="connsiteY159" fmla="*/ 428927 h 6858000"/>
              <a:gd name="connsiteX160" fmla="*/ 190059 w 1605470"/>
              <a:gd name="connsiteY160" fmla="*/ 430161 h 6858000"/>
              <a:gd name="connsiteX161" fmla="*/ 167079 w 1605470"/>
              <a:gd name="connsiteY161" fmla="*/ 367211 h 6858000"/>
              <a:gd name="connsiteX162" fmla="*/ 124571 w 1605470"/>
              <a:gd name="connsiteY162" fmla="*/ 302178 h 6858000"/>
              <a:gd name="connsiteX163" fmla="*/ 103243 w 1605470"/>
              <a:gd name="connsiteY163" fmla="*/ 211375 h 6858000"/>
              <a:gd name="connsiteX164" fmla="*/ 94571 w 1605470"/>
              <a:gd name="connsiteY164" fmla="*/ 184179 h 6858000"/>
              <a:gd name="connsiteX165" fmla="*/ 13437 w 1605470"/>
              <a:gd name="connsiteY165" fmla="*/ 19287 h 6858000"/>
              <a:gd name="connsiteX166" fmla="*/ 0 w 1605470"/>
              <a:gd name="connsiteY16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64166 w 1605470"/>
              <a:gd name="connsiteY98" fmla="*/ 3341588 h 6858000"/>
              <a:gd name="connsiteX99" fmla="*/ 749397 w 1605470"/>
              <a:gd name="connsiteY99" fmla="*/ 3307769 h 6858000"/>
              <a:gd name="connsiteX100" fmla="*/ 766960 w 1605470"/>
              <a:gd name="connsiteY100" fmla="*/ 3250522 h 6858000"/>
              <a:gd name="connsiteX101" fmla="*/ 767385 w 1605470"/>
              <a:gd name="connsiteY101" fmla="*/ 3229163 h 6858000"/>
              <a:gd name="connsiteX102" fmla="*/ 769208 w 1605470"/>
              <a:gd name="connsiteY102" fmla="*/ 3217217 h 6858000"/>
              <a:gd name="connsiteX103" fmla="*/ 770350 w 1605470"/>
              <a:gd name="connsiteY103" fmla="*/ 3216125 h 6858000"/>
              <a:gd name="connsiteX104" fmla="*/ 756043 w 1605470"/>
              <a:gd name="connsiteY104" fmla="*/ 3183755 h 6858000"/>
              <a:gd name="connsiteX105" fmla="*/ 756544 w 1605470"/>
              <a:gd name="connsiteY105" fmla="*/ 3178642 h 6858000"/>
              <a:gd name="connsiteX106" fmla="*/ 744144 w 1605470"/>
              <a:gd name="connsiteY106" fmla="*/ 3158586 h 6858000"/>
              <a:gd name="connsiteX107" fmla="*/ 739378 w 1605470"/>
              <a:gd name="connsiteY107" fmla="*/ 3147669 h 6858000"/>
              <a:gd name="connsiteX108" fmla="*/ 734648 w 1605470"/>
              <a:gd name="connsiteY108" fmla="*/ 3145733 h 6858000"/>
              <a:gd name="connsiteX109" fmla="*/ 729329 w 1605470"/>
              <a:gd name="connsiteY109" fmla="*/ 3129034 h 6858000"/>
              <a:gd name="connsiteX110" fmla="*/ 729994 w 1605470"/>
              <a:gd name="connsiteY110" fmla="*/ 3126682 h 6858000"/>
              <a:gd name="connsiteX111" fmla="*/ 720862 w 1605470"/>
              <a:gd name="connsiteY111" fmla="*/ 3114519 h 6858000"/>
              <a:gd name="connsiteX112" fmla="*/ 707471 w 1605470"/>
              <a:gd name="connsiteY112" fmla="*/ 3106272 h 6858000"/>
              <a:gd name="connsiteX113" fmla="*/ 680201 w 1605470"/>
              <a:gd name="connsiteY113" fmla="*/ 2958185 h 6858000"/>
              <a:gd name="connsiteX114" fmla="*/ 622815 w 1605470"/>
              <a:gd name="connsiteY114" fmla="*/ 2762989 h 6858000"/>
              <a:gd name="connsiteX115" fmla="*/ 571733 w 1605470"/>
              <a:gd name="connsiteY115" fmla="*/ 2554718 h 6858000"/>
              <a:gd name="connsiteX116" fmla="*/ 551827 w 1605470"/>
              <a:gd name="connsiteY116" fmla="*/ 2485734 h 6858000"/>
              <a:gd name="connsiteX117" fmla="*/ 542550 w 1605470"/>
              <a:gd name="connsiteY117" fmla="*/ 2447068 h 6858000"/>
              <a:gd name="connsiteX118" fmla="*/ 529511 w 1605470"/>
              <a:gd name="connsiteY118" fmla="*/ 2425819 h 6858000"/>
              <a:gd name="connsiteX119" fmla="*/ 528878 w 1605470"/>
              <a:gd name="connsiteY119" fmla="*/ 2408971 h 6858000"/>
              <a:gd name="connsiteX120" fmla="*/ 535510 w 1605470"/>
              <a:gd name="connsiteY120" fmla="*/ 2402874 h 6858000"/>
              <a:gd name="connsiteX121" fmla="*/ 538122 w 1605470"/>
              <a:gd name="connsiteY121" fmla="*/ 2381443 h 6858000"/>
              <a:gd name="connsiteX122" fmla="*/ 514451 w 1605470"/>
              <a:gd name="connsiteY122" fmla="*/ 2261920 h 6858000"/>
              <a:gd name="connsiteX123" fmla="*/ 504338 w 1605470"/>
              <a:gd name="connsiteY123" fmla="*/ 2195378 h 6858000"/>
              <a:gd name="connsiteX124" fmla="*/ 488555 w 1605470"/>
              <a:gd name="connsiteY124" fmla="*/ 2155135 h 6858000"/>
              <a:gd name="connsiteX125" fmla="*/ 486013 w 1605470"/>
              <a:gd name="connsiteY125" fmla="*/ 2118008 h 6858000"/>
              <a:gd name="connsiteX126" fmla="*/ 487006 w 1605470"/>
              <a:gd name="connsiteY126" fmla="*/ 2050531 h 6858000"/>
              <a:gd name="connsiteX127" fmla="*/ 478812 w 1605470"/>
              <a:gd name="connsiteY127" fmla="*/ 1963269 h 6858000"/>
              <a:gd name="connsiteX128" fmla="*/ 459990 w 1605470"/>
              <a:gd name="connsiteY128" fmla="*/ 1906352 h 6858000"/>
              <a:gd name="connsiteX129" fmla="*/ 436547 w 1605470"/>
              <a:gd name="connsiteY129" fmla="*/ 1861531 h 6858000"/>
              <a:gd name="connsiteX130" fmla="*/ 390346 w 1605470"/>
              <a:gd name="connsiteY130" fmla="*/ 1732919 h 6858000"/>
              <a:gd name="connsiteX131" fmla="*/ 362657 w 1605470"/>
              <a:gd name="connsiteY131" fmla="*/ 1663540 h 6858000"/>
              <a:gd name="connsiteX132" fmla="*/ 361783 w 1605470"/>
              <a:gd name="connsiteY132" fmla="*/ 1615777 h 6858000"/>
              <a:gd name="connsiteX133" fmla="*/ 342578 w 1605470"/>
              <a:gd name="connsiteY133" fmla="*/ 1563678 h 6858000"/>
              <a:gd name="connsiteX134" fmla="*/ 355658 w 1605470"/>
              <a:gd name="connsiteY134" fmla="*/ 1519474 h 6858000"/>
              <a:gd name="connsiteX135" fmla="*/ 348400 w 1605470"/>
              <a:gd name="connsiteY135" fmla="*/ 1477995 h 6858000"/>
              <a:gd name="connsiteX136" fmla="*/ 334485 w 1605470"/>
              <a:gd name="connsiteY136" fmla="*/ 1373769 h 6858000"/>
              <a:gd name="connsiteX137" fmla="*/ 342792 w 1605470"/>
              <a:gd name="connsiteY137" fmla="*/ 1307086 h 6858000"/>
              <a:gd name="connsiteX138" fmla="*/ 343980 w 1605470"/>
              <a:gd name="connsiteY138" fmla="*/ 1189033 h 6858000"/>
              <a:gd name="connsiteX139" fmla="*/ 348665 w 1605470"/>
              <a:gd name="connsiteY139" fmla="*/ 1168288 h 6858000"/>
              <a:gd name="connsiteX140" fmla="*/ 340947 w 1605470"/>
              <a:gd name="connsiteY140" fmla="*/ 1142577 h 6858000"/>
              <a:gd name="connsiteX141" fmla="*/ 330253 w 1605470"/>
              <a:gd name="connsiteY141" fmla="*/ 1088484 h 6858000"/>
              <a:gd name="connsiteX142" fmla="*/ 318989 w 1605470"/>
              <a:gd name="connsiteY142" fmla="*/ 1016103 h 6858000"/>
              <a:gd name="connsiteX143" fmla="*/ 320445 w 1605470"/>
              <a:gd name="connsiteY143" fmla="*/ 932283 h 6858000"/>
              <a:gd name="connsiteX144" fmla="*/ 322681 w 1605470"/>
              <a:gd name="connsiteY144" fmla="*/ 915925 h 6858000"/>
              <a:gd name="connsiteX145" fmla="*/ 315310 w 1605470"/>
              <a:gd name="connsiteY145" fmla="*/ 896999 h 6858000"/>
              <a:gd name="connsiteX146" fmla="*/ 284718 w 1605470"/>
              <a:gd name="connsiteY146" fmla="*/ 821517 h 6858000"/>
              <a:gd name="connsiteX147" fmla="*/ 263668 w 1605470"/>
              <a:gd name="connsiteY147" fmla="*/ 751353 h 6858000"/>
              <a:gd name="connsiteX148" fmla="*/ 263226 w 1605470"/>
              <a:gd name="connsiteY148" fmla="*/ 721230 h 6858000"/>
              <a:gd name="connsiteX149" fmla="*/ 248897 w 1605470"/>
              <a:gd name="connsiteY149" fmla="*/ 681659 h 6858000"/>
              <a:gd name="connsiteX150" fmla="*/ 234316 w 1605470"/>
              <a:gd name="connsiteY150" fmla="*/ 635218 h 6858000"/>
              <a:gd name="connsiteX151" fmla="*/ 239327 w 1605470"/>
              <a:gd name="connsiteY151" fmla="*/ 613763 h 6858000"/>
              <a:gd name="connsiteX152" fmla="*/ 225269 w 1605470"/>
              <a:gd name="connsiteY152" fmla="*/ 598582 h 6858000"/>
              <a:gd name="connsiteX153" fmla="*/ 224950 w 1605470"/>
              <a:gd name="connsiteY153" fmla="*/ 576846 h 6858000"/>
              <a:gd name="connsiteX154" fmla="*/ 204576 w 1605470"/>
              <a:gd name="connsiteY154" fmla="*/ 530055 h 6858000"/>
              <a:gd name="connsiteX155" fmla="*/ 219064 w 1605470"/>
              <a:gd name="connsiteY155" fmla="*/ 469651 h 6858000"/>
              <a:gd name="connsiteX156" fmla="*/ 195012 w 1605470"/>
              <a:gd name="connsiteY156" fmla="*/ 448559 h 6858000"/>
              <a:gd name="connsiteX157" fmla="*/ 201434 w 1605470"/>
              <a:gd name="connsiteY157" fmla="*/ 441529 h 6858000"/>
              <a:gd name="connsiteX158" fmla="*/ 200655 w 1605470"/>
              <a:gd name="connsiteY158" fmla="*/ 428927 h 6858000"/>
              <a:gd name="connsiteX159" fmla="*/ 190059 w 1605470"/>
              <a:gd name="connsiteY159" fmla="*/ 430161 h 6858000"/>
              <a:gd name="connsiteX160" fmla="*/ 167079 w 1605470"/>
              <a:gd name="connsiteY160" fmla="*/ 367211 h 6858000"/>
              <a:gd name="connsiteX161" fmla="*/ 124571 w 1605470"/>
              <a:gd name="connsiteY161" fmla="*/ 302178 h 6858000"/>
              <a:gd name="connsiteX162" fmla="*/ 103243 w 1605470"/>
              <a:gd name="connsiteY162" fmla="*/ 211375 h 6858000"/>
              <a:gd name="connsiteX163" fmla="*/ 94571 w 1605470"/>
              <a:gd name="connsiteY163" fmla="*/ 184179 h 6858000"/>
              <a:gd name="connsiteX164" fmla="*/ 13437 w 1605470"/>
              <a:gd name="connsiteY164" fmla="*/ 19287 h 6858000"/>
              <a:gd name="connsiteX165" fmla="*/ 0 w 1605470"/>
              <a:gd name="connsiteY16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49397 w 1605470"/>
              <a:gd name="connsiteY98" fmla="*/ 3307769 h 6858000"/>
              <a:gd name="connsiteX99" fmla="*/ 766960 w 1605470"/>
              <a:gd name="connsiteY99" fmla="*/ 3250522 h 6858000"/>
              <a:gd name="connsiteX100" fmla="*/ 767385 w 1605470"/>
              <a:gd name="connsiteY100" fmla="*/ 3229163 h 6858000"/>
              <a:gd name="connsiteX101" fmla="*/ 769208 w 1605470"/>
              <a:gd name="connsiteY101" fmla="*/ 3217217 h 6858000"/>
              <a:gd name="connsiteX102" fmla="*/ 770350 w 1605470"/>
              <a:gd name="connsiteY102" fmla="*/ 3216125 h 6858000"/>
              <a:gd name="connsiteX103" fmla="*/ 756043 w 1605470"/>
              <a:gd name="connsiteY103" fmla="*/ 3183755 h 6858000"/>
              <a:gd name="connsiteX104" fmla="*/ 756544 w 1605470"/>
              <a:gd name="connsiteY104" fmla="*/ 3178642 h 6858000"/>
              <a:gd name="connsiteX105" fmla="*/ 744144 w 1605470"/>
              <a:gd name="connsiteY105" fmla="*/ 3158586 h 6858000"/>
              <a:gd name="connsiteX106" fmla="*/ 739378 w 1605470"/>
              <a:gd name="connsiteY106" fmla="*/ 3147669 h 6858000"/>
              <a:gd name="connsiteX107" fmla="*/ 734648 w 1605470"/>
              <a:gd name="connsiteY107" fmla="*/ 3145733 h 6858000"/>
              <a:gd name="connsiteX108" fmla="*/ 729329 w 1605470"/>
              <a:gd name="connsiteY108" fmla="*/ 3129034 h 6858000"/>
              <a:gd name="connsiteX109" fmla="*/ 729994 w 1605470"/>
              <a:gd name="connsiteY109" fmla="*/ 3126682 h 6858000"/>
              <a:gd name="connsiteX110" fmla="*/ 720862 w 1605470"/>
              <a:gd name="connsiteY110" fmla="*/ 3114519 h 6858000"/>
              <a:gd name="connsiteX111" fmla="*/ 707471 w 1605470"/>
              <a:gd name="connsiteY111" fmla="*/ 3106272 h 6858000"/>
              <a:gd name="connsiteX112" fmla="*/ 680201 w 1605470"/>
              <a:gd name="connsiteY112" fmla="*/ 2958185 h 6858000"/>
              <a:gd name="connsiteX113" fmla="*/ 622815 w 1605470"/>
              <a:gd name="connsiteY113" fmla="*/ 2762989 h 6858000"/>
              <a:gd name="connsiteX114" fmla="*/ 571733 w 1605470"/>
              <a:gd name="connsiteY114" fmla="*/ 2554718 h 6858000"/>
              <a:gd name="connsiteX115" fmla="*/ 551827 w 1605470"/>
              <a:gd name="connsiteY115" fmla="*/ 2485734 h 6858000"/>
              <a:gd name="connsiteX116" fmla="*/ 542550 w 1605470"/>
              <a:gd name="connsiteY116" fmla="*/ 2447068 h 6858000"/>
              <a:gd name="connsiteX117" fmla="*/ 529511 w 1605470"/>
              <a:gd name="connsiteY117" fmla="*/ 2425819 h 6858000"/>
              <a:gd name="connsiteX118" fmla="*/ 528878 w 1605470"/>
              <a:gd name="connsiteY118" fmla="*/ 2408971 h 6858000"/>
              <a:gd name="connsiteX119" fmla="*/ 535510 w 1605470"/>
              <a:gd name="connsiteY119" fmla="*/ 2402874 h 6858000"/>
              <a:gd name="connsiteX120" fmla="*/ 538122 w 1605470"/>
              <a:gd name="connsiteY120" fmla="*/ 2381443 h 6858000"/>
              <a:gd name="connsiteX121" fmla="*/ 514451 w 1605470"/>
              <a:gd name="connsiteY121" fmla="*/ 2261920 h 6858000"/>
              <a:gd name="connsiteX122" fmla="*/ 504338 w 1605470"/>
              <a:gd name="connsiteY122" fmla="*/ 2195378 h 6858000"/>
              <a:gd name="connsiteX123" fmla="*/ 488555 w 1605470"/>
              <a:gd name="connsiteY123" fmla="*/ 2155135 h 6858000"/>
              <a:gd name="connsiteX124" fmla="*/ 486013 w 1605470"/>
              <a:gd name="connsiteY124" fmla="*/ 2118008 h 6858000"/>
              <a:gd name="connsiteX125" fmla="*/ 487006 w 1605470"/>
              <a:gd name="connsiteY125" fmla="*/ 2050531 h 6858000"/>
              <a:gd name="connsiteX126" fmla="*/ 478812 w 1605470"/>
              <a:gd name="connsiteY126" fmla="*/ 1963269 h 6858000"/>
              <a:gd name="connsiteX127" fmla="*/ 459990 w 1605470"/>
              <a:gd name="connsiteY127" fmla="*/ 1906352 h 6858000"/>
              <a:gd name="connsiteX128" fmla="*/ 436547 w 1605470"/>
              <a:gd name="connsiteY128" fmla="*/ 1861531 h 6858000"/>
              <a:gd name="connsiteX129" fmla="*/ 390346 w 1605470"/>
              <a:gd name="connsiteY129" fmla="*/ 1732919 h 6858000"/>
              <a:gd name="connsiteX130" fmla="*/ 362657 w 1605470"/>
              <a:gd name="connsiteY130" fmla="*/ 1663540 h 6858000"/>
              <a:gd name="connsiteX131" fmla="*/ 361783 w 1605470"/>
              <a:gd name="connsiteY131" fmla="*/ 1615777 h 6858000"/>
              <a:gd name="connsiteX132" fmla="*/ 342578 w 1605470"/>
              <a:gd name="connsiteY132" fmla="*/ 1563678 h 6858000"/>
              <a:gd name="connsiteX133" fmla="*/ 355658 w 1605470"/>
              <a:gd name="connsiteY133" fmla="*/ 1519474 h 6858000"/>
              <a:gd name="connsiteX134" fmla="*/ 348400 w 1605470"/>
              <a:gd name="connsiteY134" fmla="*/ 1477995 h 6858000"/>
              <a:gd name="connsiteX135" fmla="*/ 334485 w 1605470"/>
              <a:gd name="connsiteY135" fmla="*/ 1373769 h 6858000"/>
              <a:gd name="connsiteX136" fmla="*/ 342792 w 1605470"/>
              <a:gd name="connsiteY136" fmla="*/ 1307086 h 6858000"/>
              <a:gd name="connsiteX137" fmla="*/ 343980 w 1605470"/>
              <a:gd name="connsiteY137" fmla="*/ 1189033 h 6858000"/>
              <a:gd name="connsiteX138" fmla="*/ 348665 w 1605470"/>
              <a:gd name="connsiteY138" fmla="*/ 1168288 h 6858000"/>
              <a:gd name="connsiteX139" fmla="*/ 340947 w 1605470"/>
              <a:gd name="connsiteY139" fmla="*/ 1142577 h 6858000"/>
              <a:gd name="connsiteX140" fmla="*/ 330253 w 1605470"/>
              <a:gd name="connsiteY140" fmla="*/ 1088484 h 6858000"/>
              <a:gd name="connsiteX141" fmla="*/ 318989 w 1605470"/>
              <a:gd name="connsiteY141" fmla="*/ 1016103 h 6858000"/>
              <a:gd name="connsiteX142" fmla="*/ 320445 w 1605470"/>
              <a:gd name="connsiteY142" fmla="*/ 932283 h 6858000"/>
              <a:gd name="connsiteX143" fmla="*/ 322681 w 1605470"/>
              <a:gd name="connsiteY143" fmla="*/ 915925 h 6858000"/>
              <a:gd name="connsiteX144" fmla="*/ 315310 w 1605470"/>
              <a:gd name="connsiteY144" fmla="*/ 896999 h 6858000"/>
              <a:gd name="connsiteX145" fmla="*/ 284718 w 1605470"/>
              <a:gd name="connsiteY145" fmla="*/ 821517 h 6858000"/>
              <a:gd name="connsiteX146" fmla="*/ 263668 w 1605470"/>
              <a:gd name="connsiteY146" fmla="*/ 751353 h 6858000"/>
              <a:gd name="connsiteX147" fmla="*/ 263226 w 1605470"/>
              <a:gd name="connsiteY147" fmla="*/ 721230 h 6858000"/>
              <a:gd name="connsiteX148" fmla="*/ 248897 w 1605470"/>
              <a:gd name="connsiteY148" fmla="*/ 681659 h 6858000"/>
              <a:gd name="connsiteX149" fmla="*/ 234316 w 1605470"/>
              <a:gd name="connsiteY149" fmla="*/ 635218 h 6858000"/>
              <a:gd name="connsiteX150" fmla="*/ 239327 w 1605470"/>
              <a:gd name="connsiteY150" fmla="*/ 613763 h 6858000"/>
              <a:gd name="connsiteX151" fmla="*/ 225269 w 1605470"/>
              <a:gd name="connsiteY151" fmla="*/ 598582 h 6858000"/>
              <a:gd name="connsiteX152" fmla="*/ 224950 w 1605470"/>
              <a:gd name="connsiteY152" fmla="*/ 576846 h 6858000"/>
              <a:gd name="connsiteX153" fmla="*/ 204576 w 1605470"/>
              <a:gd name="connsiteY153" fmla="*/ 530055 h 6858000"/>
              <a:gd name="connsiteX154" fmla="*/ 219064 w 1605470"/>
              <a:gd name="connsiteY154" fmla="*/ 469651 h 6858000"/>
              <a:gd name="connsiteX155" fmla="*/ 195012 w 1605470"/>
              <a:gd name="connsiteY155" fmla="*/ 448559 h 6858000"/>
              <a:gd name="connsiteX156" fmla="*/ 201434 w 1605470"/>
              <a:gd name="connsiteY156" fmla="*/ 441529 h 6858000"/>
              <a:gd name="connsiteX157" fmla="*/ 200655 w 1605470"/>
              <a:gd name="connsiteY157" fmla="*/ 428927 h 6858000"/>
              <a:gd name="connsiteX158" fmla="*/ 190059 w 1605470"/>
              <a:gd name="connsiteY158" fmla="*/ 430161 h 6858000"/>
              <a:gd name="connsiteX159" fmla="*/ 167079 w 1605470"/>
              <a:gd name="connsiteY159" fmla="*/ 367211 h 6858000"/>
              <a:gd name="connsiteX160" fmla="*/ 124571 w 1605470"/>
              <a:gd name="connsiteY160" fmla="*/ 302178 h 6858000"/>
              <a:gd name="connsiteX161" fmla="*/ 103243 w 1605470"/>
              <a:gd name="connsiteY161" fmla="*/ 211375 h 6858000"/>
              <a:gd name="connsiteX162" fmla="*/ 94571 w 1605470"/>
              <a:gd name="connsiteY162" fmla="*/ 184179 h 6858000"/>
              <a:gd name="connsiteX163" fmla="*/ 13437 w 1605470"/>
              <a:gd name="connsiteY163" fmla="*/ 19287 h 6858000"/>
              <a:gd name="connsiteX164" fmla="*/ 0 w 1605470"/>
              <a:gd name="connsiteY16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49397 w 1605470"/>
              <a:gd name="connsiteY97" fmla="*/ 3307769 h 6858000"/>
              <a:gd name="connsiteX98" fmla="*/ 766960 w 1605470"/>
              <a:gd name="connsiteY98" fmla="*/ 3250522 h 6858000"/>
              <a:gd name="connsiteX99" fmla="*/ 767385 w 1605470"/>
              <a:gd name="connsiteY99" fmla="*/ 3229163 h 6858000"/>
              <a:gd name="connsiteX100" fmla="*/ 769208 w 1605470"/>
              <a:gd name="connsiteY100" fmla="*/ 3217217 h 6858000"/>
              <a:gd name="connsiteX101" fmla="*/ 770350 w 1605470"/>
              <a:gd name="connsiteY101" fmla="*/ 3216125 h 6858000"/>
              <a:gd name="connsiteX102" fmla="*/ 756043 w 1605470"/>
              <a:gd name="connsiteY102" fmla="*/ 3183755 h 6858000"/>
              <a:gd name="connsiteX103" fmla="*/ 756544 w 1605470"/>
              <a:gd name="connsiteY103" fmla="*/ 3178642 h 6858000"/>
              <a:gd name="connsiteX104" fmla="*/ 744144 w 1605470"/>
              <a:gd name="connsiteY104" fmla="*/ 3158586 h 6858000"/>
              <a:gd name="connsiteX105" fmla="*/ 739378 w 1605470"/>
              <a:gd name="connsiteY105" fmla="*/ 3147669 h 6858000"/>
              <a:gd name="connsiteX106" fmla="*/ 734648 w 1605470"/>
              <a:gd name="connsiteY106" fmla="*/ 3145733 h 6858000"/>
              <a:gd name="connsiteX107" fmla="*/ 729329 w 1605470"/>
              <a:gd name="connsiteY107" fmla="*/ 3129034 h 6858000"/>
              <a:gd name="connsiteX108" fmla="*/ 729994 w 1605470"/>
              <a:gd name="connsiteY108" fmla="*/ 3126682 h 6858000"/>
              <a:gd name="connsiteX109" fmla="*/ 720862 w 1605470"/>
              <a:gd name="connsiteY109" fmla="*/ 3114519 h 6858000"/>
              <a:gd name="connsiteX110" fmla="*/ 707471 w 1605470"/>
              <a:gd name="connsiteY110" fmla="*/ 3106272 h 6858000"/>
              <a:gd name="connsiteX111" fmla="*/ 680201 w 1605470"/>
              <a:gd name="connsiteY111" fmla="*/ 2958185 h 6858000"/>
              <a:gd name="connsiteX112" fmla="*/ 622815 w 1605470"/>
              <a:gd name="connsiteY112" fmla="*/ 2762989 h 6858000"/>
              <a:gd name="connsiteX113" fmla="*/ 571733 w 1605470"/>
              <a:gd name="connsiteY113" fmla="*/ 2554718 h 6858000"/>
              <a:gd name="connsiteX114" fmla="*/ 551827 w 1605470"/>
              <a:gd name="connsiteY114" fmla="*/ 2485734 h 6858000"/>
              <a:gd name="connsiteX115" fmla="*/ 542550 w 1605470"/>
              <a:gd name="connsiteY115" fmla="*/ 2447068 h 6858000"/>
              <a:gd name="connsiteX116" fmla="*/ 529511 w 1605470"/>
              <a:gd name="connsiteY116" fmla="*/ 2425819 h 6858000"/>
              <a:gd name="connsiteX117" fmla="*/ 528878 w 1605470"/>
              <a:gd name="connsiteY117" fmla="*/ 2408971 h 6858000"/>
              <a:gd name="connsiteX118" fmla="*/ 535510 w 1605470"/>
              <a:gd name="connsiteY118" fmla="*/ 2402874 h 6858000"/>
              <a:gd name="connsiteX119" fmla="*/ 538122 w 1605470"/>
              <a:gd name="connsiteY119" fmla="*/ 2381443 h 6858000"/>
              <a:gd name="connsiteX120" fmla="*/ 514451 w 1605470"/>
              <a:gd name="connsiteY120" fmla="*/ 2261920 h 6858000"/>
              <a:gd name="connsiteX121" fmla="*/ 504338 w 1605470"/>
              <a:gd name="connsiteY121" fmla="*/ 2195378 h 6858000"/>
              <a:gd name="connsiteX122" fmla="*/ 488555 w 1605470"/>
              <a:gd name="connsiteY122" fmla="*/ 2155135 h 6858000"/>
              <a:gd name="connsiteX123" fmla="*/ 486013 w 1605470"/>
              <a:gd name="connsiteY123" fmla="*/ 2118008 h 6858000"/>
              <a:gd name="connsiteX124" fmla="*/ 487006 w 1605470"/>
              <a:gd name="connsiteY124" fmla="*/ 2050531 h 6858000"/>
              <a:gd name="connsiteX125" fmla="*/ 478812 w 1605470"/>
              <a:gd name="connsiteY125" fmla="*/ 1963269 h 6858000"/>
              <a:gd name="connsiteX126" fmla="*/ 459990 w 1605470"/>
              <a:gd name="connsiteY126" fmla="*/ 1906352 h 6858000"/>
              <a:gd name="connsiteX127" fmla="*/ 436547 w 1605470"/>
              <a:gd name="connsiteY127" fmla="*/ 1861531 h 6858000"/>
              <a:gd name="connsiteX128" fmla="*/ 390346 w 1605470"/>
              <a:gd name="connsiteY128" fmla="*/ 1732919 h 6858000"/>
              <a:gd name="connsiteX129" fmla="*/ 362657 w 1605470"/>
              <a:gd name="connsiteY129" fmla="*/ 1663540 h 6858000"/>
              <a:gd name="connsiteX130" fmla="*/ 361783 w 1605470"/>
              <a:gd name="connsiteY130" fmla="*/ 1615777 h 6858000"/>
              <a:gd name="connsiteX131" fmla="*/ 342578 w 1605470"/>
              <a:gd name="connsiteY131" fmla="*/ 1563678 h 6858000"/>
              <a:gd name="connsiteX132" fmla="*/ 355658 w 1605470"/>
              <a:gd name="connsiteY132" fmla="*/ 1519474 h 6858000"/>
              <a:gd name="connsiteX133" fmla="*/ 348400 w 1605470"/>
              <a:gd name="connsiteY133" fmla="*/ 1477995 h 6858000"/>
              <a:gd name="connsiteX134" fmla="*/ 334485 w 1605470"/>
              <a:gd name="connsiteY134" fmla="*/ 1373769 h 6858000"/>
              <a:gd name="connsiteX135" fmla="*/ 342792 w 1605470"/>
              <a:gd name="connsiteY135" fmla="*/ 1307086 h 6858000"/>
              <a:gd name="connsiteX136" fmla="*/ 343980 w 1605470"/>
              <a:gd name="connsiteY136" fmla="*/ 1189033 h 6858000"/>
              <a:gd name="connsiteX137" fmla="*/ 348665 w 1605470"/>
              <a:gd name="connsiteY137" fmla="*/ 1168288 h 6858000"/>
              <a:gd name="connsiteX138" fmla="*/ 340947 w 1605470"/>
              <a:gd name="connsiteY138" fmla="*/ 1142577 h 6858000"/>
              <a:gd name="connsiteX139" fmla="*/ 330253 w 1605470"/>
              <a:gd name="connsiteY139" fmla="*/ 1088484 h 6858000"/>
              <a:gd name="connsiteX140" fmla="*/ 318989 w 1605470"/>
              <a:gd name="connsiteY140" fmla="*/ 1016103 h 6858000"/>
              <a:gd name="connsiteX141" fmla="*/ 320445 w 1605470"/>
              <a:gd name="connsiteY141" fmla="*/ 932283 h 6858000"/>
              <a:gd name="connsiteX142" fmla="*/ 322681 w 1605470"/>
              <a:gd name="connsiteY142" fmla="*/ 915925 h 6858000"/>
              <a:gd name="connsiteX143" fmla="*/ 315310 w 1605470"/>
              <a:gd name="connsiteY143" fmla="*/ 896999 h 6858000"/>
              <a:gd name="connsiteX144" fmla="*/ 284718 w 1605470"/>
              <a:gd name="connsiteY144" fmla="*/ 821517 h 6858000"/>
              <a:gd name="connsiteX145" fmla="*/ 263668 w 1605470"/>
              <a:gd name="connsiteY145" fmla="*/ 751353 h 6858000"/>
              <a:gd name="connsiteX146" fmla="*/ 263226 w 1605470"/>
              <a:gd name="connsiteY146" fmla="*/ 721230 h 6858000"/>
              <a:gd name="connsiteX147" fmla="*/ 248897 w 1605470"/>
              <a:gd name="connsiteY147" fmla="*/ 681659 h 6858000"/>
              <a:gd name="connsiteX148" fmla="*/ 234316 w 1605470"/>
              <a:gd name="connsiteY148" fmla="*/ 635218 h 6858000"/>
              <a:gd name="connsiteX149" fmla="*/ 239327 w 1605470"/>
              <a:gd name="connsiteY149" fmla="*/ 613763 h 6858000"/>
              <a:gd name="connsiteX150" fmla="*/ 225269 w 1605470"/>
              <a:gd name="connsiteY150" fmla="*/ 598582 h 6858000"/>
              <a:gd name="connsiteX151" fmla="*/ 224950 w 1605470"/>
              <a:gd name="connsiteY151" fmla="*/ 576846 h 6858000"/>
              <a:gd name="connsiteX152" fmla="*/ 204576 w 1605470"/>
              <a:gd name="connsiteY152" fmla="*/ 530055 h 6858000"/>
              <a:gd name="connsiteX153" fmla="*/ 219064 w 1605470"/>
              <a:gd name="connsiteY153" fmla="*/ 469651 h 6858000"/>
              <a:gd name="connsiteX154" fmla="*/ 195012 w 1605470"/>
              <a:gd name="connsiteY154" fmla="*/ 448559 h 6858000"/>
              <a:gd name="connsiteX155" fmla="*/ 201434 w 1605470"/>
              <a:gd name="connsiteY155" fmla="*/ 441529 h 6858000"/>
              <a:gd name="connsiteX156" fmla="*/ 200655 w 1605470"/>
              <a:gd name="connsiteY156" fmla="*/ 428927 h 6858000"/>
              <a:gd name="connsiteX157" fmla="*/ 190059 w 1605470"/>
              <a:gd name="connsiteY157" fmla="*/ 430161 h 6858000"/>
              <a:gd name="connsiteX158" fmla="*/ 167079 w 1605470"/>
              <a:gd name="connsiteY158" fmla="*/ 367211 h 6858000"/>
              <a:gd name="connsiteX159" fmla="*/ 124571 w 1605470"/>
              <a:gd name="connsiteY159" fmla="*/ 302178 h 6858000"/>
              <a:gd name="connsiteX160" fmla="*/ 103243 w 1605470"/>
              <a:gd name="connsiteY160" fmla="*/ 211375 h 6858000"/>
              <a:gd name="connsiteX161" fmla="*/ 94571 w 1605470"/>
              <a:gd name="connsiteY161" fmla="*/ 184179 h 6858000"/>
              <a:gd name="connsiteX162" fmla="*/ 13437 w 1605470"/>
              <a:gd name="connsiteY162" fmla="*/ 19287 h 6858000"/>
              <a:gd name="connsiteX163" fmla="*/ 0 w 1605470"/>
              <a:gd name="connsiteY16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70350 w 1605470"/>
              <a:gd name="connsiteY100" fmla="*/ 3216125 h 6858000"/>
              <a:gd name="connsiteX101" fmla="*/ 756043 w 1605470"/>
              <a:gd name="connsiteY101" fmla="*/ 3183755 h 6858000"/>
              <a:gd name="connsiteX102" fmla="*/ 756544 w 1605470"/>
              <a:gd name="connsiteY102" fmla="*/ 3178642 h 6858000"/>
              <a:gd name="connsiteX103" fmla="*/ 744144 w 1605470"/>
              <a:gd name="connsiteY103" fmla="*/ 3158586 h 6858000"/>
              <a:gd name="connsiteX104" fmla="*/ 739378 w 1605470"/>
              <a:gd name="connsiteY104" fmla="*/ 3147669 h 6858000"/>
              <a:gd name="connsiteX105" fmla="*/ 734648 w 1605470"/>
              <a:gd name="connsiteY105" fmla="*/ 3145733 h 6858000"/>
              <a:gd name="connsiteX106" fmla="*/ 729329 w 1605470"/>
              <a:gd name="connsiteY106" fmla="*/ 3129034 h 6858000"/>
              <a:gd name="connsiteX107" fmla="*/ 729994 w 1605470"/>
              <a:gd name="connsiteY107" fmla="*/ 3126682 h 6858000"/>
              <a:gd name="connsiteX108" fmla="*/ 720862 w 1605470"/>
              <a:gd name="connsiteY108" fmla="*/ 3114519 h 6858000"/>
              <a:gd name="connsiteX109" fmla="*/ 707471 w 1605470"/>
              <a:gd name="connsiteY109" fmla="*/ 3106272 h 6858000"/>
              <a:gd name="connsiteX110" fmla="*/ 680201 w 1605470"/>
              <a:gd name="connsiteY110" fmla="*/ 2958185 h 6858000"/>
              <a:gd name="connsiteX111" fmla="*/ 622815 w 1605470"/>
              <a:gd name="connsiteY111" fmla="*/ 2762989 h 6858000"/>
              <a:gd name="connsiteX112" fmla="*/ 571733 w 1605470"/>
              <a:gd name="connsiteY112" fmla="*/ 2554718 h 6858000"/>
              <a:gd name="connsiteX113" fmla="*/ 551827 w 1605470"/>
              <a:gd name="connsiteY113" fmla="*/ 2485734 h 6858000"/>
              <a:gd name="connsiteX114" fmla="*/ 542550 w 1605470"/>
              <a:gd name="connsiteY114" fmla="*/ 2447068 h 6858000"/>
              <a:gd name="connsiteX115" fmla="*/ 529511 w 1605470"/>
              <a:gd name="connsiteY115" fmla="*/ 2425819 h 6858000"/>
              <a:gd name="connsiteX116" fmla="*/ 528878 w 1605470"/>
              <a:gd name="connsiteY116" fmla="*/ 2408971 h 6858000"/>
              <a:gd name="connsiteX117" fmla="*/ 535510 w 1605470"/>
              <a:gd name="connsiteY117" fmla="*/ 2402874 h 6858000"/>
              <a:gd name="connsiteX118" fmla="*/ 538122 w 1605470"/>
              <a:gd name="connsiteY118" fmla="*/ 2381443 h 6858000"/>
              <a:gd name="connsiteX119" fmla="*/ 514451 w 1605470"/>
              <a:gd name="connsiteY119" fmla="*/ 2261920 h 6858000"/>
              <a:gd name="connsiteX120" fmla="*/ 504338 w 1605470"/>
              <a:gd name="connsiteY120" fmla="*/ 2195378 h 6858000"/>
              <a:gd name="connsiteX121" fmla="*/ 488555 w 1605470"/>
              <a:gd name="connsiteY121" fmla="*/ 2155135 h 6858000"/>
              <a:gd name="connsiteX122" fmla="*/ 486013 w 1605470"/>
              <a:gd name="connsiteY122" fmla="*/ 2118008 h 6858000"/>
              <a:gd name="connsiteX123" fmla="*/ 487006 w 1605470"/>
              <a:gd name="connsiteY123" fmla="*/ 2050531 h 6858000"/>
              <a:gd name="connsiteX124" fmla="*/ 478812 w 1605470"/>
              <a:gd name="connsiteY124" fmla="*/ 1963269 h 6858000"/>
              <a:gd name="connsiteX125" fmla="*/ 459990 w 1605470"/>
              <a:gd name="connsiteY125" fmla="*/ 1906352 h 6858000"/>
              <a:gd name="connsiteX126" fmla="*/ 436547 w 1605470"/>
              <a:gd name="connsiteY126" fmla="*/ 1861531 h 6858000"/>
              <a:gd name="connsiteX127" fmla="*/ 390346 w 1605470"/>
              <a:gd name="connsiteY127" fmla="*/ 1732919 h 6858000"/>
              <a:gd name="connsiteX128" fmla="*/ 362657 w 1605470"/>
              <a:gd name="connsiteY128" fmla="*/ 1663540 h 6858000"/>
              <a:gd name="connsiteX129" fmla="*/ 361783 w 1605470"/>
              <a:gd name="connsiteY129" fmla="*/ 1615777 h 6858000"/>
              <a:gd name="connsiteX130" fmla="*/ 342578 w 1605470"/>
              <a:gd name="connsiteY130" fmla="*/ 1563678 h 6858000"/>
              <a:gd name="connsiteX131" fmla="*/ 355658 w 1605470"/>
              <a:gd name="connsiteY131" fmla="*/ 1519474 h 6858000"/>
              <a:gd name="connsiteX132" fmla="*/ 348400 w 1605470"/>
              <a:gd name="connsiteY132" fmla="*/ 1477995 h 6858000"/>
              <a:gd name="connsiteX133" fmla="*/ 334485 w 1605470"/>
              <a:gd name="connsiteY133" fmla="*/ 1373769 h 6858000"/>
              <a:gd name="connsiteX134" fmla="*/ 342792 w 1605470"/>
              <a:gd name="connsiteY134" fmla="*/ 1307086 h 6858000"/>
              <a:gd name="connsiteX135" fmla="*/ 343980 w 1605470"/>
              <a:gd name="connsiteY135" fmla="*/ 1189033 h 6858000"/>
              <a:gd name="connsiteX136" fmla="*/ 348665 w 1605470"/>
              <a:gd name="connsiteY136" fmla="*/ 1168288 h 6858000"/>
              <a:gd name="connsiteX137" fmla="*/ 340947 w 1605470"/>
              <a:gd name="connsiteY137" fmla="*/ 1142577 h 6858000"/>
              <a:gd name="connsiteX138" fmla="*/ 330253 w 1605470"/>
              <a:gd name="connsiteY138" fmla="*/ 1088484 h 6858000"/>
              <a:gd name="connsiteX139" fmla="*/ 318989 w 1605470"/>
              <a:gd name="connsiteY139" fmla="*/ 1016103 h 6858000"/>
              <a:gd name="connsiteX140" fmla="*/ 320445 w 1605470"/>
              <a:gd name="connsiteY140" fmla="*/ 932283 h 6858000"/>
              <a:gd name="connsiteX141" fmla="*/ 322681 w 1605470"/>
              <a:gd name="connsiteY141" fmla="*/ 915925 h 6858000"/>
              <a:gd name="connsiteX142" fmla="*/ 315310 w 1605470"/>
              <a:gd name="connsiteY142" fmla="*/ 896999 h 6858000"/>
              <a:gd name="connsiteX143" fmla="*/ 284718 w 1605470"/>
              <a:gd name="connsiteY143" fmla="*/ 821517 h 6858000"/>
              <a:gd name="connsiteX144" fmla="*/ 263668 w 1605470"/>
              <a:gd name="connsiteY144" fmla="*/ 751353 h 6858000"/>
              <a:gd name="connsiteX145" fmla="*/ 263226 w 1605470"/>
              <a:gd name="connsiteY145" fmla="*/ 721230 h 6858000"/>
              <a:gd name="connsiteX146" fmla="*/ 248897 w 1605470"/>
              <a:gd name="connsiteY146" fmla="*/ 681659 h 6858000"/>
              <a:gd name="connsiteX147" fmla="*/ 234316 w 1605470"/>
              <a:gd name="connsiteY147" fmla="*/ 635218 h 6858000"/>
              <a:gd name="connsiteX148" fmla="*/ 239327 w 1605470"/>
              <a:gd name="connsiteY148" fmla="*/ 613763 h 6858000"/>
              <a:gd name="connsiteX149" fmla="*/ 225269 w 1605470"/>
              <a:gd name="connsiteY149" fmla="*/ 598582 h 6858000"/>
              <a:gd name="connsiteX150" fmla="*/ 224950 w 1605470"/>
              <a:gd name="connsiteY150" fmla="*/ 576846 h 6858000"/>
              <a:gd name="connsiteX151" fmla="*/ 204576 w 1605470"/>
              <a:gd name="connsiteY151" fmla="*/ 530055 h 6858000"/>
              <a:gd name="connsiteX152" fmla="*/ 219064 w 1605470"/>
              <a:gd name="connsiteY152" fmla="*/ 469651 h 6858000"/>
              <a:gd name="connsiteX153" fmla="*/ 195012 w 1605470"/>
              <a:gd name="connsiteY153" fmla="*/ 448559 h 6858000"/>
              <a:gd name="connsiteX154" fmla="*/ 201434 w 1605470"/>
              <a:gd name="connsiteY154" fmla="*/ 441529 h 6858000"/>
              <a:gd name="connsiteX155" fmla="*/ 200655 w 1605470"/>
              <a:gd name="connsiteY155" fmla="*/ 428927 h 6858000"/>
              <a:gd name="connsiteX156" fmla="*/ 190059 w 1605470"/>
              <a:gd name="connsiteY156" fmla="*/ 430161 h 6858000"/>
              <a:gd name="connsiteX157" fmla="*/ 167079 w 1605470"/>
              <a:gd name="connsiteY157" fmla="*/ 367211 h 6858000"/>
              <a:gd name="connsiteX158" fmla="*/ 124571 w 1605470"/>
              <a:gd name="connsiteY158" fmla="*/ 302178 h 6858000"/>
              <a:gd name="connsiteX159" fmla="*/ 103243 w 1605470"/>
              <a:gd name="connsiteY159" fmla="*/ 211375 h 6858000"/>
              <a:gd name="connsiteX160" fmla="*/ 94571 w 1605470"/>
              <a:gd name="connsiteY160" fmla="*/ 184179 h 6858000"/>
              <a:gd name="connsiteX161" fmla="*/ 13437 w 1605470"/>
              <a:gd name="connsiteY161" fmla="*/ 19287 h 6858000"/>
              <a:gd name="connsiteX162" fmla="*/ 0 w 1605470"/>
              <a:gd name="connsiteY16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70350 w 1605470"/>
              <a:gd name="connsiteY100" fmla="*/ 3216125 h 6858000"/>
              <a:gd name="connsiteX101" fmla="*/ 756043 w 1605470"/>
              <a:gd name="connsiteY101" fmla="*/ 3183755 h 6858000"/>
              <a:gd name="connsiteX102" fmla="*/ 756544 w 1605470"/>
              <a:gd name="connsiteY102" fmla="*/ 3178642 h 6858000"/>
              <a:gd name="connsiteX103" fmla="*/ 744144 w 1605470"/>
              <a:gd name="connsiteY103" fmla="*/ 3158586 h 6858000"/>
              <a:gd name="connsiteX104" fmla="*/ 739378 w 1605470"/>
              <a:gd name="connsiteY104" fmla="*/ 3147669 h 6858000"/>
              <a:gd name="connsiteX105" fmla="*/ 734648 w 1605470"/>
              <a:gd name="connsiteY105" fmla="*/ 3145733 h 6858000"/>
              <a:gd name="connsiteX106" fmla="*/ 729329 w 1605470"/>
              <a:gd name="connsiteY106" fmla="*/ 3129034 h 6858000"/>
              <a:gd name="connsiteX107" fmla="*/ 729994 w 1605470"/>
              <a:gd name="connsiteY107" fmla="*/ 3126682 h 6858000"/>
              <a:gd name="connsiteX108" fmla="*/ 720862 w 1605470"/>
              <a:gd name="connsiteY108" fmla="*/ 3114519 h 6858000"/>
              <a:gd name="connsiteX109" fmla="*/ 707471 w 1605470"/>
              <a:gd name="connsiteY109" fmla="*/ 3106272 h 6858000"/>
              <a:gd name="connsiteX110" fmla="*/ 680201 w 1605470"/>
              <a:gd name="connsiteY110" fmla="*/ 2958185 h 6858000"/>
              <a:gd name="connsiteX111" fmla="*/ 622815 w 1605470"/>
              <a:gd name="connsiteY111" fmla="*/ 2762989 h 6858000"/>
              <a:gd name="connsiteX112" fmla="*/ 571733 w 1605470"/>
              <a:gd name="connsiteY112" fmla="*/ 2554718 h 6858000"/>
              <a:gd name="connsiteX113" fmla="*/ 551827 w 1605470"/>
              <a:gd name="connsiteY113" fmla="*/ 2485734 h 6858000"/>
              <a:gd name="connsiteX114" fmla="*/ 542550 w 1605470"/>
              <a:gd name="connsiteY114" fmla="*/ 2447068 h 6858000"/>
              <a:gd name="connsiteX115" fmla="*/ 529511 w 1605470"/>
              <a:gd name="connsiteY115" fmla="*/ 2425819 h 6858000"/>
              <a:gd name="connsiteX116" fmla="*/ 535510 w 1605470"/>
              <a:gd name="connsiteY116" fmla="*/ 2402874 h 6858000"/>
              <a:gd name="connsiteX117" fmla="*/ 538122 w 1605470"/>
              <a:gd name="connsiteY117" fmla="*/ 2381443 h 6858000"/>
              <a:gd name="connsiteX118" fmla="*/ 514451 w 1605470"/>
              <a:gd name="connsiteY118" fmla="*/ 2261920 h 6858000"/>
              <a:gd name="connsiteX119" fmla="*/ 504338 w 1605470"/>
              <a:gd name="connsiteY119" fmla="*/ 2195378 h 6858000"/>
              <a:gd name="connsiteX120" fmla="*/ 488555 w 1605470"/>
              <a:gd name="connsiteY120" fmla="*/ 2155135 h 6858000"/>
              <a:gd name="connsiteX121" fmla="*/ 486013 w 1605470"/>
              <a:gd name="connsiteY121" fmla="*/ 2118008 h 6858000"/>
              <a:gd name="connsiteX122" fmla="*/ 487006 w 1605470"/>
              <a:gd name="connsiteY122" fmla="*/ 2050531 h 6858000"/>
              <a:gd name="connsiteX123" fmla="*/ 478812 w 1605470"/>
              <a:gd name="connsiteY123" fmla="*/ 1963269 h 6858000"/>
              <a:gd name="connsiteX124" fmla="*/ 459990 w 1605470"/>
              <a:gd name="connsiteY124" fmla="*/ 1906352 h 6858000"/>
              <a:gd name="connsiteX125" fmla="*/ 436547 w 1605470"/>
              <a:gd name="connsiteY125" fmla="*/ 1861531 h 6858000"/>
              <a:gd name="connsiteX126" fmla="*/ 390346 w 1605470"/>
              <a:gd name="connsiteY126" fmla="*/ 1732919 h 6858000"/>
              <a:gd name="connsiteX127" fmla="*/ 362657 w 1605470"/>
              <a:gd name="connsiteY127" fmla="*/ 1663540 h 6858000"/>
              <a:gd name="connsiteX128" fmla="*/ 361783 w 1605470"/>
              <a:gd name="connsiteY128" fmla="*/ 1615777 h 6858000"/>
              <a:gd name="connsiteX129" fmla="*/ 342578 w 1605470"/>
              <a:gd name="connsiteY129" fmla="*/ 1563678 h 6858000"/>
              <a:gd name="connsiteX130" fmla="*/ 355658 w 1605470"/>
              <a:gd name="connsiteY130" fmla="*/ 1519474 h 6858000"/>
              <a:gd name="connsiteX131" fmla="*/ 348400 w 1605470"/>
              <a:gd name="connsiteY131" fmla="*/ 1477995 h 6858000"/>
              <a:gd name="connsiteX132" fmla="*/ 334485 w 1605470"/>
              <a:gd name="connsiteY132" fmla="*/ 1373769 h 6858000"/>
              <a:gd name="connsiteX133" fmla="*/ 342792 w 1605470"/>
              <a:gd name="connsiteY133" fmla="*/ 1307086 h 6858000"/>
              <a:gd name="connsiteX134" fmla="*/ 343980 w 1605470"/>
              <a:gd name="connsiteY134" fmla="*/ 1189033 h 6858000"/>
              <a:gd name="connsiteX135" fmla="*/ 348665 w 1605470"/>
              <a:gd name="connsiteY135" fmla="*/ 1168288 h 6858000"/>
              <a:gd name="connsiteX136" fmla="*/ 340947 w 1605470"/>
              <a:gd name="connsiteY136" fmla="*/ 1142577 h 6858000"/>
              <a:gd name="connsiteX137" fmla="*/ 330253 w 1605470"/>
              <a:gd name="connsiteY137" fmla="*/ 1088484 h 6858000"/>
              <a:gd name="connsiteX138" fmla="*/ 318989 w 1605470"/>
              <a:gd name="connsiteY138" fmla="*/ 1016103 h 6858000"/>
              <a:gd name="connsiteX139" fmla="*/ 320445 w 1605470"/>
              <a:gd name="connsiteY139" fmla="*/ 932283 h 6858000"/>
              <a:gd name="connsiteX140" fmla="*/ 322681 w 1605470"/>
              <a:gd name="connsiteY140" fmla="*/ 915925 h 6858000"/>
              <a:gd name="connsiteX141" fmla="*/ 315310 w 1605470"/>
              <a:gd name="connsiteY141" fmla="*/ 896999 h 6858000"/>
              <a:gd name="connsiteX142" fmla="*/ 284718 w 1605470"/>
              <a:gd name="connsiteY142" fmla="*/ 821517 h 6858000"/>
              <a:gd name="connsiteX143" fmla="*/ 263668 w 1605470"/>
              <a:gd name="connsiteY143" fmla="*/ 751353 h 6858000"/>
              <a:gd name="connsiteX144" fmla="*/ 263226 w 1605470"/>
              <a:gd name="connsiteY144" fmla="*/ 721230 h 6858000"/>
              <a:gd name="connsiteX145" fmla="*/ 248897 w 1605470"/>
              <a:gd name="connsiteY145" fmla="*/ 681659 h 6858000"/>
              <a:gd name="connsiteX146" fmla="*/ 234316 w 1605470"/>
              <a:gd name="connsiteY146" fmla="*/ 635218 h 6858000"/>
              <a:gd name="connsiteX147" fmla="*/ 239327 w 1605470"/>
              <a:gd name="connsiteY147" fmla="*/ 613763 h 6858000"/>
              <a:gd name="connsiteX148" fmla="*/ 225269 w 1605470"/>
              <a:gd name="connsiteY148" fmla="*/ 598582 h 6858000"/>
              <a:gd name="connsiteX149" fmla="*/ 224950 w 1605470"/>
              <a:gd name="connsiteY149" fmla="*/ 576846 h 6858000"/>
              <a:gd name="connsiteX150" fmla="*/ 204576 w 1605470"/>
              <a:gd name="connsiteY150" fmla="*/ 530055 h 6858000"/>
              <a:gd name="connsiteX151" fmla="*/ 219064 w 1605470"/>
              <a:gd name="connsiteY151" fmla="*/ 469651 h 6858000"/>
              <a:gd name="connsiteX152" fmla="*/ 195012 w 1605470"/>
              <a:gd name="connsiteY152" fmla="*/ 448559 h 6858000"/>
              <a:gd name="connsiteX153" fmla="*/ 201434 w 1605470"/>
              <a:gd name="connsiteY153" fmla="*/ 441529 h 6858000"/>
              <a:gd name="connsiteX154" fmla="*/ 200655 w 1605470"/>
              <a:gd name="connsiteY154" fmla="*/ 428927 h 6858000"/>
              <a:gd name="connsiteX155" fmla="*/ 190059 w 1605470"/>
              <a:gd name="connsiteY155" fmla="*/ 430161 h 6858000"/>
              <a:gd name="connsiteX156" fmla="*/ 167079 w 1605470"/>
              <a:gd name="connsiteY156" fmla="*/ 367211 h 6858000"/>
              <a:gd name="connsiteX157" fmla="*/ 124571 w 1605470"/>
              <a:gd name="connsiteY157" fmla="*/ 302178 h 6858000"/>
              <a:gd name="connsiteX158" fmla="*/ 103243 w 1605470"/>
              <a:gd name="connsiteY158" fmla="*/ 211375 h 6858000"/>
              <a:gd name="connsiteX159" fmla="*/ 94571 w 1605470"/>
              <a:gd name="connsiteY159" fmla="*/ 184179 h 6858000"/>
              <a:gd name="connsiteX160" fmla="*/ 13437 w 1605470"/>
              <a:gd name="connsiteY160" fmla="*/ 19287 h 6858000"/>
              <a:gd name="connsiteX161" fmla="*/ 0 w 1605470"/>
              <a:gd name="connsiteY16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39378 w 1605470"/>
              <a:gd name="connsiteY103" fmla="*/ 3147669 h 6858000"/>
              <a:gd name="connsiteX104" fmla="*/ 734648 w 1605470"/>
              <a:gd name="connsiteY104" fmla="*/ 3145733 h 6858000"/>
              <a:gd name="connsiteX105" fmla="*/ 729329 w 1605470"/>
              <a:gd name="connsiteY105" fmla="*/ 3129034 h 6858000"/>
              <a:gd name="connsiteX106" fmla="*/ 729994 w 1605470"/>
              <a:gd name="connsiteY106" fmla="*/ 3126682 h 6858000"/>
              <a:gd name="connsiteX107" fmla="*/ 720862 w 1605470"/>
              <a:gd name="connsiteY107" fmla="*/ 3114519 h 6858000"/>
              <a:gd name="connsiteX108" fmla="*/ 707471 w 1605470"/>
              <a:gd name="connsiteY108" fmla="*/ 3106272 h 6858000"/>
              <a:gd name="connsiteX109" fmla="*/ 680201 w 1605470"/>
              <a:gd name="connsiteY109" fmla="*/ 2958185 h 6858000"/>
              <a:gd name="connsiteX110" fmla="*/ 622815 w 1605470"/>
              <a:gd name="connsiteY110" fmla="*/ 2762989 h 6858000"/>
              <a:gd name="connsiteX111" fmla="*/ 571733 w 1605470"/>
              <a:gd name="connsiteY111" fmla="*/ 2554718 h 6858000"/>
              <a:gd name="connsiteX112" fmla="*/ 551827 w 1605470"/>
              <a:gd name="connsiteY112" fmla="*/ 2485734 h 6858000"/>
              <a:gd name="connsiteX113" fmla="*/ 542550 w 1605470"/>
              <a:gd name="connsiteY113" fmla="*/ 2447068 h 6858000"/>
              <a:gd name="connsiteX114" fmla="*/ 529511 w 1605470"/>
              <a:gd name="connsiteY114" fmla="*/ 2425819 h 6858000"/>
              <a:gd name="connsiteX115" fmla="*/ 535510 w 1605470"/>
              <a:gd name="connsiteY115" fmla="*/ 2402874 h 6858000"/>
              <a:gd name="connsiteX116" fmla="*/ 538122 w 1605470"/>
              <a:gd name="connsiteY116" fmla="*/ 2381443 h 6858000"/>
              <a:gd name="connsiteX117" fmla="*/ 514451 w 1605470"/>
              <a:gd name="connsiteY117" fmla="*/ 2261920 h 6858000"/>
              <a:gd name="connsiteX118" fmla="*/ 504338 w 1605470"/>
              <a:gd name="connsiteY118" fmla="*/ 2195378 h 6858000"/>
              <a:gd name="connsiteX119" fmla="*/ 488555 w 1605470"/>
              <a:gd name="connsiteY119" fmla="*/ 2155135 h 6858000"/>
              <a:gd name="connsiteX120" fmla="*/ 486013 w 1605470"/>
              <a:gd name="connsiteY120" fmla="*/ 2118008 h 6858000"/>
              <a:gd name="connsiteX121" fmla="*/ 487006 w 1605470"/>
              <a:gd name="connsiteY121" fmla="*/ 2050531 h 6858000"/>
              <a:gd name="connsiteX122" fmla="*/ 478812 w 1605470"/>
              <a:gd name="connsiteY122" fmla="*/ 1963269 h 6858000"/>
              <a:gd name="connsiteX123" fmla="*/ 459990 w 1605470"/>
              <a:gd name="connsiteY123" fmla="*/ 1906352 h 6858000"/>
              <a:gd name="connsiteX124" fmla="*/ 436547 w 1605470"/>
              <a:gd name="connsiteY124" fmla="*/ 1861531 h 6858000"/>
              <a:gd name="connsiteX125" fmla="*/ 390346 w 1605470"/>
              <a:gd name="connsiteY125" fmla="*/ 1732919 h 6858000"/>
              <a:gd name="connsiteX126" fmla="*/ 362657 w 1605470"/>
              <a:gd name="connsiteY126" fmla="*/ 1663540 h 6858000"/>
              <a:gd name="connsiteX127" fmla="*/ 361783 w 1605470"/>
              <a:gd name="connsiteY127" fmla="*/ 1615777 h 6858000"/>
              <a:gd name="connsiteX128" fmla="*/ 342578 w 1605470"/>
              <a:gd name="connsiteY128" fmla="*/ 1563678 h 6858000"/>
              <a:gd name="connsiteX129" fmla="*/ 355658 w 1605470"/>
              <a:gd name="connsiteY129" fmla="*/ 1519474 h 6858000"/>
              <a:gd name="connsiteX130" fmla="*/ 348400 w 1605470"/>
              <a:gd name="connsiteY130" fmla="*/ 1477995 h 6858000"/>
              <a:gd name="connsiteX131" fmla="*/ 334485 w 1605470"/>
              <a:gd name="connsiteY131" fmla="*/ 1373769 h 6858000"/>
              <a:gd name="connsiteX132" fmla="*/ 342792 w 1605470"/>
              <a:gd name="connsiteY132" fmla="*/ 1307086 h 6858000"/>
              <a:gd name="connsiteX133" fmla="*/ 343980 w 1605470"/>
              <a:gd name="connsiteY133" fmla="*/ 1189033 h 6858000"/>
              <a:gd name="connsiteX134" fmla="*/ 348665 w 1605470"/>
              <a:gd name="connsiteY134" fmla="*/ 1168288 h 6858000"/>
              <a:gd name="connsiteX135" fmla="*/ 340947 w 1605470"/>
              <a:gd name="connsiteY135" fmla="*/ 1142577 h 6858000"/>
              <a:gd name="connsiteX136" fmla="*/ 330253 w 1605470"/>
              <a:gd name="connsiteY136" fmla="*/ 1088484 h 6858000"/>
              <a:gd name="connsiteX137" fmla="*/ 318989 w 1605470"/>
              <a:gd name="connsiteY137" fmla="*/ 1016103 h 6858000"/>
              <a:gd name="connsiteX138" fmla="*/ 320445 w 1605470"/>
              <a:gd name="connsiteY138" fmla="*/ 932283 h 6858000"/>
              <a:gd name="connsiteX139" fmla="*/ 322681 w 1605470"/>
              <a:gd name="connsiteY139" fmla="*/ 915925 h 6858000"/>
              <a:gd name="connsiteX140" fmla="*/ 315310 w 1605470"/>
              <a:gd name="connsiteY140" fmla="*/ 896999 h 6858000"/>
              <a:gd name="connsiteX141" fmla="*/ 284718 w 1605470"/>
              <a:gd name="connsiteY141" fmla="*/ 821517 h 6858000"/>
              <a:gd name="connsiteX142" fmla="*/ 263668 w 1605470"/>
              <a:gd name="connsiteY142" fmla="*/ 751353 h 6858000"/>
              <a:gd name="connsiteX143" fmla="*/ 263226 w 1605470"/>
              <a:gd name="connsiteY143" fmla="*/ 721230 h 6858000"/>
              <a:gd name="connsiteX144" fmla="*/ 248897 w 1605470"/>
              <a:gd name="connsiteY144" fmla="*/ 681659 h 6858000"/>
              <a:gd name="connsiteX145" fmla="*/ 234316 w 1605470"/>
              <a:gd name="connsiteY145" fmla="*/ 635218 h 6858000"/>
              <a:gd name="connsiteX146" fmla="*/ 239327 w 1605470"/>
              <a:gd name="connsiteY146" fmla="*/ 613763 h 6858000"/>
              <a:gd name="connsiteX147" fmla="*/ 225269 w 1605470"/>
              <a:gd name="connsiteY147" fmla="*/ 598582 h 6858000"/>
              <a:gd name="connsiteX148" fmla="*/ 224950 w 1605470"/>
              <a:gd name="connsiteY148" fmla="*/ 576846 h 6858000"/>
              <a:gd name="connsiteX149" fmla="*/ 204576 w 1605470"/>
              <a:gd name="connsiteY149" fmla="*/ 530055 h 6858000"/>
              <a:gd name="connsiteX150" fmla="*/ 219064 w 1605470"/>
              <a:gd name="connsiteY150" fmla="*/ 469651 h 6858000"/>
              <a:gd name="connsiteX151" fmla="*/ 195012 w 1605470"/>
              <a:gd name="connsiteY151" fmla="*/ 448559 h 6858000"/>
              <a:gd name="connsiteX152" fmla="*/ 201434 w 1605470"/>
              <a:gd name="connsiteY152" fmla="*/ 441529 h 6858000"/>
              <a:gd name="connsiteX153" fmla="*/ 200655 w 1605470"/>
              <a:gd name="connsiteY153" fmla="*/ 428927 h 6858000"/>
              <a:gd name="connsiteX154" fmla="*/ 190059 w 1605470"/>
              <a:gd name="connsiteY154" fmla="*/ 430161 h 6858000"/>
              <a:gd name="connsiteX155" fmla="*/ 167079 w 1605470"/>
              <a:gd name="connsiteY155" fmla="*/ 367211 h 6858000"/>
              <a:gd name="connsiteX156" fmla="*/ 124571 w 1605470"/>
              <a:gd name="connsiteY156" fmla="*/ 302178 h 6858000"/>
              <a:gd name="connsiteX157" fmla="*/ 103243 w 1605470"/>
              <a:gd name="connsiteY157" fmla="*/ 211375 h 6858000"/>
              <a:gd name="connsiteX158" fmla="*/ 94571 w 1605470"/>
              <a:gd name="connsiteY158" fmla="*/ 184179 h 6858000"/>
              <a:gd name="connsiteX159" fmla="*/ 13437 w 1605470"/>
              <a:gd name="connsiteY159" fmla="*/ 19287 h 6858000"/>
              <a:gd name="connsiteX160" fmla="*/ 0 w 1605470"/>
              <a:gd name="connsiteY16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39378 w 1605470"/>
              <a:gd name="connsiteY103" fmla="*/ 3147669 h 6858000"/>
              <a:gd name="connsiteX104" fmla="*/ 729329 w 1605470"/>
              <a:gd name="connsiteY104" fmla="*/ 3129034 h 6858000"/>
              <a:gd name="connsiteX105" fmla="*/ 729994 w 1605470"/>
              <a:gd name="connsiteY105" fmla="*/ 3126682 h 6858000"/>
              <a:gd name="connsiteX106" fmla="*/ 720862 w 1605470"/>
              <a:gd name="connsiteY106" fmla="*/ 3114519 h 6858000"/>
              <a:gd name="connsiteX107" fmla="*/ 707471 w 1605470"/>
              <a:gd name="connsiteY107" fmla="*/ 3106272 h 6858000"/>
              <a:gd name="connsiteX108" fmla="*/ 680201 w 1605470"/>
              <a:gd name="connsiteY108" fmla="*/ 2958185 h 6858000"/>
              <a:gd name="connsiteX109" fmla="*/ 622815 w 1605470"/>
              <a:gd name="connsiteY109" fmla="*/ 2762989 h 6858000"/>
              <a:gd name="connsiteX110" fmla="*/ 571733 w 1605470"/>
              <a:gd name="connsiteY110" fmla="*/ 2554718 h 6858000"/>
              <a:gd name="connsiteX111" fmla="*/ 551827 w 1605470"/>
              <a:gd name="connsiteY111" fmla="*/ 2485734 h 6858000"/>
              <a:gd name="connsiteX112" fmla="*/ 542550 w 1605470"/>
              <a:gd name="connsiteY112" fmla="*/ 2447068 h 6858000"/>
              <a:gd name="connsiteX113" fmla="*/ 529511 w 1605470"/>
              <a:gd name="connsiteY113" fmla="*/ 2425819 h 6858000"/>
              <a:gd name="connsiteX114" fmla="*/ 535510 w 1605470"/>
              <a:gd name="connsiteY114" fmla="*/ 2402874 h 6858000"/>
              <a:gd name="connsiteX115" fmla="*/ 538122 w 1605470"/>
              <a:gd name="connsiteY115" fmla="*/ 2381443 h 6858000"/>
              <a:gd name="connsiteX116" fmla="*/ 514451 w 1605470"/>
              <a:gd name="connsiteY116" fmla="*/ 2261920 h 6858000"/>
              <a:gd name="connsiteX117" fmla="*/ 504338 w 1605470"/>
              <a:gd name="connsiteY117" fmla="*/ 2195378 h 6858000"/>
              <a:gd name="connsiteX118" fmla="*/ 488555 w 1605470"/>
              <a:gd name="connsiteY118" fmla="*/ 2155135 h 6858000"/>
              <a:gd name="connsiteX119" fmla="*/ 486013 w 1605470"/>
              <a:gd name="connsiteY119" fmla="*/ 2118008 h 6858000"/>
              <a:gd name="connsiteX120" fmla="*/ 487006 w 1605470"/>
              <a:gd name="connsiteY120" fmla="*/ 2050531 h 6858000"/>
              <a:gd name="connsiteX121" fmla="*/ 478812 w 1605470"/>
              <a:gd name="connsiteY121" fmla="*/ 1963269 h 6858000"/>
              <a:gd name="connsiteX122" fmla="*/ 459990 w 1605470"/>
              <a:gd name="connsiteY122" fmla="*/ 1906352 h 6858000"/>
              <a:gd name="connsiteX123" fmla="*/ 436547 w 1605470"/>
              <a:gd name="connsiteY123" fmla="*/ 1861531 h 6858000"/>
              <a:gd name="connsiteX124" fmla="*/ 390346 w 1605470"/>
              <a:gd name="connsiteY124" fmla="*/ 1732919 h 6858000"/>
              <a:gd name="connsiteX125" fmla="*/ 362657 w 1605470"/>
              <a:gd name="connsiteY125" fmla="*/ 1663540 h 6858000"/>
              <a:gd name="connsiteX126" fmla="*/ 361783 w 1605470"/>
              <a:gd name="connsiteY126" fmla="*/ 1615777 h 6858000"/>
              <a:gd name="connsiteX127" fmla="*/ 342578 w 1605470"/>
              <a:gd name="connsiteY127" fmla="*/ 1563678 h 6858000"/>
              <a:gd name="connsiteX128" fmla="*/ 355658 w 1605470"/>
              <a:gd name="connsiteY128" fmla="*/ 1519474 h 6858000"/>
              <a:gd name="connsiteX129" fmla="*/ 348400 w 1605470"/>
              <a:gd name="connsiteY129" fmla="*/ 1477995 h 6858000"/>
              <a:gd name="connsiteX130" fmla="*/ 334485 w 1605470"/>
              <a:gd name="connsiteY130" fmla="*/ 1373769 h 6858000"/>
              <a:gd name="connsiteX131" fmla="*/ 342792 w 1605470"/>
              <a:gd name="connsiteY131" fmla="*/ 1307086 h 6858000"/>
              <a:gd name="connsiteX132" fmla="*/ 343980 w 1605470"/>
              <a:gd name="connsiteY132" fmla="*/ 1189033 h 6858000"/>
              <a:gd name="connsiteX133" fmla="*/ 348665 w 1605470"/>
              <a:gd name="connsiteY133" fmla="*/ 1168288 h 6858000"/>
              <a:gd name="connsiteX134" fmla="*/ 340947 w 1605470"/>
              <a:gd name="connsiteY134" fmla="*/ 1142577 h 6858000"/>
              <a:gd name="connsiteX135" fmla="*/ 330253 w 1605470"/>
              <a:gd name="connsiteY135" fmla="*/ 1088484 h 6858000"/>
              <a:gd name="connsiteX136" fmla="*/ 318989 w 1605470"/>
              <a:gd name="connsiteY136" fmla="*/ 1016103 h 6858000"/>
              <a:gd name="connsiteX137" fmla="*/ 320445 w 1605470"/>
              <a:gd name="connsiteY137" fmla="*/ 932283 h 6858000"/>
              <a:gd name="connsiteX138" fmla="*/ 322681 w 1605470"/>
              <a:gd name="connsiteY138" fmla="*/ 915925 h 6858000"/>
              <a:gd name="connsiteX139" fmla="*/ 315310 w 1605470"/>
              <a:gd name="connsiteY139" fmla="*/ 896999 h 6858000"/>
              <a:gd name="connsiteX140" fmla="*/ 284718 w 1605470"/>
              <a:gd name="connsiteY140" fmla="*/ 821517 h 6858000"/>
              <a:gd name="connsiteX141" fmla="*/ 263668 w 1605470"/>
              <a:gd name="connsiteY141" fmla="*/ 751353 h 6858000"/>
              <a:gd name="connsiteX142" fmla="*/ 263226 w 1605470"/>
              <a:gd name="connsiteY142" fmla="*/ 721230 h 6858000"/>
              <a:gd name="connsiteX143" fmla="*/ 248897 w 1605470"/>
              <a:gd name="connsiteY143" fmla="*/ 681659 h 6858000"/>
              <a:gd name="connsiteX144" fmla="*/ 234316 w 1605470"/>
              <a:gd name="connsiteY144" fmla="*/ 635218 h 6858000"/>
              <a:gd name="connsiteX145" fmla="*/ 239327 w 1605470"/>
              <a:gd name="connsiteY145" fmla="*/ 613763 h 6858000"/>
              <a:gd name="connsiteX146" fmla="*/ 225269 w 1605470"/>
              <a:gd name="connsiteY146" fmla="*/ 598582 h 6858000"/>
              <a:gd name="connsiteX147" fmla="*/ 224950 w 1605470"/>
              <a:gd name="connsiteY147" fmla="*/ 576846 h 6858000"/>
              <a:gd name="connsiteX148" fmla="*/ 204576 w 1605470"/>
              <a:gd name="connsiteY148" fmla="*/ 530055 h 6858000"/>
              <a:gd name="connsiteX149" fmla="*/ 219064 w 1605470"/>
              <a:gd name="connsiteY149" fmla="*/ 469651 h 6858000"/>
              <a:gd name="connsiteX150" fmla="*/ 195012 w 1605470"/>
              <a:gd name="connsiteY150" fmla="*/ 448559 h 6858000"/>
              <a:gd name="connsiteX151" fmla="*/ 201434 w 1605470"/>
              <a:gd name="connsiteY151" fmla="*/ 441529 h 6858000"/>
              <a:gd name="connsiteX152" fmla="*/ 200655 w 1605470"/>
              <a:gd name="connsiteY152" fmla="*/ 428927 h 6858000"/>
              <a:gd name="connsiteX153" fmla="*/ 190059 w 1605470"/>
              <a:gd name="connsiteY153" fmla="*/ 430161 h 6858000"/>
              <a:gd name="connsiteX154" fmla="*/ 167079 w 1605470"/>
              <a:gd name="connsiteY154" fmla="*/ 367211 h 6858000"/>
              <a:gd name="connsiteX155" fmla="*/ 124571 w 1605470"/>
              <a:gd name="connsiteY155" fmla="*/ 302178 h 6858000"/>
              <a:gd name="connsiteX156" fmla="*/ 103243 w 1605470"/>
              <a:gd name="connsiteY156" fmla="*/ 211375 h 6858000"/>
              <a:gd name="connsiteX157" fmla="*/ 94571 w 1605470"/>
              <a:gd name="connsiteY157" fmla="*/ 184179 h 6858000"/>
              <a:gd name="connsiteX158" fmla="*/ 13437 w 1605470"/>
              <a:gd name="connsiteY158" fmla="*/ 19287 h 6858000"/>
              <a:gd name="connsiteX159" fmla="*/ 0 w 1605470"/>
              <a:gd name="connsiteY15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29329 w 1605470"/>
              <a:gd name="connsiteY103" fmla="*/ 3129034 h 6858000"/>
              <a:gd name="connsiteX104" fmla="*/ 729994 w 1605470"/>
              <a:gd name="connsiteY104" fmla="*/ 3126682 h 6858000"/>
              <a:gd name="connsiteX105" fmla="*/ 720862 w 1605470"/>
              <a:gd name="connsiteY105" fmla="*/ 3114519 h 6858000"/>
              <a:gd name="connsiteX106" fmla="*/ 707471 w 1605470"/>
              <a:gd name="connsiteY106" fmla="*/ 3106272 h 6858000"/>
              <a:gd name="connsiteX107" fmla="*/ 680201 w 1605470"/>
              <a:gd name="connsiteY107" fmla="*/ 2958185 h 6858000"/>
              <a:gd name="connsiteX108" fmla="*/ 622815 w 1605470"/>
              <a:gd name="connsiteY108" fmla="*/ 2762989 h 6858000"/>
              <a:gd name="connsiteX109" fmla="*/ 571733 w 1605470"/>
              <a:gd name="connsiteY109" fmla="*/ 2554718 h 6858000"/>
              <a:gd name="connsiteX110" fmla="*/ 551827 w 1605470"/>
              <a:gd name="connsiteY110" fmla="*/ 2485734 h 6858000"/>
              <a:gd name="connsiteX111" fmla="*/ 542550 w 1605470"/>
              <a:gd name="connsiteY111" fmla="*/ 2447068 h 6858000"/>
              <a:gd name="connsiteX112" fmla="*/ 529511 w 1605470"/>
              <a:gd name="connsiteY112" fmla="*/ 2425819 h 6858000"/>
              <a:gd name="connsiteX113" fmla="*/ 535510 w 1605470"/>
              <a:gd name="connsiteY113" fmla="*/ 2402874 h 6858000"/>
              <a:gd name="connsiteX114" fmla="*/ 538122 w 1605470"/>
              <a:gd name="connsiteY114" fmla="*/ 2381443 h 6858000"/>
              <a:gd name="connsiteX115" fmla="*/ 514451 w 1605470"/>
              <a:gd name="connsiteY115" fmla="*/ 2261920 h 6858000"/>
              <a:gd name="connsiteX116" fmla="*/ 504338 w 1605470"/>
              <a:gd name="connsiteY116" fmla="*/ 2195378 h 6858000"/>
              <a:gd name="connsiteX117" fmla="*/ 488555 w 1605470"/>
              <a:gd name="connsiteY117" fmla="*/ 2155135 h 6858000"/>
              <a:gd name="connsiteX118" fmla="*/ 486013 w 1605470"/>
              <a:gd name="connsiteY118" fmla="*/ 2118008 h 6858000"/>
              <a:gd name="connsiteX119" fmla="*/ 487006 w 1605470"/>
              <a:gd name="connsiteY119" fmla="*/ 2050531 h 6858000"/>
              <a:gd name="connsiteX120" fmla="*/ 478812 w 1605470"/>
              <a:gd name="connsiteY120" fmla="*/ 1963269 h 6858000"/>
              <a:gd name="connsiteX121" fmla="*/ 459990 w 1605470"/>
              <a:gd name="connsiteY121" fmla="*/ 1906352 h 6858000"/>
              <a:gd name="connsiteX122" fmla="*/ 436547 w 1605470"/>
              <a:gd name="connsiteY122" fmla="*/ 1861531 h 6858000"/>
              <a:gd name="connsiteX123" fmla="*/ 390346 w 1605470"/>
              <a:gd name="connsiteY123" fmla="*/ 1732919 h 6858000"/>
              <a:gd name="connsiteX124" fmla="*/ 362657 w 1605470"/>
              <a:gd name="connsiteY124" fmla="*/ 1663540 h 6858000"/>
              <a:gd name="connsiteX125" fmla="*/ 361783 w 1605470"/>
              <a:gd name="connsiteY125" fmla="*/ 1615777 h 6858000"/>
              <a:gd name="connsiteX126" fmla="*/ 342578 w 1605470"/>
              <a:gd name="connsiteY126" fmla="*/ 1563678 h 6858000"/>
              <a:gd name="connsiteX127" fmla="*/ 355658 w 1605470"/>
              <a:gd name="connsiteY127" fmla="*/ 1519474 h 6858000"/>
              <a:gd name="connsiteX128" fmla="*/ 348400 w 1605470"/>
              <a:gd name="connsiteY128" fmla="*/ 1477995 h 6858000"/>
              <a:gd name="connsiteX129" fmla="*/ 334485 w 1605470"/>
              <a:gd name="connsiteY129" fmla="*/ 1373769 h 6858000"/>
              <a:gd name="connsiteX130" fmla="*/ 342792 w 1605470"/>
              <a:gd name="connsiteY130" fmla="*/ 1307086 h 6858000"/>
              <a:gd name="connsiteX131" fmla="*/ 343980 w 1605470"/>
              <a:gd name="connsiteY131" fmla="*/ 1189033 h 6858000"/>
              <a:gd name="connsiteX132" fmla="*/ 348665 w 1605470"/>
              <a:gd name="connsiteY132" fmla="*/ 1168288 h 6858000"/>
              <a:gd name="connsiteX133" fmla="*/ 340947 w 1605470"/>
              <a:gd name="connsiteY133" fmla="*/ 1142577 h 6858000"/>
              <a:gd name="connsiteX134" fmla="*/ 330253 w 1605470"/>
              <a:gd name="connsiteY134" fmla="*/ 1088484 h 6858000"/>
              <a:gd name="connsiteX135" fmla="*/ 318989 w 1605470"/>
              <a:gd name="connsiteY135" fmla="*/ 1016103 h 6858000"/>
              <a:gd name="connsiteX136" fmla="*/ 320445 w 1605470"/>
              <a:gd name="connsiteY136" fmla="*/ 932283 h 6858000"/>
              <a:gd name="connsiteX137" fmla="*/ 322681 w 1605470"/>
              <a:gd name="connsiteY137" fmla="*/ 915925 h 6858000"/>
              <a:gd name="connsiteX138" fmla="*/ 315310 w 1605470"/>
              <a:gd name="connsiteY138" fmla="*/ 896999 h 6858000"/>
              <a:gd name="connsiteX139" fmla="*/ 284718 w 1605470"/>
              <a:gd name="connsiteY139" fmla="*/ 821517 h 6858000"/>
              <a:gd name="connsiteX140" fmla="*/ 263668 w 1605470"/>
              <a:gd name="connsiteY140" fmla="*/ 751353 h 6858000"/>
              <a:gd name="connsiteX141" fmla="*/ 263226 w 1605470"/>
              <a:gd name="connsiteY141" fmla="*/ 721230 h 6858000"/>
              <a:gd name="connsiteX142" fmla="*/ 248897 w 1605470"/>
              <a:gd name="connsiteY142" fmla="*/ 681659 h 6858000"/>
              <a:gd name="connsiteX143" fmla="*/ 234316 w 1605470"/>
              <a:gd name="connsiteY143" fmla="*/ 635218 h 6858000"/>
              <a:gd name="connsiteX144" fmla="*/ 239327 w 1605470"/>
              <a:gd name="connsiteY144" fmla="*/ 613763 h 6858000"/>
              <a:gd name="connsiteX145" fmla="*/ 225269 w 1605470"/>
              <a:gd name="connsiteY145" fmla="*/ 598582 h 6858000"/>
              <a:gd name="connsiteX146" fmla="*/ 224950 w 1605470"/>
              <a:gd name="connsiteY146" fmla="*/ 576846 h 6858000"/>
              <a:gd name="connsiteX147" fmla="*/ 204576 w 1605470"/>
              <a:gd name="connsiteY147" fmla="*/ 530055 h 6858000"/>
              <a:gd name="connsiteX148" fmla="*/ 219064 w 1605470"/>
              <a:gd name="connsiteY148" fmla="*/ 469651 h 6858000"/>
              <a:gd name="connsiteX149" fmla="*/ 195012 w 1605470"/>
              <a:gd name="connsiteY149" fmla="*/ 448559 h 6858000"/>
              <a:gd name="connsiteX150" fmla="*/ 201434 w 1605470"/>
              <a:gd name="connsiteY150" fmla="*/ 441529 h 6858000"/>
              <a:gd name="connsiteX151" fmla="*/ 200655 w 1605470"/>
              <a:gd name="connsiteY151" fmla="*/ 428927 h 6858000"/>
              <a:gd name="connsiteX152" fmla="*/ 190059 w 1605470"/>
              <a:gd name="connsiteY152" fmla="*/ 430161 h 6858000"/>
              <a:gd name="connsiteX153" fmla="*/ 167079 w 1605470"/>
              <a:gd name="connsiteY153" fmla="*/ 367211 h 6858000"/>
              <a:gd name="connsiteX154" fmla="*/ 124571 w 1605470"/>
              <a:gd name="connsiteY154" fmla="*/ 302178 h 6858000"/>
              <a:gd name="connsiteX155" fmla="*/ 103243 w 1605470"/>
              <a:gd name="connsiteY155" fmla="*/ 211375 h 6858000"/>
              <a:gd name="connsiteX156" fmla="*/ 94571 w 1605470"/>
              <a:gd name="connsiteY156" fmla="*/ 184179 h 6858000"/>
              <a:gd name="connsiteX157" fmla="*/ 13437 w 1605470"/>
              <a:gd name="connsiteY157" fmla="*/ 19287 h 6858000"/>
              <a:gd name="connsiteX158" fmla="*/ 0 w 1605470"/>
              <a:gd name="connsiteY15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0830 w 1605470"/>
              <a:gd name="connsiteY75" fmla="*/ 3974753 h 6858000"/>
              <a:gd name="connsiteX76" fmla="*/ 692428 w 1605470"/>
              <a:gd name="connsiteY76" fmla="*/ 3969950 h 6858000"/>
              <a:gd name="connsiteX77" fmla="*/ 685850 w 1605470"/>
              <a:gd name="connsiteY77" fmla="*/ 3933779 h 6858000"/>
              <a:gd name="connsiteX78" fmla="*/ 687181 w 1605470"/>
              <a:gd name="connsiteY78" fmla="*/ 3933093 h 6858000"/>
              <a:gd name="connsiteX79" fmla="*/ 691535 w 1605470"/>
              <a:gd name="connsiteY79" fmla="*/ 3922082 h 6858000"/>
              <a:gd name="connsiteX80" fmla="*/ 696613 w 1605470"/>
              <a:gd name="connsiteY80" fmla="*/ 3901461 h 6858000"/>
              <a:gd name="connsiteX81" fmla="*/ 719207 w 1605470"/>
              <a:gd name="connsiteY81" fmla="*/ 3813873 h 6858000"/>
              <a:gd name="connsiteX82" fmla="*/ 718632 w 1605470"/>
              <a:gd name="connsiteY82" fmla="*/ 3806161 h 6858000"/>
              <a:gd name="connsiteX83" fmla="*/ 718939 w 1605470"/>
              <a:gd name="connsiteY83" fmla="*/ 3805957 h 6858000"/>
              <a:gd name="connsiteX84" fmla="*/ 718966 w 1605470"/>
              <a:gd name="connsiteY84" fmla="*/ 3797724 h 6858000"/>
              <a:gd name="connsiteX85" fmla="*/ 717581 w 1605470"/>
              <a:gd name="connsiteY85" fmla="*/ 3792098 h 6858000"/>
              <a:gd name="connsiteX86" fmla="*/ 716465 w 1605470"/>
              <a:gd name="connsiteY86" fmla="*/ 3777135 h 6858000"/>
              <a:gd name="connsiteX87" fmla="*/ 718198 w 1605470"/>
              <a:gd name="connsiteY87" fmla="*/ 3771656 h 6858000"/>
              <a:gd name="connsiteX88" fmla="*/ 721941 w 1605470"/>
              <a:gd name="connsiteY88" fmla="*/ 3769007 h 6858000"/>
              <a:gd name="connsiteX89" fmla="*/ 721407 w 1605470"/>
              <a:gd name="connsiteY89" fmla="*/ 3767709 h 6858000"/>
              <a:gd name="connsiteX90" fmla="*/ 730103 w 1605470"/>
              <a:gd name="connsiteY90" fmla="*/ 3738082 h 6858000"/>
              <a:gd name="connsiteX91" fmla="*/ 737449 w 1605470"/>
              <a:gd name="connsiteY91" fmla="*/ 3673397 h 6858000"/>
              <a:gd name="connsiteX92" fmla="*/ 736745 w 1605470"/>
              <a:gd name="connsiteY92" fmla="*/ 3637109 h 6858000"/>
              <a:gd name="connsiteX93" fmla="*/ 740188 w 1605470"/>
              <a:gd name="connsiteY93" fmla="*/ 3536883 h 6858000"/>
              <a:gd name="connsiteX94" fmla="*/ 747726 w 1605470"/>
              <a:gd name="connsiteY94" fmla="*/ 3435652 h 6858000"/>
              <a:gd name="connsiteX95" fmla="*/ 749397 w 1605470"/>
              <a:gd name="connsiteY95" fmla="*/ 3307769 h 6858000"/>
              <a:gd name="connsiteX96" fmla="*/ 766960 w 1605470"/>
              <a:gd name="connsiteY96" fmla="*/ 3250522 h 6858000"/>
              <a:gd name="connsiteX97" fmla="*/ 767385 w 1605470"/>
              <a:gd name="connsiteY97" fmla="*/ 3229163 h 6858000"/>
              <a:gd name="connsiteX98" fmla="*/ 769208 w 1605470"/>
              <a:gd name="connsiteY98" fmla="*/ 3217217 h 6858000"/>
              <a:gd name="connsiteX99" fmla="*/ 756043 w 1605470"/>
              <a:gd name="connsiteY99" fmla="*/ 3183755 h 6858000"/>
              <a:gd name="connsiteX100" fmla="*/ 756544 w 1605470"/>
              <a:gd name="connsiteY100" fmla="*/ 3178642 h 6858000"/>
              <a:gd name="connsiteX101" fmla="*/ 744144 w 1605470"/>
              <a:gd name="connsiteY101" fmla="*/ 3158586 h 6858000"/>
              <a:gd name="connsiteX102" fmla="*/ 729329 w 1605470"/>
              <a:gd name="connsiteY102" fmla="*/ 3129034 h 6858000"/>
              <a:gd name="connsiteX103" fmla="*/ 729994 w 1605470"/>
              <a:gd name="connsiteY103" fmla="*/ 3126682 h 6858000"/>
              <a:gd name="connsiteX104" fmla="*/ 720862 w 1605470"/>
              <a:gd name="connsiteY104" fmla="*/ 3114519 h 6858000"/>
              <a:gd name="connsiteX105" fmla="*/ 707471 w 1605470"/>
              <a:gd name="connsiteY105" fmla="*/ 3106272 h 6858000"/>
              <a:gd name="connsiteX106" fmla="*/ 680201 w 1605470"/>
              <a:gd name="connsiteY106" fmla="*/ 2958185 h 6858000"/>
              <a:gd name="connsiteX107" fmla="*/ 622815 w 1605470"/>
              <a:gd name="connsiteY107" fmla="*/ 2762989 h 6858000"/>
              <a:gd name="connsiteX108" fmla="*/ 571733 w 1605470"/>
              <a:gd name="connsiteY108" fmla="*/ 2554718 h 6858000"/>
              <a:gd name="connsiteX109" fmla="*/ 551827 w 1605470"/>
              <a:gd name="connsiteY109" fmla="*/ 2485734 h 6858000"/>
              <a:gd name="connsiteX110" fmla="*/ 542550 w 1605470"/>
              <a:gd name="connsiteY110" fmla="*/ 2447068 h 6858000"/>
              <a:gd name="connsiteX111" fmla="*/ 529511 w 1605470"/>
              <a:gd name="connsiteY111" fmla="*/ 2425819 h 6858000"/>
              <a:gd name="connsiteX112" fmla="*/ 535510 w 1605470"/>
              <a:gd name="connsiteY112" fmla="*/ 2402874 h 6858000"/>
              <a:gd name="connsiteX113" fmla="*/ 538122 w 1605470"/>
              <a:gd name="connsiteY113" fmla="*/ 2381443 h 6858000"/>
              <a:gd name="connsiteX114" fmla="*/ 514451 w 1605470"/>
              <a:gd name="connsiteY114" fmla="*/ 2261920 h 6858000"/>
              <a:gd name="connsiteX115" fmla="*/ 504338 w 1605470"/>
              <a:gd name="connsiteY115" fmla="*/ 2195378 h 6858000"/>
              <a:gd name="connsiteX116" fmla="*/ 488555 w 1605470"/>
              <a:gd name="connsiteY116" fmla="*/ 2155135 h 6858000"/>
              <a:gd name="connsiteX117" fmla="*/ 486013 w 1605470"/>
              <a:gd name="connsiteY117" fmla="*/ 2118008 h 6858000"/>
              <a:gd name="connsiteX118" fmla="*/ 487006 w 1605470"/>
              <a:gd name="connsiteY118" fmla="*/ 2050531 h 6858000"/>
              <a:gd name="connsiteX119" fmla="*/ 478812 w 1605470"/>
              <a:gd name="connsiteY119" fmla="*/ 1963269 h 6858000"/>
              <a:gd name="connsiteX120" fmla="*/ 459990 w 1605470"/>
              <a:gd name="connsiteY120" fmla="*/ 1906352 h 6858000"/>
              <a:gd name="connsiteX121" fmla="*/ 436547 w 1605470"/>
              <a:gd name="connsiteY121" fmla="*/ 1861531 h 6858000"/>
              <a:gd name="connsiteX122" fmla="*/ 390346 w 1605470"/>
              <a:gd name="connsiteY122" fmla="*/ 1732919 h 6858000"/>
              <a:gd name="connsiteX123" fmla="*/ 362657 w 1605470"/>
              <a:gd name="connsiteY123" fmla="*/ 1663540 h 6858000"/>
              <a:gd name="connsiteX124" fmla="*/ 361783 w 1605470"/>
              <a:gd name="connsiteY124" fmla="*/ 1615777 h 6858000"/>
              <a:gd name="connsiteX125" fmla="*/ 342578 w 1605470"/>
              <a:gd name="connsiteY125" fmla="*/ 1563678 h 6858000"/>
              <a:gd name="connsiteX126" fmla="*/ 355658 w 1605470"/>
              <a:gd name="connsiteY126" fmla="*/ 1519474 h 6858000"/>
              <a:gd name="connsiteX127" fmla="*/ 348400 w 1605470"/>
              <a:gd name="connsiteY127" fmla="*/ 1477995 h 6858000"/>
              <a:gd name="connsiteX128" fmla="*/ 334485 w 1605470"/>
              <a:gd name="connsiteY128" fmla="*/ 1373769 h 6858000"/>
              <a:gd name="connsiteX129" fmla="*/ 342792 w 1605470"/>
              <a:gd name="connsiteY129" fmla="*/ 1307086 h 6858000"/>
              <a:gd name="connsiteX130" fmla="*/ 343980 w 1605470"/>
              <a:gd name="connsiteY130" fmla="*/ 1189033 h 6858000"/>
              <a:gd name="connsiteX131" fmla="*/ 348665 w 1605470"/>
              <a:gd name="connsiteY131" fmla="*/ 1168288 h 6858000"/>
              <a:gd name="connsiteX132" fmla="*/ 340947 w 1605470"/>
              <a:gd name="connsiteY132" fmla="*/ 1142577 h 6858000"/>
              <a:gd name="connsiteX133" fmla="*/ 330253 w 1605470"/>
              <a:gd name="connsiteY133" fmla="*/ 1088484 h 6858000"/>
              <a:gd name="connsiteX134" fmla="*/ 318989 w 1605470"/>
              <a:gd name="connsiteY134" fmla="*/ 1016103 h 6858000"/>
              <a:gd name="connsiteX135" fmla="*/ 320445 w 1605470"/>
              <a:gd name="connsiteY135" fmla="*/ 932283 h 6858000"/>
              <a:gd name="connsiteX136" fmla="*/ 322681 w 1605470"/>
              <a:gd name="connsiteY136" fmla="*/ 915925 h 6858000"/>
              <a:gd name="connsiteX137" fmla="*/ 315310 w 1605470"/>
              <a:gd name="connsiteY137" fmla="*/ 896999 h 6858000"/>
              <a:gd name="connsiteX138" fmla="*/ 284718 w 1605470"/>
              <a:gd name="connsiteY138" fmla="*/ 821517 h 6858000"/>
              <a:gd name="connsiteX139" fmla="*/ 263668 w 1605470"/>
              <a:gd name="connsiteY139" fmla="*/ 751353 h 6858000"/>
              <a:gd name="connsiteX140" fmla="*/ 263226 w 1605470"/>
              <a:gd name="connsiteY140" fmla="*/ 721230 h 6858000"/>
              <a:gd name="connsiteX141" fmla="*/ 248897 w 1605470"/>
              <a:gd name="connsiteY141" fmla="*/ 681659 h 6858000"/>
              <a:gd name="connsiteX142" fmla="*/ 234316 w 1605470"/>
              <a:gd name="connsiteY142" fmla="*/ 635218 h 6858000"/>
              <a:gd name="connsiteX143" fmla="*/ 239327 w 1605470"/>
              <a:gd name="connsiteY143" fmla="*/ 613763 h 6858000"/>
              <a:gd name="connsiteX144" fmla="*/ 225269 w 1605470"/>
              <a:gd name="connsiteY144" fmla="*/ 598582 h 6858000"/>
              <a:gd name="connsiteX145" fmla="*/ 224950 w 1605470"/>
              <a:gd name="connsiteY145" fmla="*/ 576846 h 6858000"/>
              <a:gd name="connsiteX146" fmla="*/ 204576 w 1605470"/>
              <a:gd name="connsiteY146" fmla="*/ 530055 h 6858000"/>
              <a:gd name="connsiteX147" fmla="*/ 219064 w 1605470"/>
              <a:gd name="connsiteY147" fmla="*/ 469651 h 6858000"/>
              <a:gd name="connsiteX148" fmla="*/ 195012 w 1605470"/>
              <a:gd name="connsiteY148" fmla="*/ 448559 h 6858000"/>
              <a:gd name="connsiteX149" fmla="*/ 201434 w 1605470"/>
              <a:gd name="connsiteY149" fmla="*/ 441529 h 6858000"/>
              <a:gd name="connsiteX150" fmla="*/ 200655 w 1605470"/>
              <a:gd name="connsiteY150" fmla="*/ 428927 h 6858000"/>
              <a:gd name="connsiteX151" fmla="*/ 190059 w 1605470"/>
              <a:gd name="connsiteY151" fmla="*/ 430161 h 6858000"/>
              <a:gd name="connsiteX152" fmla="*/ 167079 w 1605470"/>
              <a:gd name="connsiteY152" fmla="*/ 367211 h 6858000"/>
              <a:gd name="connsiteX153" fmla="*/ 124571 w 1605470"/>
              <a:gd name="connsiteY153" fmla="*/ 302178 h 6858000"/>
              <a:gd name="connsiteX154" fmla="*/ 103243 w 1605470"/>
              <a:gd name="connsiteY154" fmla="*/ 211375 h 6858000"/>
              <a:gd name="connsiteX155" fmla="*/ 94571 w 1605470"/>
              <a:gd name="connsiteY155" fmla="*/ 184179 h 6858000"/>
              <a:gd name="connsiteX156" fmla="*/ 13437 w 1605470"/>
              <a:gd name="connsiteY156" fmla="*/ 19287 h 6858000"/>
              <a:gd name="connsiteX157" fmla="*/ 0 w 1605470"/>
              <a:gd name="connsiteY15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219064 w 1605470"/>
              <a:gd name="connsiteY146" fmla="*/ 469651 h 6858000"/>
              <a:gd name="connsiteX147" fmla="*/ 195012 w 1605470"/>
              <a:gd name="connsiteY147" fmla="*/ 448559 h 6858000"/>
              <a:gd name="connsiteX148" fmla="*/ 201434 w 1605470"/>
              <a:gd name="connsiteY148" fmla="*/ 441529 h 6858000"/>
              <a:gd name="connsiteX149" fmla="*/ 200655 w 1605470"/>
              <a:gd name="connsiteY149" fmla="*/ 428927 h 6858000"/>
              <a:gd name="connsiteX150" fmla="*/ 190059 w 1605470"/>
              <a:gd name="connsiteY150" fmla="*/ 430161 h 6858000"/>
              <a:gd name="connsiteX151" fmla="*/ 167079 w 1605470"/>
              <a:gd name="connsiteY151" fmla="*/ 367211 h 6858000"/>
              <a:gd name="connsiteX152" fmla="*/ 124571 w 1605470"/>
              <a:gd name="connsiteY152" fmla="*/ 302178 h 6858000"/>
              <a:gd name="connsiteX153" fmla="*/ 103243 w 1605470"/>
              <a:gd name="connsiteY153" fmla="*/ 211375 h 6858000"/>
              <a:gd name="connsiteX154" fmla="*/ 94571 w 1605470"/>
              <a:gd name="connsiteY154" fmla="*/ 184179 h 6858000"/>
              <a:gd name="connsiteX155" fmla="*/ 13437 w 1605470"/>
              <a:gd name="connsiteY155" fmla="*/ 19287 h 6858000"/>
              <a:gd name="connsiteX156" fmla="*/ 0 w 1605470"/>
              <a:gd name="connsiteY15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195012 w 1605470"/>
              <a:gd name="connsiteY146" fmla="*/ 448559 h 6858000"/>
              <a:gd name="connsiteX147" fmla="*/ 201434 w 1605470"/>
              <a:gd name="connsiteY147" fmla="*/ 441529 h 6858000"/>
              <a:gd name="connsiteX148" fmla="*/ 200655 w 1605470"/>
              <a:gd name="connsiteY148" fmla="*/ 428927 h 6858000"/>
              <a:gd name="connsiteX149" fmla="*/ 190059 w 1605470"/>
              <a:gd name="connsiteY149" fmla="*/ 430161 h 6858000"/>
              <a:gd name="connsiteX150" fmla="*/ 167079 w 1605470"/>
              <a:gd name="connsiteY150" fmla="*/ 367211 h 6858000"/>
              <a:gd name="connsiteX151" fmla="*/ 124571 w 1605470"/>
              <a:gd name="connsiteY151" fmla="*/ 302178 h 6858000"/>
              <a:gd name="connsiteX152" fmla="*/ 103243 w 1605470"/>
              <a:gd name="connsiteY152" fmla="*/ 211375 h 6858000"/>
              <a:gd name="connsiteX153" fmla="*/ 94571 w 1605470"/>
              <a:gd name="connsiteY153" fmla="*/ 184179 h 6858000"/>
              <a:gd name="connsiteX154" fmla="*/ 13437 w 1605470"/>
              <a:gd name="connsiteY154" fmla="*/ 19287 h 6858000"/>
              <a:gd name="connsiteX155" fmla="*/ 0 w 1605470"/>
              <a:gd name="connsiteY15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195012 w 1605470"/>
              <a:gd name="connsiteY146" fmla="*/ 448559 h 6858000"/>
              <a:gd name="connsiteX147" fmla="*/ 201434 w 1605470"/>
              <a:gd name="connsiteY147" fmla="*/ 441529 h 6858000"/>
              <a:gd name="connsiteX148" fmla="*/ 200655 w 1605470"/>
              <a:gd name="connsiteY148" fmla="*/ 428927 h 6858000"/>
              <a:gd name="connsiteX149" fmla="*/ 190059 w 1605470"/>
              <a:gd name="connsiteY149" fmla="*/ 430161 h 6858000"/>
              <a:gd name="connsiteX150" fmla="*/ 167079 w 1605470"/>
              <a:gd name="connsiteY150" fmla="*/ 367211 h 6858000"/>
              <a:gd name="connsiteX151" fmla="*/ 124571 w 1605470"/>
              <a:gd name="connsiteY151" fmla="*/ 302178 h 6858000"/>
              <a:gd name="connsiteX152" fmla="*/ 103243 w 1605470"/>
              <a:gd name="connsiteY152" fmla="*/ 211375 h 6858000"/>
              <a:gd name="connsiteX153" fmla="*/ 94571 w 1605470"/>
              <a:gd name="connsiteY153" fmla="*/ 184179 h 6858000"/>
              <a:gd name="connsiteX154" fmla="*/ 48685 w 1605470"/>
              <a:gd name="connsiteY154" fmla="*/ 13677 h 6858000"/>
              <a:gd name="connsiteX155" fmla="*/ 0 w 1605470"/>
              <a:gd name="connsiteY155" fmla="*/ 0 h 6858000"/>
              <a:gd name="connsiteX0" fmla="*/ 48246 w 1556785"/>
              <a:gd name="connsiteY0" fmla="*/ 0 h 6858000"/>
              <a:gd name="connsiteX1" fmla="*/ 1556785 w 1556785"/>
              <a:gd name="connsiteY1" fmla="*/ 0 h 6858000"/>
              <a:gd name="connsiteX2" fmla="*/ 1556785 w 1556785"/>
              <a:gd name="connsiteY2" fmla="*/ 6858000 h 6858000"/>
              <a:gd name="connsiteX3" fmla="*/ 105420 w 1556785"/>
              <a:gd name="connsiteY3" fmla="*/ 6858000 h 6858000"/>
              <a:gd name="connsiteX4" fmla="*/ 105561 w 1556785"/>
              <a:gd name="connsiteY4" fmla="*/ 6857735 h 6858000"/>
              <a:gd name="connsiteX5" fmla="*/ 117610 w 1556785"/>
              <a:gd name="connsiteY5" fmla="*/ 6809549 h 6858000"/>
              <a:gd name="connsiteX6" fmla="*/ 149821 w 1556785"/>
              <a:gd name="connsiteY6" fmla="*/ 6715115 h 6858000"/>
              <a:gd name="connsiteX7" fmla="*/ 159672 w 1556785"/>
              <a:gd name="connsiteY7" fmla="*/ 6680170 h 6858000"/>
              <a:gd name="connsiteX8" fmla="*/ 185222 w 1556785"/>
              <a:gd name="connsiteY8" fmla="*/ 6621207 h 6858000"/>
              <a:gd name="connsiteX9" fmla="*/ 201879 w 1556785"/>
              <a:gd name="connsiteY9" fmla="*/ 6596265 h 6858000"/>
              <a:gd name="connsiteX10" fmla="*/ 201758 w 1556785"/>
              <a:gd name="connsiteY10" fmla="*/ 6594818 h 6858000"/>
              <a:gd name="connsiteX11" fmla="*/ 206003 w 1556785"/>
              <a:gd name="connsiteY11" fmla="*/ 6593735 h 6858000"/>
              <a:gd name="connsiteX12" fmla="*/ 209200 w 1556785"/>
              <a:gd name="connsiteY12" fmla="*/ 6589172 h 6858000"/>
              <a:gd name="connsiteX13" fmla="*/ 212494 w 1556785"/>
              <a:gd name="connsiteY13" fmla="*/ 6574442 h 6858000"/>
              <a:gd name="connsiteX14" fmla="*/ 212834 w 1556785"/>
              <a:gd name="connsiteY14" fmla="*/ 6568530 h 6858000"/>
              <a:gd name="connsiteX15" fmla="*/ 215243 w 1556785"/>
              <a:gd name="connsiteY15" fmla="*/ 6560674 h 6858000"/>
              <a:gd name="connsiteX16" fmla="*/ 215588 w 1556785"/>
              <a:gd name="connsiteY16" fmla="*/ 6560598 h 6858000"/>
              <a:gd name="connsiteX17" fmla="*/ 217285 w 1556785"/>
              <a:gd name="connsiteY17" fmla="*/ 6553006 h 6858000"/>
              <a:gd name="connsiteX18" fmla="*/ 221981 w 1556785"/>
              <a:gd name="connsiteY18" fmla="*/ 6514360 h 6858000"/>
              <a:gd name="connsiteX19" fmla="*/ 263635 w 1556785"/>
              <a:gd name="connsiteY19" fmla="*/ 6478062 h 6858000"/>
              <a:gd name="connsiteX20" fmla="*/ 274324 w 1556785"/>
              <a:gd name="connsiteY20" fmla="*/ 6460325 h 6858000"/>
              <a:gd name="connsiteX21" fmla="*/ 281557 w 1556785"/>
              <a:gd name="connsiteY21" fmla="*/ 6451488 h 6858000"/>
              <a:gd name="connsiteX22" fmla="*/ 282992 w 1556785"/>
              <a:gd name="connsiteY22" fmla="*/ 6451348 h 6858000"/>
              <a:gd name="connsiteX23" fmla="*/ 287350 w 1556785"/>
              <a:gd name="connsiteY23" fmla="*/ 6414240 h 6858000"/>
              <a:gd name="connsiteX24" fmla="*/ 290226 w 1556785"/>
              <a:gd name="connsiteY24" fmla="*/ 6410269 h 6858000"/>
              <a:gd name="connsiteX25" fmla="*/ 290126 w 1556785"/>
              <a:gd name="connsiteY25" fmla="*/ 6384857 h 6858000"/>
              <a:gd name="connsiteX26" fmla="*/ 291643 w 1556785"/>
              <a:gd name="connsiteY26" fmla="*/ 6372381 h 6858000"/>
              <a:gd name="connsiteX27" fmla="*/ 288837 w 1556785"/>
              <a:gd name="connsiteY27" fmla="*/ 6367510 h 6858000"/>
              <a:gd name="connsiteX28" fmla="*/ 292717 w 1556785"/>
              <a:gd name="connsiteY28" fmla="*/ 6349778 h 6858000"/>
              <a:gd name="connsiteX29" fmla="*/ 294382 w 1556785"/>
              <a:gd name="connsiteY29" fmla="*/ 6348250 h 6858000"/>
              <a:gd name="connsiteX30" fmla="*/ 310416 w 1556785"/>
              <a:gd name="connsiteY30" fmla="*/ 6281972 h 6858000"/>
              <a:gd name="connsiteX31" fmla="*/ 321179 w 1556785"/>
              <a:gd name="connsiteY31" fmla="*/ 6211940 h 6858000"/>
              <a:gd name="connsiteX32" fmla="*/ 362674 w 1556785"/>
              <a:gd name="connsiteY32" fmla="*/ 6113913 h 6858000"/>
              <a:gd name="connsiteX33" fmla="*/ 366967 w 1556785"/>
              <a:gd name="connsiteY33" fmla="*/ 6028119 h 6858000"/>
              <a:gd name="connsiteX34" fmla="*/ 393747 w 1556785"/>
              <a:gd name="connsiteY34" fmla="*/ 5934687 h 6858000"/>
              <a:gd name="connsiteX35" fmla="*/ 427759 w 1556785"/>
              <a:gd name="connsiteY35" fmla="*/ 5765594 h 6858000"/>
              <a:gd name="connsiteX36" fmla="*/ 459595 w 1556785"/>
              <a:gd name="connsiteY36" fmla="*/ 5693685 h 6858000"/>
              <a:gd name="connsiteX37" fmla="*/ 479650 w 1556785"/>
              <a:gd name="connsiteY37" fmla="*/ 5665173 h 6858000"/>
              <a:gd name="connsiteX38" fmla="*/ 513367 w 1556785"/>
              <a:gd name="connsiteY38" fmla="*/ 5563435 h 6858000"/>
              <a:gd name="connsiteX39" fmla="*/ 542872 w 1556785"/>
              <a:gd name="connsiteY39" fmla="*/ 5476393 h 6858000"/>
              <a:gd name="connsiteX40" fmla="*/ 574065 w 1556785"/>
              <a:gd name="connsiteY40" fmla="*/ 5396260 h 6858000"/>
              <a:gd name="connsiteX41" fmla="*/ 590046 w 1556785"/>
              <a:gd name="connsiteY41" fmla="*/ 5330009 h 6858000"/>
              <a:gd name="connsiteX42" fmla="*/ 623539 w 1556785"/>
              <a:gd name="connsiteY42" fmla="*/ 5273739 h 6858000"/>
              <a:gd name="connsiteX43" fmla="*/ 633138 w 1556785"/>
              <a:gd name="connsiteY43" fmla="*/ 5241779 h 6858000"/>
              <a:gd name="connsiteX44" fmla="*/ 644364 w 1556785"/>
              <a:gd name="connsiteY44" fmla="*/ 5225268 h 6858000"/>
              <a:gd name="connsiteX45" fmla="*/ 645384 w 1556785"/>
              <a:gd name="connsiteY45" fmla="*/ 5217684 h 6858000"/>
              <a:gd name="connsiteX46" fmla="*/ 652725 w 1556785"/>
              <a:gd name="connsiteY46" fmla="*/ 5193377 h 6858000"/>
              <a:gd name="connsiteX47" fmla="*/ 656028 w 1556785"/>
              <a:gd name="connsiteY47" fmla="*/ 5179288 h 6858000"/>
              <a:gd name="connsiteX48" fmla="*/ 657012 w 1556785"/>
              <a:gd name="connsiteY48" fmla="*/ 5173621 h 6858000"/>
              <a:gd name="connsiteX49" fmla="*/ 652646 w 1556785"/>
              <a:gd name="connsiteY49" fmla="*/ 5159961 h 6858000"/>
              <a:gd name="connsiteX50" fmla="*/ 659323 w 1556785"/>
              <a:gd name="connsiteY50" fmla="*/ 5144295 h 6858000"/>
              <a:gd name="connsiteX51" fmla="*/ 656256 w 1556785"/>
              <a:gd name="connsiteY51" fmla="*/ 5125185 h 6858000"/>
              <a:gd name="connsiteX52" fmla="*/ 663086 w 1556785"/>
              <a:gd name="connsiteY52" fmla="*/ 5121884 h 6858000"/>
              <a:gd name="connsiteX53" fmla="*/ 670122 w 1556785"/>
              <a:gd name="connsiteY53" fmla="*/ 5067850 h 6858000"/>
              <a:gd name="connsiteX54" fmla="*/ 672853 w 1556785"/>
              <a:gd name="connsiteY54" fmla="*/ 5060861 h 6858000"/>
              <a:gd name="connsiteX55" fmla="*/ 669557 w 1556785"/>
              <a:gd name="connsiteY55" fmla="*/ 5034192 h 6858000"/>
              <a:gd name="connsiteX56" fmla="*/ 671111 w 1556785"/>
              <a:gd name="connsiteY56" fmla="*/ 4993030 h 6858000"/>
              <a:gd name="connsiteX57" fmla="*/ 678020 w 1556785"/>
              <a:gd name="connsiteY57" fmla="*/ 4946844 h 6858000"/>
              <a:gd name="connsiteX58" fmla="*/ 673876 w 1556785"/>
              <a:gd name="connsiteY58" fmla="*/ 4932692 h 6858000"/>
              <a:gd name="connsiteX59" fmla="*/ 689279 w 1556785"/>
              <a:gd name="connsiteY59" fmla="*/ 4858827 h 6858000"/>
              <a:gd name="connsiteX60" fmla="*/ 683433 w 1556785"/>
              <a:gd name="connsiteY60" fmla="*/ 4801535 h 6858000"/>
              <a:gd name="connsiteX61" fmla="*/ 691102 w 1556785"/>
              <a:gd name="connsiteY61" fmla="*/ 4797794 h 6858000"/>
              <a:gd name="connsiteX62" fmla="*/ 692396 w 1556785"/>
              <a:gd name="connsiteY62" fmla="*/ 4784526 h 6858000"/>
              <a:gd name="connsiteX63" fmla="*/ 694180 w 1556785"/>
              <a:gd name="connsiteY63" fmla="*/ 4781211 h 6858000"/>
              <a:gd name="connsiteX64" fmla="*/ 702967 w 1556785"/>
              <a:gd name="connsiteY64" fmla="*/ 4761984 h 6858000"/>
              <a:gd name="connsiteX65" fmla="*/ 699015 w 1556785"/>
              <a:gd name="connsiteY65" fmla="*/ 4690749 h 6858000"/>
              <a:gd name="connsiteX66" fmla="*/ 694495 w 1556785"/>
              <a:gd name="connsiteY66" fmla="*/ 4584173 h 6858000"/>
              <a:gd name="connsiteX67" fmla="*/ 689578 w 1556785"/>
              <a:gd name="connsiteY67" fmla="*/ 4444346 h 6858000"/>
              <a:gd name="connsiteX68" fmla="*/ 686143 w 1556785"/>
              <a:gd name="connsiteY68" fmla="*/ 4375228 h 6858000"/>
              <a:gd name="connsiteX69" fmla="*/ 666796 w 1556785"/>
              <a:gd name="connsiteY69" fmla="*/ 4214165 h 6858000"/>
              <a:gd name="connsiteX70" fmla="*/ 670869 w 1556785"/>
              <a:gd name="connsiteY70" fmla="*/ 4090296 h 6858000"/>
              <a:gd name="connsiteX71" fmla="*/ 656125 w 1556785"/>
              <a:gd name="connsiteY71" fmla="*/ 4033999 h 6858000"/>
              <a:gd name="connsiteX72" fmla="*/ 657274 w 1556785"/>
              <a:gd name="connsiteY72" fmla="*/ 4031933 h 6858000"/>
              <a:gd name="connsiteX73" fmla="*/ 655850 w 1556785"/>
              <a:gd name="connsiteY73" fmla="*/ 4013953 h 6858000"/>
              <a:gd name="connsiteX74" fmla="*/ 642145 w 1556785"/>
              <a:gd name="connsiteY74" fmla="*/ 3974753 h 6858000"/>
              <a:gd name="connsiteX75" fmla="*/ 643743 w 1556785"/>
              <a:gd name="connsiteY75" fmla="*/ 3969950 h 6858000"/>
              <a:gd name="connsiteX76" fmla="*/ 637165 w 1556785"/>
              <a:gd name="connsiteY76" fmla="*/ 3933779 h 6858000"/>
              <a:gd name="connsiteX77" fmla="*/ 638496 w 1556785"/>
              <a:gd name="connsiteY77" fmla="*/ 3933093 h 6858000"/>
              <a:gd name="connsiteX78" fmla="*/ 642850 w 1556785"/>
              <a:gd name="connsiteY78" fmla="*/ 3922082 h 6858000"/>
              <a:gd name="connsiteX79" fmla="*/ 647928 w 1556785"/>
              <a:gd name="connsiteY79" fmla="*/ 3901461 h 6858000"/>
              <a:gd name="connsiteX80" fmla="*/ 670522 w 1556785"/>
              <a:gd name="connsiteY80" fmla="*/ 3813873 h 6858000"/>
              <a:gd name="connsiteX81" fmla="*/ 669947 w 1556785"/>
              <a:gd name="connsiteY81" fmla="*/ 3806161 h 6858000"/>
              <a:gd name="connsiteX82" fmla="*/ 670254 w 1556785"/>
              <a:gd name="connsiteY82" fmla="*/ 3805957 h 6858000"/>
              <a:gd name="connsiteX83" fmla="*/ 670281 w 1556785"/>
              <a:gd name="connsiteY83" fmla="*/ 3797724 h 6858000"/>
              <a:gd name="connsiteX84" fmla="*/ 668896 w 1556785"/>
              <a:gd name="connsiteY84" fmla="*/ 3792098 h 6858000"/>
              <a:gd name="connsiteX85" fmla="*/ 667780 w 1556785"/>
              <a:gd name="connsiteY85" fmla="*/ 3777135 h 6858000"/>
              <a:gd name="connsiteX86" fmla="*/ 669513 w 1556785"/>
              <a:gd name="connsiteY86" fmla="*/ 3771656 h 6858000"/>
              <a:gd name="connsiteX87" fmla="*/ 673256 w 1556785"/>
              <a:gd name="connsiteY87" fmla="*/ 3769007 h 6858000"/>
              <a:gd name="connsiteX88" fmla="*/ 672722 w 1556785"/>
              <a:gd name="connsiteY88" fmla="*/ 3767709 h 6858000"/>
              <a:gd name="connsiteX89" fmla="*/ 681418 w 1556785"/>
              <a:gd name="connsiteY89" fmla="*/ 3738082 h 6858000"/>
              <a:gd name="connsiteX90" fmla="*/ 688764 w 1556785"/>
              <a:gd name="connsiteY90" fmla="*/ 3673397 h 6858000"/>
              <a:gd name="connsiteX91" fmla="*/ 688060 w 1556785"/>
              <a:gd name="connsiteY91" fmla="*/ 3637109 h 6858000"/>
              <a:gd name="connsiteX92" fmla="*/ 691503 w 1556785"/>
              <a:gd name="connsiteY92" fmla="*/ 3536883 h 6858000"/>
              <a:gd name="connsiteX93" fmla="*/ 699041 w 1556785"/>
              <a:gd name="connsiteY93" fmla="*/ 3435652 h 6858000"/>
              <a:gd name="connsiteX94" fmla="*/ 700712 w 1556785"/>
              <a:gd name="connsiteY94" fmla="*/ 3307769 h 6858000"/>
              <a:gd name="connsiteX95" fmla="*/ 718275 w 1556785"/>
              <a:gd name="connsiteY95" fmla="*/ 3250522 h 6858000"/>
              <a:gd name="connsiteX96" fmla="*/ 718700 w 1556785"/>
              <a:gd name="connsiteY96" fmla="*/ 3229163 h 6858000"/>
              <a:gd name="connsiteX97" fmla="*/ 720523 w 1556785"/>
              <a:gd name="connsiteY97" fmla="*/ 3217217 h 6858000"/>
              <a:gd name="connsiteX98" fmla="*/ 707358 w 1556785"/>
              <a:gd name="connsiteY98" fmla="*/ 3183755 h 6858000"/>
              <a:gd name="connsiteX99" fmla="*/ 707859 w 1556785"/>
              <a:gd name="connsiteY99" fmla="*/ 3178642 h 6858000"/>
              <a:gd name="connsiteX100" fmla="*/ 695459 w 1556785"/>
              <a:gd name="connsiteY100" fmla="*/ 3158586 h 6858000"/>
              <a:gd name="connsiteX101" fmla="*/ 680644 w 1556785"/>
              <a:gd name="connsiteY101" fmla="*/ 3129034 h 6858000"/>
              <a:gd name="connsiteX102" fmla="*/ 681309 w 1556785"/>
              <a:gd name="connsiteY102" fmla="*/ 3126682 h 6858000"/>
              <a:gd name="connsiteX103" fmla="*/ 672177 w 1556785"/>
              <a:gd name="connsiteY103" fmla="*/ 3114519 h 6858000"/>
              <a:gd name="connsiteX104" fmla="*/ 658786 w 1556785"/>
              <a:gd name="connsiteY104" fmla="*/ 3106272 h 6858000"/>
              <a:gd name="connsiteX105" fmla="*/ 631516 w 1556785"/>
              <a:gd name="connsiteY105" fmla="*/ 2958185 h 6858000"/>
              <a:gd name="connsiteX106" fmla="*/ 574130 w 1556785"/>
              <a:gd name="connsiteY106" fmla="*/ 2762989 h 6858000"/>
              <a:gd name="connsiteX107" fmla="*/ 523048 w 1556785"/>
              <a:gd name="connsiteY107" fmla="*/ 2554718 h 6858000"/>
              <a:gd name="connsiteX108" fmla="*/ 503142 w 1556785"/>
              <a:gd name="connsiteY108" fmla="*/ 2485734 h 6858000"/>
              <a:gd name="connsiteX109" fmla="*/ 493865 w 1556785"/>
              <a:gd name="connsiteY109" fmla="*/ 2447068 h 6858000"/>
              <a:gd name="connsiteX110" fmla="*/ 480826 w 1556785"/>
              <a:gd name="connsiteY110" fmla="*/ 2425819 h 6858000"/>
              <a:gd name="connsiteX111" fmla="*/ 486825 w 1556785"/>
              <a:gd name="connsiteY111" fmla="*/ 2402874 h 6858000"/>
              <a:gd name="connsiteX112" fmla="*/ 489437 w 1556785"/>
              <a:gd name="connsiteY112" fmla="*/ 2381443 h 6858000"/>
              <a:gd name="connsiteX113" fmla="*/ 465766 w 1556785"/>
              <a:gd name="connsiteY113" fmla="*/ 2261920 h 6858000"/>
              <a:gd name="connsiteX114" fmla="*/ 455653 w 1556785"/>
              <a:gd name="connsiteY114" fmla="*/ 2195378 h 6858000"/>
              <a:gd name="connsiteX115" fmla="*/ 439870 w 1556785"/>
              <a:gd name="connsiteY115" fmla="*/ 2155135 h 6858000"/>
              <a:gd name="connsiteX116" fmla="*/ 437328 w 1556785"/>
              <a:gd name="connsiteY116" fmla="*/ 2118008 h 6858000"/>
              <a:gd name="connsiteX117" fmla="*/ 438321 w 1556785"/>
              <a:gd name="connsiteY117" fmla="*/ 2050531 h 6858000"/>
              <a:gd name="connsiteX118" fmla="*/ 430127 w 1556785"/>
              <a:gd name="connsiteY118" fmla="*/ 1963269 h 6858000"/>
              <a:gd name="connsiteX119" fmla="*/ 411305 w 1556785"/>
              <a:gd name="connsiteY119" fmla="*/ 1906352 h 6858000"/>
              <a:gd name="connsiteX120" fmla="*/ 387862 w 1556785"/>
              <a:gd name="connsiteY120" fmla="*/ 1861531 h 6858000"/>
              <a:gd name="connsiteX121" fmla="*/ 341661 w 1556785"/>
              <a:gd name="connsiteY121" fmla="*/ 1732919 h 6858000"/>
              <a:gd name="connsiteX122" fmla="*/ 313972 w 1556785"/>
              <a:gd name="connsiteY122" fmla="*/ 1663540 h 6858000"/>
              <a:gd name="connsiteX123" fmla="*/ 313098 w 1556785"/>
              <a:gd name="connsiteY123" fmla="*/ 1615777 h 6858000"/>
              <a:gd name="connsiteX124" fmla="*/ 293893 w 1556785"/>
              <a:gd name="connsiteY124" fmla="*/ 1563678 h 6858000"/>
              <a:gd name="connsiteX125" fmla="*/ 306973 w 1556785"/>
              <a:gd name="connsiteY125" fmla="*/ 1519474 h 6858000"/>
              <a:gd name="connsiteX126" fmla="*/ 299715 w 1556785"/>
              <a:gd name="connsiteY126" fmla="*/ 1477995 h 6858000"/>
              <a:gd name="connsiteX127" fmla="*/ 285800 w 1556785"/>
              <a:gd name="connsiteY127" fmla="*/ 1373769 h 6858000"/>
              <a:gd name="connsiteX128" fmla="*/ 294107 w 1556785"/>
              <a:gd name="connsiteY128" fmla="*/ 1307086 h 6858000"/>
              <a:gd name="connsiteX129" fmla="*/ 295295 w 1556785"/>
              <a:gd name="connsiteY129" fmla="*/ 1189033 h 6858000"/>
              <a:gd name="connsiteX130" fmla="*/ 299980 w 1556785"/>
              <a:gd name="connsiteY130" fmla="*/ 1168288 h 6858000"/>
              <a:gd name="connsiteX131" fmla="*/ 292262 w 1556785"/>
              <a:gd name="connsiteY131" fmla="*/ 1142577 h 6858000"/>
              <a:gd name="connsiteX132" fmla="*/ 281568 w 1556785"/>
              <a:gd name="connsiteY132" fmla="*/ 1088484 h 6858000"/>
              <a:gd name="connsiteX133" fmla="*/ 270304 w 1556785"/>
              <a:gd name="connsiteY133" fmla="*/ 1016103 h 6858000"/>
              <a:gd name="connsiteX134" fmla="*/ 271760 w 1556785"/>
              <a:gd name="connsiteY134" fmla="*/ 932283 h 6858000"/>
              <a:gd name="connsiteX135" fmla="*/ 273996 w 1556785"/>
              <a:gd name="connsiteY135" fmla="*/ 915925 h 6858000"/>
              <a:gd name="connsiteX136" fmla="*/ 266625 w 1556785"/>
              <a:gd name="connsiteY136" fmla="*/ 896999 h 6858000"/>
              <a:gd name="connsiteX137" fmla="*/ 236033 w 1556785"/>
              <a:gd name="connsiteY137" fmla="*/ 821517 h 6858000"/>
              <a:gd name="connsiteX138" fmla="*/ 214983 w 1556785"/>
              <a:gd name="connsiteY138" fmla="*/ 751353 h 6858000"/>
              <a:gd name="connsiteX139" fmla="*/ 214541 w 1556785"/>
              <a:gd name="connsiteY139" fmla="*/ 721230 h 6858000"/>
              <a:gd name="connsiteX140" fmla="*/ 200212 w 1556785"/>
              <a:gd name="connsiteY140" fmla="*/ 681659 h 6858000"/>
              <a:gd name="connsiteX141" fmla="*/ 185631 w 1556785"/>
              <a:gd name="connsiteY141" fmla="*/ 635218 h 6858000"/>
              <a:gd name="connsiteX142" fmla="*/ 190642 w 1556785"/>
              <a:gd name="connsiteY142" fmla="*/ 613763 h 6858000"/>
              <a:gd name="connsiteX143" fmla="*/ 176584 w 1556785"/>
              <a:gd name="connsiteY143" fmla="*/ 598582 h 6858000"/>
              <a:gd name="connsiteX144" fmla="*/ 176265 w 1556785"/>
              <a:gd name="connsiteY144" fmla="*/ 576846 h 6858000"/>
              <a:gd name="connsiteX145" fmla="*/ 155891 w 1556785"/>
              <a:gd name="connsiteY145" fmla="*/ 530055 h 6858000"/>
              <a:gd name="connsiteX146" fmla="*/ 146327 w 1556785"/>
              <a:gd name="connsiteY146" fmla="*/ 448559 h 6858000"/>
              <a:gd name="connsiteX147" fmla="*/ 152749 w 1556785"/>
              <a:gd name="connsiteY147" fmla="*/ 441529 h 6858000"/>
              <a:gd name="connsiteX148" fmla="*/ 151970 w 1556785"/>
              <a:gd name="connsiteY148" fmla="*/ 428927 h 6858000"/>
              <a:gd name="connsiteX149" fmla="*/ 141374 w 1556785"/>
              <a:gd name="connsiteY149" fmla="*/ 430161 h 6858000"/>
              <a:gd name="connsiteX150" fmla="*/ 118394 w 1556785"/>
              <a:gd name="connsiteY150" fmla="*/ 367211 h 6858000"/>
              <a:gd name="connsiteX151" fmla="*/ 75886 w 1556785"/>
              <a:gd name="connsiteY151" fmla="*/ 302178 h 6858000"/>
              <a:gd name="connsiteX152" fmla="*/ 54558 w 1556785"/>
              <a:gd name="connsiteY152" fmla="*/ 211375 h 6858000"/>
              <a:gd name="connsiteX153" fmla="*/ 45886 w 1556785"/>
              <a:gd name="connsiteY153" fmla="*/ 184179 h 6858000"/>
              <a:gd name="connsiteX154" fmla="*/ 0 w 1556785"/>
              <a:gd name="connsiteY154" fmla="*/ 13677 h 6858000"/>
              <a:gd name="connsiteX155" fmla="*/ 48246 w 1556785"/>
              <a:gd name="connsiteY155" fmla="*/ 0 h 6858000"/>
              <a:gd name="connsiteX0" fmla="*/ 6323 w 1514862"/>
              <a:gd name="connsiteY0" fmla="*/ 0 h 6858000"/>
              <a:gd name="connsiteX1" fmla="*/ 1514862 w 1514862"/>
              <a:gd name="connsiteY1" fmla="*/ 0 h 6858000"/>
              <a:gd name="connsiteX2" fmla="*/ 1514862 w 1514862"/>
              <a:gd name="connsiteY2" fmla="*/ 6858000 h 6858000"/>
              <a:gd name="connsiteX3" fmla="*/ 63497 w 1514862"/>
              <a:gd name="connsiteY3" fmla="*/ 6858000 h 6858000"/>
              <a:gd name="connsiteX4" fmla="*/ 63638 w 1514862"/>
              <a:gd name="connsiteY4" fmla="*/ 6857735 h 6858000"/>
              <a:gd name="connsiteX5" fmla="*/ 75687 w 1514862"/>
              <a:gd name="connsiteY5" fmla="*/ 6809549 h 6858000"/>
              <a:gd name="connsiteX6" fmla="*/ 107898 w 1514862"/>
              <a:gd name="connsiteY6" fmla="*/ 6715115 h 6858000"/>
              <a:gd name="connsiteX7" fmla="*/ 117749 w 1514862"/>
              <a:gd name="connsiteY7" fmla="*/ 6680170 h 6858000"/>
              <a:gd name="connsiteX8" fmla="*/ 143299 w 1514862"/>
              <a:gd name="connsiteY8" fmla="*/ 6621207 h 6858000"/>
              <a:gd name="connsiteX9" fmla="*/ 159956 w 1514862"/>
              <a:gd name="connsiteY9" fmla="*/ 6596265 h 6858000"/>
              <a:gd name="connsiteX10" fmla="*/ 159835 w 1514862"/>
              <a:gd name="connsiteY10" fmla="*/ 6594818 h 6858000"/>
              <a:gd name="connsiteX11" fmla="*/ 164080 w 1514862"/>
              <a:gd name="connsiteY11" fmla="*/ 6593735 h 6858000"/>
              <a:gd name="connsiteX12" fmla="*/ 167277 w 1514862"/>
              <a:gd name="connsiteY12" fmla="*/ 6589172 h 6858000"/>
              <a:gd name="connsiteX13" fmla="*/ 170571 w 1514862"/>
              <a:gd name="connsiteY13" fmla="*/ 6574442 h 6858000"/>
              <a:gd name="connsiteX14" fmla="*/ 170911 w 1514862"/>
              <a:gd name="connsiteY14" fmla="*/ 6568530 h 6858000"/>
              <a:gd name="connsiteX15" fmla="*/ 173320 w 1514862"/>
              <a:gd name="connsiteY15" fmla="*/ 6560674 h 6858000"/>
              <a:gd name="connsiteX16" fmla="*/ 173665 w 1514862"/>
              <a:gd name="connsiteY16" fmla="*/ 6560598 h 6858000"/>
              <a:gd name="connsiteX17" fmla="*/ 175362 w 1514862"/>
              <a:gd name="connsiteY17" fmla="*/ 6553006 h 6858000"/>
              <a:gd name="connsiteX18" fmla="*/ 180058 w 1514862"/>
              <a:gd name="connsiteY18" fmla="*/ 6514360 h 6858000"/>
              <a:gd name="connsiteX19" fmla="*/ 221712 w 1514862"/>
              <a:gd name="connsiteY19" fmla="*/ 6478062 h 6858000"/>
              <a:gd name="connsiteX20" fmla="*/ 232401 w 1514862"/>
              <a:gd name="connsiteY20" fmla="*/ 6460325 h 6858000"/>
              <a:gd name="connsiteX21" fmla="*/ 239634 w 1514862"/>
              <a:gd name="connsiteY21" fmla="*/ 6451488 h 6858000"/>
              <a:gd name="connsiteX22" fmla="*/ 241069 w 1514862"/>
              <a:gd name="connsiteY22" fmla="*/ 6451348 h 6858000"/>
              <a:gd name="connsiteX23" fmla="*/ 245427 w 1514862"/>
              <a:gd name="connsiteY23" fmla="*/ 6414240 h 6858000"/>
              <a:gd name="connsiteX24" fmla="*/ 248303 w 1514862"/>
              <a:gd name="connsiteY24" fmla="*/ 6410269 h 6858000"/>
              <a:gd name="connsiteX25" fmla="*/ 248203 w 1514862"/>
              <a:gd name="connsiteY25" fmla="*/ 6384857 h 6858000"/>
              <a:gd name="connsiteX26" fmla="*/ 249720 w 1514862"/>
              <a:gd name="connsiteY26" fmla="*/ 6372381 h 6858000"/>
              <a:gd name="connsiteX27" fmla="*/ 246914 w 1514862"/>
              <a:gd name="connsiteY27" fmla="*/ 6367510 h 6858000"/>
              <a:gd name="connsiteX28" fmla="*/ 250794 w 1514862"/>
              <a:gd name="connsiteY28" fmla="*/ 6349778 h 6858000"/>
              <a:gd name="connsiteX29" fmla="*/ 252459 w 1514862"/>
              <a:gd name="connsiteY29" fmla="*/ 6348250 h 6858000"/>
              <a:gd name="connsiteX30" fmla="*/ 268493 w 1514862"/>
              <a:gd name="connsiteY30" fmla="*/ 6281972 h 6858000"/>
              <a:gd name="connsiteX31" fmla="*/ 279256 w 1514862"/>
              <a:gd name="connsiteY31" fmla="*/ 6211940 h 6858000"/>
              <a:gd name="connsiteX32" fmla="*/ 320751 w 1514862"/>
              <a:gd name="connsiteY32" fmla="*/ 6113913 h 6858000"/>
              <a:gd name="connsiteX33" fmla="*/ 325044 w 1514862"/>
              <a:gd name="connsiteY33" fmla="*/ 6028119 h 6858000"/>
              <a:gd name="connsiteX34" fmla="*/ 351824 w 1514862"/>
              <a:gd name="connsiteY34" fmla="*/ 5934687 h 6858000"/>
              <a:gd name="connsiteX35" fmla="*/ 385836 w 1514862"/>
              <a:gd name="connsiteY35" fmla="*/ 5765594 h 6858000"/>
              <a:gd name="connsiteX36" fmla="*/ 417672 w 1514862"/>
              <a:gd name="connsiteY36" fmla="*/ 5693685 h 6858000"/>
              <a:gd name="connsiteX37" fmla="*/ 437727 w 1514862"/>
              <a:gd name="connsiteY37" fmla="*/ 5665173 h 6858000"/>
              <a:gd name="connsiteX38" fmla="*/ 471444 w 1514862"/>
              <a:gd name="connsiteY38" fmla="*/ 5563435 h 6858000"/>
              <a:gd name="connsiteX39" fmla="*/ 500949 w 1514862"/>
              <a:gd name="connsiteY39" fmla="*/ 5476393 h 6858000"/>
              <a:gd name="connsiteX40" fmla="*/ 532142 w 1514862"/>
              <a:gd name="connsiteY40" fmla="*/ 5396260 h 6858000"/>
              <a:gd name="connsiteX41" fmla="*/ 548123 w 1514862"/>
              <a:gd name="connsiteY41" fmla="*/ 5330009 h 6858000"/>
              <a:gd name="connsiteX42" fmla="*/ 581616 w 1514862"/>
              <a:gd name="connsiteY42" fmla="*/ 5273739 h 6858000"/>
              <a:gd name="connsiteX43" fmla="*/ 591215 w 1514862"/>
              <a:gd name="connsiteY43" fmla="*/ 5241779 h 6858000"/>
              <a:gd name="connsiteX44" fmla="*/ 602441 w 1514862"/>
              <a:gd name="connsiteY44" fmla="*/ 5225268 h 6858000"/>
              <a:gd name="connsiteX45" fmla="*/ 603461 w 1514862"/>
              <a:gd name="connsiteY45" fmla="*/ 5217684 h 6858000"/>
              <a:gd name="connsiteX46" fmla="*/ 610802 w 1514862"/>
              <a:gd name="connsiteY46" fmla="*/ 5193377 h 6858000"/>
              <a:gd name="connsiteX47" fmla="*/ 614105 w 1514862"/>
              <a:gd name="connsiteY47" fmla="*/ 5179288 h 6858000"/>
              <a:gd name="connsiteX48" fmla="*/ 615089 w 1514862"/>
              <a:gd name="connsiteY48" fmla="*/ 5173621 h 6858000"/>
              <a:gd name="connsiteX49" fmla="*/ 610723 w 1514862"/>
              <a:gd name="connsiteY49" fmla="*/ 5159961 h 6858000"/>
              <a:gd name="connsiteX50" fmla="*/ 617400 w 1514862"/>
              <a:gd name="connsiteY50" fmla="*/ 5144295 h 6858000"/>
              <a:gd name="connsiteX51" fmla="*/ 614333 w 1514862"/>
              <a:gd name="connsiteY51" fmla="*/ 5125185 h 6858000"/>
              <a:gd name="connsiteX52" fmla="*/ 621163 w 1514862"/>
              <a:gd name="connsiteY52" fmla="*/ 5121884 h 6858000"/>
              <a:gd name="connsiteX53" fmla="*/ 628199 w 1514862"/>
              <a:gd name="connsiteY53" fmla="*/ 5067850 h 6858000"/>
              <a:gd name="connsiteX54" fmla="*/ 630930 w 1514862"/>
              <a:gd name="connsiteY54" fmla="*/ 5060861 h 6858000"/>
              <a:gd name="connsiteX55" fmla="*/ 627634 w 1514862"/>
              <a:gd name="connsiteY55" fmla="*/ 5034192 h 6858000"/>
              <a:gd name="connsiteX56" fmla="*/ 629188 w 1514862"/>
              <a:gd name="connsiteY56" fmla="*/ 4993030 h 6858000"/>
              <a:gd name="connsiteX57" fmla="*/ 636097 w 1514862"/>
              <a:gd name="connsiteY57" fmla="*/ 4946844 h 6858000"/>
              <a:gd name="connsiteX58" fmla="*/ 631953 w 1514862"/>
              <a:gd name="connsiteY58" fmla="*/ 4932692 h 6858000"/>
              <a:gd name="connsiteX59" fmla="*/ 647356 w 1514862"/>
              <a:gd name="connsiteY59" fmla="*/ 4858827 h 6858000"/>
              <a:gd name="connsiteX60" fmla="*/ 641510 w 1514862"/>
              <a:gd name="connsiteY60" fmla="*/ 4801535 h 6858000"/>
              <a:gd name="connsiteX61" fmla="*/ 649179 w 1514862"/>
              <a:gd name="connsiteY61" fmla="*/ 4797794 h 6858000"/>
              <a:gd name="connsiteX62" fmla="*/ 650473 w 1514862"/>
              <a:gd name="connsiteY62" fmla="*/ 4784526 h 6858000"/>
              <a:gd name="connsiteX63" fmla="*/ 652257 w 1514862"/>
              <a:gd name="connsiteY63" fmla="*/ 4781211 h 6858000"/>
              <a:gd name="connsiteX64" fmla="*/ 661044 w 1514862"/>
              <a:gd name="connsiteY64" fmla="*/ 4761984 h 6858000"/>
              <a:gd name="connsiteX65" fmla="*/ 657092 w 1514862"/>
              <a:gd name="connsiteY65" fmla="*/ 4690749 h 6858000"/>
              <a:gd name="connsiteX66" fmla="*/ 652572 w 1514862"/>
              <a:gd name="connsiteY66" fmla="*/ 4584173 h 6858000"/>
              <a:gd name="connsiteX67" fmla="*/ 647655 w 1514862"/>
              <a:gd name="connsiteY67" fmla="*/ 4444346 h 6858000"/>
              <a:gd name="connsiteX68" fmla="*/ 644220 w 1514862"/>
              <a:gd name="connsiteY68" fmla="*/ 4375228 h 6858000"/>
              <a:gd name="connsiteX69" fmla="*/ 624873 w 1514862"/>
              <a:gd name="connsiteY69" fmla="*/ 4214165 h 6858000"/>
              <a:gd name="connsiteX70" fmla="*/ 628946 w 1514862"/>
              <a:gd name="connsiteY70" fmla="*/ 4090296 h 6858000"/>
              <a:gd name="connsiteX71" fmla="*/ 614202 w 1514862"/>
              <a:gd name="connsiteY71" fmla="*/ 4033999 h 6858000"/>
              <a:gd name="connsiteX72" fmla="*/ 615351 w 1514862"/>
              <a:gd name="connsiteY72" fmla="*/ 4031933 h 6858000"/>
              <a:gd name="connsiteX73" fmla="*/ 613927 w 1514862"/>
              <a:gd name="connsiteY73" fmla="*/ 4013953 h 6858000"/>
              <a:gd name="connsiteX74" fmla="*/ 600222 w 1514862"/>
              <a:gd name="connsiteY74" fmla="*/ 3974753 h 6858000"/>
              <a:gd name="connsiteX75" fmla="*/ 601820 w 1514862"/>
              <a:gd name="connsiteY75" fmla="*/ 3969950 h 6858000"/>
              <a:gd name="connsiteX76" fmla="*/ 595242 w 1514862"/>
              <a:gd name="connsiteY76" fmla="*/ 3933779 h 6858000"/>
              <a:gd name="connsiteX77" fmla="*/ 596573 w 1514862"/>
              <a:gd name="connsiteY77" fmla="*/ 3933093 h 6858000"/>
              <a:gd name="connsiteX78" fmla="*/ 600927 w 1514862"/>
              <a:gd name="connsiteY78" fmla="*/ 3922082 h 6858000"/>
              <a:gd name="connsiteX79" fmla="*/ 606005 w 1514862"/>
              <a:gd name="connsiteY79" fmla="*/ 3901461 h 6858000"/>
              <a:gd name="connsiteX80" fmla="*/ 628599 w 1514862"/>
              <a:gd name="connsiteY80" fmla="*/ 3813873 h 6858000"/>
              <a:gd name="connsiteX81" fmla="*/ 628024 w 1514862"/>
              <a:gd name="connsiteY81" fmla="*/ 3806161 h 6858000"/>
              <a:gd name="connsiteX82" fmla="*/ 628331 w 1514862"/>
              <a:gd name="connsiteY82" fmla="*/ 3805957 h 6858000"/>
              <a:gd name="connsiteX83" fmla="*/ 628358 w 1514862"/>
              <a:gd name="connsiteY83" fmla="*/ 3797724 h 6858000"/>
              <a:gd name="connsiteX84" fmla="*/ 626973 w 1514862"/>
              <a:gd name="connsiteY84" fmla="*/ 3792098 h 6858000"/>
              <a:gd name="connsiteX85" fmla="*/ 625857 w 1514862"/>
              <a:gd name="connsiteY85" fmla="*/ 3777135 h 6858000"/>
              <a:gd name="connsiteX86" fmla="*/ 627590 w 1514862"/>
              <a:gd name="connsiteY86" fmla="*/ 3771656 h 6858000"/>
              <a:gd name="connsiteX87" fmla="*/ 631333 w 1514862"/>
              <a:gd name="connsiteY87" fmla="*/ 3769007 h 6858000"/>
              <a:gd name="connsiteX88" fmla="*/ 630799 w 1514862"/>
              <a:gd name="connsiteY88" fmla="*/ 3767709 h 6858000"/>
              <a:gd name="connsiteX89" fmla="*/ 639495 w 1514862"/>
              <a:gd name="connsiteY89" fmla="*/ 3738082 h 6858000"/>
              <a:gd name="connsiteX90" fmla="*/ 646841 w 1514862"/>
              <a:gd name="connsiteY90" fmla="*/ 3673397 h 6858000"/>
              <a:gd name="connsiteX91" fmla="*/ 646137 w 1514862"/>
              <a:gd name="connsiteY91" fmla="*/ 3637109 h 6858000"/>
              <a:gd name="connsiteX92" fmla="*/ 649580 w 1514862"/>
              <a:gd name="connsiteY92" fmla="*/ 3536883 h 6858000"/>
              <a:gd name="connsiteX93" fmla="*/ 657118 w 1514862"/>
              <a:gd name="connsiteY93" fmla="*/ 3435652 h 6858000"/>
              <a:gd name="connsiteX94" fmla="*/ 658789 w 1514862"/>
              <a:gd name="connsiteY94" fmla="*/ 3307769 h 6858000"/>
              <a:gd name="connsiteX95" fmla="*/ 676352 w 1514862"/>
              <a:gd name="connsiteY95" fmla="*/ 3250522 h 6858000"/>
              <a:gd name="connsiteX96" fmla="*/ 676777 w 1514862"/>
              <a:gd name="connsiteY96" fmla="*/ 3229163 h 6858000"/>
              <a:gd name="connsiteX97" fmla="*/ 678600 w 1514862"/>
              <a:gd name="connsiteY97" fmla="*/ 3217217 h 6858000"/>
              <a:gd name="connsiteX98" fmla="*/ 665435 w 1514862"/>
              <a:gd name="connsiteY98" fmla="*/ 3183755 h 6858000"/>
              <a:gd name="connsiteX99" fmla="*/ 665936 w 1514862"/>
              <a:gd name="connsiteY99" fmla="*/ 3178642 h 6858000"/>
              <a:gd name="connsiteX100" fmla="*/ 653536 w 1514862"/>
              <a:gd name="connsiteY100" fmla="*/ 3158586 h 6858000"/>
              <a:gd name="connsiteX101" fmla="*/ 638721 w 1514862"/>
              <a:gd name="connsiteY101" fmla="*/ 3129034 h 6858000"/>
              <a:gd name="connsiteX102" fmla="*/ 639386 w 1514862"/>
              <a:gd name="connsiteY102" fmla="*/ 3126682 h 6858000"/>
              <a:gd name="connsiteX103" fmla="*/ 630254 w 1514862"/>
              <a:gd name="connsiteY103" fmla="*/ 3114519 h 6858000"/>
              <a:gd name="connsiteX104" fmla="*/ 616863 w 1514862"/>
              <a:gd name="connsiteY104" fmla="*/ 3106272 h 6858000"/>
              <a:gd name="connsiteX105" fmla="*/ 589593 w 1514862"/>
              <a:gd name="connsiteY105" fmla="*/ 2958185 h 6858000"/>
              <a:gd name="connsiteX106" fmla="*/ 532207 w 1514862"/>
              <a:gd name="connsiteY106" fmla="*/ 2762989 h 6858000"/>
              <a:gd name="connsiteX107" fmla="*/ 481125 w 1514862"/>
              <a:gd name="connsiteY107" fmla="*/ 2554718 h 6858000"/>
              <a:gd name="connsiteX108" fmla="*/ 461219 w 1514862"/>
              <a:gd name="connsiteY108" fmla="*/ 2485734 h 6858000"/>
              <a:gd name="connsiteX109" fmla="*/ 451942 w 1514862"/>
              <a:gd name="connsiteY109" fmla="*/ 2447068 h 6858000"/>
              <a:gd name="connsiteX110" fmla="*/ 438903 w 1514862"/>
              <a:gd name="connsiteY110" fmla="*/ 2425819 h 6858000"/>
              <a:gd name="connsiteX111" fmla="*/ 444902 w 1514862"/>
              <a:gd name="connsiteY111" fmla="*/ 2402874 h 6858000"/>
              <a:gd name="connsiteX112" fmla="*/ 447514 w 1514862"/>
              <a:gd name="connsiteY112" fmla="*/ 2381443 h 6858000"/>
              <a:gd name="connsiteX113" fmla="*/ 423843 w 1514862"/>
              <a:gd name="connsiteY113" fmla="*/ 2261920 h 6858000"/>
              <a:gd name="connsiteX114" fmla="*/ 413730 w 1514862"/>
              <a:gd name="connsiteY114" fmla="*/ 2195378 h 6858000"/>
              <a:gd name="connsiteX115" fmla="*/ 397947 w 1514862"/>
              <a:gd name="connsiteY115" fmla="*/ 2155135 h 6858000"/>
              <a:gd name="connsiteX116" fmla="*/ 395405 w 1514862"/>
              <a:gd name="connsiteY116" fmla="*/ 2118008 h 6858000"/>
              <a:gd name="connsiteX117" fmla="*/ 396398 w 1514862"/>
              <a:gd name="connsiteY117" fmla="*/ 2050531 h 6858000"/>
              <a:gd name="connsiteX118" fmla="*/ 388204 w 1514862"/>
              <a:gd name="connsiteY118" fmla="*/ 1963269 h 6858000"/>
              <a:gd name="connsiteX119" fmla="*/ 369382 w 1514862"/>
              <a:gd name="connsiteY119" fmla="*/ 1906352 h 6858000"/>
              <a:gd name="connsiteX120" fmla="*/ 345939 w 1514862"/>
              <a:gd name="connsiteY120" fmla="*/ 1861531 h 6858000"/>
              <a:gd name="connsiteX121" fmla="*/ 299738 w 1514862"/>
              <a:gd name="connsiteY121" fmla="*/ 1732919 h 6858000"/>
              <a:gd name="connsiteX122" fmla="*/ 272049 w 1514862"/>
              <a:gd name="connsiteY122" fmla="*/ 1663540 h 6858000"/>
              <a:gd name="connsiteX123" fmla="*/ 271175 w 1514862"/>
              <a:gd name="connsiteY123" fmla="*/ 1615777 h 6858000"/>
              <a:gd name="connsiteX124" fmla="*/ 251970 w 1514862"/>
              <a:gd name="connsiteY124" fmla="*/ 1563678 h 6858000"/>
              <a:gd name="connsiteX125" fmla="*/ 265050 w 1514862"/>
              <a:gd name="connsiteY125" fmla="*/ 1519474 h 6858000"/>
              <a:gd name="connsiteX126" fmla="*/ 257792 w 1514862"/>
              <a:gd name="connsiteY126" fmla="*/ 1477995 h 6858000"/>
              <a:gd name="connsiteX127" fmla="*/ 243877 w 1514862"/>
              <a:gd name="connsiteY127" fmla="*/ 1373769 h 6858000"/>
              <a:gd name="connsiteX128" fmla="*/ 252184 w 1514862"/>
              <a:gd name="connsiteY128" fmla="*/ 1307086 h 6858000"/>
              <a:gd name="connsiteX129" fmla="*/ 253372 w 1514862"/>
              <a:gd name="connsiteY129" fmla="*/ 1189033 h 6858000"/>
              <a:gd name="connsiteX130" fmla="*/ 258057 w 1514862"/>
              <a:gd name="connsiteY130" fmla="*/ 1168288 h 6858000"/>
              <a:gd name="connsiteX131" fmla="*/ 250339 w 1514862"/>
              <a:gd name="connsiteY131" fmla="*/ 1142577 h 6858000"/>
              <a:gd name="connsiteX132" fmla="*/ 239645 w 1514862"/>
              <a:gd name="connsiteY132" fmla="*/ 1088484 h 6858000"/>
              <a:gd name="connsiteX133" fmla="*/ 228381 w 1514862"/>
              <a:gd name="connsiteY133" fmla="*/ 1016103 h 6858000"/>
              <a:gd name="connsiteX134" fmla="*/ 229837 w 1514862"/>
              <a:gd name="connsiteY134" fmla="*/ 932283 h 6858000"/>
              <a:gd name="connsiteX135" fmla="*/ 232073 w 1514862"/>
              <a:gd name="connsiteY135" fmla="*/ 915925 h 6858000"/>
              <a:gd name="connsiteX136" fmla="*/ 224702 w 1514862"/>
              <a:gd name="connsiteY136" fmla="*/ 896999 h 6858000"/>
              <a:gd name="connsiteX137" fmla="*/ 194110 w 1514862"/>
              <a:gd name="connsiteY137" fmla="*/ 821517 h 6858000"/>
              <a:gd name="connsiteX138" fmla="*/ 173060 w 1514862"/>
              <a:gd name="connsiteY138" fmla="*/ 751353 h 6858000"/>
              <a:gd name="connsiteX139" fmla="*/ 172618 w 1514862"/>
              <a:gd name="connsiteY139" fmla="*/ 721230 h 6858000"/>
              <a:gd name="connsiteX140" fmla="*/ 158289 w 1514862"/>
              <a:gd name="connsiteY140" fmla="*/ 681659 h 6858000"/>
              <a:gd name="connsiteX141" fmla="*/ 143708 w 1514862"/>
              <a:gd name="connsiteY141" fmla="*/ 635218 h 6858000"/>
              <a:gd name="connsiteX142" fmla="*/ 148719 w 1514862"/>
              <a:gd name="connsiteY142" fmla="*/ 613763 h 6858000"/>
              <a:gd name="connsiteX143" fmla="*/ 134661 w 1514862"/>
              <a:gd name="connsiteY143" fmla="*/ 598582 h 6858000"/>
              <a:gd name="connsiteX144" fmla="*/ 134342 w 1514862"/>
              <a:gd name="connsiteY144" fmla="*/ 576846 h 6858000"/>
              <a:gd name="connsiteX145" fmla="*/ 113968 w 1514862"/>
              <a:gd name="connsiteY145" fmla="*/ 530055 h 6858000"/>
              <a:gd name="connsiteX146" fmla="*/ 104404 w 1514862"/>
              <a:gd name="connsiteY146" fmla="*/ 448559 h 6858000"/>
              <a:gd name="connsiteX147" fmla="*/ 110826 w 1514862"/>
              <a:gd name="connsiteY147" fmla="*/ 441529 h 6858000"/>
              <a:gd name="connsiteX148" fmla="*/ 110047 w 1514862"/>
              <a:gd name="connsiteY148" fmla="*/ 428927 h 6858000"/>
              <a:gd name="connsiteX149" fmla="*/ 99451 w 1514862"/>
              <a:gd name="connsiteY149" fmla="*/ 430161 h 6858000"/>
              <a:gd name="connsiteX150" fmla="*/ 76471 w 1514862"/>
              <a:gd name="connsiteY150" fmla="*/ 367211 h 6858000"/>
              <a:gd name="connsiteX151" fmla="*/ 33963 w 1514862"/>
              <a:gd name="connsiteY151" fmla="*/ 302178 h 6858000"/>
              <a:gd name="connsiteX152" fmla="*/ 12635 w 1514862"/>
              <a:gd name="connsiteY152" fmla="*/ 211375 h 6858000"/>
              <a:gd name="connsiteX153" fmla="*/ 3963 w 1514862"/>
              <a:gd name="connsiteY153" fmla="*/ 184179 h 6858000"/>
              <a:gd name="connsiteX154" fmla="*/ 25635 w 1514862"/>
              <a:gd name="connsiteY154" fmla="*/ 47336 h 6858000"/>
              <a:gd name="connsiteX155" fmla="*/ 6323 w 1514862"/>
              <a:gd name="connsiteY15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27640 w 1508539"/>
              <a:gd name="connsiteY151" fmla="*/ 302178 h 6858000"/>
              <a:gd name="connsiteX152" fmla="*/ 6312 w 1508539"/>
              <a:gd name="connsiteY152" fmla="*/ 211375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27640 w 1508539"/>
              <a:gd name="connsiteY151" fmla="*/ 302178 h 6858000"/>
              <a:gd name="connsiteX152" fmla="*/ 32747 w 1508539"/>
              <a:gd name="connsiteY152" fmla="*/ 158081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32747 w 1508539"/>
              <a:gd name="connsiteY152" fmla="*/ 158081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0191 w 1508539"/>
              <a:gd name="connsiteY149" fmla="*/ 404917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89816 w 1508539"/>
              <a:gd name="connsiteY147" fmla="*/ 42469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106893 w 1508539"/>
              <a:gd name="connsiteY146" fmla="*/ 465389 h 6858000"/>
              <a:gd name="connsiteX147" fmla="*/ 89816 w 1508539"/>
              <a:gd name="connsiteY147" fmla="*/ 42469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54721 w 1508539"/>
              <a:gd name="connsiteY63" fmla="*/ 4761984 h 6858000"/>
              <a:gd name="connsiteX64" fmla="*/ 650769 w 1508539"/>
              <a:gd name="connsiteY64" fmla="*/ 4690749 h 6858000"/>
              <a:gd name="connsiteX65" fmla="*/ 646249 w 1508539"/>
              <a:gd name="connsiteY65" fmla="*/ 4584173 h 6858000"/>
              <a:gd name="connsiteX66" fmla="*/ 641332 w 1508539"/>
              <a:gd name="connsiteY66" fmla="*/ 4444346 h 6858000"/>
              <a:gd name="connsiteX67" fmla="*/ 637897 w 1508539"/>
              <a:gd name="connsiteY67" fmla="*/ 4375228 h 6858000"/>
              <a:gd name="connsiteX68" fmla="*/ 618550 w 1508539"/>
              <a:gd name="connsiteY68" fmla="*/ 4214165 h 6858000"/>
              <a:gd name="connsiteX69" fmla="*/ 622623 w 1508539"/>
              <a:gd name="connsiteY69" fmla="*/ 4090296 h 6858000"/>
              <a:gd name="connsiteX70" fmla="*/ 607879 w 1508539"/>
              <a:gd name="connsiteY70" fmla="*/ 4033999 h 6858000"/>
              <a:gd name="connsiteX71" fmla="*/ 609028 w 1508539"/>
              <a:gd name="connsiteY71" fmla="*/ 4031933 h 6858000"/>
              <a:gd name="connsiteX72" fmla="*/ 607604 w 1508539"/>
              <a:gd name="connsiteY72" fmla="*/ 4013953 h 6858000"/>
              <a:gd name="connsiteX73" fmla="*/ 593899 w 1508539"/>
              <a:gd name="connsiteY73" fmla="*/ 3974753 h 6858000"/>
              <a:gd name="connsiteX74" fmla="*/ 595497 w 1508539"/>
              <a:gd name="connsiteY74" fmla="*/ 3969950 h 6858000"/>
              <a:gd name="connsiteX75" fmla="*/ 588919 w 1508539"/>
              <a:gd name="connsiteY75" fmla="*/ 3933779 h 6858000"/>
              <a:gd name="connsiteX76" fmla="*/ 590250 w 1508539"/>
              <a:gd name="connsiteY76" fmla="*/ 3933093 h 6858000"/>
              <a:gd name="connsiteX77" fmla="*/ 594604 w 1508539"/>
              <a:gd name="connsiteY77" fmla="*/ 3922082 h 6858000"/>
              <a:gd name="connsiteX78" fmla="*/ 599682 w 1508539"/>
              <a:gd name="connsiteY78" fmla="*/ 3901461 h 6858000"/>
              <a:gd name="connsiteX79" fmla="*/ 622276 w 1508539"/>
              <a:gd name="connsiteY79" fmla="*/ 3813873 h 6858000"/>
              <a:gd name="connsiteX80" fmla="*/ 621701 w 1508539"/>
              <a:gd name="connsiteY80" fmla="*/ 3806161 h 6858000"/>
              <a:gd name="connsiteX81" fmla="*/ 622008 w 1508539"/>
              <a:gd name="connsiteY81" fmla="*/ 3805957 h 6858000"/>
              <a:gd name="connsiteX82" fmla="*/ 622035 w 1508539"/>
              <a:gd name="connsiteY82" fmla="*/ 3797724 h 6858000"/>
              <a:gd name="connsiteX83" fmla="*/ 620650 w 1508539"/>
              <a:gd name="connsiteY83" fmla="*/ 3792098 h 6858000"/>
              <a:gd name="connsiteX84" fmla="*/ 619534 w 1508539"/>
              <a:gd name="connsiteY84" fmla="*/ 3777135 h 6858000"/>
              <a:gd name="connsiteX85" fmla="*/ 621267 w 1508539"/>
              <a:gd name="connsiteY85" fmla="*/ 3771656 h 6858000"/>
              <a:gd name="connsiteX86" fmla="*/ 625010 w 1508539"/>
              <a:gd name="connsiteY86" fmla="*/ 3769007 h 6858000"/>
              <a:gd name="connsiteX87" fmla="*/ 624476 w 1508539"/>
              <a:gd name="connsiteY87" fmla="*/ 3767709 h 6858000"/>
              <a:gd name="connsiteX88" fmla="*/ 633172 w 1508539"/>
              <a:gd name="connsiteY88" fmla="*/ 3738082 h 6858000"/>
              <a:gd name="connsiteX89" fmla="*/ 640518 w 1508539"/>
              <a:gd name="connsiteY89" fmla="*/ 3673397 h 6858000"/>
              <a:gd name="connsiteX90" fmla="*/ 639814 w 1508539"/>
              <a:gd name="connsiteY90" fmla="*/ 3637109 h 6858000"/>
              <a:gd name="connsiteX91" fmla="*/ 643257 w 1508539"/>
              <a:gd name="connsiteY91" fmla="*/ 3536883 h 6858000"/>
              <a:gd name="connsiteX92" fmla="*/ 650795 w 1508539"/>
              <a:gd name="connsiteY92" fmla="*/ 3435652 h 6858000"/>
              <a:gd name="connsiteX93" fmla="*/ 652466 w 1508539"/>
              <a:gd name="connsiteY93" fmla="*/ 3307769 h 6858000"/>
              <a:gd name="connsiteX94" fmla="*/ 670029 w 1508539"/>
              <a:gd name="connsiteY94" fmla="*/ 3250522 h 6858000"/>
              <a:gd name="connsiteX95" fmla="*/ 670454 w 1508539"/>
              <a:gd name="connsiteY95" fmla="*/ 3229163 h 6858000"/>
              <a:gd name="connsiteX96" fmla="*/ 672277 w 1508539"/>
              <a:gd name="connsiteY96" fmla="*/ 3217217 h 6858000"/>
              <a:gd name="connsiteX97" fmla="*/ 659112 w 1508539"/>
              <a:gd name="connsiteY97" fmla="*/ 3183755 h 6858000"/>
              <a:gd name="connsiteX98" fmla="*/ 659613 w 1508539"/>
              <a:gd name="connsiteY98" fmla="*/ 3178642 h 6858000"/>
              <a:gd name="connsiteX99" fmla="*/ 647213 w 1508539"/>
              <a:gd name="connsiteY99" fmla="*/ 3158586 h 6858000"/>
              <a:gd name="connsiteX100" fmla="*/ 632398 w 1508539"/>
              <a:gd name="connsiteY100" fmla="*/ 3129034 h 6858000"/>
              <a:gd name="connsiteX101" fmla="*/ 633063 w 1508539"/>
              <a:gd name="connsiteY101" fmla="*/ 3126682 h 6858000"/>
              <a:gd name="connsiteX102" fmla="*/ 623931 w 1508539"/>
              <a:gd name="connsiteY102" fmla="*/ 3114519 h 6858000"/>
              <a:gd name="connsiteX103" fmla="*/ 610540 w 1508539"/>
              <a:gd name="connsiteY103" fmla="*/ 3106272 h 6858000"/>
              <a:gd name="connsiteX104" fmla="*/ 583270 w 1508539"/>
              <a:gd name="connsiteY104" fmla="*/ 2958185 h 6858000"/>
              <a:gd name="connsiteX105" fmla="*/ 525884 w 1508539"/>
              <a:gd name="connsiteY105" fmla="*/ 2762989 h 6858000"/>
              <a:gd name="connsiteX106" fmla="*/ 474802 w 1508539"/>
              <a:gd name="connsiteY106" fmla="*/ 2554718 h 6858000"/>
              <a:gd name="connsiteX107" fmla="*/ 454896 w 1508539"/>
              <a:gd name="connsiteY107" fmla="*/ 2485734 h 6858000"/>
              <a:gd name="connsiteX108" fmla="*/ 445619 w 1508539"/>
              <a:gd name="connsiteY108" fmla="*/ 2447068 h 6858000"/>
              <a:gd name="connsiteX109" fmla="*/ 432580 w 1508539"/>
              <a:gd name="connsiteY109" fmla="*/ 2425819 h 6858000"/>
              <a:gd name="connsiteX110" fmla="*/ 438579 w 1508539"/>
              <a:gd name="connsiteY110" fmla="*/ 2402874 h 6858000"/>
              <a:gd name="connsiteX111" fmla="*/ 441191 w 1508539"/>
              <a:gd name="connsiteY111" fmla="*/ 2381443 h 6858000"/>
              <a:gd name="connsiteX112" fmla="*/ 417520 w 1508539"/>
              <a:gd name="connsiteY112" fmla="*/ 2261920 h 6858000"/>
              <a:gd name="connsiteX113" fmla="*/ 407407 w 1508539"/>
              <a:gd name="connsiteY113" fmla="*/ 2195378 h 6858000"/>
              <a:gd name="connsiteX114" fmla="*/ 391624 w 1508539"/>
              <a:gd name="connsiteY114" fmla="*/ 2155135 h 6858000"/>
              <a:gd name="connsiteX115" fmla="*/ 389082 w 1508539"/>
              <a:gd name="connsiteY115" fmla="*/ 2118008 h 6858000"/>
              <a:gd name="connsiteX116" fmla="*/ 390075 w 1508539"/>
              <a:gd name="connsiteY116" fmla="*/ 2050531 h 6858000"/>
              <a:gd name="connsiteX117" fmla="*/ 381881 w 1508539"/>
              <a:gd name="connsiteY117" fmla="*/ 1963269 h 6858000"/>
              <a:gd name="connsiteX118" fmla="*/ 363059 w 1508539"/>
              <a:gd name="connsiteY118" fmla="*/ 1906352 h 6858000"/>
              <a:gd name="connsiteX119" fmla="*/ 339616 w 1508539"/>
              <a:gd name="connsiteY119" fmla="*/ 1861531 h 6858000"/>
              <a:gd name="connsiteX120" fmla="*/ 293415 w 1508539"/>
              <a:gd name="connsiteY120" fmla="*/ 1732919 h 6858000"/>
              <a:gd name="connsiteX121" fmla="*/ 265726 w 1508539"/>
              <a:gd name="connsiteY121" fmla="*/ 1663540 h 6858000"/>
              <a:gd name="connsiteX122" fmla="*/ 264852 w 1508539"/>
              <a:gd name="connsiteY122" fmla="*/ 1615777 h 6858000"/>
              <a:gd name="connsiteX123" fmla="*/ 245647 w 1508539"/>
              <a:gd name="connsiteY123" fmla="*/ 1563678 h 6858000"/>
              <a:gd name="connsiteX124" fmla="*/ 258727 w 1508539"/>
              <a:gd name="connsiteY124" fmla="*/ 1519474 h 6858000"/>
              <a:gd name="connsiteX125" fmla="*/ 251469 w 1508539"/>
              <a:gd name="connsiteY125" fmla="*/ 1477995 h 6858000"/>
              <a:gd name="connsiteX126" fmla="*/ 237554 w 1508539"/>
              <a:gd name="connsiteY126" fmla="*/ 1373769 h 6858000"/>
              <a:gd name="connsiteX127" fmla="*/ 245861 w 1508539"/>
              <a:gd name="connsiteY127" fmla="*/ 1307086 h 6858000"/>
              <a:gd name="connsiteX128" fmla="*/ 247049 w 1508539"/>
              <a:gd name="connsiteY128" fmla="*/ 1189033 h 6858000"/>
              <a:gd name="connsiteX129" fmla="*/ 251734 w 1508539"/>
              <a:gd name="connsiteY129" fmla="*/ 1168288 h 6858000"/>
              <a:gd name="connsiteX130" fmla="*/ 244016 w 1508539"/>
              <a:gd name="connsiteY130" fmla="*/ 1142577 h 6858000"/>
              <a:gd name="connsiteX131" fmla="*/ 233322 w 1508539"/>
              <a:gd name="connsiteY131" fmla="*/ 1088484 h 6858000"/>
              <a:gd name="connsiteX132" fmla="*/ 222058 w 1508539"/>
              <a:gd name="connsiteY132" fmla="*/ 1016103 h 6858000"/>
              <a:gd name="connsiteX133" fmla="*/ 223514 w 1508539"/>
              <a:gd name="connsiteY133" fmla="*/ 932283 h 6858000"/>
              <a:gd name="connsiteX134" fmla="*/ 225750 w 1508539"/>
              <a:gd name="connsiteY134" fmla="*/ 915925 h 6858000"/>
              <a:gd name="connsiteX135" fmla="*/ 218379 w 1508539"/>
              <a:gd name="connsiteY135" fmla="*/ 896999 h 6858000"/>
              <a:gd name="connsiteX136" fmla="*/ 187787 w 1508539"/>
              <a:gd name="connsiteY136" fmla="*/ 821517 h 6858000"/>
              <a:gd name="connsiteX137" fmla="*/ 166737 w 1508539"/>
              <a:gd name="connsiteY137" fmla="*/ 751353 h 6858000"/>
              <a:gd name="connsiteX138" fmla="*/ 166295 w 1508539"/>
              <a:gd name="connsiteY138" fmla="*/ 721230 h 6858000"/>
              <a:gd name="connsiteX139" fmla="*/ 151966 w 1508539"/>
              <a:gd name="connsiteY139" fmla="*/ 681659 h 6858000"/>
              <a:gd name="connsiteX140" fmla="*/ 137385 w 1508539"/>
              <a:gd name="connsiteY140" fmla="*/ 635218 h 6858000"/>
              <a:gd name="connsiteX141" fmla="*/ 142396 w 1508539"/>
              <a:gd name="connsiteY141" fmla="*/ 613763 h 6858000"/>
              <a:gd name="connsiteX142" fmla="*/ 128338 w 1508539"/>
              <a:gd name="connsiteY142" fmla="*/ 598582 h 6858000"/>
              <a:gd name="connsiteX143" fmla="*/ 128019 w 1508539"/>
              <a:gd name="connsiteY143" fmla="*/ 576846 h 6858000"/>
              <a:gd name="connsiteX144" fmla="*/ 107645 w 1508539"/>
              <a:gd name="connsiteY144" fmla="*/ 530055 h 6858000"/>
              <a:gd name="connsiteX145" fmla="*/ 106893 w 1508539"/>
              <a:gd name="connsiteY145" fmla="*/ 465389 h 6858000"/>
              <a:gd name="connsiteX146" fmla="*/ 89816 w 1508539"/>
              <a:gd name="connsiteY146" fmla="*/ 424699 h 6858000"/>
              <a:gd name="connsiteX147" fmla="*/ 90191 w 1508539"/>
              <a:gd name="connsiteY147" fmla="*/ 404917 h 6858000"/>
              <a:gd name="connsiteX148" fmla="*/ 70148 w 1508539"/>
              <a:gd name="connsiteY148" fmla="*/ 367211 h 6858000"/>
              <a:gd name="connsiteX149" fmla="*/ 36452 w 1508539"/>
              <a:gd name="connsiteY149" fmla="*/ 268519 h 6858000"/>
              <a:gd name="connsiteX150" fmla="*/ 23935 w 1508539"/>
              <a:gd name="connsiteY150" fmla="*/ 160886 h 6858000"/>
              <a:gd name="connsiteX151" fmla="*/ 19312 w 1508539"/>
              <a:gd name="connsiteY151" fmla="*/ 47336 h 6858000"/>
              <a:gd name="connsiteX152" fmla="*/ 0 w 1508539"/>
              <a:gd name="connsiteY15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51669 w 1508539"/>
              <a:gd name="connsiteY61" fmla="*/ 4780965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46936 w 1508539"/>
              <a:gd name="connsiteY60" fmla="*/ 4821170 h 6858000"/>
              <a:gd name="connsiteX61" fmla="*/ 651669 w 1508539"/>
              <a:gd name="connsiteY61" fmla="*/ 4780965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3397 w 1508539"/>
              <a:gd name="connsiteY25" fmla="*/ 6372381 h 6858000"/>
              <a:gd name="connsiteX26" fmla="*/ 240591 w 1508539"/>
              <a:gd name="connsiteY26" fmla="*/ 6367510 h 6858000"/>
              <a:gd name="connsiteX27" fmla="*/ 244471 w 1508539"/>
              <a:gd name="connsiteY27" fmla="*/ 6349778 h 6858000"/>
              <a:gd name="connsiteX28" fmla="*/ 246136 w 1508539"/>
              <a:gd name="connsiteY28" fmla="*/ 6348250 h 6858000"/>
              <a:gd name="connsiteX29" fmla="*/ 262170 w 1508539"/>
              <a:gd name="connsiteY29" fmla="*/ 6281972 h 6858000"/>
              <a:gd name="connsiteX30" fmla="*/ 272933 w 1508539"/>
              <a:gd name="connsiteY30" fmla="*/ 6211940 h 6858000"/>
              <a:gd name="connsiteX31" fmla="*/ 314428 w 1508539"/>
              <a:gd name="connsiteY31" fmla="*/ 6113913 h 6858000"/>
              <a:gd name="connsiteX32" fmla="*/ 318721 w 1508539"/>
              <a:gd name="connsiteY32" fmla="*/ 6028119 h 6858000"/>
              <a:gd name="connsiteX33" fmla="*/ 345501 w 1508539"/>
              <a:gd name="connsiteY33" fmla="*/ 5934687 h 6858000"/>
              <a:gd name="connsiteX34" fmla="*/ 379513 w 1508539"/>
              <a:gd name="connsiteY34" fmla="*/ 5765594 h 6858000"/>
              <a:gd name="connsiteX35" fmla="*/ 411349 w 1508539"/>
              <a:gd name="connsiteY35" fmla="*/ 5693685 h 6858000"/>
              <a:gd name="connsiteX36" fmla="*/ 431404 w 1508539"/>
              <a:gd name="connsiteY36" fmla="*/ 5665173 h 6858000"/>
              <a:gd name="connsiteX37" fmla="*/ 465121 w 1508539"/>
              <a:gd name="connsiteY37" fmla="*/ 5563435 h 6858000"/>
              <a:gd name="connsiteX38" fmla="*/ 494626 w 1508539"/>
              <a:gd name="connsiteY38" fmla="*/ 5476393 h 6858000"/>
              <a:gd name="connsiteX39" fmla="*/ 525819 w 1508539"/>
              <a:gd name="connsiteY39" fmla="*/ 5396260 h 6858000"/>
              <a:gd name="connsiteX40" fmla="*/ 541800 w 1508539"/>
              <a:gd name="connsiteY40" fmla="*/ 5330009 h 6858000"/>
              <a:gd name="connsiteX41" fmla="*/ 575293 w 1508539"/>
              <a:gd name="connsiteY41" fmla="*/ 5273739 h 6858000"/>
              <a:gd name="connsiteX42" fmla="*/ 584892 w 1508539"/>
              <a:gd name="connsiteY42" fmla="*/ 5241779 h 6858000"/>
              <a:gd name="connsiteX43" fmla="*/ 596118 w 1508539"/>
              <a:gd name="connsiteY43" fmla="*/ 5225268 h 6858000"/>
              <a:gd name="connsiteX44" fmla="*/ 597138 w 1508539"/>
              <a:gd name="connsiteY44" fmla="*/ 5217684 h 6858000"/>
              <a:gd name="connsiteX45" fmla="*/ 604479 w 1508539"/>
              <a:gd name="connsiteY45" fmla="*/ 5193377 h 6858000"/>
              <a:gd name="connsiteX46" fmla="*/ 607782 w 1508539"/>
              <a:gd name="connsiteY46" fmla="*/ 5179288 h 6858000"/>
              <a:gd name="connsiteX47" fmla="*/ 608766 w 1508539"/>
              <a:gd name="connsiteY47" fmla="*/ 5173621 h 6858000"/>
              <a:gd name="connsiteX48" fmla="*/ 604400 w 1508539"/>
              <a:gd name="connsiteY48" fmla="*/ 5159961 h 6858000"/>
              <a:gd name="connsiteX49" fmla="*/ 611077 w 1508539"/>
              <a:gd name="connsiteY49" fmla="*/ 5144295 h 6858000"/>
              <a:gd name="connsiteX50" fmla="*/ 608010 w 1508539"/>
              <a:gd name="connsiteY50" fmla="*/ 5125185 h 6858000"/>
              <a:gd name="connsiteX51" fmla="*/ 614840 w 1508539"/>
              <a:gd name="connsiteY51" fmla="*/ 5121884 h 6858000"/>
              <a:gd name="connsiteX52" fmla="*/ 621876 w 1508539"/>
              <a:gd name="connsiteY52" fmla="*/ 5067850 h 6858000"/>
              <a:gd name="connsiteX53" fmla="*/ 624607 w 1508539"/>
              <a:gd name="connsiteY53" fmla="*/ 5060861 h 6858000"/>
              <a:gd name="connsiteX54" fmla="*/ 621311 w 1508539"/>
              <a:gd name="connsiteY54" fmla="*/ 5034192 h 6858000"/>
              <a:gd name="connsiteX55" fmla="*/ 622865 w 1508539"/>
              <a:gd name="connsiteY55" fmla="*/ 4993030 h 6858000"/>
              <a:gd name="connsiteX56" fmla="*/ 629774 w 1508539"/>
              <a:gd name="connsiteY56" fmla="*/ 4946844 h 6858000"/>
              <a:gd name="connsiteX57" fmla="*/ 625630 w 1508539"/>
              <a:gd name="connsiteY57" fmla="*/ 4932692 h 6858000"/>
              <a:gd name="connsiteX58" fmla="*/ 641033 w 1508539"/>
              <a:gd name="connsiteY58" fmla="*/ 4858827 h 6858000"/>
              <a:gd name="connsiteX59" fmla="*/ 646936 w 1508539"/>
              <a:gd name="connsiteY59" fmla="*/ 4821170 h 6858000"/>
              <a:gd name="connsiteX60" fmla="*/ 651669 w 1508539"/>
              <a:gd name="connsiteY60" fmla="*/ 4780965 h 6858000"/>
              <a:gd name="connsiteX61" fmla="*/ 652962 w 1508539"/>
              <a:gd name="connsiteY61" fmla="*/ 4750867 h 6858000"/>
              <a:gd name="connsiteX62" fmla="*/ 650769 w 1508539"/>
              <a:gd name="connsiteY62" fmla="*/ 4690749 h 6858000"/>
              <a:gd name="connsiteX63" fmla="*/ 646249 w 1508539"/>
              <a:gd name="connsiteY63" fmla="*/ 4584173 h 6858000"/>
              <a:gd name="connsiteX64" fmla="*/ 641332 w 1508539"/>
              <a:gd name="connsiteY64" fmla="*/ 4444346 h 6858000"/>
              <a:gd name="connsiteX65" fmla="*/ 637897 w 1508539"/>
              <a:gd name="connsiteY65" fmla="*/ 4375228 h 6858000"/>
              <a:gd name="connsiteX66" fmla="*/ 618550 w 1508539"/>
              <a:gd name="connsiteY66" fmla="*/ 4214165 h 6858000"/>
              <a:gd name="connsiteX67" fmla="*/ 622623 w 1508539"/>
              <a:gd name="connsiteY67" fmla="*/ 4090296 h 6858000"/>
              <a:gd name="connsiteX68" fmla="*/ 607879 w 1508539"/>
              <a:gd name="connsiteY68" fmla="*/ 4033999 h 6858000"/>
              <a:gd name="connsiteX69" fmla="*/ 609028 w 1508539"/>
              <a:gd name="connsiteY69" fmla="*/ 4031933 h 6858000"/>
              <a:gd name="connsiteX70" fmla="*/ 607604 w 1508539"/>
              <a:gd name="connsiteY70" fmla="*/ 4013953 h 6858000"/>
              <a:gd name="connsiteX71" fmla="*/ 593899 w 1508539"/>
              <a:gd name="connsiteY71" fmla="*/ 3974753 h 6858000"/>
              <a:gd name="connsiteX72" fmla="*/ 595497 w 1508539"/>
              <a:gd name="connsiteY72" fmla="*/ 3969950 h 6858000"/>
              <a:gd name="connsiteX73" fmla="*/ 588919 w 1508539"/>
              <a:gd name="connsiteY73" fmla="*/ 3933779 h 6858000"/>
              <a:gd name="connsiteX74" fmla="*/ 590250 w 1508539"/>
              <a:gd name="connsiteY74" fmla="*/ 3933093 h 6858000"/>
              <a:gd name="connsiteX75" fmla="*/ 594604 w 1508539"/>
              <a:gd name="connsiteY75" fmla="*/ 3922082 h 6858000"/>
              <a:gd name="connsiteX76" fmla="*/ 599682 w 1508539"/>
              <a:gd name="connsiteY76" fmla="*/ 3901461 h 6858000"/>
              <a:gd name="connsiteX77" fmla="*/ 622276 w 1508539"/>
              <a:gd name="connsiteY77" fmla="*/ 3813873 h 6858000"/>
              <a:gd name="connsiteX78" fmla="*/ 621701 w 1508539"/>
              <a:gd name="connsiteY78" fmla="*/ 3806161 h 6858000"/>
              <a:gd name="connsiteX79" fmla="*/ 622008 w 1508539"/>
              <a:gd name="connsiteY79" fmla="*/ 3805957 h 6858000"/>
              <a:gd name="connsiteX80" fmla="*/ 622035 w 1508539"/>
              <a:gd name="connsiteY80" fmla="*/ 3797724 h 6858000"/>
              <a:gd name="connsiteX81" fmla="*/ 620650 w 1508539"/>
              <a:gd name="connsiteY81" fmla="*/ 3792098 h 6858000"/>
              <a:gd name="connsiteX82" fmla="*/ 619534 w 1508539"/>
              <a:gd name="connsiteY82" fmla="*/ 3777135 h 6858000"/>
              <a:gd name="connsiteX83" fmla="*/ 621267 w 1508539"/>
              <a:gd name="connsiteY83" fmla="*/ 3771656 h 6858000"/>
              <a:gd name="connsiteX84" fmla="*/ 625010 w 1508539"/>
              <a:gd name="connsiteY84" fmla="*/ 3769007 h 6858000"/>
              <a:gd name="connsiteX85" fmla="*/ 624476 w 1508539"/>
              <a:gd name="connsiteY85" fmla="*/ 3767709 h 6858000"/>
              <a:gd name="connsiteX86" fmla="*/ 633172 w 1508539"/>
              <a:gd name="connsiteY86" fmla="*/ 3738082 h 6858000"/>
              <a:gd name="connsiteX87" fmla="*/ 640518 w 1508539"/>
              <a:gd name="connsiteY87" fmla="*/ 3673397 h 6858000"/>
              <a:gd name="connsiteX88" fmla="*/ 639814 w 1508539"/>
              <a:gd name="connsiteY88" fmla="*/ 3637109 h 6858000"/>
              <a:gd name="connsiteX89" fmla="*/ 643257 w 1508539"/>
              <a:gd name="connsiteY89" fmla="*/ 3536883 h 6858000"/>
              <a:gd name="connsiteX90" fmla="*/ 650795 w 1508539"/>
              <a:gd name="connsiteY90" fmla="*/ 3435652 h 6858000"/>
              <a:gd name="connsiteX91" fmla="*/ 652466 w 1508539"/>
              <a:gd name="connsiteY91" fmla="*/ 3307769 h 6858000"/>
              <a:gd name="connsiteX92" fmla="*/ 670029 w 1508539"/>
              <a:gd name="connsiteY92" fmla="*/ 3250522 h 6858000"/>
              <a:gd name="connsiteX93" fmla="*/ 670454 w 1508539"/>
              <a:gd name="connsiteY93" fmla="*/ 3229163 h 6858000"/>
              <a:gd name="connsiteX94" fmla="*/ 672277 w 1508539"/>
              <a:gd name="connsiteY94" fmla="*/ 3217217 h 6858000"/>
              <a:gd name="connsiteX95" fmla="*/ 659112 w 1508539"/>
              <a:gd name="connsiteY95" fmla="*/ 3183755 h 6858000"/>
              <a:gd name="connsiteX96" fmla="*/ 659613 w 1508539"/>
              <a:gd name="connsiteY96" fmla="*/ 3178642 h 6858000"/>
              <a:gd name="connsiteX97" fmla="*/ 647213 w 1508539"/>
              <a:gd name="connsiteY97" fmla="*/ 3158586 h 6858000"/>
              <a:gd name="connsiteX98" fmla="*/ 632398 w 1508539"/>
              <a:gd name="connsiteY98" fmla="*/ 3129034 h 6858000"/>
              <a:gd name="connsiteX99" fmla="*/ 633063 w 1508539"/>
              <a:gd name="connsiteY99" fmla="*/ 3126682 h 6858000"/>
              <a:gd name="connsiteX100" fmla="*/ 623931 w 1508539"/>
              <a:gd name="connsiteY100" fmla="*/ 3114519 h 6858000"/>
              <a:gd name="connsiteX101" fmla="*/ 610540 w 1508539"/>
              <a:gd name="connsiteY101" fmla="*/ 3106272 h 6858000"/>
              <a:gd name="connsiteX102" fmla="*/ 583270 w 1508539"/>
              <a:gd name="connsiteY102" fmla="*/ 2958185 h 6858000"/>
              <a:gd name="connsiteX103" fmla="*/ 525884 w 1508539"/>
              <a:gd name="connsiteY103" fmla="*/ 2762989 h 6858000"/>
              <a:gd name="connsiteX104" fmla="*/ 474802 w 1508539"/>
              <a:gd name="connsiteY104" fmla="*/ 2554718 h 6858000"/>
              <a:gd name="connsiteX105" fmla="*/ 454896 w 1508539"/>
              <a:gd name="connsiteY105" fmla="*/ 2485734 h 6858000"/>
              <a:gd name="connsiteX106" fmla="*/ 445619 w 1508539"/>
              <a:gd name="connsiteY106" fmla="*/ 2447068 h 6858000"/>
              <a:gd name="connsiteX107" fmla="*/ 432580 w 1508539"/>
              <a:gd name="connsiteY107" fmla="*/ 2425819 h 6858000"/>
              <a:gd name="connsiteX108" fmla="*/ 438579 w 1508539"/>
              <a:gd name="connsiteY108" fmla="*/ 2402874 h 6858000"/>
              <a:gd name="connsiteX109" fmla="*/ 441191 w 1508539"/>
              <a:gd name="connsiteY109" fmla="*/ 2381443 h 6858000"/>
              <a:gd name="connsiteX110" fmla="*/ 417520 w 1508539"/>
              <a:gd name="connsiteY110" fmla="*/ 2261920 h 6858000"/>
              <a:gd name="connsiteX111" fmla="*/ 407407 w 1508539"/>
              <a:gd name="connsiteY111" fmla="*/ 2195378 h 6858000"/>
              <a:gd name="connsiteX112" fmla="*/ 391624 w 1508539"/>
              <a:gd name="connsiteY112" fmla="*/ 2155135 h 6858000"/>
              <a:gd name="connsiteX113" fmla="*/ 389082 w 1508539"/>
              <a:gd name="connsiteY113" fmla="*/ 2118008 h 6858000"/>
              <a:gd name="connsiteX114" fmla="*/ 390075 w 1508539"/>
              <a:gd name="connsiteY114" fmla="*/ 2050531 h 6858000"/>
              <a:gd name="connsiteX115" fmla="*/ 381881 w 1508539"/>
              <a:gd name="connsiteY115" fmla="*/ 1963269 h 6858000"/>
              <a:gd name="connsiteX116" fmla="*/ 363059 w 1508539"/>
              <a:gd name="connsiteY116" fmla="*/ 1906352 h 6858000"/>
              <a:gd name="connsiteX117" fmla="*/ 339616 w 1508539"/>
              <a:gd name="connsiteY117" fmla="*/ 1861531 h 6858000"/>
              <a:gd name="connsiteX118" fmla="*/ 293415 w 1508539"/>
              <a:gd name="connsiteY118" fmla="*/ 1732919 h 6858000"/>
              <a:gd name="connsiteX119" fmla="*/ 265726 w 1508539"/>
              <a:gd name="connsiteY119" fmla="*/ 1663540 h 6858000"/>
              <a:gd name="connsiteX120" fmla="*/ 264852 w 1508539"/>
              <a:gd name="connsiteY120" fmla="*/ 1615777 h 6858000"/>
              <a:gd name="connsiteX121" fmla="*/ 245647 w 1508539"/>
              <a:gd name="connsiteY121" fmla="*/ 1563678 h 6858000"/>
              <a:gd name="connsiteX122" fmla="*/ 258727 w 1508539"/>
              <a:gd name="connsiteY122" fmla="*/ 1519474 h 6858000"/>
              <a:gd name="connsiteX123" fmla="*/ 251469 w 1508539"/>
              <a:gd name="connsiteY123" fmla="*/ 1477995 h 6858000"/>
              <a:gd name="connsiteX124" fmla="*/ 237554 w 1508539"/>
              <a:gd name="connsiteY124" fmla="*/ 1373769 h 6858000"/>
              <a:gd name="connsiteX125" fmla="*/ 245861 w 1508539"/>
              <a:gd name="connsiteY125" fmla="*/ 1307086 h 6858000"/>
              <a:gd name="connsiteX126" fmla="*/ 247049 w 1508539"/>
              <a:gd name="connsiteY126" fmla="*/ 1189033 h 6858000"/>
              <a:gd name="connsiteX127" fmla="*/ 251734 w 1508539"/>
              <a:gd name="connsiteY127" fmla="*/ 1168288 h 6858000"/>
              <a:gd name="connsiteX128" fmla="*/ 244016 w 1508539"/>
              <a:gd name="connsiteY128" fmla="*/ 1142577 h 6858000"/>
              <a:gd name="connsiteX129" fmla="*/ 233322 w 1508539"/>
              <a:gd name="connsiteY129" fmla="*/ 1088484 h 6858000"/>
              <a:gd name="connsiteX130" fmla="*/ 222058 w 1508539"/>
              <a:gd name="connsiteY130" fmla="*/ 1016103 h 6858000"/>
              <a:gd name="connsiteX131" fmla="*/ 223514 w 1508539"/>
              <a:gd name="connsiteY131" fmla="*/ 932283 h 6858000"/>
              <a:gd name="connsiteX132" fmla="*/ 225750 w 1508539"/>
              <a:gd name="connsiteY132" fmla="*/ 915925 h 6858000"/>
              <a:gd name="connsiteX133" fmla="*/ 218379 w 1508539"/>
              <a:gd name="connsiteY133" fmla="*/ 896999 h 6858000"/>
              <a:gd name="connsiteX134" fmla="*/ 187787 w 1508539"/>
              <a:gd name="connsiteY134" fmla="*/ 821517 h 6858000"/>
              <a:gd name="connsiteX135" fmla="*/ 166737 w 1508539"/>
              <a:gd name="connsiteY135" fmla="*/ 751353 h 6858000"/>
              <a:gd name="connsiteX136" fmla="*/ 166295 w 1508539"/>
              <a:gd name="connsiteY136" fmla="*/ 721230 h 6858000"/>
              <a:gd name="connsiteX137" fmla="*/ 151966 w 1508539"/>
              <a:gd name="connsiteY137" fmla="*/ 681659 h 6858000"/>
              <a:gd name="connsiteX138" fmla="*/ 137385 w 1508539"/>
              <a:gd name="connsiteY138" fmla="*/ 635218 h 6858000"/>
              <a:gd name="connsiteX139" fmla="*/ 142396 w 1508539"/>
              <a:gd name="connsiteY139" fmla="*/ 613763 h 6858000"/>
              <a:gd name="connsiteX140" fmla="*/ 128338 w 1508539"/>
              <a:gd name="connsiteY140" fmla="*/ 598582 h 6858000"/>
              <a:gd name="connsiteX141" fmla="*/ 128019 w 1508539"/>
              <a:gd name="connsiteY141" fmla="*/ 576846 h 6858000"/>
              <a:gd name="connsiteX142" fmla="*/ 107645 w 1508539"/>
              <a:gd name="connsiteY142" fmla="*/ 530055 h 6858000"/>
              <a:gd name="connsiteX143" fmla="*/ 106893 w 1508539"/>
              <a:gd name="connsiteY143" fmla="*/ 465389 h 6858000"/>
              <a:gd name="connsiteX144" fmla="*/ 89816 w 1508539"/>
              <a:gd name="connsiteY144" fmla="*/ 424699 h 6858000"/>
              <a:gd name="connsiteX145" fmla="*/ 90191 w 1508539"/>
              <a:gd name="connsiteY145" fmla="*/ 404917 h 6858000"/>
              <a:gd name="connsiteX146" fmla="*/ 70148 w 1508539"/>
              <a:gd name="connsiteY146" fmla="*/ 367211 h 6858000"/>
              <a:gd name="connsiteX147" fmla="*/ 36452 w 1508539"/>
              <a:gd name="connsiteY147" fmla="*/ 268519 h 6858000"/>
              <a:gd name="connsiteX148" fmla="*/ 23935 w 1508539"/>
              <a:gd name="connsiteY148" fmla="*/ 160886 h 6858000"/>
              <a:gd name="connsiteX149" fmla="*/ 19312 w 1508539"/>
              <a:gd name="connsiteY149" fmla="*/ 47336 h 6858000"/>
              <a:gd name="connsiteX150" fmla="*/ 0 w 1508539"/>
              <a:gd name="connsiteY150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0591 w 1508539"/>
              <a:gd name="connsiteY25" fmla="*/ 6367510 h 6858000"/>
              <a:gd name="connsiteX26" fmla="*/ 244471 w 1508539"/>
              <a:gd name="connsiteY26" fmla="*/ 6349778 h 6858000"/>
              <a:gd name="connsiteX27" fmla="*/ 246136 w 1508539"/>
              <a:gd name="connsiteY27" fmla="*/ 6348250 h 6858000"/>
              <a:gd name="connsiteX28" fmla="*/ 262170 w 1508539"/>
              <a:gd name="connsiteY28" fmla="*/ 6281972 h 6858000"/>
              <a:gd name="connsiteX29" fmla="*/ 272933 w 1508539"/>
              <a:gd name="connsiteY29" fmla="*/ 6211940 h 6858000"/>
              <a:gd name="connsiteX30" fmla="*/ 314428 w 1508539"/>
              <a:gd name="connsiteY30" fmla="*/ 6113913 h 6858000"/>
              <a:gd name="connsiteX31" fmla="*/ 318721 w 1508539"/>
              <a:gd name="connsiteY31" fmla="*/ 6028119 h 6858000"/>
              <a:gd name="connsiteX32" fmla="*/ 345501 w 1508539"/>
              <a:gd name="connsiteY32" fmla="*/ 5934687 h 6858000"/>
              <a:gd name="connsiteX33" fmla="*/ 379513 w 1508539"/>
              <a:gd name="connsiteY33" fmla="*/ 5765594 h 6858000"/>
              <a:gd name="connsiteX34" fmla="*/ 411349 w 1508539"/>
              <a:gd name="connsiteY34" fmla="*/ 5693685 h 6858000"/>
              <a:gd name="connsiteX35" fmla="*/ 431404 w 1508539"/>
              <a:gd name="connsiteY35" fmla="*/ 5665173 h 6858000"/>
              <a:gd name="connsiteX36" fmla="*/ 465121 w 1508539"/>
              <a:gd name="connsiteY36" fmla="*/ 5563435 h 6858000"/>
              <a:gd name="connsiteX37" fmla="*/ 494626 w 1508539"/>
              <a:gd name="connsiteY37" fmla="*/ 5476393 h 6858000"/>
              <a:gd name="connsiteX38" fmla="*/ 525819 w 1508539"/>
              <a:gd name="connsiteY38" fmla="*/ 5396260 h 6858000"/>
              <a:gd name="connsiteX39" fmla="*/ 541800 w 1508539"/>
              <a:gd name="connsiteY39" fmla="*/ 5330009 h 6858000"/>
              <a:gd name="connsiteX40" fmla="*/ 575293 w 1508539"/>
              <a:gd name="connsiteY40" fmla="*/ 5273739 h 6858000"/>
              <a:gd name="connsiteX41" fmla="*/ 584892 w 1508539"/>
              <a:gd name="connsiteY41" fmla="*/ 5241779 h 6858000"/>
              <a:gd name="connsiteX42" fmla="*/ 596118 w 1508539"/>
              <a:gd name="connsiteY42" fmla="*/ 5225268 h 6858000"/>
              <a:gd name="connsiteX43" fmla="*/ 597138 w 1508539"/>
              <a:gd name="connsiteY43" fmla="*/ 5217684 h 6858000"/>
              <a:gd name="connsiteX44" fmla="*/ 604479 w 1508539"/>
              <a:gd name="connsiteY44" fmla="*/ 5193377 h 6858000"/>
              <a:gd name="connsiteX45" fmla="*/ 607782 w 1508539"/>
              <a:gd name="connsiteY45" fmla="*/ 5179288 h 6858000"/>
              <a:gd name="connsiteX46" fmla="*/ 608766 w 1508539"/>
              <a:gd name="connsiteY46" fmla="*/ 5173621 h 6858000"/>
              <a:gd name="connsiteX47" fmla="*/ 604400 w 1508539"/>
              <a:gd name="connsiteY47" fmla="*/ 5159961 h 6858000"/>
              <a:gd name="connsiteX48" fmla="*/ 611077 w 1508539"/>
              <a:gd name="connsiteY48" fmla="*/ 5144295 h 6858000"/>
              <a:gd name="connsiteX49" fmla="*/ 608010 w 1508539"/>
              <a:gd name="connsiteY49" fmla="*/ 5125185 h 6858000"/>
              <a:gd name="connsiteX50" fmla="*/ 614840 w 1508539"/>
              <a:gd name="connsiteY50" fmla="*/ 5121884 h 6858000"/>
              <a:gd name="connsiteX51" fmla="*/ 621876 w 1508539"/>
              <a:gd name="connsiteY51" fmla="*/ 5067850 h 6858000"/>
              <a:gd name="connsiteX52" fmla="*/ 624607 w 1508539"/>
              <a:gd name="connsiteY52" fmla="*/ 5060861 h 6858000"/>
              <a:gd name="connsiteX53" fmla="*/ 621311 w 1508539"/>
              <a:gd name="connsiteY53" fmla="*/ 5034192 h 6858000"/>
              <a:gd name="connsiteX54" fmla="*/ 622865 w 1508539"/>
              <a:gd name="connsiteY54" fmla="*/ 4993030 h 6858000"/>
              <a:gd name="connsiteX55" fmla="*/ 629774 w 1508539"/>
              <a:gd name="connsiteY55" fmla="*/ 4946844 h 6858000"/>
              <a:gd name="connsiteX56" fmla="*/ 625630 w 1508539"/>
              <a:gd name="connsiteY56" fmla="*/ 4932692 h 6858000"/>
              <a:gd name="connsiteX57" fmla="*/ 641033 w 1508539"/>
              <a:gd name="connsiteY57" fmla="*/ 4858827 h 6858000"/>
              <a:gd name="connsiteX58" fmla="*/ 646936 w 1508539"/>
              <a:gd name="connsiteY58" fmla="*/ 4821170 h 6858000"/>
              <a:gd name="connsiteX59" fmla="*/ 651669 w 1508539"/>
              <a:gd name="connsiteY59" fmla="*/ 4780965 h 6858000"/>
              <a:gd name="connsiteX60" fmla="*/ 652962 w 1508539"/>
              <a:gd name="connsiteY60" fmla="*/ 4750867 h 6858000"/>
              <a:gd name="connsiteX61" fmla="*/ 650769 w 1508539"/>
              <a:gd name="connsiteY61" fmla="*/ 4690749 h 6858000"/>
              <a:gd name="connsiteX62" fmla="*/ 646249 w 1508539"/>
              <a:gd name="connsiteY62" fmla="*/ 4584173 h 6858000"/>
              <a:gd name="connsiteX63" fmla="*/ 641332 w 1508539"/>
              <a:gd name="connsiteY63" fmla="*/ 4444346 h 6858000"/>
              <a:gd name="connsiteX64" fmla="*/ 637897 w 1508539"/>
              <a:gd name="connsiteY64" fmla="*/ 4375228 h 6858000"/>
              <a:gd name="connsiteX65" fmla="*/ 618550 w 1508539"/>
              <a:gd name="connsiteY65" fmla="*/ 4214165 h 6858000"/>
              <a:gd name="connsiteX66" fmla="*/ 622623 w 1508539"/>
              <a:gd name="connsiteY66" fmla="*/ 4090296 h 6858000"/>
              <a:gd name="connsiteX67" fmla="*/ 607879 w 1508539"/>
              <a:gd name="connsiteY67" fmla="*/ 4033999 h 6858000"/>
              <a:gd name="connsiteX68" fmla="*/ 609028 w 1508539"/>
              <a:gd name="connsiteY68" fmla="*/ 4031933 h 6858000"/>
              <a:gd name="connsiteX69" fmla="*/ 607604 w 1508539"/>
              <a:gd name="connsiteY69" fmla="*/ 4013953 h 6858000"/>
              <a:gd name="connsiteX70" fmla="*/ 593899 w 1508539"/>
              <a:gd name="connsiteY70" fmla="*/ 3974753 h 6858000"/>
              <a:gd name="connsiteX71" fmla="*/ 595497 w 1508539"/>
              <a:gd name="connsiteY71" fmla="*/ 3969950 h 6858000"/>
              <a:gd name="connsiteX72" fmla="*/ 588919 w 1508539"/>
              <a:gd name="connsiteY72" fmla="*/ 3933779 h 6858000"/>
              <a:gd name="connsiteX73" fmla="*/ 590250 w 1508539"/>
              <a:gd name="connsiteY73" fmla="*/ 3933093 h 6858000"/>
              <a:gd name="connsiteX74" fmla="*/ 594604 w 1508539"/>
              <a:gd name="connsiteY74" fmla="*/ 3922082 h 6858000"/>
              <a:gd name="connsiteX75" fmla="*/ 599682 w 1508539"/>
              <a:gd name="connsiteY75" fmla="*/ 3901461 h 6858000"/>
              <a:gd name="connsiteX76" fmla="*/ 622276 w 1508539"/>
              <a:gd name="connsiteY76" fmla="*/ 3813873 h 6858000"/>
              <a:gd name="connsiteX77" fmla="*/ 621701 w 1508539"/>
              <a:gd name="connsiteY77" fmla="*/ 3806161 h 6858000"/>
              <a:gd name="connsiteX78" fmla="*/ 622008 w 1508539"/>
              <a:gd name="connsiteY78" fmla="*/ 3805957 h 6858000"/>
              <a:gd name="connsiteX79" fmla="*/ 622035 w 1508539"/>
              <a:gd name="connsiteY79" fmla="*/ 3797724 h 6858000"/>
              <a:gd name="connsiteX80" fmla="*/ 620650 w 1508539"/>
              <a:gd name="connsiteY80" fmla="*/ 3792098 h 6858000"/>
              <a:gd name="connsiteX81" fmla="*/ 619534 w 1508539"/>
              <a:gd name="connsiteY81" fmla="*/ 3777135 h 6858000"/>
              <a:gd name="connsiteX82" fmla="*/ 621267 w 1508539"/>
              <a:gd name="connsiteY82" fmla="*/ 3771656 h 6858000"/>
              <a:gd name="connsiteX83" fmla="*/ 625010 w 1508539"/>
              <a:gd name="connsiteY83" fmla="*/ 3769007 h 6858000"/>
              <a:gd name="connsiteX84" fmla="*/ 624476 w 1508539"/>
              <a:gd name="connsiteY84" fmla="*/ 3767709 h 6858000"/>
              <a:gd name="connsiteX85" fmla="*/ 633172 w 1508539"/>
              <a:gd name="connsiteY85" fmla="*/ 3738082 h 6858000"/>
              <a:gd name="connsiteX86" fmla="*/ 640518 w 1508539"/>
              <a:gd name="connsiteY86" fmla="*/ 3673397 h 6858000"/>
              <a:gd name="connsiteX87" fmla="*/ 639814 w 1508539"/>
              <a:gd name="connsiteY87" fmla="*/ 3637109 h 6858000"/>
              <a:gd name="connsiteX88" fmla="*/ 643257 w 1508539"/>
              <a:gd name="connsiteY88" fmla="*/ 3536883 h 6858000"/>
              <a:gd name="connsiteX89" fmla="*/ 650795 w 1508539"/>
              <a:gd name="connsiteY89" fmla="*/ 3435652 h 6858000"/>
              <a:gd name="connsiteX90" fmla="*/ 652466 w 1508539"/>
              <a:gd name="connsiteY90" fmla="*/ 3307769 h 6858000"/>
              <a:gd name="connsiteX91" fmla="*/ 670029 w 1508539"/>
              <a:gd name="connsiteY91" fmla="*/ 3250522 h 6858000"/>
              <a:gd name="connsiteX92" fmla="*/ 670454 w 1508539"/>
              <a:gd name="connsiteY92" fmla="*/ 3229163 h 6858000"/>
              <a:gd name="connsiteX93" fmla="*/ 672277 w 1508539"/>
              <a:gd name="connsiteY93" fmla="*/ 3217217 h 6858000"/>
              <a:gd name="connsiteX94" fmla="*/ 659112 w 1508539"/>
              <a:gd name="connsiteY94" fmla="*/ 3183755 h 6858000"/>
              <a:gd name="connsiteX95" fmla="*/ 659613 w 1508539"/>
              <a:gd name="connsiteY95" fmla="*/ 3178642 h 6858000"/>
              <a:gd name="connsiteX96" fmla="*/ 647213 w 1508539"/>
              <a:gd name="connsiteY96" fmla="*/ 3158586 h 6858000"/>
              <a:gd name="connsiteX97" fmla="*/ 632398 w 1508539"/>
              <a:gd name="connsiteY97" fmla="*/ 3129034 h 6858000"/>
              <a:gd name="connsiteX98" fmla="*/ 633063 w 1508539"/>
              <a:gd name="connsiteY98" fmla="*/ 3126682 h 6858000"/>
              <a:gd name="connsiteX99" fmla="*/ 623931 w 1508539"/>
              <a:gd name="connsiteY99" fmla="*/ 3114519 h 6858000"/>
              <a:gd name="connsiteX100" fmla="*/ 610540 w 1508539"/>
              <a:gd name="connsiteY100" fmla="*/ 3106272 h 6858000"/>
              <a:gd name="connsiteX101" fmla="*/ 583270 w 1508539"/>
              <a:gd name="connsiteY101" fmla="*/ 2958185 h 6858000"/>
              <a:gd name="connsiteX102" fmla="*/ 525884 w 1508539"/>
              <a:gd name="connsiteY102" fmla="*/ 2762989 h 6858000"/>
              <a:gd name="connsiteX103" fmla="*/ 474802 w 1508539"/>
              <a:gd name="connsiteY103" fmla="*/ 2554718 h 6858000"/>
              <a:gd name="connsiteX104" fmla="*/ 454896 w 1508539"/>
              <a:gd name="connsiteY104" fmla="*/ 2485734 h 6858000"/>
              <a:gd name="connsiteX105" fmla="*/ 445619 w 1508539"/>
              <a:gd name="connsiteY105" fmla="*/ 2447068 h 6858000"/>
              <a:gd name="connsiteX106" fmla="*/ 432580 w 1508539"/>
              <a:gd name="connsiteY106" fmla="*/ 2425819 h 6858000"/>
              <a:gd name="connsiteX107" fmla="*/ 438579 w 1508539"/>
              <a:gd name="connsiteY107" fmla="*/ 2402874 h 6858000"/>
              <a:gd name="connsiteX108" fmla="*/ 441191 w 1508539"/>
              <a:gd name="connsiteY108" fmla="*/ 2381443 h 6858000"/>
              <a:gd name="connsiteX109" fmla="*/ 417520 w 1508539"/>
              <a:gd name="connsiteY109" fmla="*/ 2261920 h 6858000"/>
              <a:gd name="connsiteX110" fmla="*/ 407407 w 1508539"/>
              <a:gd name="connsiteY110" fmla="*/ 2195378 h 6858000"/>
              <a:gd name="connsiteX111" fmla="*/ 391624 w 1508539"/>
              <a:gd name="connsiteY111" fmla="*/ 2155135 h 6858000"/>
              <a:gd name="connsiteX112" fmla="*/ 389082 w 1508539"/>
              <a:gd name="connsiteY112" fmla="*/ 2118008 h 6858000"/>
              <a:gd name="connsiteX113" fmla="*/ 390075 w 1508539"/>
              <a:gd name="connsiteY113" fmla="*/ 2050531 h 6858000"/>
              <a:gd name="connsiteX114" fmla="*/ 381881 w 1508539"/>
              <a:gd name="connsiteY114" fmla="*/ 1963269 h 6858000"/>
              <a:gd name="connsiteX115" fmla="*/ 363059 w 1508539"/>
              <a:gd name="connsiteY115" fmla="*/ 1906352 h 6858000"/>
              <a:gd name="connsiteX116" fmla="*/ 339616 w 1508539"/>
              <a:gd name="connsiteY116" fmla="*/ 1861531 h 6858000"/>
              <a:gd name="connsiteX117" fmla="*/ 293415 w 1508539"/>
              <a:gd name="connsiteY117" fmla="*/ 1732919 h 6858000"/>
              <a:gd name="connsiteX118" fmla="*/ 265726 w 1508539"/>
              <a:gd name="connsiteY118" fmla="*/ 1663540 h 6858000"/>
              <a:gd name="connsiteX119" fmla="*/ 264852 w 1508539"/>
              <a:gd name="connsiteY119" fmla="*/ 1615777 h 6858000"/>
              <a:gd name="connsiteX120" fmla="*/ 245647 w 1508539"/>
              <a:gd name="connsiteY120" fmla="*/ 1563678 h 6858000"/>
              <a:gd name="connsiteX121" fmla="*/ 258727 w 1508539"/>
              <a:gd name="connsiteY121" fmla="*/ 1519474 h 6858000"/>
              <a:gd name="connsiteX122" fmla="*/ 251469 w 1508539"/>
              <a:gd name="connsiteY122" fmla="*/ 1477995 h 6858000"/>
              <a:gd name="connsiteX123" fmla="*/ 237554 w 1508539"/>
              <a:gd name="connsiteY123" fmla="*/ 1373769 h 6858000"/>
              <a:gd name="connsiteX124" fmla="*/ 245861 w 1508539"/>
              <a:gd name="connsiteY124" fmla="*/ 1307086 h 6858000"/>
              <a:gd name="connsiteX125" fmla="*/ 247049 w 1508539"/>
              <a:gd name="connsiteY125" fmla="*/ 1189033 h 6858000"/>
              <a:gd name="connsiteX126" fmla="*/ 251734 w 1508539"/>
              <a:gd name="connsiteY126" fmla="*/ 1168288 h 6858000"/>
              <a:gd name="connsiteX127" fmla="*/ 244016 w 1508539"/>
              <a:gd name="connsiteY127" fmla="*/ 1142577 h 6858000"/>
              <a:gd name="connsiteX128" fmla="*/ 233322 w 1508539"/>
              <a:gd name="connsiteY128" fmla="*/ 1088484 h 6858000"/>
              <a:gd name="connsiteX129" fmla="*/ 222058 w 1508539"/>
              <a:gd name="connsiteY129" fmla="*/ 1016103 h 6858000"/>
              <a:gd name="connsiteX130" fmla="*/ 223514 w 1508539"/>
              <a:gd name="connsiteY130" fmla="*/ 932283 h 6858000"/>
              <a:gd name="connsiteX131" fmla="*/ 225750 w 1508539"/>
              <a:gd name="connsiteY131" fmla="*/ 915925 h 6858000"/>
              <a:gd name="connsiteX132" fmla="*/ 218379 w 1508539"/>
              <a:gd name="connsiteY132" fmla="*/ 896999 h 6858000"/>
              <a:gd name="connsiteX133" fmla="*/ 187787 w 1508539"/>
              <a:gd name="connsiteY133" fmla="*/ 821517 h 6858000"/>
              <a:gd name="connsiteX134" fmla="*/ 166737 w 1508539"/>
              <a:gd name="connsiteY134" fmla="*/ 751353 h 6858000"/>
              <a:gd name="connsiteX135" fmla="*/ 166295 w 1508539"/>
              <a:gd name="connsiteY135" fmla="*/ 721230 h 6858000"/>
              <a:gd name="connsiteX136" fmla="*/ 151966 w 1508539"/>
              <a:gd name="connsiteY136" fmla="*/ 681659 h 6858000"/>
              <a:gd name="connsiteX137" fmla="*/ 137385 w 1508539"/>
              <a:gd name="connsiteY137" fmla="*/ 635218 h 6858000"/>
              <a:gd name="connsiteX138" fmla="*/ 142396 w 1508539"/>
              <a:gd name="connsiteY138" fmla="*/ 613763 h 6858000"/>
              <a:gd name="connsiteX139" fmla="*/ 128338 w 1508539"/>
              <a:gd name="connsiteY139" fmla="*/ 598582 h 6858000"/>
              <a:gd name="connsiteX140" fmla="*/ 128019 w 1508539"/>
              <a:gd name="connsiteY140" fmla="*/ 576846 h 6858000"/>
              <a:gd name="connsiteX141" fmla="*/ 107645 w 1508539"/>
              <a:gd name="connsiteY141" fmla="*/ 530055 h 6858000"/>
              <a:gd name="connsiteX142" fmla="*/ 106893 w 1508539"/>
              <a:gd name="connsiteY142" fmla="*/ 465389 h 6858000"/>
              <a:gd name="connsiteX143" fmla="*/ 89816 w 1508539"/>
              <a:gd name="connsiteY143" fmla="*/ 424699 h 6858000"/>
              <a:gd name="connsiteX144" fmla="*/ 90191 w 1508539"/>
              <a:gd name="connsiteY144" fmla="*/ 404917 h 6858000"/>
              <a:gd name="connsiteX145" fmla="*/ 70148 w 1508539"/>
              <a:gd name="connsiteY145" fmla="*/ 367211 h 6858000"/>
              <a:gd name="connsiteX146" fmla="*/ 36452 w 1508539"/>
              <a:gd name="connsiteY146" fmla="*/ 268519 h 6858000"/>
              <a:gd name="connsiteX147" fmla="*/ 23935 w 1508539"/>
              <a:gd name="connsiteY147" fmla="*/ 160886 h 6858000"/>
              <a:gd name="connsiteX148" fmla="*/ 19312 w 1508539"/>
              <a:gd name="connsiteY148" fmla="*/ 47336 h 6858000"/>
              <a:gd name="connsiteX149" fmla="*/ 0 w 1508539"/>
              <a:gd name="connsiteY14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139560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0591 w 1508539"/>
              <a:gd name="connsiteY25" fmla="*/ 6367510 h 6858000"/>
              <a:gd name="connsiteX26" fmla="*/ 244471 w 1508539"/>
              <a:gd name="connsiteY26" fmla="*/ 6349778 h 6858000"/>
              <a:gd name="connsiteX27" fmla="*/ 246136 w 1508539"/>
              <a:gd name="connsiteY27" fmla="*/ 6348250 h 6858000"/>
              <a:gd name="connsiteX28" fmla="*/ 262170 w 1508539"/>
              <a:gd name="connsiteY28" fmla="*/ 6281972 h 6858000"/>
              <a:gd name="connsiteX29" fmla="*/ 272933 w 1508539"/>
              <a:gd name="connsiteY29" fmla="*/ 6211940 h 6858000"/>
              <a:gd name="connsiteX30" fmla="*/ 314428 w 1508539"/>
              <a:gd name="connsiteY30" fmla="*/ 6113913 h 6858000"/>
              <a:gd name="connsiteX31" fmla="*/ 318721 w 1508539"/>
              <a:gd name="connsiteY31" fmla="*/ 6028119 h 6858000"/>
              <a:gd name="connsiteX32" fmla="*/ 345501 w 1508539"/>
              <a:gd name="connsiteY32" fmla="*/ 5934687 h 6858000"/>
              <a:gd name="connsiteX33" fmla="*/ 379513 w 1508539"/>
              <a:gd name="connsiteY33" fmla="*/ 5765594 h 6858000"/>
              <a:gd name="connsiteX34" fmla="*/ 411349 w 1508539"/>
              <a:gd name="connsiteY34" fmla="*/ 5693685 h 6858000"/>
              <a:gd name="connsiteX35" fmla="*/ 431404 w 1508539"/>
              <a:gd name="connsiteY35" fmla="*/ 5665173 h 6858000"/>
              <a:gd name="connsiteX36" fmla="*/ 465121 w 1508539"/>
              <a:gd name="connsiteY36" fmla="*/ 5563435 h 6858000"/>
              <a:gd name="connsiteX37" fmla="*/ 494626 w 1508539"/>
              <a:gd name="connsiteY37" fmla="*/ 5476393 h 6858000"/>
              <a:gd name="connsiteX38" fmla="*/ 525819 w 1508539"/>
              <a:gd name="connsiteY38" fmla="*/ 5396260 h 6858000"/>
              <a:gd name="connsiteX39" fmla="*/ 541800 w 1508539"/>
              <a:gd name="connsiteY39" fmla="*/ 5330009 h 6858000"/>
              <a:gd name="connsiteX40" fmla="*/ 575293 w 1508539"/>
              <a:gd name="connsiteY40" fmla="*/ 5273739 h 6858000"/>
              <a:gd name="connsiteX41" fmla="*/ 584892 w 1508539"/>
              <a:gd name="connsiteY41" fmla="*/ 5241779 h 6858000"/>
              <a:gd name="connsiteX42" fmla="*/ 596118 w 1508539"/>
              <a:gd name="connsiteY42" fmla="*/ 5225268 h 6858000"/>
              <a:gd name="connsiteX43" fmla="*/ 597138 w 1508539"/>
              <a:gd name="connsiteY43" fmla="*/ 5217684 h 6858000"/>
              <a:gd name="connsiteX44" fmla="*/ 604479 w 1508539"/>
              <a:gd name="connsiteY44" fmla="*/ 5193377 h 6858000"/>
              <a:gd name="connsiteX45" fmla="*/ 607782 w 1508539"/>
              <a:gd name="connsiteY45" fmla="*/ 5179288 h 6858000"/>
              <a:gd name="connsiteX46" fmla="*/ 608766 w 1508539"/>
              <a:gd name="connsiteY46" fmla="*/ 5173621 h 6858000"/>
              <a:gd name="connsiteX47" fmla="*/ 604400 w 1508539"/>
              <a:gd name="connsiteY47" fmla="*/ 5159961 h 6858000"/>
              <a:gd name="connsiteX48" fmla="*/ 611077 w 1508539"/>
              <a:gd name="connsiteY48" fmla="*/ 5144295 h 6858000"/>
              <a:gd name="connsiteX49" fmla="*/ 608010 w 1508539"/>
              <a:gd name="connsiteY49" fmla="*/ 5125185 h 6858000"/>
              <a:gd name="connsiteX50" fmla="*/ 614840 w 1508539"/>
              <a:gd name="connsiteY50" fmla="*/ 5121884 h 6858000"/>
              <a:gd name="connsiteX51" fmla="*/ 621876 w 1508539"/>
              <a:gd name="connsiteY51" fmla="*/ 5067850 h 6858000"/>
              <a:gd name="connsiteX52" fmla="*/ 624607 w 1508539"/>
              <a:gd name="connsiteY52" fmla="*/ 5060861 h 6858000"/>
              <a:gd name="connsiteX53" fmla="*/ 621311 w 1508539"/>
              <a:gd name="connsiteY53" fmla="*/ 5034192 h 6858000"/>
              <a:gd name="connsiteX54" fmla="*/ 622865 w 1508539"/>
              <a:gd name="connsiteY54" fmla="*/ 4993030 h 6858000"/>
              <a:gd name="connsiteX55" fmla="*/ 629774 w 1508539"/>
              <a:gd name="connsiteY55" fmla="*/ 4946844 h 6858000"/>
              <a:gd name="connsiteX56" fmla="*/ 625630 w 1508539"/>
              <a:gd name="connsiteY56" fmla="*/ 4932692 h 6858000"/>
              <a:gd name="connsiteX57" fmla="*/ 641033 w 1508539"/>
              <a:gd name="connsiteY57" fmla="*/ 4858827 h 6858000"/>
              <a:gd name="connsiteX58" fmla="*/ 646936 w 1508539"/>
              <a:gd name="connsiteY58" fmla="*/ 4821170 h 6858000"/>
              <a:gd name="connsiteX59" fmla="*/ 651669 w 1508539"/>
              <a:gd name="connsiteY59" fmla="*/ 4780965 h 6858000"/>
              <a:gd name="connsiteX60" fmla="*/ 652962 w 1508539"/>
              <a:gd name="connsiteY60" fmla="*/ 4750867 h 6858000"/>
              <a:gd name="connsiteX61" fmla="*/ 650769 w 1508539"/>
              <a:gd name="connsiteY61" fmla="*/ 4690749 h 6858000"/>
              <a:gd name="connsiteX62" fmla="*/ 646249 w 1508539"/>
              <a:gd name="connsiteY62" fmla="*/ 4584173 h 6858000"/>
              <a:gd name="connsiteX63" fmla="*/ 641332 w 1508539"/>
              <a:gd name="connsiteY63" fmla="*/ 4444346 h 6858000"/>
              <a:gd name="connsiteX64" fmla="*/ 637897 w 1508539"/>
              <a:gd name="connsiteY64" fmla="*/ 4375228 h 6858000"/>
              <a:gd name="connsiteX65" fmla="*/ 618550 w 1508539"/>
              <a:gd name="connsiteY65" fmla="*/ 4214165 h 6858000"/>
              <a:gd name="connsiteX66" fmla="*/ 622623 w 1508539"/>
              <a:gd name="connsiteY66" fmla="*/ 4090296 h 6858000"/>
              <a:gd name="connsiteX67" fmla="*/ 607879 w 1508539"/>
              <a:gd name="connsiteY67" fmla="*/ 4033999 h 6858000"/>
              <a:gd name="connsiteX68" fmla="*/ 609028 w 1508539"/>
              <a:gd name="connsiteY68" fmla="*/ 4031933 h 6858000"/>
              <a:gd name="connsiteX69" fmla="*/ 607604 w 1508539"/>
              <a:gd name="connsiteY69" fmla="*/ 4013953 h 6858000"/>
              <a:gd name="connsiteX70" fmla="*/ 593899 w 1508539"/>
              <a:gd name="connsiteY70" fmla="*/ 3974753 h 6858000"/>
              <a:gd name="connsiteX71" fmla="*/ 595497 w 1508539"/>
              <a:gd name="connsiteY71" fmla="*/ 3969950 h 6858000"/>
              <a:gd name="connsiteX72" fmla="*/ 588919 w 1508539"/>
              <a:gd name="connsiteY72" fmla="*/ 3933779 h 6858000"/>
              <a:gd name="connsiteX73" fmla="*/ 590250 w 1508539"/>
              <a:gd name="connsiteY73" fmla="*/ 3933093 h 6858000"/>
              <a:gd name="connsiteX74" fmla="*/ 594604 w 1508539"/>
              <a:gd name="connsiteY74" fmla="*/ 3922082 h 6858000"/>
              <a:gd name="connsiteX75" fmla="*/ 599682 w 1508539"/>
              <a:gd name="connsiteY75" fmla="*/ 3901461 h 6858000"/>
              <a:gd name="connsiteX76" fmla="*/ 622276 w 1508539"/>
              <a:gd name="connsiteY76" fmla="*/ 3813873 h 6858000"/>
              <a:gd name="connsiteX77" fmla="*/ 621701 w 1508539"/>
              <a:gd name="connsiteY77" fmla="*/ 3806161 h 6858000"/>
              <a:gd name="connsiteX78" fmla="*/ 622008 w 1508539"/>
              <a:gd name="connsiteY78" fmla="*/ 3805957 h 6858000"/>
              <a:gd name="connsiteX79" fmla="*/ 622035 w 1508539"/>
              <a:gd name="connsiteY79" fmla="*/ 3797724 h 6858000"/>
              <a:gd name="connsiteX80" fmla="*/ 620650 w 1508539"/>
              <a:gd name="connsiteY80" fmla="*/ 3792098 h 6858000"/>
              <a:gd name="connsiteX81" fmla="*/ 619534 w 1508539"/>
              <a:gd name="connsiteY81" fmla="*/ 3777135 h 6858000"/>
              <a:gd name="connsiteX82" fmla="*/ 621267 w 1508539"/>
              <a:gd name="connsiteY82" fmla="*/ 3771656 h 6858000"/>
              <a:gd name="connsiteX83" fmla="*/ 625010 w 1508539"/>
              <a:gd name="connsiteY83" fmla="*/ 3769007 h 6858000"/>
              <a:gd name="connsiteX84" fmla="*/ 624476 w 1508539"/>
              <a:gd name="connsiteY84" fmla="*/ 3767709 h 6858000"/>
              <a:gd name="connsiteX85" fmla="*/ 633172 w 1508539"/>
              <a:gd name="connsiteY85" fmla="*/ 3738082 h 6858000"/>
              <a:gd name="connsiteX86" fmla="*/ 640518 w 1508539"/>
              <a:gd name="connsiteY86" fmla="*/ 3673397 h 6858000"/>
              <a:gd name="connsiteX87" fmla="*/ 639814 w 1508539"/>
              <a:gd name="connsiteY87" fmla="*/ 3637109 h 6858000"/>
              <a:gd name="connsiteX88" fmla="*/ 643257 w 1508539"/>
              <a:gd name="connsiteY88" fmla="*/ 3536883 h 6858000"/>
              <a:gd name="connsiteX89" fmla="*/ 650795 w 1508539"/>
              <a:gd name="connsiteY89" fmla="*/ 3435652 h 6858000"/>
              <a:gd name="connsiteX90" fmla="*/ 652466 w 1508539"/>
              <a:gd name="connsiteY90" fmla="*/ 3307769 h 6858000"/>
              <a:gd name="connsiteX91" fmla="*/ 670029 w 1508539"/>
              <a:gd name="connsiteY91" fmla="*/ 3250522 h 6858000"/>
              <a:gd name="connsiteX92" fmla="*/ 670454 w 1508539"/>
              <a:gd name="connsiteY92" fmla="*/ 3229163 h 6858000"/>
              <a:gd name="connsiteX93" fmla="*/ 672277 w 1508539"/>
              <a:gd name="connsiteY93" fmla="*/ 3217217 h 6858000"/>
              <a:gd name="connsiteX94" fmla="*/ 659112 w 1508539"/>
              <a:gd name="connsiteY94" fmla="*/ 3183755 h 6858000"/>
              <a:gd name="connsiteX95" fmla="*/ 659613 w 1508539"/>
              <a:gd name="connsiteY95" fmla="*/ 3178642 h 6858000"/>
              <a:gd name="connsiteX96" fmla="*/ 647213 w 1508539"/>
              <a:gd name="connsiteY96" fmla="*/ 3158586 h 6858000"/>
              <a:gd name="connsiteX97" fmla="*/ 632398 w 1508539"/>
              <a:gd name="connsiteY97" fmla="*/ 3129034 h 6858000"/>
              <a:gd name="connsiteX98" fmla="*/ 633063 w 1508539"/>
              <a:gd name="connsiteY98" fmla="*/ 3126682 h 6858000"/>
              <a:gd name="connsiteX99" fmla="*/ 623931 w 1508539"/>
              <a:gd name="connsiteY99" fmla="*/ 3114519 h 6858000"/>
              <a:gd name="connsiteX100" fmla="*/ 610540 w 1508539"/>
              <a:gd name="connsiteY100" fmla="*/ 3106272 h 6858000"/>
              <a:gd name="connsiteX101" fmla="*/ 583270 w 1508539"/>
              <a:gd name="connsiteY101" fmla="*/ 2958185 h 6858000"/>
              <a:gd name="connsiteX102" fmla="*/ 525884 w 1508539"/>
              <a:gd name="connsiteY102" fmla="*/ 2762989 h 6858000"/>
              <a:gd name="connsiteX103" fmla="*/ 474802 w 1508539"/>
              <a:gd name="connsiteY103" fmla="*/ 2554718 h 6858000"/>
              <a:gd name="connsiteX104" fmla="*/ 454896 w 1508539"/>
              <a:gd name="connsiteY104" fmla="*/ 2485734 h 6858000"/>
              <a:gd name="connsiteX105" fmla="*/ 445619 w 1508539"/>
              <a:gd name="connsiteY105" fmla="*/ 2447068 h 6858000"/>
              <a:gd name="connsiteX106" fmla="*/ 432580 w 1508539"/>
              <a:gd name="connsiteY106" fmla="*/ 2425819 h 6858000"/>
              <a:gd name="connsiteX107" fmla="*/ 438579 w 1508539"/>
              <a:gd name="connsiteY107" fmla="*/ 2402874 h 6858000"/>
              <a:gd name="connsiteX108" fmla="*/ 441191 w 1508539"/>
              <a:gd name="connsiteY108" fmla="*/ 2381443 h 6858000"/>
              <a:gd name="connsiteX109" fmla="*/ 417520 w 1508539"/>
              <a:gd name="connsiteY109" fmla="*/ 2261920 h 6858000"/>
              <a:gd name="connsiteX110" fmla="*/ 407407 w 1508539"/>
              <a:gd name="connsiteY110" fmla="*/ 2195378 h 6858000"/>
              <a:gd name="connsiteX111" fmla="*/ 391624 w 1508539"/>
              <a:gd name="connsiteY111" fmla="*/ 2155135 h 6858000"/>
              <a:gd name="connsiteX112" fmla="*/ 389082 w 1508539"/>
              <a:gd name="connsiteY112" fmla="*/ 2118008 h 6858000"/>
              <a:gd name="connsiteX113" fmla="*/ 390075 w 1508539"/>
              <a:gd name="connsiteY113" fmla="*/ 2050531 h 6858000"/>
              <a:gd name="connsiteX114" fmla="*/ 381881 w 1508539"/>
              <a:gd name="connsiteY114" fmla="*/ 1963269 h 6858000"/>
              <a:gd name="connsiteX115" fmla="*/ 363059 w 1508539"/>
              <a:gd name="connsiteY115" fmla="*/ 1906352 h 6858000"/>
              <a:gd name="connsiteX116" fmla="*/ 339616 w 1508539"/>
              <a:gd name="connsiteY116" fmla="*/ 1861531 h 6858000"/>
              <a:gd name="connsiteX117" fmla="*/ 293415 w 1508539"/>
              <a:gd name="connsiteY117" fmla="*/ 1732919 h 6858000"/>
              <a:gd name="connsiteX118" fmla="*/ 265726 w 1508539"/>
              <a:gd name="connsiteY118" fmla="*/ 1663540 h 6858000"/>
              <a:gd name="connsiteX119" fmla="*/ 264852 w 1508539"/>
              <a:gd name="connsiteY119" fmla="*/ 1615777 h 6858000"/>
              <a:gd name="connsiteX120" fmla="*/ 245647 w 1508539"/>
              <a:gd name="connsiteY120" fmla="*/ 1563678 h 6858000"/>
              <a:gd name="connsiteX121" fmla="*/ 258727 w 1508539"/>
              <a:gd name="connsiteY121" fmla="*/ 1519474 h 6858000"/>
              <a:gd name="connsiteX122" fmla="*/ 251469 w 1508539"/>
              <a:gd name="connsiteY122" fmla="*/ 1477995 h 6858000"/>
              <a:gd name="connsiteX123" fmla="*/ 237554 w 1508539"/>
              <a:gd name="connsiteY123" fmla="*/ 1373769 h 6858000"/>
              <a:gd name="connsiteX124" fmla="*/ 245861 w 1508539"/>
              <a:gd name="connsiteY124" fmla="*/ 1307086 h 6858000"/>
              <a:gd name="connsiteX125" fmla="*/ 247049 w 1508539"/>
              <a:gd name="connsiteY125" fmla="*/ 1189033 h 6858000"/>
              <a:gd name="connsiteX126" fmla="*/ 251734 w 1508539"/>
              <a:gd name="connsiteY126" fmla="*/ 1168288 h 6858000"/>
              <a:gd name="connsiteX127" fmla="*/ 244016 w 1508539"/>
              <a:gd name="connsiteY127" fmla="*/ 1142577 h 6858000"/>
              <a:gd name="connsiteX128" fmla="*/ 233322 w 1508539"/>
              <a:gd name="connsiteY128" fmla="*/ 1088484 h 6858000"/>
              <a:gd name="connsiteX129" fmla="*/ 222058 w 1508539"/>
              <a:gd name="connsiteY129" fmla="*/ 1016103 h 6858000"/>
              <a:gd name="connsiteX130" fmla="*/ 223514 w 1508539"/>
              <a:gd name="connsiteY130" fmla="*/ 932283 h 6858000"/>
              <a:gd name="connsiteX131" fmla="*/ 225750 w 1508539"/>
              <a:gd name="connsiteY131" fmla="*/ 915925 h 6858000"/>
              <a:gd name="connsiteX132" fmla="*/ 218379 w 1508539"/>
              <a:gd name="connsiteY132" fmla="*/ 896999 h 6858000"/>
              <a:gd name="connsiteX133" fmla="*/ 187787 w 1508539"/>
              <a:gd name="connsiteY133" fmla="*/ 821517 h 6858000"/>
              <a:gd name="connsiteX134" fmla="*/ 166737 w 1508539"/>
              <a:gd name="connsiteY134" fmla="*/ 751353 h 6858000"/>
              <a:gd name="connsiteX135" fmla="*/ 166295 w 1508539"/>
              <a:gd name="connsiteY135" fmla="*/ 721230 h 6858000"/>
              <a:gd name="connsiteX136" fmla="*/ 151966 w 1508539"/>
              <a:gd name="connsiteY136" fmla="*/ 681659 h 6858000"/>
              <a:gd name="connsiteX137" fmla="*/ 137385 w 1508539"/>
              <a:gd name="connsiteY137" fmla="*/ 635218 h 6858000"/>
              <a:gd name="connsiteX138" fmla="*/ 142396 w 1508539"/>
              <a:gd name="connsiteY138" fmla="*/ 613763 h 6858000"/>
              <a:gd name="connsiteX139" fmla="*/ 128338 w 1508539"/>
              <a:gd name="connsiteY139" fmla="*/ 598582 h 6858000"/>
              <a:gd name="connsiteX140" fmla="*/ 128019 w 1508539"/>
              <a:gd name="connsiteY140" fmla="*/ 576846 h 6858000"/>
              <a:gd name="connsiteX141" fmla="*/ 107645 w 1508539"/>
              <a:gd name="connsiteY141" fmla="*/ 530055 h 6858000"/>
              <a:gd name="connsiteX142" fmla="*/ 106893 w 1508539"/>
              <a:gd name="connsiteY142" fmla="*/ 465389 h 6858000"/>
              <a:gd name="connsiteX143" fmla="*/ 89816 w 1508539"/>
              <a:gd name="connsiteY143" fmla="*/ 424699 h 6858000"/>
              <a:gd name="connsiteX144" fmla="*/ 90191 w 1508539"/>
              <a:gd name="connsiteY144" fmla="*/ 404917 h 6858000"/>
              <a:gd name="connsiteX145" fmla="*/ 70148 w 1508539"/>
              <a:gd name="connsiteY145" fmla="*/ 367211 h 6858000"/>
              <a:gd name="connsiteX146" fmla="*/ 36452 w 1508539"/>
              <a:gd name="connsiteY146" fmla="*/ 268519 h 6858000"/>
              <a:gd name="connsiteX147" fmla="*/ 23935 w 1508539"/>
              <a:gd name="connsiteY147" fmla="*/ 160886 h 6858000"/>
              <a:gd name="connsiteX148" fmla="*/ 19312 w 1508539"/>
              <a:gd name="connsiteY148" fmla="*/ 47336 h 6858000"/>
              <a:gd name="connsiteX149" fmla="*/ 0 w 1508539"/>
              <a:gd name="connsiteY14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69364 w 1508539"/>
              <a:gd name="connsiteY4" fmla="*/ 6809549 h 6858000"/>
              <a:gd name="connsiteX5" fmla="*/ 101575 w 1508539"/>
              <a:gd name="connsiteY5" fmla="*/ 6715115 h 6858000"/>
              <a:gd name="connsiteX6" fmla="*/ 111426 w 1508539"/>
              <a:gd name="connsiteY6" fmla="*/ 6680170 h 6858000"/>
              <a:gd name="connsiteX7" fmla="*/ 136976 w 1508539"/>
              <a:gd name="connsiteY7" fmla="*/ 6621207 h 6858000"/>
              <a:gd name="connsiteX8" fmla="*/ 153633 w 1508539"/>
              <a:gd name="connsiteY8" fmla="*/ 6596265 h 6858000"/>
              <a:gd name="connsiteX9" fmla="*/ 153512 w 1508539"/>
              <a:gd name="connsiteY9" fmla="*/ 6594818 h 6858000"/>
              <a:gd name="connsiteX10" fmla="*/ 157757 w 1508539"/>
              <a:gd name="connsiteY10" fmla="*/ 6593735 h 6858000"/>
              <a:gd name="connsiteX11" fmla="*/ 160954 w 1508539"/>
              <a:gd name="connsiteY11" fmla="*/ 6589172 h 6858000"/>
              <a:gd name="connsiteX12" fmla="*/ 164248 w 1508539"/>
              <a:gd name="connsiteY12" fmla="*/ 6574442 h 6858000"/>
              <a:gd name="connsiteX13" fmla="*/ 164588 w 1508539"/>
              <a:gd name="connsiteY13" fmla="*/ 6568530 h 6858000"/>
              <a:gd name="connsiteX14" fmla="*/ 166997 w 1508539"/>
              <a:gd name="connsiteY14" fmla="*/ 6560674 h 6858000"/>
              <a:gd name="connsiteX15" fmla="*/ 167342 w 1508539"/>
              <a:gd name="connsiteY15" fmla="*/ 6560598 h 6858000"/>
              <a:gd name="connsiteX16" fmla="*/ 169039 w 1508539"/>
              <a:gd name="connsiteY16" fmla="*/ 6553006 h 6858000"/>
              <a:gd name="connsiteX17" fmla="*/ 173735 w 1508539"/>
              <a:gd name="connsiteY17" fmla="*/ 6514360 h 6858000"/>
              <a:gd name="connsiteX18" fmla="*/ 215389 w 1508539"/>
              <a:gd name="connsiteY18" fmla="*/ 6478062 h 6858000"/>
              <a:gd name="connsiteX19" fmla="*/ 226078 w 1508539"/>
              <a:gd name="connsiteY19" fmla="*/ 6460325 h 6858000"/>
              <a:gd name="connsiteX20" fmla="*/ 233311 w 1508539"/>
              <a:gd name="connsiteY20" fmla="*/ 6451488 h 6858000"/>
              <a:gd name="connsiteX21" fmla="*/ 234746 w 1508539"/>
              <a:gd name="connsiteY21" fmla="*/ 6451348 h 6858000"/>
              <a:gd name="connsiteX22" fmla="*/ 239104 w 1508539"/>
              <a:gd name="connsiteY22" fmla="*/ 6414240 h 6858000"/>
              <a:gd name="connsiteX23" fmla="*/ 241880 w 1508539"/>
              <a:gd name="connsiteY23" fmla="*/ 6384857 h 6858000"/>
              <a:gd name="connsiteX24" fmla="*/ 240591 w 1508539"/>
              <a:gd name="connsiteY24" fmla="*/ 6367510 h 6858000"/>
              <a:gd name="connsiteX25" fmla="*/ 244471 w 1508539"/>
              <a:gd name="connsiteY25" fmla="*/ 6349778 h 6858000"/>
              <a:gd name="connsiteX26" fmla="*/ 246136 w 1508539"/>
              <a:gd name="connsiteY26" fmla="*/ 6348250 h 6858000"/>
              <a:gd name="connsiteX27" fmla="*/ 262170 w 1508539"/>
              <a:gd name="connsiteY27" fmla="*/ 6281972 h 6858000"/>
              <a:gd name="connsiteX28" fmla="*/ 272933 w 1508539"/>
              <a:gd name="connsiteY28" fmla="*/ 6211940 h 6858000"/>
              <a:gd name="connsiteX29" fmla="*/ 314428 w 1508539"/>
              <a:gd name="connsiteY29" fmla="*/ 6113913 h 6858000"/>
              <a:gd name="connsiteX30" fmla="*/ 318721 w 1508539"/>
              <a:gd name="connsiteY30" fmla="*/ 6028119 h 6858000"/>
              <a:gd name="connsiteX31" fmla="*/ 345501 w 1508539"/>
              <a:gd name="connsiteY31" fmla="*/ 5934687 h 6858000"/>
              <a:gd name="connsiteX32" fmla="*/ 379513 w 1508539"/>
              <a:gd name="connsiteY32" fmla="*/ 5765594 h 6858000"/>
              <a:gd name="connsiteX33" fmla="*/ 411349 w 1508539"/>
              <a:gd name="connsiteY33" fmla="*/ 5693685 h 6858000"/>
              <a:gd name="connsiteX34" fmla="*/ 431404 w 1508539"/>
              <a:gd name="connsiteY34" fmla="*/ 5665173 h 6858000"/>
              <a:gd name="connsiteX35" fmla="*/ 465121 w 1508539"/>
              <a:gd name="connsiteY35" fmla="*/ 5563435 h 6858000"/>
              <a:gd name="connsiteX36" fmla="*/ 494626 w 1508539"/>
              <a:gd name="connsiteY36" fmla="*/ 5476393 h 6858000"/>
              <a:gd name="connsiteX37" fmla="*/ 525819 w 1508539"/>
              <a:gd name="connsiteY37" fmla="*/ 5396260 h 6858000"/>
              <a:gd name="connsiteX38" fmla="*/ 541800 w 1508539"/>
              <a:gd name="connsiteY38" fmla="*/ 5330009 h 6858000"/>
              <a:gd name="connsiteX39" fmla="*/ 575293 w 1508539"/>
              <a:gd name="connsiteY39" fmla="*/ 5273739 h 6858000"/>
              <a:gd name="connsiteX40" fmla="*/ 584892 w 1508539"/>
              <a:gd name="connsiteY40" fmla="*/ 5241779 h 6858000"/>
              <a:gd name="connsiteX41" fmla="*/ 596118 w 1508539"/>
              <a:gd name="connsiteY41" fmla="*/ 5225268 h 6858000"/>
              <a:gd name="connsiteX42" fmla="*/ 597138 w 1508539"/>
              <a:gd name="connsiteY42" fmla="*/ 5217684 h 6858000"/>
              <a:gd name="connsiteX43" fmla="*/ 604479 w 1508539"/>
              <a:gd name="connsiteY43" fmla="*/ 5193377 h 6858000"/>
              <a:gd name="connsiteX44" fmla="*/ 607782 w 1508539"/>
              <a:gd name="connsiteY44" fmla="*/ 5179288 h 6858000"/>
              <a:gd name="connsiteX45" fmla="*/ 608766 w 1508539"/>
              <a:gd name="connsiteY45" fmla="*/ 5173621 h 6858000"/>
              <a:gd name="connsiteX46" fmla="*/ 604400 w 1508539"/>
              <a:gd name="connsiteY46" fmla="*/ 5159961 h 6858000"/>
              <a:gd name="connsiteX47" fmla="*/ 611077 w 1508539"/>
              <a:gd name="connsiteY47" fmla="*/ 5144295 h 6858000"/>
              <a:gd name="connsiteX48" fmla="*/ 608010 w 1508539"/>
              <a:gd name="connsiteY48" fmla="*/ 5125185 h 6858000"/>
              <a:gd name="connsiteX49" fmla="*/ 614840 w 1508539"/>
              <a:gd name="connsiteY49" fmla="*/ 5121884 h 6858000"/>
              <a:gd name="connsiteX50" fmla="*/ 621876 w 1508539"/>
              <a:gd name="connsiteY50" fmla="*/ 5067850 h 6858000"/>
              <a:gd name="connsiteX51" fmla="*/ 624607 w 1508539"/>
              <a:gd name="connsiteY51" fmla="*/ 5060861 h 6858000"/>
              <a:gd name="connsiteX52" fmla="*/ 621311 w 1508539"/>
              <a:gd name="connsiteY52" fmla="*/ 5034192 h 6858000"/>
              <a:gd name="connsiteX53" fmla="*/ 622865 w 1508539"/>
              <a:gd name="connsiteY53" fmla="*/ 4993030 h 6858000"/>
              <a:gd name="connsiteX54" fmla="*/ 629774 w 1508539"/>
              <a:gd name="connsiteY54" fmla="*/ 4946844 h 6858000"/>
              <a:gd name="connsiteX55" fmla="*/ 625630 w 1508539"/>
              <a:gd name="connsiteY55" fmla="*/ 4932692 h 6858000"/>
              <a:gd name="connsiteX56" fmla="*/ 641033 w 1508539"/>
              <a:gd name="connsiteY56" fmla="*/ 4858827 h 6858000"/>
              <a:gd name="connsiteX57" fmla="*/ 646936 w 1508539"/>
              <a:gd name="connsiteY57" fmla="*/ 4821170 h 6858000"/>
              <a:gd name="connsiteX58" fmla="*/ 651669 w 1508539"/>
              <a:gd name="connsiteY58" fmla="*/ 4780965 h 6858000"/>
              <a:gd name="connsiteX59" fmla="*/ 652962 w 1508539"/>
              <a:gd name="connsiteY59" fmla="*/ 4750867 h 6858000"/>
              <a:gd name="connsiteX60" fmla="*/ 650769 w 1508539"/>
              <a:gd name="connsiteY60" fmla="*/ 4690749 h 6858000"/>
              <a:gd name="connsiteX61" fmla="*/ 646249 w 1508539"/>
              <a:gd name="connsiteY61" fmla="*/ 4584173 h 6858000"/>
              <a:gd name="connsiteX62" fmla="*/ 641332 w 1508539"/>
              <a:gd name="connsiteY62" fmla="*/ 4444346 h 6858000"/>
              <a:gd name="connsiteX63" fmla="*/ 637897 w 1508539"/>
              <a:gd name="connsiteY63" fmla="*/ 4375228 h 6858000"/>
              <a:gd name="connsiteX64" fmla="*/ 618550 w 1508539"/>
              <a:gd name="connsiteY64" fmla="*/ 4214165 h 6858000"/>
              <a:gd name="connsiteX65" fmla="*/ 622623 w 1508539"/>
              <a:gd name="connsiteY65" fmla="*/ 4090296 h 6858000"/>
              <a:gd name="connsiteX66" fmla="*/ 607879 w 1508539"/>
              <a:gd name="connsiteY66" fmla="*/ 4033999 h 6858000"/>
              <a:gd name="connsiteX67" fmla="*/ 609028 w 1508539"/>
              <a:gd name="connsiteY67" fmla="*/ 4031933 h 6858000"/>
              <a:gd name="connsiteX68" fmla="*/ 607604 w 1508539"/>
              <a:gd name="connsiteY68" fmla="*/ 4013953 h 6858000"/>
              <a:gd name="connsiteX69" fmla="*/ 593899 w 1508539"/>
              <a:gd name="connsiteY69" fmla="*/ 3974753 h 6858000"/>
              <a:gd name="connsiteX70" fmla="*/ 595497 w 1508539"/>
              <a:gd name="connsiteY70" fmla="*/ 3969950 h 6858000"/>
              <a:gd name="connsiteX71" fmla="*/ 588919 w 1508539"/>
              <a:gd name="connsiteY71" fmla="*/ 3933779 h 6858000"/>
              <a:gd name="connsiteX72" fmla="*/ 590250 w 1508539"/>
              <a:gd name="connsiteY72" fmla="*/ 3933093 h 6858000"/>
              <a:gd name="connsiteX73" fmla="*/ 594604 w 1508539"/>
              <a:gd name="connsiteY73" fmla="*/ 3922082 h 6858000"/>
              <a:gd name="connsiteX74" fmla="*/ 599682 w 1508539"/>
              <a:gd name="connsiteY74" fmla="*/ 3901461 h 6858000"/>
              <a:gd name="connsiteX75" fmla="*/ 622276 w 1508539"/>
              <a:gd name="connsiteY75" fmla="*/ 3813873 h 6858000"/>
              <a:gd name="connsiteX76" fmla="*/ 621701 w 1508539"/>
              <a:gd name="connsiteY76" fmla="*/ 3806161 h 6858000"/>
              <a:gd name="connsiteX77" fmla="*/ 622008 w 1508539"/>
              <a:gd name="connsiteY77" fmla="*/ 3805957 h 6858000"/>
              <a:gd name="connsiteX78" fmla="*/ 622035 w 1508539"/>
              <a:gd name="connsiteY78" fmla="*/ 3797724 h 6858000"/>
              <a:gd name="connsiteX79" fmla="*/ 620650 w 1508539"/>
              <a:gd name="connsiteY79" fmla="*/ 3792098 h 6858000"/>
              <a:gd name="connsiteX80" fmla="*/ 619534 w 1508539"/>
              <a:gd name="connsiteY80" fmla="*/ 3777135 h 6858000"/>
              <a:gd name="connsiteX81" fmla="*/ 621267 w 1508539"/>
              <a:gd name="connsiteY81" fmla="*/ 3771656 h 6858000"/>
              <a:gd name="connsiteX82" fmla="*/ 625010 w 1508539"/>
              <a:gd name="connsiteY82" fmla="*/ 3769007 h 6858000"/>
              <a:gd name="connsiteX83" fmla="*/ 624476 w 1508539"/>
              <a:gd name="connsiteY83" fmla="*/ 3767709 h 6858000"/>
              <a:gd name="connsiteX84" fmla="*/ 633172 w 1508539"/>
              <a:gd name="connsiteY84" fmla="*/ 3738082 h 6858000"/>
              <a:gd name="connsiteX85" fmla="*/ 640518 w 1508539"/>
              <a:gd name="connsiteY85" fmla="*/ 3673397 h 6858000"/>
              <a:gd name="connsiteX86" fmla="*/ 639814 w 1508539"/>
              <a:gd name="connsiteY86" fmla="*/ 3637109 h 6858000"/>
              <a:gd name="connsiteX87" fmla="*/ 643257 w 1508539"/>
              <a:gd name="connsiteY87" fmla="*/ 3536883 h 6858000"/>
              <a:gd name="connsiteX88" fmla="*/ 650795 w 1508539"/>
              <a:gd name="connsiteY88" fmla="*/ 3435652 h 6858000"/>
              <a:gd name="connsiteX89" fmla="*/ 652466 w 1508539"/>
              <a:gd name="connsiteY89" fmla="*/ 3307769 h 6858000"/>
              <a:gd name="connsiteX90" fmla="*/ 670029 w 1508539"/>
              <a:gd name="connsiteY90" fmla="*/ 3250522 h 6858000"/>
              <a:gd name="connsiteX91" fmla="*/ 670454 w 1508539"/>
              <a:gd name="connsiteY91" fmla="*/ 3229163 h 6858000"/>
              <a:gd name="connsiteX92" fmla="*/ 672277 w 1508539"/>
              <a:gd name="connsiteY92" fmla="*/ 3217217 h 6858000"/>
              <a:gd name="connsiteX93" fmla="*/ 659112 w 1508539"/>
              <a:gd name="connsiteY93" fmla="*/ 3183755 h 6858000"/>
              <a:gd name="connsiteX94" fmla="*/ 659613 w 1508539"/>
              <a:gd name="connsiteY94" fmla="*/ 3178642 h 6858000"/>
              <a:gd name="connsiteX95" fmla="*/ 647213 w 1508539"/>
              <a:gd name="connsiteY95" fmla="*/ 3158586 h 6858000"/>
              <a:gd name="connsiteX96" fmla="*/ 632398 w 1508539"/>
              <a:gd name="connsiteY96" fmla="*/ 3129034 h 6858000"/>
              <a:gd name="connsiteX97" fmla="*/ 633063 w 1508539"/>
              <a:gd name="connsiteY97" fmla="*/ 3126682 h 6858000"/>
              <a:gd name="connsiteX98" fmla="*/ 623931 w 1508539"/>
              <a:gd name="connsiteY98" fmla="*/ 3114519 h 6858000"/>
              <a:gd name="connsiteX99" fmla="*/ 610540 w 1508539"/>
              <a:gd name="connsiteY99" fmla="*/ 3106272 h 6858000"/>
              <a:gd name="connsiteX100" fmla="*/ 583270 w 1508539"/>
              <a:gd name="connsiteY100" fmla="*/ 2958185 h 6858000"/>
              <a:gd name="connsiteX101" fmla="*/ 525884 w 1508539"/>
              <a:gd name="connsiteY101" fmla="*/ 2762989 h 6858000"/>
              <a:gd name="connsiteX102" fmla="*/ 474802 w 1508539"/>
              <a:gd name="connsiteY102" fmla="*/ 2554718 h 6858000"/>
              <a:gd name="connsiteX103" fmla="*/ 454896 w 1508539"/>
              <a:gd name="connsiteY103" fmla="*/ 2485734 h 6858000"/>
              <a:gd name="connsiteX104" fmla="*/ 445619 w 1508539"/>
              <a:gd name="connsiteY104" fmla="*/ 2447068 h 6858000"/>
              <a:gd name="connsiteX105" fmla="*/ 432580 w 1508539"/>
              <a:gd name="connsiteY105" fmla="*/ 2425819 h 6858000"/>
              <a:gd name="connsiteX106" fmla="*/ 438579 w 1508539"/>
              <a:gd name="connsiteY106" fmla="*/ 2402874 h 6858000"/>
              <a:gd name="connsiteX107" fmla="*/ 441191 w 1508539"/>
              <a:gd name="connsiteY107" fmla="*/ 2381443 h 6858000"/>
              <a:gd name="connsiteX108" fmla="*/ 417520 w 1508539"/>
              <a:gd name="connsiteY108" fmla="*/ 2261920 h 6858000"/>
              <a:gd name="connsiteX109" fmla="*/ 407407 w 1508539"/>
              <a:gd name="connsiteY109" fmla="*/ 2195378 h 6858000"/>
              <a:gd name="connsiteX110" fmla="*/ 391624 w 1508539"/>
              <a:gd name="connsiteY110" fmla="*/ 2155135 h 6858000"/>
              <a:gd name="connsiteX111" fmla="*/ 389082 w 1508539"/>
              <a:gd name="connsiteY111" fmla="*/ 2118008 h 6858000"/>
              <a:gd name="connsiteX112" fmla="*/ 390075 w 1508539"/>
              <a:gd name="connsiteY112" fmla="*/ 2050531 h 6858000"/>
              <a:gd name="connsiteX113" fmla="*/ 381881 w 1508539"/>
              <a:gd name="connsiteY113" fmla="*/ 1963269 h 6858000"/>
              <a:gd name="connsiteX114" fmla="*/ 363059 w 1508539"/>
              <a:gd name="connsiteY114" fmla="*/ 1906352 h 6858000"/>
              <a:gd name="connsiteX115" fmla="*/ 339616 w 1508539"/>
              <a:gd name="connsiteY115" fmla="*/ 1861531 h 6858000"/>
              <a:gd name="connsiteX116" fmla="*/ 293415 w 1508539"/>
              <a:gd name="connsiteY116" fmla="*/ 1732919 h 6858000"/>
              <a:gd name="connsiteX117" fmla="*/ 265726 w 1508539"/>
              <a:gd name="connsiteY117" fmla="*/ 1663540 h 6858000"/>
              <a:gd name="connsiteX118" fmla="*/ 264852 w 1508539"/>
              <a:gd name="connsiteY118" fmla="*/ 1615777 h 6858000"/>
              <a:gd name="connsiteX119" fmla="*/ 245647 w 1508539"/>
              <a:gd name="connsiteY119" fmla="*/ 1563678 h 6858000"/>
              <a:gd name="connsiteX120" fmla="*/ 258727 w 1508539"/>
              <a:gd name="connsiteY120" fmla="*/ 1519474 h 6858000"/>
              <a:gd name="connsiteX121" fmla="*/ 251469 w 1508539"/>
              <a:gd name="connsiteY121" fmla="*/ 1477995 h 6858000"/>
              <a:gd name="connsiteX122" fmla="*/ 237554 w 1508539"/>
              <a:gd name="connsiteY122" fmla="*/ 1373769 h 6858000"/>
              <a:gd name="connsiteX123" fmla="*/ 245861 w 1508539"/>
              <a:gd name="connsiteY123" fmla="*/ 1307086 h 6858000"/>
              <a:gd name="connsiteX124" fmla="*/ 247049 w 1508539"/>
              <a:gd name="connsiteY124" fmla="*/ 1189033 h 6858000"/>
              <a:gd name="connsiteX125" fmla="*/ 251734 w 1508539"/>
              <a:gd name="connsiteY125" fmla="*/ 1168288 h 6858000"/>
              <a:gd name="connsiteX126" fmla="*/ 244016 w 1508539"/>
              <a:gd name="connsiteY126" fmla="*/ 1142577 h 6858000"/>
              <a:gd name="connsiteX127" fmla="*/ 233322 w 1508539"/>
              <a:gd name="connsiteY127" fmla="*/ 1088484 h 6858000"/>
              <a:gd name="connsiteX128" fmla="*/ 222058 w 1508539"/>
              <a:gd name="connsiteY128" fmla="*/ 1016103 h 6858000"/>
              <a:gd name="connsiteX129" fmla="*/ 223514 w 1508539"/>
              <a:gd name="connsiteY129" fmla="*/ 932283 h 6858000"/>
              <a:gd name="connsiteX130" fmla="*/ 225750 w 1508539"/>
              <a:gd name="connsiteY130" fmla="*/ 915925 h 6858000"/>
              <a:gd name="connsiteX131" fmla="*/ 218379 w 1508539"/>
              <a:gd name="connsiteY131" fmla="*/ 896999 h 6858000"/>
              <a:gd name="connsiteX132" fmla="*/ 187787 w 1508539"/>
              <a:gd name="connsiteY132" fmla="*/ 821517 h 6858000"/>
              <a:gd name="connsiteX133" fmla="*/ 166737 w 1508539"/>
              <a:gd name="connsiteY133" fmla="*/ 751353 h 6858000"/>
              <a:gd name="connsiteX134" fmla="*/ 166295 w 1508539"/>
              <a:gd name="connsiteY134" fmla="*/ 721230 h 6858000"/>
              <a:gd name="connsiteX135" fmla="*/ 151966 w 1508539"/>
              <a:gd name="connsiteY135" fmla="*/ 681659 h 6858000"/>
              <a:gd name="connsiteX136" fmla="*/ 137385 w 1508539"/>
              <a:gd name="connsiteY136" fmla="*/ 635218 h 6858000"/>
              <a:gd name="connsiteX137" fmla="*/ 142396 w 1508539"/>
              <a:gd name="connsiteY137" fmla="*/ 613763 h 6858000"/>
              <a:gd name="connsiteX138" fmla="*/ 128338 w 1508539"/>
              <a:gd name="connsiteY138" fmla="*/ 598582 h 6858000"/>
              <a:gd name="connsiteX139" fmla="*/ 128019 w 1508539"/>
              <a:gd name="connsiteY139" fmla="*/ 576846 h 6858000"/>
              <a:gd name="connsiteX140" fmla="*/ 107645 w 1508539"/>
              <a:gd name="connsiteY140" fmla="*/ 530055 h 6858000"/>
              <a:gd name="connsiteX141" fmla="*/ 106893 w 1508539"/>
              <a:gd name="connsiteY141" fmla="*/ 465389 h 6858000"/>
              <a:gd name="connsiteX142" fmla="*/ 89816 w 1508539"/>
              <a:gd name="connsiteY142" fmla="*/ 424699 h 6858000"/>
              <a:gd name="connsiteX143" fmla="*/ 90191 w 1508539"/>
              <a:gd name="connsiteY143" fmla="*/ 404917 h 6858000"/>
              <a:gd name="connsiteX144" fmla="*/ 70148 w 1508539"/>
              <a:gd name="connsiteY144" fmla="*/ 367211 h 6858000"/>
              <a:gd name="connsiteX145" fmla="*/ 36452 w 1508539"/>
              <a:gd name="connsiteY145" fmla="*/ 268519 h 6858000"/>
              <a:gd name="connsiteX146" fmla="*/ 23935 w 1508539"/>
              <a:gd name="connsiteY146" fmla="*/ 160886 h 6858000"/>
              <a:gd name="connsiteX147" fmla="*/ 19312 w 1508539"/>
              <a:gd name="connsiteY147" fmla="*/ 47336 h 6858000"/>
              <a:gd name="connsiteX148" fmla="*/ 0 w 1508539"/>
              <a:gd name="connsiteY148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01575 w 1508539"/>
              <a:gd name="connsiteY4" fmla="*/ 6715115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01575 w 1508539"/>
              <a:gd name="connsiteY4" fmla="*/ 6715115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169039 w 1508539"/>
              <a:gd name="connsiteY14" fmla="*/ 6553006 h 6858000"/>
              <a:gd name="connsiteX15" fmla="*/ 173735 w 1508539"/>
              <a:gd name="connsiteY15" fmla="*/ 6514360 h 6858000"/>
              <a:gd name="connsiteX16" fmla="*/ 215389 w 1508539"/>
              <a:gd name="connsiteY16" fmla="*/ 6478062 h 6858000"/>
              <a:gd name="connsiteX17" fmla="*/ 226078 w 1508539"/>
              <a:gd name="connsiteY17" fmla="*/ 6460325 h 6858000"/>
              <a:gd name="connsiteX18" fmla="*/ 233311 w 1508539"/>
              <a:gd name="connsiteY18" fmla="*/ 6451488 h 6858000"/>
              <a:gd name="connsiteX19" fmla="*/ 234746 w 1508539"/>
              <a:gd name="connsiteY19" fmla="*/ 6451348 h 6858000"/>
              <a:gd name="connsiteX20" fmla="*/ 239104 w 1508539"/>
              <a:gd name="connsiteY20" fmla="*/ 6414240 h 6858000"/>
              <a:gd name="connsiteX21" fmla="*/ 241880 w 1508539"/>
              <a:gd name="connsiteY21" fmla="*/ 6384857 h 6858000"/>
              <a:gd name="connsiteX22" fmla="*/ 240591 w 1508539"/>
              <a:gd name="connsiteY22" fmla="*/ 6367510 h 6858000"/>
              <a:gd name="connsiteX23" fmla="*/ 244471 w 1508539"/>
              <a:gd name="connsiteY23" fmla="*/ 6349778 h 6858000"/>
              <a:gd name="connsiteX24" fmla="*/ 246136 w 1508539"/>
              <a:gd name="connsiteY24" fmla="*/ 6348250 h 6858000"/>
              <a:gd name="connsiteX25" fmla="*/ 262170 w 1508539"/>
              <a:gd name="connsiteY25" fmla="*/ 6281972 h 6858000"/>
              <a:gd name="connsiteX26" fmla="*/ 272933 w 1508539"/>
              <a:gd name="connsiteY26" fmla="*/ 6211940 h 6858000"/>
              <a:gd name="connsiteX27" fmla="*/ 314428 w 1508539"/>
              <a:gd name="connsiteY27" fmla="*/ 6113913 h 6858000"/>
              <a:gd name="connsiteX28" fmla="*/ 318721 w 1508539"/>
              <a:gd name="connsiteY28" fmla="*/ 6028119 h 6858000"/>
              <a:gd name="connsiteX29" fmla="*/ 345501 w 1508539"/>
              <a:gd name="connsiteY29" fmla="*/ 5934687 h 6858000"/>
              <a:gd name="connsiteX30" fmla="*/ 379513 w 1508539"/>
              <a:gd name="connsiteY30" fmla="*/ 5765594 h 6858000"/>
              <a:gd name="connsiteX31" fmla="*/ 411349 w 1508539"/>
              <a:gd name="connsiteY31" fmla="*/ 5693685 h 6858000"/>
              <a:gd name="connsiteX32" fmla="*/ 431404 w 1508539"/>
              <a:gd name="connsiteY32" fmla="*/ 5665173 h 6858000"/>
              <a:gd name="connsiteX33" fmla="*/ 465121 w 1508539"/>
              <a:gd name="connsiteY33" fmla="*/ 5563435 h 6858000"/>
              <a:gd name="connsiteX34" fmla="*/ 494626 w 1508539"/>
              <a:gd name="connsiteY34" fmla="*/ 5476393 h 6858000"/>
              <a:gd name="connsiteX35" fmla="*/ 525819 w 1508539"/>
              <a:gd name="connsiteY35" fmla="*/ 5396260 h 6858000"/>
              <a:gd name="connsiteX36" fmla="*/ 541800 w 1508539"/>
              <a:gd name="connsiteY36" fmla="*/ 5330009 h 6858000"/>
              <a:gd name="connsiteX37" fmla="*/ 575293 w 1508539"/>
              <a:gd name="connsiteY37" fmla="*/ 5273739 h 6858000"/>
              <a:gd name="connsiteX38" fmla="*/ 584892 w 1508539"/>
              <a:gd name="connsiteY38" fmla="*/ 5241779 h 6858000"/>
              <a:gd name="connsiteX39" fmla="*/ 596118 w 1508539"/>
              <a:gd name="connsiteY39" fmla="*/ 5225268 h 6858000"/>
              <a:gd name="connsiteX40" fmla="*/ 597138 w 1508539"/>
              <a:gd name="connsiteY40" fmla="*/ 5217684 h 6858000"/>
              <a:gd name="connsiteX41" fmla="*/ 604479 w 1508539"/>
              <a:gd name="connsiteY41" fmla="*/ 5193377 h 6858000"/>
              <a:gd name="connsiteX42" fmla="*/ 607782 w 1508539"/>
              <a:gd name="connsiteY42" fmla="*/ 5179288 h 6858000"/>
              <a:gd name="connsiteX43" fmla="*/ 608766 w 1508539"/>
              <a:gd name="connsiteY43" fmla="*/ 5173621 h 6858000"/>
              <a:gd name="connsiteX44" fmla="*/ 604400 w 1508539"/>
              <a:gd name="connsiteY44" fmla="*/ 5159961 h 6858000"/>
              <a:gd name="connsiteX45" fmla="*/ 611077 w 1508539"/>
              <a:gd name="connsiteY45" fmla="*/ 5144295 h 6858000"/>
              <a:gd name="connsiteX46" fmla="*/ 608010 w 1508539"/>
              <a:gd name="connsiteY46" fmla="*/ 5125185 h 6858000"/>
              <a:gd name="connsiteX47" fmla="*/ 614840 w 1508539"/>
              <a:gd name="connsiteY47" fmla="*/ 5121884 h 6858000"/>
              <a:gd name="connsiteX48" fmla="*/ 621876 w 1508539"/>
              <a:gd name="connsiteY48" fmla="*/ 5067850 h 6858000"/>
              <a:gd name="connsiteX49" fmla="*/ 624607 w 1508539"/>
              <a:gd name="connsiteY49" fmla="*/ 5060861 h 6858000"/>
              <a:gd name="connsiteX50" fmla="*/ 621311 w 1508539"/>
              <a:gd name="connsiteY50" fmla="*/ 5034192 h 6858000"/>
              <a:gd name="connsiteX51" fmla="*/ 622865 w 1508539"/>
              <a:gd name="connsiteY51" fmla="*/ 4993030 h 6858000"/>
              <a:gd name="connsiteX52" fmla="*/ 629774 w 1508539"/>
              <a:gd name="connsiteY52" fmla="*/ 4946844 h 6858000"/>
              <a:gd name="connsiteX53" fmla="*/ 625630 w 1508539"/>
              <a:gd name="connsiteY53" fmla="*/ 4932692 h 6858000"/>
              <a:gd name="connsiteX54" fmla="*/ 641033 w 1508539"/>
              <a:gd name="connsiteY54" fmla="*/ 4858827 h 6858000"/>
              <a:gd name="connsiteX55" fmla="*/ 646936 w 1508539"/>
              <a:gd name="connsiteY55" fmla="*/ 4821170 h 6858000"/>
              <a:gd name="connsiteX56" fmla="*/ 651669 w 1508539"/>
              <a:gd name="connsiteY56" fmla="*/ 4780965 h 6858000"/>
              <a:gd name="connsiteX57" fmla="*/ 652962 w 1508539"/>
              <a:gd name="connsiteY57" fmla="*/ 4750867 h 6858000"/>
              <a:gd name="connsiteX58" fmla="*/ 650769 w 1508539"/>
              <a:gd name="connsiteY58" fmla="*/ 4690749 h 6858000"/>
              <a:gd name="connsiteX59" fmla="*/ 646249 w 1508539"/>
              <a:gd name="connsiteY59" fmla="*/ 4584173 h 6858000"/>
              <a:gd name="connsiteX60" fmla="*/ 641332 w 1508539"/>
              <a:gd name="connsiteY60" fmla="*/ 4444346 h 6858000"/>
              <a:gd name="connsiteX61" fmla="*/ 637897 w 1508539"/>
              <a:gd name="connsiteY61" fmla="*/ 4375228 h 6858000"/>
              <a:gd name="connsiteX62" fmla="*/ 618550 w 1508539"/>
              <a:gd name="connsiteY62" fmla="*/ 4214165 h 6858000"/>
              <a:gd name="connsiteX63" fmla="*/ 622623 w 1508539"/>
              <a:gd name="connsiteY63" fmla="*/ 4090296 h 6858000"/>
              <a:gd name="connsiteX64" fmla="*/ 607879 w 1508539"/>
              <a:gd name="connsiteY64" fmla="*/ 4033999 h 6858000"/>
              <a:gd name="connsiteX65" fmla="*/ 609028 w 1508539"/>
              <a:gd name="connsiteY65" fmla="*/ 4031933 h 6858000"/>
              <a:gd name="connsiteX66" fmla="*/ 607604 w 1508539"/>
              <a:gd name="connsiteY66" fmla="*/ 4013953 h 6858000"/>
              <a:gd name="connsiteX67" fmla="*/ 593899 w 1508539"/>
              <a:gd name="connsiteY67" fmla="*/ 3974753 h 6858000"/>
              <a:gd name="connsiteX68" fmla="*/ 595497 w 1508539"/>
              <a:gd name="connsiteY68" fmla="*/ 3969950 h 6858000"/>
              <a:gd name="connsiteX69" fmla="*/ 588919 w 1508539"/>
              <a:gd name="connsiteY69" fmla="*/ 3933779 h 6858000"/>
              <a:gd name="connsiteX70" fmla="*/ 590250 w 1508539"/>
              <a:gd name="connsiteY70" fmla="*/ 3933093 h 6858000"/>
              <a:gd name="connsiteX71" fmla="*/ 594604 w 1508539"/>
              <a:gd name="connsiteY71" fmla="*/ 3922082 h 6858000"/>
              <a:gd name="connsiteX72" fmla="*/ 599682 w 1508539"/>
              <a:gd name="connsiteY72" fmla="*/ 3901461 h 6858000"/>
              <a:gd name="connsiteX73" fmla="*/ 622276 w 1508539"/>
              <a:gd name="connsiteY73" fmla="*/ 3813873 h 6858000"/>
              <a:gd name="connsiteX74" fmla="*/ 621701 w 1508539"/>
              <a:gd name="connsiteY74" fmla="*/ 3806161 h 6858000"/>
              <a:gd name="connsiteX75" fmla="*/ 622008 w 1508539"/>
              <a:gd name="connsiteY75" fmla="*/ 3805957 h 6858000"/>
              <a:gd name="connsiteX76" fmla="*/ 622035 w 1508539"/>
              <a:gd name="connsiteY76" fmla="*/ 3797724 h 6858000"/>
              <a:gd name="connsiteX77" fmla="*/ 620650 w 1508539"/>
              <a:gd name="connsiteY77" fmla="*/ 3792098 h 6858000"/>
              <a:gd name="connsiteX78" fmla="*/ 619534 w 1508539"/>
              <a:gd name="connsiteY78" fmla="*/ 3777135 h 6858000"/>
              <a:gd name="connsiteX79" fmla="*/ 621267 w 1508539"/>
              <a:gd name="connsiteY79" fmla="*/ 3771656 h 6858000"/>
              <a:gd name="connsiteX80" fmla="*/ 625010 w 1508539"/>
              <a:gd name="connsiteY80" fmla="*/ 3769007 h 6858000"/>
              <a:gd name="connsiteX81" fmla="*/ 624476 w 1508539"/>
              <a:gd name="connsiteY81" fmla="*/ 3767709 h 6858000"/>
              <a:gd name="connsiteX82" fmla="*/ 633172 w 1508539"/>
              <a:gd name="connsiteY82" fmla="*/ 3738082 h 6858000"/>
              <a:gd name="connsiteX83" fmla="*/ 640518 w 1508539"/>
              <a:gd name="connsiteY83" fmla="*/ 3673397 h 6858000"/>
              <a:gd name="connsiteX84" fmla="*/ 639814 w 1508539"/>
              <a:gd name="connsiteY84" fmla="*/ 3637109 h 6858000"/>
              <a:gd name="connsiteX85" fmla="*/ 643257 w 1508539"/>
              <a:gd name="connsiteY85" fmla="*/ 3536883 h 6858000"/>
              <a:gd name="connsiteX86" fmla="*/ 650795 w 1508539"/>
              <a:gd name="connsiteY86" fmla="*/ 3435652 h 6858000"/>
              <a:gd name="connsiteX87" fmla="*/ 652466 w 1508539"/>
              <a:gd name="connsiteY87" fmla="*/ 3307769 h 6858000"/>
              <a:gd name="connsiteX88" fmla="*/ 670029 w 1508539"/>
              <a:gd name="connsiteY88" fmla="*/ 3250522 h 6858000"/>
              <a:gd name="connsiteX89" fmla="*/ 670454 w 1508539"/>
              <a:gd name="connsiteY89" fmla="*/ 3229163 h 6858000"/>
              <a:gd name="connsiteX90" fmla="*/ 672277 w 1508539"/>
              <a:gd name="connsiteY90" fmla="*/ 3217217 h 6858000"/>
              <a:gd name="connsiteX91" fmla="*/ 659112 w 1508539"/>
              <a:gd name="connsiteY91" fmla="*/ 3183755 h 6858000"/>
              <a:gd name="connsiteX92" fmla="*/ 659613 w 1508539"/>
              <a:gd name="connsiteY92" fmla="*/ 3178642 h 6858000"/>
              <a:gd name="connsiteX93" fmla="*/ 647213 w 1508539"/>
              <a:gd name="connsiteY93" fmla="*/ 3158586 h 6858000"/>
              <a:gd name="connsiteX94" fmla="*/ 632398 w 1508539"/>
              <a:gd name="connsiteY94" fmla="*/ 3129034 h 6858000"/>
              <a:gd name="connsiteX95" fmla="*/ 633063 w 1508539"/>
              <a:gd name="connsiteY95" fmla="*/ 3126682 h 6858000"/>
              <a:gd name="connsiteX96" fmla="*/ 623931 w 1508539"/>
              <a:gd name="connsiteY96" fmla="*/ 3114519 h 6858000"/>
              <a:gd name="connsiteX97" fmla="*/ 610540 w 1508539"/>
              <a:gd name="connsiteY97" fmla="*/ 3106272 h 6858000"/>
              <a:gd name="connsiteX98" fmla="*/ 583270 w 1508539"/>
              <a:gd name="connsiteY98" fmla="*/ 2958185 h 6858000"/>
              <a:gd name="connsiteX99" fmla="*/ 525884 w 1508539"/>
              <a:gd name="connsiteY99" fmla="*/ 2762989 h 6858000"/>
              <a:gd name="connsiteX100" fmla="*/ 474802 w 1508539"/>
              <a:gd name="connsiteY100" fmla="*/ 2554718 h 6858000"/>
              <a:gd name="connsiteX101" fmla="*/ 454896 w 1508539"/>
              <a:gd name="connsiteY101" fmla="*/ 2485734 h 6858000"/>
              <a:gd name="connsiteX102" fmla="*/ 445619 w 1508539"/>
              <a:gd name="connsiteY102" fmla="*/ 2447068 h 6858000"/>
              <a:gd name="connsiteX103" fmla="*/ 432580 w 1508539"/>
              <a:gd name="connsiteY103" fmla="*/ 2425819 h 6858000"/>
              <a:gd name="connsiteX104" fmla="*/ 438579 w 1508539"/>
              <a:gd name="connsiteY104" fmla="*/ 2402874 h 6858000"/>
              <a:gd name="connsiteX105" fmla="*/ 441191 w 1508539"/>
              <a:gd name="connsiteY105" fmla="*/ 2381443 h 6858000"/>
              <a:gd name="connsiteX106" fmla="*/ 417520 w 1508539"/>
              <a:gd name="connsiteY106" fmla="*/ 2261920 h 6858000"/>
              <a:gd name="connsiteX107" fmla="*/ 407407 w 1508539"/>
              <a:gd name="connsiteY107" fmla="*/ 2195378 h 6858000"/>
              <a:gd name="connsiteX108" fmla="*/ 391624 w 1508539"/>
              <a:gd name="connsiteY108" fmla="*/ 2155135 h 6858000"/>
              <a:gd name="connsiteX109" fmla="*/ 389082 w 1508539"/>
              <a:gd name="connsiteY109" fmla="*/ 2118008 h 6858000"/>
              <a:gd name="connsiteX110" fmla="*/ 390075 w 1508539"/>
              <a:gd name="connsiteY110" fmla="*/ 2050531 h 6858000"/>
              <a:gd name="connsiteX111" fmla="*/ 381881 w 1508539"/>
              <a:gd name="connsiteY111" fmla="*/ 1963269 h 6858000"/>
              <a:gd name="connsiteX112" fmla="*/ 363059 w 1508539"/>
              <a:gd name="connsiteY112" fmla="*/ 1906352 h 6858000"/>
              <a:gd name="connsiteX113" fmla="*/ 339616 w 1508539"/>
              <a:gd name="connsiteY113" fmla="*/ 1861531 h 6858000"/>
              <a:gd name="connsiteX114" fmla="*/ 293415 w 1508539"/>
              <a:gd name="connsiteY114" fmla="*/ 1732919 h 6858000"/>
              <a:gd name="connsiteX115" fmla="*/ 265726 w 1508539"/>
              <a:gd name="connsiteY115" fmla="*/ 1663540 h 6858000"/>
              <a:gd name="connsiteX116" fmla="*/ 264852 w 1508539"/>
              <a:gd name="connsiteY116" fmla="*/ 1615777 h 6858000"/>
              <a:gd name="connsiteX117" fmla="*/ 245647 w 1508539"/>
              <a:gd name="connsiteY117" fmla="*/ 1563678 h 6858000"/>
              <a:gd name="connsiteX118" fmla="*/ 258727 w 1508539"/>
              <a:gd name="connsiteY118" fmla="*/ 1519474 h 6858000"/>
              <a:gd name="connsiteX119" fmla="*/ 251469 w 1508539"/>
              <a:gd name="connsiteY119" fmla="*/ 1477995 h 6858000"/>
              <a:gd name="connsiteX120" fmla="*/ 237554 w 1508539"/>
              <a:gd name="connsiteY120" fmla="*/ 1373769 h 6858000"/>
              <a:gd name="connsiteX121" fmla="*/ 245861 w 1508539"/>
              <a:gd name="connsiteY121" fmla="*/ 1307086 h 6858000"/>
              <a:gd name="connsiteX122" fmla="*/ 247049 w 1508539"/>
              <a:gd name="connsiteY122" fmla="*/ 1189033 h 6858000"/>
              <a:gd name="connsiteX123" fmla="*/ 251734 w 1508539"/>
              <a:gd name="connsiteY123" fmla="*/ 1168288 h 6858000"/>
              <a:gd name="connsiteX124" fmla="*/ 244016 w 1508539"/>
              <a:gd name="connsiteY124" fmla="*/ 1142577 h 6858000"/>
              <a:gd name="connsiteX125" fmla="*/ 233322 w 1508539"/>
              <a:gd name="connsiteY125" fmla="*/ 1088484 h 6858000"/>
              <a:gd name="connsiteX126" fmla="*/ 222058 w 1508539"/>
              <a:gd name="connsiteY126" fmla="*/ 1016103 h 6858000"/>
              <a:gd name="connsiteX127" fmla="*/ 223514 w 1508539"/>
              <a:gd name="connsiteY127" fmla="*/ 932283 h 6858000"/>
              <a:gd name="connsiteX128" fmla="*/ 225750 w 1508539"/>
              <a:gd name="connsiteY128" fmla="*/ 915925 h 6858000"/>
              <a:gd name="connsiteX129" fmla="*/ 218379 w 1508539"/>
              <a:gd name="connsiteY129" fmla="*/ 896999 h 6858000"/>
              <a:gd name="connsiteX130" fmla="*/ 187787 w 1508539"/>
              <a:gd name="connsiteY130" fmla="*/ 821517 h 6858000"/>
              <a:gd name="connsiteX131" fmla="*/ 166737 w 1508539"/>
              <a:gd name="connsiteY131" fmla="*/ 751353 h 6858000"/>
              <a:gd name="connsiteX132" fmla="*/ 166295 w 1508539"/>
              <a:gd name="connsiteY132" fmla="*/ 721230 h 6858000"/>
              <a:gd name="connsiteX133" fmla="*/ 151966 w 1508539"/>
              <a:gd name="connsiteY133" fmla="*/ 681659 h 6858000"/>
              <a:gd name="connsiteX134" fmla="*/ 137385 w 1508539"/>
              <a:gd name="connsiteY134" fmla="*/ 635218 h 6858000"/>
              <a:gd name="connsiteX135" fmla="*/ 142396 w 1508539"/>
              <a:gd name="connsiteY135" fmla="*/ 613763 h 6858000"/>
              <a:gd name="connsiteX136" fmla="*/ 128338 w 1508539"/>
              <a:gd name="connsiteY136" fmla="*/ 598582 h 6858000"/>
              <a:gd name="connsiteX137" fmla="*/ 128019 w 1508539"/>
              <a:gd name="connsiteY137" fmla="*/ 576846 h 6858000"/>
              <a:gd name="connsiteX138" fmla="*/ 107645 w 1508539"/>
              <a:gd name="connsiteY138" fmla="*/ 530055 h 6858000"/>
              <a:gd name="connsiteX139" fmla="*/ 106893 w 1508539"/>
              <a:gd name="connsiteY139" fmla="*/ 465389 h 6858000"/>
              <a:gd name="connsiteX140" fmla="*/ 89816 w 1508539"/>
              <a:gd name="connsiteY140" fmla="*/ 424699 h 6858000"/>
              <a:gd name="connsiteX141" fmla="*/ 90191 w 1508539"/>
              <a:gd name="connsiteY141" fmla="*/ 404917 h 6858000"/>
              <a:gd name="connsiteX142" fmla="*/ 70148 w 1508539"/>
              <a:gd name="connsiteY142" fmla="*/ 367211 h 6858000"/>
              <a:gd name="connsiteX143" fmla="*/ 36452 w 1508539"/>
              <a:gd name="connsiteY143" fmla="*/ 268519 h 6858000"/>
              <a:gd name="connsiteX144" fmla="*/ 23935 w 1508539"/>
              <a:gd name="connsiteY144" fmla="*/ 160886 h 6858000"/>
              <a:gd name="connsiteX145" fmla="*/ 19312 w 1508539"/>
              <a:gd name="connsiteY145" fmla="*/ 47336 h 6858000"/>
              <a:gd name="connsiteX146" fmla="*/ 0 w 1508539"/>
              <a:gd name="connsiteY146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169039 w 1508539"/>
              <a:gd name="connsiteY14" fmla="*/ 6553006 h 6858000"/>
              <a:gd name="connsiteX15" fmla="*/ 215389 w 1508539"/>
              <a:gd name="connsiteY15" fmla="*/ 6478062 h 6858000"/>
              <a:gd name="connsiteX16" fmla="*/ 226078 w 1508539"/>
              <a:gd name="connsiteY16" fmla="*/ 6460325 h 6858000"/>
              <a:gd name="connsiteX17" fmla="*/ 233311 w 1508539"/>
              <a:gd name="connsiteY17" fmla="*/ 6451488 h 6858000"/>
              <a:gd name="connsiteX18" fmla="*/ 234746 w 1508539"/>
              <a:gd name="connsiteY18" fmla="*/ 6451348 h 6858000"/>
              <a:gd name="connsiteX19" fmla="*/ 239104 w 1508539"/>
              <a:gd name="connsiteY19" fmla="*/ 6414240 h 6858000"/>
              <a:gd name="connsiteX20" fmla="*/ 241880 w 1508539"/>
              <a:gd name="connsiteY20" fmla="*/ 6384857 h 6858000"/>
              <a:gd name="connsiteX21" fmla="*/ 240591 w 1508539"/>
              <a:gd name="connsiteY21" fmla="*/ 6367510 h 6858000"/>
              <a:gd name="connsiteX22" fmla="*/ 244471 w 1508539"/>
              <a:gd name="connsiteY22" fmla="*/ 6349778 h 6858000"/>
              <a:gd name="connsiteX23" fmla="*/ 246136 w 1508539"/>
              <a:gd name="connsiteY23" fmla="*/ 6348250 h 6858000"/>
              <a:gd name="connsiteX24" fmla="*/ 262170 w 1508539"/>
              <a:gd name="connsiteY24" fmla="*/ 6281972 h 6858000"/>
              <a:gd name="connsiteX25" fmla="*/ 272933 w 1508539"/>
              <a:gd name="connsiteY25" fmla="*/ 6211940 h 6858000"/>
              <a:gd name="connsiteX26" fmla="*/ 314428 w 1508539"/>
              <a:gd name="connsiteY26" fmla="*/ 6113913 h 6858000"/>
              <a:gd name="connsiteX27" fmla="*/ 318721 w 1508539"/>
              <a:gd name="connsiteY27" fmla="*/ 6028119 h 6858000"/>
              <a:gd name="connsiteX28" fmla="*/ 345501 w 1508539"/>
              <a:gd name="connsiteY28" fmla="*/ 5934687 h 6858000"/>
              <a:gd name="connsiteX29" fmla="*/ 379513 w 1508539"/>
              <a:gd name="connsiteY29" fmla="*/ 5765594 h 6858000"/>
              <a:gd name="connsiteX30" fmla="*/ 411349 w 1508539"/>
              <a:gd name="connsiteY30" fmla="*/ 5693685 h 6858000"/>
              <a:gd name="connsiteX31" fmla="*/ 431404 w 1508539"/>
              <a:gd name="connsiteY31" fmla="*/ 5665173 h 6858000"/>
              <a:gd name="connsiteX32" fmla="*/ 465121 w 1508539"/>
              <a:gd name="connsiteY32" fmla="*/ 5563435 h 6858000"/>
              <a:gd name="connsiteX33" fmla="*/ 494626 w 1508539"/>
              <a:gd name="connsiteY33" fmla="*/ 5476393 h 6858000"/>
              <a:gd name="connsiteX34" fmla="*/ 525819 w 1508539"/>
              <a:gd name="connsiteY34" fmla="*/ 5396260 h 6858000"/>
              <a:gd name="connsiteX35" fmla="*/ 541800 w 1508539"/>
              <a:gd name="connsiteY35" fmla="*/ 5330009 h 6858000"/>
              <a:gd name="connsiteX36" fmla="*/ 575293 w 1508539"/>
              <a:gd name="connsiteY36" fmla="*/ 5273739 h 6858000"/>
              <a:gd name="connsiteX37" fmla="*/ 584892 w 1508539"/>
              <a:gd name="connsiteY37" fmla="*/ 5241779 h 6858000"/>
              <a:gd name="connsiteX38" fmla="*/ 596118 w 1508539"/>
              <a:gd name="connsiteY38" fmla="*/ 5225268 h 6858000"/>
              <a:gd name="connsiteX39" fmla="*/ 597138 w 1508539"/>
              <a:gd name="connsiteY39" fmla="*/ 5217684 h 6858000"/>
              <a:gd name="connsiteX40" fmla="*/ 604479 w 1508539"/>
              <a:gd name="connsiteY40" fmla="*/ 5193377 h 6858000"/>
              <a:gd name="connsiteX41" fmla="*/ 607782 w 1508539"/>
              <a:gd name="connsiteY41" fmla="*/ 5179288 h 6858000"/>
              <a:gd name="connsiteX42" fmla="*/ 608766 w 1508539"/>
              <a:gd name="connsiteY42" fmla="*/ 5173621 h 6858000"/>
              <a:gd name="connsiteX43" fmla="*/ 604400 w 1508539"/>
              <a:gd name="connsiteY43" fmla="*/ 5159961 h 6858000"/>
              <a:gd name="connsiteX44" fmla="*/ 611077 w 1508539"/>
              <a:gd name="connsiteY44" fmla="*/ 5144295 h 6858000"/>
              <a:gd name="connsiteX45" fmla="*/ 608010 w 1508539"/>
              <a:gd name="connsiteY45" fmla="*/ 5125185 h 6858000"/>
              <a:gd name="connsiteX46" fmla="*/ 614840 w 1508539"/>
              <a:gd name="connsiteY46" fmla="*/ 5121884 h 6858000"/>
              <a:gd name="connsiteX47" fmla="*/ 621876 w 1508539"/>
              <a:gd name="connsiteY47" fmla="*/ 5067850 h 6858000"/>
              <a:gd name="connsiteX48" fmla="*/ 624607 w 1508539"/>
              <a:gd name="connsiteY48" fmla="*/ 5060861 h 6858000"/>
              <a:gd name="connsiteX49" fmla="*/ 621311 w 1508539"/>
              <a:gd name="connsiteY49" fmla="*/ 5034192 h 6858000"/>
              <a:gd name="connsiteX50" fmla="*/ 622865 w 1508539"/>
              <a:gd name="connsiteY50" fmla="*/ 4993030 h 6858000"/>
              <a:gd name="connsiteX51" fmla="*/ 629774 w 1508539"/>
              <a:gd name="connsiteY51" fmla="*/ 4946844 h 6858000"/>
              <a:gd name="connsiteX52" fmla="*/ 625630 w 1508539"/>
              <a:gd name="connsiteY52" fmla="*/ 4932692 h 6858000"/>
              <a:gd name="connsiteX53" fmla="*/ 641033 w 1508539"/>
              <a:gd name="connsiteY53" fmla="*/ 4858827 h 6858000"/>
              <a:gd name="connsiteX54" fmla="*/ 646936 w 1508539"/>
              <a:gd name="connsiteY54" fmla="*/ 4821170 h 6858000"/>
              <a:gd name="connsiteX55" fmla="*/ 651669 w 1508539"/>
              <a:gd name="connsiteY55" fmla="*/ 4780965 h 6858000"/>
              <a:gd name="connsiteX56" fmla="*/ 652962 w 1508539"/>
              <a:gd name="connsiteY56" fmla="*/ 4750867 h 6858000"/>
              <a:gd name="connsiteX57" fmla="*/ 650769 w 1508539"/>
              <a:gd name="connsiteY57" fmla="*/ 4690749 h 6858000"/>
              <a:gd name="connsiteX58" fmla="*/ 646249 w 1508539"/>
              <a:gd name="connsiteY58" fmla="*/ 4584173 h 6858000"/>
              <a:gd name="connsiteX59" fmla="*/ 641332 w 1508539"/>
              <a:gd name="connsiteY59" fmla="*/ 4444346 h 6858000"/>
              <a:gd name="connsiteX60" fmla="*/ 637897 w 1508539"/>
              <a:gd name="connsiteY60" fmla="*/ 4375228 h 6858000"/>
              <a:gd name="connsiteX61" fmla="*/ 618550 w 1508539"/>
              <a:gd name="connsiteY61" fmla="*/ 4214165 h 6858000"/>
              <a:gd name="connsiteX62" fmla="*/ 622623 w 1508539"/>
              <a:gd name="connsiteY62" fmla="*/ 4090296 h 6858000"/>
              <a:gd name="connsiteX63" fmla="*/ 607879 w 1508539"/>
              <a:gd name="connsiteY63" fmla="*/ 4033999 h 6858000"/>
              <a:gd name="connsiteX64" fmla="*/ 609028 w 1508539"/>
              <a:gd name="connsiteY64" fmla="*/ 4031933 h 6858000"/>
              <a:gd name="connsiteX65" fmla="*/ 607604 w 1508539"/>
              <a:gd name="connsiteY65" fmla="*/ 4013953 h 6858000"/>
              <a:gd name="connsiteX66" fmla="*/ 593899 w 1508539"/>
              <a:gd name="connsiteY66" fmla="*/ 3974753 h 6858000"/>
              <a:gd name="connsiteX67" fmla="*/ 595497 w 1508539"/>
              <a:gd name="connsiteY67" fmla="*/ 3969950 h 6858000"/>
              <a:gd name="connsiteX68" fmla="*/ 588919 w 1508539"/>
              <a:gd name="connsiteY68" fmla="*/ 3933779 h 6858000"/>
              <a:gd name="connsiteX69" fmla="*/ 590250 w 1508539"/>
              <a:gd name="connsiteY69" fmla="*/ 3933093 h 6858000"/>
              <a:gd name="connsiteX70" fmla="*/ 594604 w 1508539"/>
              <a:gd name="connsiteY70" fmla="*/ 3922082 h 6858000"/>
              <a:gd name="connsiteX71" fmla="*/ 599682 w 1508539"/>
              <a:gd name="connsiteY71" fmla="*/ 3901461 h 6858000"/>
              <a:gd name="connsiteX72" fmla="*/ 622276 w 1508539"/>
              <a:gd name="connsiteY72" fmla="*/ 3813873 h 6858000"/>
              <a:gd name="connsiteX73" fmla="*/ 621701 w 1508539"/>
              <a:gd name="connsiteY73" fmla="*/ 3806161 h 6858000"/>
              <a:gd name="connsiteX74" fmla="*/ 622008 w 1508539"/>
              <a:gd name="connsiteY74" fmla="*/ 3805957 h 6858000"/>
              <a:gd name="connsiteX75" fmla="*/ 622035 w 1508539"/>
              <a:gd name="connsiteY75" fmla="*/ 3797724 h 6858000"/>
              <a:gd name="connsiteX76" fmla="*/ 620650 w 1508539"/>
              <a:gd name="connsiteY76" fmla="*/ 3792098 h 6858000"/>
              <a:gd name="connsiteX77" fmla="*/ 619534 w 1508539"/>
              <a:gd name="connsiteY77" fmla="*/ 3777135 h 6858000"/>
              <a:gd name="connsiteX78" fmla="*/ 621267 w 1508539"/>
              <a:gd name="connsiteY78" fmla="*/ 3771656 h 6858000"/>
              <a:gd name="connsiteX79" fmla="*/ 625010 w 1508539"/>
              <a:gd name="connsiteY79" fmla="*/ 3769007 h 6858000"/>
              <a:gd name="connsiteX80" fmla="*/ 624476 w 1508539"/>
              <a:gd name="connsiteY80" fmla="*/ 3767709 h 6858000"/>
              <a:gd name="connsiteX81" fmla="*/ 633172 w 1508539"/>
              <a:gd name="connsiteY81" fmla="*/ 3738082 h 6858000"/>
              <a:gd name="connsiteX82" fmla="*/ 640518 w 1508539"/>
              <a:gd name="connsiteY82" fmla="*/ 3673397 h 6858000"/>
              <a:gd name="connsiteX83" fmla="*/ 639814 w 1508539"/>
              <a:gd name="connsiteY83" fmla="*/ 3637109 h 6858000"/>
              <a:gd name="connsiteX84" fmla="*/ 643257 w 1508539"/>
              <a:gd name="connsiteY84" fmla="*/ 3536883 h 6858000"/>
              <a:gd name="connsiteX85" fmla="*/ 650795 w 1508539"/>
              <a:gd name="connsiteY85" fmla="*/ 3435652 h 6858000"/>
              <a:gd name="connsiteX86" fmla="*/ 652466 w 1508539"/>
              <a:gd name="connsiteY86" fmla="*/ 3307769 h 6858000"/>
              <a:gd name="connsiteX87" fmla="*/ 670029 w 1508539"/>
              <a:gd name="connsiteY87" fmla="*/ 3250522 h 6858000"/>
              <a:gd name="connsiteX88" fmla="*/ 670454 w 1508539"/>
              <a:gd name="connsiteY88" fmla="*/ 3229163 h 6858000"/>
              <a:gd name="connsiteX89" fmla="*/ 672277 w 1508539"/>
              <a:gd name="connsiteY89" fmla="*/ 3217217 h 6858000"/>
              <a:gd name="connsiteX90" fmla="*/ 659112 w 1508539"/>
              <a:gd name="connsiteY90" fmla="*/ 3183755 h 6858000"/>
              <a:gd name="connsiteX91" fmla="*/ 659613 w 1508539"/>
              <a:gd name="connsiteY91" fmla="*/ 3178642 h 6858000"/>
              <a:gd name="connsiteX92" fmla="*/ 647213 w 1508539"/>
              <a:gd name="connsiteY92" fmla="*/ 3158586 h 6858000"/>
              <a:gd name="connsiteX93" fmla="*/ 632398 w 1508539"/>
              <a:gd name="connsiteY93" fmla="*/ 3129034 h 6858000"/>
              <a:gd name="connsiteX94" fmla="*/ 633063 w 1508539"/>
              <a:gd name="connsiteY94" fmla="*/ 3126682 h 6858000"/>
              <a:gd name="connsiteX95" fmla="*/ 623931 w 1508539"/>
              <a:gd name="connsiteY95" fmla="*/ 3114519 h 6858000"/>
              <a:gd name="connsiteX96" fmla="*/ 610540 w 1508539"/>
              <a:gd name="connsiteY96" fmla="*/ 3106272 h 6858000"/>
              <a:gd name="connsiteX97" fmla="*/ 583270 w 1508539"/>
              <a:gd name="connsiteY97" fmla="*/ 2958185 h 6858000"/>
              <a:gd name="connsiteX98" fmla="*/ 525884 w 1508539"/>
              <a:gd name="connsiteY98" fmla="*/ 2762989 h 6858000"/>
              <a:gd name="connsiteX99" fmla="*/ 474802 w 1508539"/>
              <a:gd name="connsiteY99" fmla="*/ 2554718 h 6858000"/>
              <a:gd name="connsiteX100" fmla="*/ 454896 w 1508539"/>
              <a:gd name="connsiteY100" fmla="*/ 2485734 h 6858000"/>
              <a:gd name="connsiteX101" fmla="*/ 445619 w 1508539"/>
              <a:gd name="connsiteY101" fmla="*/ 2447068 h 6858000"/>
              <a:gd name="connsiteX102" fmla="*/ 432580 w 1508539"/>
              <a:gd name="connsiteY102" fmla="*/ 2425819 h 6858000"/>
              <a:gd name="connsiteX103" fmla="*/ 438579 w 1508539"/>
              <a:gd name="connsiteY103" fmla="*/ 2402874 h 6858000"/>
              <a:gd name="connsiteX104" fmla="*/ 441191 w 1508539"/>
              <a:gd name="connsiteY104" fmla="*/ 2381443 h 6858000"/>
              <a:gd name="connsiteX105" fmla="*/ 417520 w 1508539"/>
              <a:gd name="connsiteY105" fmla="*/ 2261920 h 6858000"/>
              <a:gd name="connsiteX106" fmla="*/ 407407 w 1508539"/>
              <a:gd name="connsiteY106" fmla="*/ 2195378 h 6858000"/>
              <a:gd name="connsiteX107" fmla="*/ 391624 w 1508539"/>
              <a:gd name="connsiteY107" fmla="*/ 2155135 h 6858000"/>
              <a:gd name="connsiteX108" fmla="*/ 389082 w 1508539"/>
              <a:gd name="connsiteY108" fmla="*/ 2118008 h 6858000"/>
              <a:gd name="connsiteX109" fmla="*/ 390075 w 1508539"/>
              <a:gd name="connsiteY109" fmla="*/ 2050531 h 6858000"/>
              <a:gd name="connsiteX110" fmla="*/ 381881 w 1508539"/>
              <a:gd name="connsiteY110" fmla="*/ 1963269 h 6858000"/>
              <a:gd name="connsiteX111" fmla="*/ 363059 w 1508539"/>
              <a:gd name="connsiteY111" fmla="*/ 1906352 h 6858000"/>
              <a:gd name="connsiteX112" fmla="*/ 339616 w 1508539"/>
              <a:gd name="connsiteY112" fmla="*/ 1861531 h 6858000"/>
              <a:gd name="connsiteX113" fmla="*/ 293415 w 1508539"/>
              <a:gd name="connsiteY113" fmla="*/ 1732919 h 6858000"/>
              <a:gd name="connsiteX114" fmla="*/ 265726 w 1508539"/>
              <a:gd name="connsiteY114" fmla="*/ 1663540 h 6858000"/>
              <a:gd name="connsiteX115" fmla="*/ 264852 w 1508539"/>
              <a:gd name="connsiteY115" fmla="*/ 1615777 h 6858000"/>
              <a:gd name="connsiteX116" fmla="*/ 245647 w 1508539"/>
              <a:gd name="connsiteY116" fmla="*/ 1563678 h 6858000"/>
              <a:gd name="connsiteX117" fmla="*/ 258727 w 1508539"/>
              <a:gd name="connsiteY117" fmla="*/ 1519474 h 6858000"/>
              <a:gd name="connsiteX118" fmla="*/ 251469 w 1508539"/>
              <a:gd name="connsiteY118" fmla="*/ 1477995 h 6858000"/>
              <a:gd name="connsiteX119" fmla="*/ 237554 w 1508539"/>
              <a:gd name="connsiteY119" fmla="*/ 1373769 h 6858000"/>
              <a:gd name="connsiteX120" fmla="*/ 245861 w 1508539"/>
              <a:gd name="connsiteY120" fmla="*/ 1307086 h 6858000"/>
              <a:gd name="connsiteX121" fmla="*/ 247049 w 1508539"/>
              <a:gd name="connsiteY121" fmla="*/ 1189033 h 6858000"/>
              <a:gd name="connsiteX122" fmla="*/ 251734 w 1508539"/>
              <a:gd name="connsiteY122" fmla="*/ 1168288 h 6858000"/>
              <a:gd name="connsiteX123" fmla="*/ 244016 w 1508539"/>
              <a:gd name="connsiteY123" fmla="*/ 1142577 h 6858000"/>
              <a:gd name="connsiteX124" fmla="*/ 233322 w 1508539"/>
              <a:gd name="connsiteY124" fmla="*/ 1088484 h 6858000"/>
              <a:gd name="connsiteX125" fmla="*/ 222058 w 1508539"/>
              <a:gd name="connsiteY125" fmla="*/ 1016103 h 6858000"/>
              <a:gd name="connsiteX126" fmla="*/ 223514 w 1508539"/>
              <a:gd name="connsiteY126" fmla="*/ 932283 h 6858000"/>
              <a:gd name="connsiteX127" fmla="*/ 225750 w 1508539"/>
              <a:gd name="connsiteY127" fmla="*/ 915925 h 6858000"/>
              <a:gd name="connsiteX128" fmla="*/ 218379 w 1508539"/>
              <a:gd name="connsiteY128" fmla="*/ 896999 h 6858000"/>
              <a:gd name="connsiteX129" fmla="*/ 187787 w 1508539"/>
              <a:gd name="connsiteY129" fmla="*/ 821517 h 6858000"/>
              <a:gd name="connsiteX130" fmla="*/ 166737 w 1508539"/>
              <a:gd name="connsiteY130" fmla="*/ 751353 h 6858000"/>
              <a:gd name="connsiteX131" fmla="*/ 166295 w 1508539"/>
              <a:gd name="connsiteY131" fmla="*/ 721230 h 6858000"/>
              <a:gd name="connsiteX132" fmla="*/ 151966 w 1508539"/>
              <a:gd name="connsiteY132" fmla="*/ 681659 h 6858000"/>
              <a:gd name="connsiteX133" fmla="*/ 137385 w 1508539"/>
              <a:gd name="connsiteY133" fmla="*/ 635218 h 6858000"/>
              <a:gd name="connsiteX134" fmla="*/ 142396 w 1508539"/>
              <a:gd name="connsiteY134" fmla="*/ 613763 h 6858000"/>
              <a:gd name="connsiteX135" fmla="*/ 128338 w 1508539"/>
              <a:gd name="connsiteY135" fmla="*/ 598582 h 6858000"/>
              <a:gd name="connsiteX136" fmla="*/ 128019 w 1508539"/>
              <a:gd name="connsiteY136" fmla="*/ 576846 h 6858000"/>
              <a:gd name="connsiteX137" fmla="*/ 107645 w 1508539"/>
              <a:gd name="connsiteY137" fmla="*/ 530055 h 6858000"/>
              <a:gd name="connsiteX138" fmla="*/ 106893 w 1508539"/>
              <a:gd name="connsiteY138" fmla="*/ 465389 h 6858000"/>
              <a:gd name="connsiteX139" fmla="*/ 89816 w 1508539"/>
              <a:gd name="connsiteY139" fmla="*/ 424699 h 6858000"/>
              <a:gd name="connsiteX140" fmla="*/ 90191 w 1508539"/>
              <a:gd name="connsiteY140" fmla="*/ 404917 h 6858000"/>
              <a:gd name="connsiteX141" fmla="*/ 70148 w 1508539"/>
              <a:gd name="connsiteY141" fmla="*/ 367211 h 6858000"/>
              <a:gd name="connsiteX142" fmla="*/ 36452 w 1508539"/>
              <a:gd name="connsiteY142" fmla="*/ 268519 h 6858000"/>
              <a:gd name="connsiteX143" fmla="*/ 23935 w 1508539"/>
              <a:gd name="connsiteY143" fmla="*/ 160886 h 6858000"/>
              <a:gd name="connsiteX144" fmla="*/ 19312 w 1508539"/>
              <a:gd name="connsiteY144" fmla="*/ 47336 h 6858000"/>
              <a:gd name="connsiteX145" fmla="*/ 0 w 1508539"/>
              <a:gd name="connsiteY14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201349 w 1508539"/>
              <a:gd name="connsiteY14" fmla="*/ 6530567 h 6858000"/>
              <a:gd name="connsiteX15" fmla="*/ 215389 w 1508539"/>
              <a:gd name="connsiteY15" fmla="*/ 6478062 h 6858000"/>
              <a:gd name="connsiteX16" fmla="*/ 226078 w 1508539"/>
              <a:gd name="connsiteY16" fmla="*/ 6460325 h 6858000"/>
              <a:gd name="connsiteX17" fmla="*/ 233311 w 1508539"/>
              <a:gd name="connsiteY17" fmla="*/ 6451488 h 6858000"/>
              <a:gd name="connsiteX18" fmla="*/ 234746 w 1508539"/>
              <a:gd name="connsiteY18" fmla="*/ 6451348 h 6858000"/>
              <a:gd name="connsiteX19" fmla="*/ 239104 w 1508539"/>
              <a:gd name="connsiteY19" fmla="*/ 6414240 h 6858000"/>
              <a:gd name="connsiteX20" fmla="*/ 241880 w 1508539"/>
              <a:gd name="connsiteY20" fmla="*/ 6384857 h 6858000"/>
              <a:gd name="connsiteX21" fmla="*/ 240591 w 1508539"/>
              <a:gd name="connsiteY21" fmla="*/ 6367510 h 6858000"/>
              <a:gd name="connsiteX22" fmla="*/ 244471 w 1508539"/>
              <a:gd name="connsiteY22" fmla="*/ 6349778 h 6858000"/>
              <a:gd name="connsiteX23" fmla="*/ 246136 w 1508539"/>
              <a:gd name="connsiteY23" fmla="*/ 6348250 h 6858000"/>
              <a:gd name="connsiteX24" fmla="*/ 262170 w 1508539"/>
              <a:gd name="connsiteY24" fmla="*/ 6281972 h 6858000"/>
              <a:gd name="connsiteX25" fmla="*/ 272933 w 1508539"/>
              <a:gd name="connsiteY25" fmla="*/ 6211940 h 6858000"/>
              <a:gd name="connsiteX26" fmla="*/ 314428 w 1508539"/>
              <a:gd name="connsiteY26" fmla="*/ 6113913 h 6858000"/>
              <a:gd name="connsiteX27" fmla="*/ 318721 w 1508539"/>
              <a:gd name="connsiteY27" fmla="*/ 6028119 h 6858000"/>
              <a:gd name="connsiteX28" fmla="*/ 345501 w 1508539"/>
              <a:gd name="connsiteY28" fmla="*/ 5934687 h 6858000"/>
              <a:gd name="connsiteX29" fmla="*/ 379513 w 1508539"/>
              <a:gd name="connsiteY29" fmla="*/ 5765594 h 6858000"/>
              <a:gd name="connsiteX30" fmla="*/ 411349 w 1508539"/>
              <a:gd name="connsiteY30" fmla="*/ 5693685 h 6858000"/>
              <a:gd name="connsiteX31" fmla="*/ 431404 w 1508539"/>
              <a:gd name="connsiteY31" fmla="*/ 5665173 h 6858000"/>
              <a:gd name="connsiteX32" fmla="*/ 465121 w 1508539"/>
              <a:gd name="connsiteY32" fmla="*/ 5563435 h 6858000"/>
              <a:gd name="connsiteX33" fmla="*/ 494626 w 1508539"/>
              <a:gd name="connsiteY33" fmla="*/ 5476393 h 6858000"/>
              <a:gd name="connsiteX34" fmla="*/ 525819 w 1508539"/>
              <a:gd name="connsiteY34" fmla="*/ 5396260 h 6858000"/>
              <a:gd name="connsiteX35" fmla="*/ 541800 w 1508539"/>
              <a:gd name="connsiteY35" fmla="*/ 5330009 h 6858000"/>
              <a:gd name="connsiteX36" fmla="*/ 575293 w 1508539"/>
              <a:gd name="connsiteY36" fmla="*/ 5273739 h 6858000"/>
              <a:gd name="connsiteX37" fmla="*/ 584892 w 1508539"/>
              <a:gd name="connsiteY37" fmla="*/ 5241779 h 6858000"/>
              <a:gd name="connsiteX38" fmla="*/ 596118 w 1508539"/>
              <a:gd name="connsiteY38" fmla="*/ 5225268 h 6858000"/>
              <a:gd name="connsiteX39" fmla="*/ 597138 w 1508539"/>
              <a:gd name="connsiteY39" fmla="*/ 5217684 h 6858000"/>
              <a:gd name="connsiteX40" fmla="*/ 604479 w 1508539"/>
              <a:gd name="connsiteY40" fmla="*/ 5193377 h 6858000"/>
              <a:gd name="connsiteX41" fmla="*/ 607782 w 1508539"/>
              <a:gd name="connsiteY41" fmla="*/ 5179288 h 6858000"/>
              <a:gd name="connsiteX42" fmla="*/ 608766 w 1508539"/>
              <a:gd name="connsiteY42" fmla="*/ 5173621 h 6858000"/>
              <a:gd name="connsiteX43" fmla="*/ 604400 w 1508539"/>
              <a:gd name="connsiteY43" fmla="*/ 5159961 h 6858000"/>
              <a:gd name="connsiteX44" fmla="*/ 611077 w 1508539"/>
              <a:gd name="connsiteY44" fmla="*/ 5144295 h 6858000"/>
              <a:gd name="connsiteX45" fmla="*/ 608010 w 1508539"/>
              <a:gd name="connsiteY45" fmla="*/ 5125185 h 6858000"/>
              <a:gd name="connsiteX46" fmla="*/ 614840 w 1508539"/>
              <a:gd name="connsiteY46" fmla="*/ 5121884 h 6858000"/>
              <a:gd name="connsiteX47" fmla="*/ 621876 w 1508539"/>
              <a:gd name="connsiteY47" fmla="*/ 5067850 h 6858000"/>
              <a:gd name="connsiteX48" fmla="*/ 624607 w 1508539"/>
              <a:gd name="connsiteY48" fmla="*/ 5060861 h 6858000"/>
              <a:gd name="connsiteX49" fmla="*/ 621311 w 1508539"/>
              <a:gd name="connsiteY49" fmla="*/ 5034192 h 6858000"/>
              <a:gd name="connsiteX50" fmla="*/ 622865 w 1508539"/>
              <a:gd name="connsiteY50" fmla="*/ 4993030 h 6858000"/>
              <a:gd name="connsiteX51" fmla="*/ 629774 w 1508539"/>
              <a:gd name="connsiteY51" fmla="*/ 4946844 h 6858000"/>
              <a:gd name="connsiteX52" fmla="*/ 625630 w 1508539"/>
              <a:gd name="connsiteY52" fmla="*/ 4932692 h 6858000"/>
              <a:gd name="connsiteX53" fmla="*/ 641033 w 1508539"/>
              <a:gd name="connsiteY53" fmla="*/ 4858827 h 6858000"/>
              <a:gd name="connsiteX54" fmla="*/ 646936 w 1508539"/>
              <a:gd name="connsiteY54" fmla="*/ 4821170 h 6858000"/>
              <a:gd name="connsiteX55" fmla="*/ 651669 w 1508539"/>
              <a:gd name="connsiteY55" fmla="*/ 4780965 h 6858000"/>
              <a:gd name="connsiteX56" fmla="*/ 652962 w 1508539"/>
              <a:gd name="connsiteY56" fmla="*/ 4750867 h 6858000"/>
              <a:gd name="connsiteX57" fmla="*/ 650769 w 1508539"/>
              <a:gd name="connsiteY57" fmla="*/ 4690749 h 6858000"/>
              <a:gd name="connsiteX58" fmla="*/ 646249 w 1508539"/>
              <a:gd name="connsiteY58" fmla="*/ 4584173 h 6858000"/>
              <a:gd name="connsiteX59" fmla="*/ 641332 w 1508539"/>
              <a:gd name="connsiteY59" fmla="*/ 4444346 h 6858000"/>
              <a:gd name="connsiteX60" fmla="*/ 637897 w 1508539"/>
              <a:gd name="connsiteY60" fmla="*/ 4375228 h 6858000"/>
              <a:gd name="connsiteX61" fmla="*/ 618550 w 1508539"/>
              <a:gd name="connsiteY61" fmla="*/ 4214165 h 6858000"/>
              <a:gd name="connsiteX62" fmla="*/ 622623 w 1508539"/>
              <a:gd name="connsiteY62" fmla="*/ 4090296 h 6858000"/>
              <a:gd name="connsiteX63" fmla="*/ 607879 w 1508539"/>
              <a:gd name="connsiteY63" fmla="*/ 4033999 h 6858000"/>
              <a:gd name="connsiteX64" fmla="*/ 609028 w 1508539"/>
              <a:gd name="connsiteY64" fmla="*/ 4031933 h 6858000"/>
              <a:gd name="connsiteX65" fmla="*/ 607604 w 1508539"/>
              <a:gd name="connsiteY65" fmla="*/ 4013953 h 6858000"/>
              <a:gd name="connsiteX66" fmla="*/ 593899 w 1508539"/>
              <a:gd name="connsiteY66" fmla="*/ 3974753 h 6858000"/>
              <a:gd name="connsiteX67" fmla="*/ 595497 w 1508539"/>
              <a:gd name="connsiteY67" fmla="*/ 3969950 h 6858000"/>
              <a:gd name="connsiteX68" fmla="*/ 588919 w 1508539"/>
              <a:gd name="connsiteY68" fmla="*/ 3933779 h 6858000"/>
              <a:gd name="connsiteX69" fmla="*/ 590250 w 1508539"/>
              <a:gd name="connsiteY69" fmla="*/ 3933093 h 6858000"/>
              <a:gd name="connsiteX70" fmla="*/ 594604 w 1508539"/>
              <a:gd name="connsiteY70" fmla="*/ 3922082 h 6858000"/>
              <a:gd name="connsiteX71" fmla="*/ 599682 w 1508539"/>
              <a:gd name="connsiteY71" fmla="*/ 3901461 h 6858000"/>
              <a:gd name="connsiteX72" fmla="*/ 622276 w 1508539"/>
              <a:gd name="connsiteY72" fmla="*/ 3813873 h 6858000"/>
              <a:gd name="connsiteX73" fmla="*/ 621701 w 1508539"/>
              <a:gd name="connsiteY73" fmla="*/ 3806161 h 6858000"/>
              <a:gd name="connsiteX74" fmla="*/ 622008 w 1508539"/>
              <a:gd name="connsiteY74" fmla="*/ 3805957 h 6858000"/>
              <a:gd name="connsiteX75" fmla="*/ 622035 w 1508539"/>
              <a:gd name="connsiteY75" fmla="*/ 3797724 h 6858000"/>
              <a:gd name="connsiteX76" fmla="*/ 620650 w 1508539"/>
              <a:gd name="connsiteY76" fmla="*/ 3792098 h 6858000"/>
              <a:gd name="connsiteX77" fmla="*/ 619534 w 1508539"/>
              <a:gd name="connsiteY77" fmla="*/ 3777135 h 6858000"/>
              <a:gd name="connsiteX78" fmla="*/ 621267 w 1508539"/>
              <a:gd name="connsiteY78" fmla="*/ 3771656 h 6858000"/>
              <a:gd name="connsiteX79" fmla="*/ 625010 w 1508539"/>
              <a:gd name="connsiteY79" fmla="*/ 3769007 h 6858000"/>
              <a:gd name="connsiteX80" fmla="*/ 624476 w 1508539"/>
              <a:gd name="connsiteY80" fmla="*/ 3767709 h 6858000"/>
              <a:gd name="connsiteX81" fmla="*/ 633172 w 1508539"/>
              <a:gd name="connsiteY81" fmla="*/ 3738082 h 6858000"/>
              <a:gd name="connsiteX82" fmla="*/ 640518 w 1508539"/>
              <a:gd name="connsiteY82" fmla="*/ 3673397 h 6858000"/>
              <a:gd name="connsiteX83" fmla="*/ 639814 w 1508539"/>
              <a:gd name="connsiteY83" fmla="*/ 3637109 h 6858000"/>
              <a:gd name="connsiteX84" fmla="*/ 643257 w 1508539"/>
              <a:gd name="connsiteY84" fmla="*/ 3536883 h 6858000"/>
              <a:gd name="connsiteX85" fmla="*/ 650795 w 1508539"/>
              <a:gd name="connsiteY85" fmla="*/ 3435652 h 6858000"/>
              <a:gd name="connsiteX86" fmla="*/ 652466 w 1508539"/>
              <a:gd name="connsiteY86" fmla="*/ 3307769 h 6858000"/>
              <a:gd name="connsiteX87" fmla="*/ 670029 w 1508539"/>
              <a:gd name="connsiteY87" fmla="*/ 3250522 h 6858000"/>
              <a:gd name="connsiteX88" fmla="*/ 670454 w 1508539"/>
              <a:gd name="connsiteY88" fmla="*/ 3229163 h 6858000"/>
              <a:gd name="connsiteX89" fmla="*/ 672277 w 1508539"/>
              <a:gd name="connsiteY89" fmla="*/ 3217217 h 6858000"/>
              <a:gd name="connsiteX90" fmla="*/ 659112 w 1508539"/>
              <a:gd name="connsiteY90" fmla="*/ 3183755 h 6858000"/>
              <a:gd name="connsiteX91" fmla="*/ 659613 w 1508539"/>
              <a:gd name="connsiteY91" fmla="*/ 3178642 h 6858000"/>
              <a:gd name="connsiteX92" fmla="*/ 647213 w 1508539"/>
              <a:gd name="connsiteY92" fmla="*/ 3158586 h 6858000"/>
              <a:gd name="connsiteX93" fmla="*/ 632398 w 1508539"/>
              <a:gd name="connsiteY93" fmla="*/ 3129034 h 6858000"/>
              <a:gd name="connsiteX94" fmla="*/ 633063 w 1508539"/>
              <a:gd name="connsiteY94" fmla="*/ 3126682 h 6858000"/>
              <a:gd name="connsiteX95" fmla="*/ 623931 w 1508539"/>
              <a:gd name="connsiteY95" fmla="*/ 3114519 h 6858000"/>
              <a:gd name="connsiteX96" fmla="*/ 610540 w 1508539"/>
              <a:gd name="connsiteY96" fmla="*/ 3106272 h 6858000"/>
              <a:gd name="connsiteX97" fmla="*/ 583270 w 1508539"/>
              <a:gd name="connsiteY97" fmla="*/ 2958185 h 6858000"/>
              <a:gd name="connsiteX98" fmla="*/ 525884 w 1508539"/>
              <a:gd name="connsiteY98" fmla="*/ 2762989 h 6858000"/>
              <a:gd name="connsiteX99" fmla="*/ 474802 w 1508539"/>
              <a:gd name="connsiteY99" fmla="*/ 2554718 h 6858000"/>
              <a:gd name="connsiteX100" fmla="*/ 454896 w 1508539"/>
              <a:gd name="connsiteY100" fmla="*/ 2485734 h 6858000"/>
              <a:gd name="connsiteX101" fmla="*/ 445619 w 1508539"/>
              <a:gd name="connsiteY101" fmla="*/ 2447068 h 6858000"/>
              <a:gd name="connsiteX102" fmla="*/ 432580 w 1508539"/>
              <a:gd name="connsiteY102" fmla="*/ 2425819 h 6858000"/>
              <a:gd name="connsiteX103" fmla="*/ 438579 w 1508539"/>
              <a:gd name="connsiteY103" fmla="*/ 2402874 h 6858000"/>
              <a:gd name="connsiteX104" fmla="*/ 441191 w 1508539"/>
              <a:gd name="connsiteY104" fmla="*/ 2381443 h 6858000"/>
              <a:gd name="connsiteX105" fmla="*/ 417520 w 1508539"/>
              <a:gd name="connsiteY105" fmla="*/ 2261920 h 6858000"/>
              <a:gd name="connsiteX106" fmla="*/ 407407 w 1508539"/>
              <a:gd name="connsiteY106" fmla="*/ 2195378 h 6858000"/>
              <a:gd name="connsiteX107" fmla="*/ 391624 w 1508539"/>
              <a:gd name="connsiteY107" fmla="*/ 2155135 h 6858000"/>
              <a:gd name="connsiteX108" fmla="*/ 389082 w 1508539"/>
              <a:gd name="connsiteY108" fmla="*/ 2118008 h 6858000"/>
              <a:gd name="connsiteX109" fmla="*/ 390075 w 1508539"/>
              <a:gd name="connsiteY109" fmla="*/ 2050531 h 6858000"/>
              <a:gd name="connsiteX110" fmla="*/ 381881 w 1508539"/>
              <a:gd name="connsiteY110" fmla="*/ 1963269 h 6858000"/>
              <a:gd name="connsiteX111" fmla="*/ 363059 w 1508539"/>
              <a:gd name="connsiteY111" fmla="*/ 1906352 h 6858000"/>
              <a:gd name="connsiteX112" fmla="*/ 339616 w 1508539"/>
              <a:gd name="connsiteY112" fmla="*/ 1861531 h 6858000"/>
              <a:gd name="connsiteX113" fmla="*/ 293415 w 1508539"/>
              <a:gd name="connsiteY113" fmla="*/ 1732919 h 6858000"/>
              <a:gd name="connsiteX114" fmla="*/ 265726 w 1508539"/>
              <a:gd name="connsiteY114" fmla="*/ 1663540 h 6858000"/>
              <a:gd name="connsiteX115" fmla="*/ 264852 w 1508539"/>
              <a:gd name="connsiteY115" fmla="*/ 1615777 h 6858000"/>
              <a:gd name="connsiteX116" fmla="*/ 245647 w 1508539"/>
              <a:gd name="connsiteY116" fmla="*/ 1563678 h 6858000"/>
              <a:gd name="connsiteX117" fmla="*/ 258727 w 1508539"/>
              <a:gd name="connsiteY117" fmla="*/ 1519474 h 6858000"/>
              <a:gd name="connsiteX118" fmla="*/ 251469 w 1508539"/>
              <a:gd name="connsiteY118" fmla="*/ 1477995 h 6858000"/>
              <a:gd name="connsiteX119" fmla="*/ 237554 w 1508539"/>
              <a:gd name="connsiteY119" fmla="*/ 1373769 h 6858000"/>
              <a:gd name="connsiteX120" fmla="*/ 245861 w 1508539"/>
              <a:gd name="connsiteY120" fmla="*/ 1307086 h 6858000"/>
              <a:gd name="connsiteX121" fmla="*/ 247049 w 1508539"/>
              <a:gd name="connsiteY121" fmla="*/ 1189033 h 6858000"/>
              <a:gd name="connsiteX122" fmla="*/ 251734 w 1508539"/>
              <a:gd name="connsiteY122" fmla="*/ 1168288 h 6858000"/>
              <a:gd name="connsiteX123" fmla="*/ 244016 w 1508539"/>
              <a:gd name="connsiteY123" fmla="*/ 1142577 h 6858000"/>
              <a:gd name="connsiteX124" fmla="*/ 233322 w 1508539"/>
              <a:gd name="connsiteY124" fmla="*/ 1088484 h 6858000"/>
              <a:gd name="connsiteX125" fmla="*/ 222058 w 1508539"/>
              <a:gd name="connsiteY125" fmla="*/ 1016103 h 6858000"/>
              <a:gd name="connsiteX126" fmla="*/ 223514 w 1508539"/>
              <a:gd name="connsiteY126" fmla="*/ 932283 h 6858000"/>
              <a:gd name="connsiteX127" fmla="*/ 225750 w 1508539"/>
              <a:gd name="connsiteY127" fmla="*/ 915925 h 6858000"/>
              <a:gd name="connsiteX128" fmla="*/ 218379 w 1508539"/>
              <a:gd name="connsiteY128" fmla="*/ 896999 h 6858000"/>
              <a:gd name="connsiteX129" fmla="*/ 187787 w 1508539"/>
              <a:gd name="connsiteY129" fmla="*/ 821517 h 6858000"/>
              <a:gd name="connsiteX130" fmla="*/ 166737 w 1508539"/>
              <a:gd name="connsiteY130" fmla="*/ 751353 h 6858000"/>
              <a:gd name="connsiteX131" fmla="*/ 166295 w 1508539"/>
              <a:gd name="connsiteY131" fmla="*/ 721230 h 6858000"/>
              <a:gd name="connsiteX132" fmla="*/ 151966 w 1508539"/>
              <a:gd name="connsiteY132" fmla="*/ 681659 h 6858000"/>
              <a:gd name="connsiteX133" fmla="*/ 137385 w 1508539"/>
              <a:gd name="connsiteY133" fmla="*/ 635218 h 6858000"/>
              <a:gd name="connsiteX134" fmla="*/ 142396 w 1508539"/>
              <a:gd name="connsiteY134" fmla="*/ 613763 h 6858000"/>
              <a:gd name="connsiteX135" fmla="*/ 128338 w 1508539"/>
              <a:gd name="connsiteY135" fmla="*/ 598582 h 6858000"/>
              <a:gd name="connsiteX136" fmla="*/ 128019 w 1508539"/>
              <a:gd name="connsiteY136" fmla="*/ 576846 h 6858000"/>
              <a:gd name="connsiteX137" fmla="*/ 107645 w 1508539"/>
              <a:gd name="connsiteY137" fmla="*/ 530055 h 6858000"/>
              <a:gd name="connsiteX138" fmla="*/ 106893 w 1508539"/>
              <a:gd name="connsiteY138" fmla="*/ 465389 h 6858000"/>
              <a:gd name="connsiteX139" fmla="*/ 89816 w 1508539"/>
              <a:gd name="connsiteY139" fmla="*/ 424699 h 6858000"/>
              <a:gd name="connsiteX140" fmla="*/ 90191 w 1508539"/>
              <a:gd name="connsiteY140" fmla="*/ 404917 h 6858000"/>
              <a:gd name="connsiteX141" fmla="*/ 70148 w 1508539"/>
              <a:gd name="connsiteY141" fmla="*/ 367211 h 6858000"/>
              <a:gd name="connsiteX142" fmla="*/ 36452 w 1508539"/>
              <a:gd name="connsiteY142" fmla="*/ 268519 h 6858000"/>
              <a:gd name="connsiteX143" fmla="*/ 23935 w 1508539"/>
              <a:gd name="connsiteY143" fmla="*/ 160886 h 6858000"/>
              <a:gd name="connsiteX144" fmla="*/ 19312 w 1508539"/>
              <a:gd name="connsiteY144" fmla="*/ 47336 h 6858000"/>
              <a:gd name="connsiteX145" fmla="*/ 0 w 1508539"/>
              <a:gd name="connsiteY14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64248 w 1508539"/>
              <a:gd name="connsiteY9" fmla="*/ 6574442 h 6858000"/>
              <a:gd name="connsiteX10" fmla="*/ 164588 w 1508539"/>
              <a:gd name="connsiteY10" fmla="*/ 6568530 h 6858000"/>
              <a:gd name="connsiteX11" fmla="*/ 166997 w 1508539"/>
              <a:gd name="connsiteY11" fmla="*/ 6560674 h 6858000"/>
              <a:gd name="connsiteX12" fmla="*/ 167342 w 1508539"/>
              <a:gd name="connsiteY12" fmla="*/ 6560598 h 6858000"/>
              <a:gd name="connsiteX13" fmla="*/ 201349 w 1508539"/>
              <a:gd name="connsiteY13" fmla="*/ 6530567 h 6858000"/>
              <a:gd name="connsiteX14" fmla="*/ 215389 w 1508539"/>
              <a:gd name="connsiteY14" fmla="*/ 6478062 h 6858000"/>
              <a:gd name="connsiteX15" fmla="*/ 226078 w 1508539"/>
              <a:gd name="connsiteY15" fmla="*/ 6460325 h 6858000"/>
              <a:gd name="connsiteX16" fmla="*/ 233311 w 1508539"/>
              <a:gd name="connsiteY16" fmla="*/ 6451488 h 6858000"/>
              <a:gd name="connsiteX17" fmla="*/ 234746 w 1508539"/>
              <a:gd name="connsiteY17" fmla="*/ 6451348 h 6858000"/>
              <a:gd name="connsiteX18" fmla="*/ 239104 w 1508539"/>
              <a:gd name="connsiteY18" fmla="*/ 6414240 h 6858000"/>
              <a:gd name="connsiteX19" fmla="*/ 241880 w 1508539"/>
              <a:gd name="connsiteY19" fmla="*/ 6384857 h 6858000"/>
              <a:gd name="connsiteX20" fmla="*/ 240591 w 1508539"/>
              <a:gd name="connsiteY20" fmla="*/ 6367510 h 6858000"/>
              <a:gd name="connsiteX21" fmla="*/ 244471 w 1508539"/>
              <a:gd name="connsiteY21" fmla="*/ 6349778 h 6858000"/>
              <a:gd name="connsiteX22" fmla="*/ 246136 w 1508539"/>
              <a:gd name="connsiteY22" fmla="*/ 6348250 h 6858000"/>
              <a:gd name="connsiteX23" fmla="*/ 262170 w 1508539"/>
              <a:gd name="connsiteY23" fmla="*/ 6281972 h 6858000"/>
              <a:gd name="connsiteX24" fmla="*/ 272933 w 1508539"/>
              <a:gd name="connsiteY24" fmla="*/ 6211940 h 6858000"/>
              <a:gd name="connsiteX25" fmla="*/ 314428 w 1508539"/>
              <a:gd name="connsiteY25" fmla="*/ 6113913 h 6858000"/>
              <a:gd name="connsiteX26" fmla="*/ 318721 w 1508539"/>
              <a:gd name="connsiteY26" fmla="*/ 6028119 h 6858000"/>
              <a:gd name="connsiteX27" fmla="*/ 345501 w 1508539"/>
              <a:gd name="connsiteY27" fmla="*/ 5934687 h 6858000"/>
              <a:gd name="connsiteX28" fmla="*/ 379513 w 1508539"/>
              <a:gd name="connsiteY28" fmla="*/ 5765594 h 6858000"/>
              <a:gd name="connsiteX29" fmla="*/ 411349 w 1508539"/>
              <a:gd name="connsiteY29" fmla="*/ 5693685 h 6858000"/>
              <a:gd name="connsiteX30" fmla="*/ 431404 w 1508539"/>
              <a:gd name="connsiteY30" fmla="*/ 5665173 h 6858000"/>
              <a:gd name="connsiteX31" fmla="*/ 465121 w 1508539"/>
              <a:gd name="connsiteY31" fmla="*/ 5563435 h 6858000"/>
              <a:gd name="connsiteX32" fmla="*/ 494626 w 1508539"/>
              <a:gd name="connsiteY32" fmla="*/ 5476393 h 6858000"/>
              <a:gd name="connsiteX33" fmla="*/ 525819 w 1508539"/>
              <a:gd name="connsiteY33" fmla="*/ 5396260 h 6858000"/>
              <a:gd name="connsiteX34" fmla="*/ 541800 w 1508539"/>
              <a:gd name="connsiteY34" fmla="*/ 5330009 h 6858000"/>
              <a:gd name="connsiteX35" fmla="*/ 575293 w 1508539"/>
              <a:gd name="connsiteY35" fmla="*/ 5273739 h 6858000"/>
              <a:gd name="connsiteX36" fmla="*/ 584892 w 1508539"/>
              <a:gd name="connsiteY36" fmla="*/ 5241779 h 6858000"/>
              <a:gd name="connsiteX37" fmla="*/ 596118 w 1508539"/>
              <a:gd name="connsiteY37" fmla="*/ 5225268 h 6858000"/>
              <a:gd name="connsiteX38" fmla="*/ 597138 w 1508539"/>
              <a:gd name="connsiteY38" fmla="*/ 5217684 h 6858000"/>
              <a:gd name="connsiteX39" fmla="*/ 604479 w 1508539"/>
              <a:gd name="connsiteY39" fmla="*/ 5193377 h 6858000"/>
              <a:gd name="connsiteX40" fmla="*/ 607782 w 1508539"/>
              <a:gd name="connsiteY40" fmla="*/ 5179288 h 6858000"/>
              <a:gd name="connsiteX41" fmla="*/ 608766 w 1508539"/>
              <a:gd name="connsiteY41" fmla="*/ 5173621 h 6858000"/>
              <a:gd name="connsiteX42" fmla="*/ 604400 w 1508539"/>
              <a:gd name="connsiteY42" fmla="*/ 5159961 h 6858000"/>
              <a:gd name="connsiteX43" fmla="*/ 611077 w 1508539"/>
              <a:gd name="connsiteY43" fmla="*/ 5144295 h 6858000"/>
              <a:gd name="connsiteX44" fmla="*/ 608010 w 1508539"/>
              <a:gd name="connsiteY44" fmla="*/ 5125185 h 6858000"/>
              <a:gd name="connsiteX45" fmla="*/ 614840 w 1508539"/>
              <a:gd name="connsiteY45" fmla="*/ 5121884 h 6858000"/>
              <a:gd name="connsiteX46" fmla="*/ 621876 w 1508539"/>
              <a:gd name="connsiteY46" fmla="*/ 5067850 h 6858000"/>
              <a:gd name="connsiteX47" fmla="*/ 624607 w 1508539"/>
              <a:gd name="connsiteY47" fmla="*/ 5060861 h 6858000"/>
              <a:gd name="connsiteX48" fmla="*/ 621311 w 1508539"/>
              <a:gd name="connsiteY48" fmla="*/ 5034192 h 6858000"/>
              <a:gd name="connsiteX49" fmla="*/ 622865 w 1508539"/>
              <a:gd name="connsiteY49" fmla="*/ 4993030 h 6858000"/>
              <a:gd name="connsiteX50" fmla="*/ 629774 w 1508539"/>
              <a:gd name="connsiteY50" fmla="*/ 4946844 h 6858000"/>
              <a:gd name="connsiteX51" fmla="*/ 625630 w 1508539"/>
              <a:gd name="connsiteY51" fmla="*/ 4932692 h 6858000"/>
              <a:gd name="connsiteX52" fmla="*/ 641033 w 1508539"/>
              <a:gd name="connsiteY52" fmla="*/ 4858827 h 6858000"/>
              <a:gd name="connsiteX53" fmla="*/ 646936 w 1508539"/>
              <a:gd name="connsiteY53" fmla="*/ 4821170 h 6858000"/>
              <a:gd name="connsiteX54" fmla="*/ 651669 w 1508539"/>
              <a:gd name="connsiteY54" fmla="*/ 4780965 h 6858000"/>
              <a:gd name="connsiteX55" fmla="*/ 652962 w 1508539"/>
              <a:gd name="connsiteY55" fmla="*/ 4750867 h 6858000"/>
              <a:gd name="connsiteX56" fmla="*/ 650769 w 1508539"/>
              <a:gd name="connsiteY56" fmla="*/ 4690749 h 6858000"/>
              <a:gd name="connsiteX57" fmla="*/ 646249 w 1508539"/>
              <a:gd name="connsiteY57" fmla="*/ 4584173 h 6858000"/>
              <a:gd name="connsiteX58" fmla="*/ 641332 w 1508539"/>
              <a:gd name="connsiteY58" fmla="*/ 4444346 h 6858000"/>
              <a:gd name="connsiteX59" fmla="*/ 637897 w 1508539"/>
              <a:gd name="connsiteY59" fmla="*/ 4375228 h 6858000"/>
              <a:gd name="connsiteX60" fmla="*/ 618550 w 1508539"/>
              <a:gd name="connsiteY60" fmla="*/ 4214165 h 6858000"/>
              <a:gd name="connsiteX61" fmla="*/ 622623 w 1508539"/>
              <a:gd name="connsiteY61" fmla="*/ 4090296 h 6858000"/>
              <a:gd name="connsiteX62" fmla="*/ 607879 w 1508539"/>
              <a:gd name="connsiteY62" fmla="*/ 4033999 h 6858000"/>
              <a:gd name="connsiteX63" fmla="*/ 609028 w 1508539"/>
              <a:gd name="connsiteY63" fmla="*/ 4031933 h 6858000"/>
              <a:gd name="connsiteX64" fmla="*/ 607604 w 1508539"/>
              <a:gd name="connsiteY64" fmla="*/ 4013953 h 6858000"/>
              <a:gd name="connsiteX65" fmla="*/ 593899 w 1508539"/>
              <a:gd name="connsiteY65" fmla="*/ 3974753 h 6858000"/>
              <a:gd name="connsiteX66" fmla="*/ 595497 w 1508539"/>
              <a:gd name="connsiteY66" fmla="*/ 3969950 h 6858000"/>
              <a:gd name="connsiteX67" fmla="*/ 588919 w 1508539"/>
              <a:gd name="connsiteY67" fmla="*/ 3933779 h 6858000"/>
              <a:gd name="connsiteX68" fmla="*/ 590250 w 1508539"/>
              <a:gd name="connsiteY68" fmla="*/ 3933093 h 6858000"/>
              <a:gd name="connsiteX69" fmla="*/ 594604 w 1508539"/>
              <a:gd name="connsiteY69" fmla="*/ 3922082 h 6858000"/>
              <a:gd name="connsiteX70" fmla="*/ 599682 w 1508539"/>
              <a:gd name="connsiteY70" fmla="*/ 3901461 h 6858000"/>
              <a:gd name="connsiteX71" fmla="*/ 622276 w 1508539"/>
              <a:gd name="connsiteY71" fmla="*/ 3813873 h 6858000"/>
              <a:gd name="connsiteX72" fmla="*/ 621701 w 1508539"/>
              <a:gd name="connsiteY72" fmla="*/ 3806161 h 6858000"/>
              <a:gd name="connsiteX73" fmla="*/ 622008 w 1508539"/>
              <a:gd name="connsiteY73" fmla="*/ 3805957 h 6858000"/>
              <a:gd name="connsiteX74" fmla="*/ 622035 w 1508539"/>
              <a:gd name="connsiteY74" fmla="*/ 3797724 h 6858000"/>
              <a:gd name="connsiteX75" fmla="*/ 620650 w 1508539"/>
              <a:gd name="connsiteY75" fmla="*/ 3792098 h 6858000"/>
              <a:gd name="connsiteX76" fmla="*/ 619534 w 1508539"/>
              <a:gd name="connsiteY76" fmla="*/ 3777135 h 6858000"/>
              <a:gd name="connsiteX77" fmla="*/ 621267 w 1508539"/>
              <a:gd name="connsiteY77" fmla="*/ 3771656 h 6858000"/>
              <a:gd name="connsiteX78" fmla="*/ 625010 w 1508539"/>
              <a:gd name="connsiteY78" fmla="*/ 3769007 h 6858000"/>
              <a:gd name="connsiteX79" fmla="*/ 624476 w 1508539"/>
              <a:gd name="connsiteY79" fmla="*/ 3767709 h 6858000"/>
              <a:gd name="connsiteX80" fmla="*/ 633172 w 1508539"/>
              <a:gd name="connsiteY80" fmla="*/ 3738082 h 6858000"/>
              <a:gd name="connsiteX81" fmla="*/ 640518 w 1508539"/>
              <a:gd name="connsiteY81" fmla="*/ 3673397 h 6858000"/>
              <a:gd name="connsiteX82" fmla="*/ 639814 w 1508539"/>
              <a:gd name="connsiteY82" fmla="*/ 3637109 h 6858000"/>
              <a:gd name="connsiteX83" fmla="*/ 643257 w 1508539"/>
              <a:gd name="connsiteY83" fmla="*/ 3536883 h 6858000"/>
              <a:gd name="connsiteX84" fmla="*/ 650795 w 1508539"/>
              <a:gd name="connsiteY84" fmla="*/ 3435652 h 6858000"/>
              <a:gd name="connsiteX85" fmla="*/ 652466 w 1508539"/>
              <a:gd name="connsiteY85" fmla="*/ 3307769 h 6858000"/>
              <a:gd name="connsiteX86" fmla="*/ 670029 w 1508539"/>
              <a:gd name="connsiteY86" fmla="*/ 3250522 h 6858000"/>
              <a:gd name="connsiteX87" fmla="*/ 670454 w 1508539"/>
              <a:gd name="connsiteY87" fmla="*/ 3229163 h 6858000"/>
              <a:gd name="connsiteX88" fmla="*/ 672277 w 1508539"/>
              <a:gd name="connsiteY88" fmla="*/ 3217217 h 6858000"/>
              <a:gd name="connsiteX89" fmla="*/ 659112 w 1508539"/>
              <a:gd name="connsiteY89" fmla="*/ 3183755 h 6858000"/>
              <a:gd name="connsiteX90" fmla="*/ 659613 w 1508539"/>
              <a:gd name="connsiteY90" fmla="*/ 3178642 h 6858000"/>
              <a:gd name="connsiteX91" fmla="*/ 647213 w 1508539"/>
              <a:gd name="connsiteY91" fmla="*/ 3158586 h 6858000"/>
              <a:gd name="connsiteX92" fmla="*/ 632398 w 1508539"/>
              <a:gd name="connsiteY92" fmla="*/ 3129034 h 6858000"/>
              <a:gd name="connsiteX93" fmla="*/ 633063 w 1508539"/>
              <a:gd name="connsiteY93" fmla="*/ 3126682 h 6858000"/>
              <a:gd name="connsiteX94" fmla="*/ 623931 w 1508539"/>
              <a:gd name="connsiteY94" fmla="*/ 3114519 h 6858000"/>
              <a:gd name="connsiteX95" fmla="*/ 610540 w 1508539"/>
              <a:gd name="connsiteY95" fmla="*/ 3106272 h 6858000"/>
              <a:gd name="connsiteX96" fmla="*/ 583270 w 1508539"/>
              <a:gd name="connsiteY96" fmla="*/ 2958185 h 6858000"/>
              <a:gd name="connsiteX97" fmla="*/ 525884 w 1508539"/>
              <a:gd name="connsiteY97" fmla="*/ 2762989 h 6858000"/>
              <a:gd name="connsiteX98" fmla="*/ 474802 w 1508539"/>
              <a:gd name="connsiteY98" fmla="*/ 2554718 h 6858000"/>
              <a:gd name="connsiteX99" fmla="*/ 454896 w 1508539"/>
              <a:gd name="connsiteY99" fmla="*/ 2485734 h 6858000"/>
              <a:gd name="connsiteX100" fmla="*/ 445619 w 1508539"/>
              <a:gd name="connsiteY100" fmla="*/ 2447068 h 6858000"/>
              <a:gd name="connsiteX101" fmla="*/ 432580 w 1508539"/>
              <a:gd name="connsiteY101" fmla="*/ 2425819 h 6858000"/>
              <a:gd name="connsiteX102" fmla="*/ 438579 w 1508539"/>
              <a:gd name="connsiteY102" fmla="*/ 2402874 h 6858000"/>
              <a:gd name="connsiteX103" fmla="*/ 441191 w 1508539"/>
              <a:gd name="connsiteY103" fmla="*/ 2381443 h 6858000"/>
              <a:gd name="connsiteX104" fmla="*/ 417520 w 1508539"/>
              <a:gd name="connsiteY104" fmla="*/ 2261920 h 6858000"/>
              <a:gd name="connsiteX105" fmla="*/ 407407 w 1508539"/>
              <a:gd name="connsiteY105" fmla="*/ 2195378 h 6858000"/>
              <a:gd name="connsiteX106" fmla="*/ 391624 w 1508539"/>
              <a:gd name="connsiteY106" fmla="*/ 2155135 h 6858000"/>
              <a:gd name="connsiteX107" fmla="*/ 389082 w 1508539"/>
              <a:gd name="connsiteY107" fmla="*/ 2118008 h 6858000"/>
              <a:gd name="connsiteX108" fmla="*/ 390075 w 1508539"/>
              <a:gd name="connsiteY108" fmla="*/ 2050531 h 6858000"/>
              <a:gd name="connsiteX109" fmla="*/ 381881 w 1508539"/>
              <a:gd name="connsiteY109" fmla="*/ 1963269 h 6858000"/>
              <a:gd name="connsiteX110" fmla="*/ 363059 w 1508539"/>
              <a:gd name="connsiteY110" fmla="*/ 1906352 h 6858000"/>
              <a:gd name="connsiteX111" fmla="*/ 339616 w 1508539"/>
              <a:gd name="connsiteY111" fmla="*/ 1861531 h 6858000"/>
              <a:gd name="connsiteX112" fmla="*/ 293415 w 1508539"/>
              <a:gd name="connsiteY112" fmla="*/ 1732919 h 6858000"/>
              <a:gd name="connsiteX113" fmla="*/ 265726 w 1508539"/>
              <a:gd name="connsiteY113" fmla="*/ 1663540 h 6858000"/>
              <a:gd name="connsiteX114" fmla="*/ 264852 w 1508539"/>
              <a:gd name="connsiteY114" fmla="*/ 1615777 h 6858000"/>
              <a:gd name="connsiteX115" fmla="*/ 245647 w 1508539"/>
              <a:gd name="connsiteY115" fmla="*/ 1563678 h 6858000"/>
              <a:gd name="connsiteX116" fmla="*/ 258727 w 1508539"/>
              <a:gd name="connsiteY116" fmla="*/ 1519474 h 6858000"/>
              <a:gd name="connsiteX117" fmla="*/ 251469 w 1508539"/>
              <a:gd name="connsiteY117" fmla="*/ 1477995 h 6858000"/>
              <a:gd name="connsiteX118" fmla="*/ 237554 w 1508539"/>
              <a:gd name="connsiteY118" fmla="*/ 1373769 h 6858000"/>
              <a:gd name="connsiteX119" fmla="*/ 245861 w 1508539"/>
              <a:gd name="connsiteY119" fmla="*/ 1307086 h 6858000"/>
              <a:gd name="connsiteX120" fmla="*/ 247049 w 1508539"/>
              <a:gd name="connsiteY120" fmla="*/ 1189033 h 6858000"/>
              <a:gd name="connsiteX121" fmla="*/ 251734 w 1508539"/>
              <a:gd name="connsiteY121" fmla="*/ 1168288 h 6858000"/>
              <a:gd name="connsiteX122" fmla="*/ 244016 w 1508539"/>
              <a:gd name="connsiteY122" fmla="*/ 1142577 h 6858000"/>
              <a:gd name="connsiteX123" fmla="*/ 233322 w 1508539"/>
              <a:gd name="connsiteY123" fmla="*/ 1088484 h 6858000"/>
              <a:gd name="connsiteX124" fmla="*/ 222058 w 1508539"/>
              <a:gd name="connsiteY124" fmla="*/ 1016103 h 6858000"/>
              <a:gd name="connsiteX125" fmla="*/ 223514 w 1508539"/>
              <a:gd name="connsiteY125" fmla="*/ 932283 h 6858000"/>
              <a:gd name="connsiteX126" fmla="*/ 225750 w 1508539"/>
              <a:gd name="connsiteY126" fmla="*/ 915925 h 6858000"/>
              <a:gd name="connsiteX127" fmla="*/ 218379 w 1508539"/>
              <a:gd name="connsiteY127" fmla="*/ 896999 h 6858000"/>
              <a:gd name="connsiteX128" fmla="*/ 187787 w 1508539"/>
              <a:gd name="connsiteY128" fmla="*/ 821517 h 6858000"/>
              <a:gd name="connsiteX129" fmla="*/ 166737 w 1508539"/>
              <a:gd name="connsiteY129" fmla="*/ 751353 h 6858000"/>
              <a:gd name="connsiteX130" fmla="*/ 166295 w 1508539"/>
              <a:gd name="connsiteY130" fmla="*/ 721230 h 6858000"/>
              <a:gd name="connsiteX131" fmla="*/ 151966 w 1508539"/>
              <a:gd name="connsiteY131" fmla="*/ 681659 h 6858000"/>
              <a:gd name="connsiteX132" fmla="*/ 137385 w 1508539"/>
              <a:gd name="connsiteY132" fmla="*/ 635218 h 6858000"/>
              <a:gd name="connsiteX133" fmla="*/ 142396 w 1508539"/>
              <a:gd name="connsiteY133" fmla="*/ 613763 h 6858000"/>
              <a:gd name="connsiteX134" fmla="*/ 128338 w 1508539"/>
              <a:gd name="connsiteY134" fmla="*/ 598582 h 6858000"/>
              <a:gd name="connsiteX135" fmla="*/ 128019 w 1508539"/>
              <a:gd name="connsiteY135" fmla="*/ 576846 h 6858000"/>
              <a:gd name="connsiteX136" fmla="*/ 107645 w 1508539"/>
              <a:gd name="connsiteY136" fmla="*/ 530055 h 6858000"/>
              <a:gd name="connsiteX137" fmla="*/ 106893 w 1508539"/>
              <a:gd name="connsiteY137" fmla="*/ 465389 h 6858000"/>
              <a:gd name="connsiteX138" fmla="*/ 89816 w 1508539"/>
              <a:gd name="connsiteY138" fmla="*/ 424699 h 6858000"/>
              <a:gd name="connsiteX139" fmla="*/ 90191 w 1508539"/>
              <a:gd name="connsiteY139" fmla="*/ 404917 h 6858000"/>
              <a:gd name="connsiteX140" fmla="*/ 70148 w 1508539"/>
              <a:gd name="connsiteY140" fmla="*/ 367211 h 6858000"/>
              <a:gd name="connsiteX141" fmla="*/ 36452 w 1508539"/>
              <a:gd name="connsiteY141" fmla="*/ 268519 h 6858000"/>
              <a:gd name="connsiteX142" fmla="*/ 23935 w 1508539"/>
              <a:gd name="connsiteY142" fmla="*/ 160886 h 6858000"/>
              <a:gd name="connsiteX143" fmla="*/ 19312 w 1508539"/>
              <a:gd name="connsiteY143" fmla="*/ 47336 h 6858000"/>
              <a:gd name="connsiteX144" fmla="*/ 0 w 1508539"/>
              <a:gd name="connsiteY14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45501 w 1508539"/>
              <a:gd name="connsiteY26" fmla="*/ 5934687 h 6858000"/>
              <a:gd name="connsiteX27" fmla="*/ 379513 w 1508539"/>
              <a:gd name="connsiteY27" fmla="*/ 5765594 h 6858000"/>
              <a:gd name="connsiteX28" fmla="*/ 411349 w 1508539"/>
              <a:gd name="connsiteY28" fmla="*/ 5693685 h 6858000"/>
              <a:gd name="connsiteX29" fmla="*/ 431404 w 1508539"/>
              <a:gd name="connsiteY29" fmla="*/ 5665173 h 6858000"/>
              <a:gd name="connsiteX30" fmla="*/ 465121 w 1508539"/>
              <a:gd name="connsiteY30" fmla="*/ 5563435 h 6858000"/>
              <a:gd name="connsiteX31" fmla="*/ 494626 w 1508539"/>
              <a:gd name="connsiteY31" fmla="*/ 5476393 h 6858000"/>
              <a:gd name="connsiteX32" fmla="*/ 525819 w 1508539"/>
              <a:gd name="connsiteY32" fmla="*/ 5396260 h 6858000"/>
              <a:gd name="connsiteX33" fmla="*/ 541800 w 1508539"/>
              <a:gd name="connsiteY33" fmla="*/ 5330009 h 6858000"/>
              <a:gd name="connsiteX34" fmla="*/ 575293 w 1508539"/>
              <a:gd name="connsiteY34" fmla="*/ 5273739 h 6858000"/>
              <a:gd name="connsiteX35" fmla="*/ 584892 w 1508539"/>
              <a:gd name="connsiteY35" fmla="*/ 5241779 h 6858000"/>
              <a:gd name="connsiteX36" fmla="*/ 596118 w 1508539"/>
              <a:gd name="connsiteY36" fmla="*/ 5225268 h 6858000"/>
              <a:gd name="connsiteX37" fmla="*/ 597138 w 1508539"/>
              <a:gd name="connsiteY37" fmla="*/ 5217684 h 6858000"/>
              <a:gd name="connsiteX38" fmla="*/ 604479 w 1508539"/>
              <a:gd name="connsiteY38" fmla="*/ 5193377 h 6858000"/>
              <a:gd name="connsiteX39" fmla="*/ 607782 w 1508539"/>
              <a:gd name="connsiteY39" fmla="*/ 5179288 h 6858000"/>
              <a:gd name="connsiteX40" fmla="*/ 608766 w 1508539"/>
              <a:gd name="connsiteY40" fmla="*/ 5173621 h 6858000"/>
              <a:gd name="connsiteX41" fmla="*/ 604400 w 1508539"/>
              <a:gd name="connsiteY41" fmla="*/ 5159961 h 6858000"/>
              <a:gd name="connsiteX42" fmla="*/ 611077 w 1508539"/>
              <a:gd name="connsiteY42" fmla="*/ 5144295 h 6858000"/>
              <a:gd name="connsiteX43" fmla="*/ 608010 w 1508539"/>
              <a:gd name="connsiteY43" fmla="*/ 5125185 h 6858000"/>
              <a:gd name="connsiteX44" fmla="*/ 614840 w 1508539"/>
              <a:gd name="connsiteY44" fmla="*/ 5121884 h 6858000"/>
              <a:gd name="connsiteX45" fmla="*/ 621876 w 1508539"/>
              <a:gd name="connsiteY45" fmla="*/ 5067850 h 6858000"/>
              <a:gd name="connsiteX46" fmla="*/ 624607 w 1508539"/>
              <a:gd name="connsiteY46" fmla="*/ 5060861 h 6858000"/>
              <a:gd name="connsiteX47" fmla="*/ 621311 w 1508539"/>
              <a:gd name="connsiteY47" fmla="*/ 5034192 h 6858000"/>
              <a:gd name="connsiteX48" fmla="*/ 622865 w 1508539"/>
              <a:gd name="connsiteY48" fmla="*/ 4993030 h 6858000"/>
              <a:gd name="connsiteX49" fmla="*/ 629774 w 1508539"/>
              <a:gd name="connsiteY49" fmla="*/ 4946844 h 6858000"/>
              <a:gd name="connsiteX50" fmla="*/ 625630 w 1508539"/>
              <a:gd name="connsiteY50" fmla="*/ 4932692 h 6858000"/>
              <a:gd name="connsiteX51" fmla="*/ 641033 w 1508539"/>
              <a:gd name="connsiteY51" fmla="*/ 4858827 h 6858000"/>
              <a:gd name="connsiteX52" fmla="*/ 646936 w 1508539"/>
              <a:gd name="connsiteY52" fmla="*/ 4821170 h 6858000"/>
              <a:gd name="connsiteX53" fmla="*/ 651669 w 1508539"/>
              <a:gd name="connsiteY53" fmla="*/ 4780965 h 6858000"/>
              <a:gd name="connsiteX54" fmla="*/ 652962 w 1508539"/>
              <a:gd name="connsiteY54" fmla="*/ 4750867 h 6858000"/>
              <a:gd name="connsiteX55" fmla="*/ 650769 w 1508539"/>
              <a:gd name="connsiteY55" fmla="*/ 4690749 h 6858000"/>
              <a:gd name="connsiteX56" fmla="*/ 646249 w 1508539"/>
              <a:gd name="connsiteY56" fmla="*/ 4584173 h 6858000"/>
              <a:gd name="connsiteX57" fmla="*/ 641332 w 1508539"/>
              <a:gd name="connsiteY57" fmla="*/ 4444346 h 6858000"/>
              <a:gd name="connsiteX58" fmla="*/ 637897 w 1508539"/>
              <a:gd name="connsiteY58" fmla="*/ 4375228 h 6858000"/>
              <a:gd name="connsiteX59" fmla="*/ 618550 w 1508539"/>
              <a:gd name="connsiteY59" fmla="*/ 4214165 h 6858000"/>
              <a:gd name="connsiteX60" fmla="*/ 622623 w 1508539"/>
              <a:gd name="connsiteY60" fmla="*/ 4090296 h 6858000"/>
              <a:gd name="connsiteX61" fmla="*/ 607879 w 1508539"/>
              <a:gd name="connsiteY61" fmla="*/ 4033999 h 6858000"/>
              <a:gd name="connsiteX62" fmla="*/ 609028 w 1508539"/>
              <a:gd name="connsiteY62" fmla="*/ 4031933 h 6858000"/>
              <a:gd name="connsiteX63" fmla="*/ 607604 w 1508539"/>
              <a:gd name="connsiteY63" fmla="*/ 4013953 h 6858000"/>
              <a:gd name="connsiteX64" fmla="*/ 593899 w 1508539"/>
              <a:gd name="connsiteY64" fmla="*/ 3974753 h 6858000"/>
              <a:gd name="connsiteX65" fmla="*/ 595497 w 1508539"/>
              <a:gd name="connsiteY65" fmla="*/ 3969950 h 6858000"/>
              <a:gd name="connsiteX66" fmla="*/ 588919 w 1508539"/>
              <a:gd name="connsiteY66" fmla="*/ 3933779 h 6858000"/>
              <a:gd name="connsiteX67" fmla="*/ 590250 w 1508539"/>
              <a:gd name="connsiteY67" fmla="*/ 3933093 h 6858000"/>
              <a:gd name="connsiteX68" fmla="*/ 594604 w 1508539"/>
              <a:gd name="connsiteY68" fmla="*/ 3922082 h 6858000"/>
              <a:gd name="connsiteX69" fmla="*/ 599682 w 1508539"/>
              <a:gd name="connsiteY69" fmla="*/ 3901461 h 6858000"/>
              <a:gd name="connsiteX70" fmla="*/ 622276 w 1508539"/>
              <a:gd name="connsiteY70" fmla="*/ 3813873 h 6858000"/>
              <a:gd name="connsiteX71" fmla="*/ 621701 w 1508539"/>
              <a:gd name="connsiteY71" fmla="*/ 3806161 h 6858000"/>
              <a:gd name="connsiteX72" fmla="*/ 622008 w 1508539"/>
              <a:gd name="connsiteY72" fmla="*/ 3805957 h 6858000"/>
              <a:gd name="connsiteX73" fmla="*/ 622035 w 1508539"/>
              <a:gd name="connsiteY73" fmla="*/ 3797724 h 6858000"/>
              <a:gd name="connsiteX74" fmla="*/ 620650 w 1508539"/>
              <a:gd name="connsiteY74" fmla="*/ 3792098 h 6858000"/>
              <a:gd name="connsiteX75" fmla="*/ 619534 w 1508539"/>
              <a:gd name="connsiteY75" fmla="*/ 3777135 h 6858000"/>
              <a:gd name="connsiteX76" fmla="*/ 621267 w 1508539"/>
              <a:gd name="connsiteY76" fmla="*/ 3771656 h 6858000"/>
              <a:gd name="connsiteX77" fmla="*/ 625010 w 1508539"/>
              <a:gd name="connsiteY77" fmla="*/ 3769007 h 6858000"/>
              <a:gd name="connsiteX78" fmla="*/ 624476 w 1508539"/>
              <a:gd name="connsiteY78" fmla="*/ 3767709 h 6858000"/>
              <a:gd name="connsiteX79" fmla="*/ 633172 w 1508539"/>
              <a:gd name="connsiteY79" fmla="*/ 3738082 h 6858000"/>
              <a:gd name="connsiteX80" fmla="*/ 640518 w 1508539"/>
              <a:gd name="connsiteY80" fmla="*/ 3673397 h 6858000"/>
              <a:gd name="connsiteX81" fmla="*/ 639814 w 1508539"/>
              <a:gd name="connsiteY81" fmla="*/ 3637109 h 6858000"/>
              <a:gd name="connsiteX82" fmla="*/ 643257 w 1508539"/>
              <a:gd name="connsiteY82" fmla="*/ 3536883 h 6858000"/>
              <a:gd name="connsiteX83" fmla="*/ 650795 w 1508539"/>
              <a:gd name="connsiteY83" fmla="*/ 3435652 h 6858000"/>
              <a:gd name="connsiteX84" fmla="*/ 652466 w 1508539"/>
              <a:gd name="connsiteY84" fmla="*/ 3307769 h 6858000"/>
              <a:gd name="connsiteX85" fmla="*/ 670029 w 1508539"/>
              <a:gd name="connsiteY85" fmla="*/ 3250522 h 6858000"/>
              <a:gd name="connsiteX86" fmla="*/ 670454 w 1508539"/>
              <a:gd name="connsiteY86" fmla="*/ 3229163 h 6858000"/>
              <a:gd name="connsiteX87" fmla="*/ 672277 w 1508539"/>
              <a:gd name="connsiteY87" fmla="*/ 3217217 h 6858000"/>
              <a:gd name="connsiteX88" fmla="*/ 659112 w 1508539"/>
              <a:gd name="connsiteY88" fmla="*/ 3183755 h 6858000"/>
              <a:gd name="connsiteX89" fmla="*/ 659613 w 1508539"/>
              <a:gd name="connsiteY89" fmla="*/ 3178642 h 6858000"/>
              <a:gd name="connsiteX90" fmla="*/ 647213 w 1508539"/>
              <a:gd name="connsiteY90" fmla="*/ 3158586 h 6858000"/>
              <a:gd name="connsiteX91" fmla="*/ 632398 w 1508539"/>
              <a:gd name="connsiteY91" fmla="*/ 3129034 h 6858000"/>
              <a:gd name="connsiteX92" fmla="*/ 633063 w 1508539"/>
              <a:gd name="connsiteY92" fmla="*/ 3126682 h 6858000"/>
              <a:gd name="connsiteX93" fmla="*/ 623931 w 1508539"/>
              <a:gd name="connsiteY93" fmla="*/ 3114519 h 6858000"/>
              <a:gd name="connsiteX94" fmla="*/ 610540 w 1508539"/>
              <a:gd name="connsiteY94" fmla="*/ 3106272 h 6858000"/>
              <a:gd name="connsiteX95" fmla="*/ 583270 w 1508539"/>
              <a:gd name="connsiteY95" fmla="*/ 2958185 h 6858000"/>
              <a:gd name="connsiteX96" fmla="*/ 525884 w 1508539"/>
              <a:gd name="connsiteY96" fmla="*/ 2762989 h 6858000"/>
              <a:gd name="connsiteX97" fmla="*/ 474802 w 1508539"/>
              <a:gd name="connsiteY97" fmla="*/ 2554718 h 6858000"/>
              <a:gd name="connsiteX98" fmla="*/ 454896 w 1508539"/>
              <a:gd name="connsiteY98" fmla="*/ 2485734 h 6858000"/>
              <a:gd name="connsiteX99" fmla="*/ 445619 w 1508539"/>
              <a:gd name="connsiteY99" fmla="*/ 2447068 h 6858000"/>
              <a:gd name="connsiteX100" fmla="*/ 432580 w 1508539"/>
              <a:gd name="connsiteY100" fmla="*/ 2425819 h 6858000"/>
              <a:gd name="connsiteX101" fmla="*/ 438579 w 1508539"/>
              <a:gd name="connsiteY101" fmla="*/ 2402874 h 6858000"/>
              <a:gd name="connsiteX102" fmla="*/ 441191 w 1508539"/>
              <a:gd name="connsiteY102" fmla="*/ 2381443 h 6858000"/>
              <a:gd name="connsiteX103" fmla="*/ 417520 w 1508539"/>
              <a:gd name="connsiteY103" fmla="*/ 2261920 h 6858000"/>
              <a:gd name="connsiteX104" fmla="*/ 407407 w 1508539"/>
              <a:gd name="connsiteY104" fmla="*/ 2195378 h 6858000"/>
              <a:gd name="connsiteX105" fmla="*/ 391624 w 1508539"/>
              <a:gd name="connsiteY105" fmla="*/ 2155135 h 6858000"/>
              <a:gd name="connsiteX106" fmla="*/ 389082 w 1508539"/>
              <a:gd name="connsiteY106" fmla="*/ 2118008 h 6858000"/>
              <a:gd name="connsiteX107" fmla="*/ 390075 w 1508539"/>
              <a:gd name="connsiteY107" fmla="*/ 2050531 h 6858000"/>
              <a:gd name="connsiteX108" fmla="*/ 381881 w 1508539"/>
              <a:gd name="connsiteY108" fmla="*/ 1963269 h 6858000"/>
              <a:gd name="connsiteX109" fmla="*/ 363059 w 1508539"/>
              <a:gd name="connsiteY109" fmla="*/ 1906352 h 6858000"/>
              <a:gd name="connsiteX110" fmla="*/ 339616 w 1508539"/>
              <a:gd name="connsiteY110" fmla="*/ 1861531 h 6858000"/>
              <a:gd name="connsiteX111" fmla="*/ 293415 w 1508539"/>
              <a:gd name="connsiteY111" fmla="*/ 1732919 h 6858000"/>
              <a:gd name="connsiteX112" fmla="*/ 265726 w 1508539"/>
              <a:gd name="connsiteY112" fmla="*/ 1663540 h 6858000"/>
              <a:gd name="connsiteX113" fmla="*/ 264852 w 1508539"/>
              <a:gd name="connsiteY113" fmla="*/ 1615777 h 6858000"/>
              <a:gd name="connsiteX114" fmla="*/ 245647 w 1508539"/>
              <a:gd name="connsiteY114" fmla="*/ 1563678 h 6858000"/>
              <a:gd name="connsiteX115" fmla="*/ 258727 w 1508539"/>
              <a:gd name="connsiteY115" fmla="*/ 1519474 h 6858000"/>
              <a:gd name="connsiteX116" fmla="*/ 251469 w 1508539"/>
              <a:gd name="connsiteY116" fmla="*/ 1477995 h 6858000"/>
              <a:gd name="connsiteX117" fmla="*/ 237554 w 1508539"/>
              <a:gd name="connsiteY117" fmla="*/ 1373769 h 6858000"/>
              <a:gd name="connsiteX118" fmla="*/ 245861 w 1508539"/>
              <a:gd name="connsiteY118" fmla="*/ 1307086 h 6858000"/>
              <a:gd name="connsiteX119" fmla="*/ 247049 w 1508539"/>
              <a:gd name="connsiteY119" fmla="*/ 1189033 h 6858000"/>
              <a:gd name="connsiteX120" fmla="*/ 251734 w 1508539"/>
              <a:gd name="connsiteY120" fmla="*/ 1168288 h 6858000"/>
              <a:gd name="connsiteX121" fmla="*/ 244016 w 1508539"/>
              <a:gd name="connsiteY121" fmla="*/ 1142577 h 6858000"/>
              <a:gd name="connsiteX122" fmla="*/ 233322 w 1508539"/>
              <a:gd name="connsiteY122" fmla="*/ 1088484 h 6858000"/>
              <a:gd name="connsiteX123" fmla="*/ 222058 w 1508539"/>
              <a:gd name="connsiteY123" fmla="*/ 1016103 h 6858000"/>
              <a:gd name="connsiteX124" fmla="*/ 223514 w 1508539"/>
              <a:gd name="connsiteY124" fmla="*/ 932283 h 6858000"/>
              <a:gd name="connsiteX125" fmla="*/ 225750 w 1508539"/>
              <a:gd name="connsiteY125" fmla="*/ 915925 h 6858000"/>
              <a:gd name="connsiteX126" fmla="*/ 218379 w 1508539"/>
              <a:gd name="connsiteY126" fmla="*/ 896999 h 6858000"/>
              <a:gd name="connsiteX127" fmla="*/ 187787 w 1508539"/>
              <a:gd name="connsiteY127" fmla="*/ 821517 h 6858000"/>
              <a:gd name="connsiteX128" fmla="*/ 166737 w 1508539"/>
              <a:gd name="connsiteY128" fmla="*/ 751353 h 6858000"/>
              <a:gd name="connsiteX129" fmla="*/ 166295 w 1508539"/>
              <a:gd name="connsiteY129" fmla="*/ 721230 h 6858000"/>
              <a:gd name="connsiteX130" fmla="*/ 151966 w 1508539"/>
              <a:gd name="connsiteY130" fmla="*/ 681659 h 6858000"/>
              <a:gd name="connsiteX131" fmla="*/ 137385 w 1508539"/>
              <a:gd name="connsiteY131" fmla="*/ 635218 h 6858000"/>
              <a:gd name="connsiteX132" fmla="*/ 142396 w 1508539"/>
              <a:gd name="connsiteY132" fmla="*/ 613763 h 6858000"/>
              <a:gd name="connsiteX133" fmla="*/ 128338 w 1508539"/>
              <a:gd name="connsiteY133" fmla="*/ 598582 h 6858000"/>
              <a:gd name="connsiteX134" fmla="*/ 128019 w 1508539"/>
              <a:gd name="connsiteY134" fmla="*/ 576846 h 6858000"/>
              <a:gd name="connsiteX135" fmla="*/ 107645 w 1508539"/>
              <a:gd name="connsiteY135" fmla="*/ 530055 h 6858000"/>
              <a:gd name="connsiteX136" fmla="*/ 106893 w 1508539"/>
              <a:gd name="connsiteY136" fmla="*/ 465389 h 6858000"/>
              <a:gd name="connsiteX137" fmla="*/ 89816 w 1508539"/>
              <a:gd name="connsiteY137" fmla="*/ 424699 h 6858000"/>
              <a:gd name="connsiteX138" fmla="*/ 90191 w 1508539"/>
              <a:gd name="connsiteY138" fmla="*/ 404917 h 6858000"/>
              <a:gd name="connsiteX139" fmla="*/ 70148 w 1508539"/>
              <a:gd name="connsiteY139" fmla="*/ 367211 h 6858000"/>
              <a:gd name="connsiteX140" fmla="*/ 36452 w 1508539"/>
              <a:gd name="connsiteY140" fmla="*/ 268519 h 6858000"/>
              <a:gd name="connsiteX141" fmla="*/ 23935 w 1508539"/>
              <a:gd name="connsiteY141" fmla="*/ 160886 h 6858000"/>
              <a:gd name="connsiteX142" fmla="*/ 19312 w 1508539"/>
              <a:gd name="connsiteY142" fmla="*/ 47336 h 6858000"/>
              <a:gd name="connsiteX143" fmla="*/ 0 w 1508539"/>
              <a:gd name="connsiteY14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45501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08411 w 1508539"/>
              <a:gd name="connsiteY27" fmla="*/ 570490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90557 w 1508539"/>
              <a:gd name="connsiteY23" fmla="*/ 6153037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08411 w 1508539"/>
              <a:gd name="connsiteY27" fmla="*/ 570490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64248 w 1508539"/>
              <a:gd name="connsiteY7" fmla="*/ 6574442 h 6858000"/>
              <a:gd name="connsiteX8" fmla="*/ 164588 w 1508539"/>
              <a:gd name="connsiteY8" fmla="*/ 6568530 h 6858000"/>
              <a:gd name="connsiteX9" fmla="*/ 166997 w 1508539"/>
              <a:gd name="connsiteY9" fmla="*/ 6560674 h 6858000"/>
              <a:gd name="connsiteX10" fmla="*/ 167342 w 1508539"/>
              <a:gd name="connsiteY10" fmla="*/ 6560598 h 6858000"/>
              <a:gd name="connsiteX11" fmla="*/ 201349 w 1508539"/>
              <a:gd name="connsiteY11" fmla="*/ 6530567 h 6858000"/>
              <a:gd name="connsiteX12" fmla="*/ 215389 w 1508539"/>
              <a:gd name="connsiteY12" fmla="*/ 6478062 h 6858000"/>
              <a:gd name="connsiteX13" fmla="*/ 226078 w 1508539"/>
              <a:gd name="connsiteY13" fmla="*/ 6460325 h 6858000"/>
              <a:gd name="connsiteX14" fmla="*/ 233311 w 1508539"/>
              <a:gd name="connsiteY14" fmla="*/ 6451488 h 6858000"/>
              <a:gd name="connsiteX15" fmla="*/ 234746 w 1508539"/>
              <a:gd name="connsiteY15" fmla="*/ 6451348 h 6858000"/>
              <a:gd name="connsiteX16" fmla="*/ 239104 w 1508539"/>
              <a:gd name="connsiteY16" fmla="*/ 6414240 h 6858000"/>
              <a:gd name="connsiteX17" fmla="*/ 241880 w 1508539"/>
              <a:gd name="connsiteY17" fmla="*/ 6384857 h 6858000"/>
              <a:gd name="connsiteX18" fmla="*/ 240591 w 1508539"/>
              <a:gd name="connsiteY18" fmla="*/ 6367510 h 6858000"/>
              <a:gd name="connsiteX19" fmla="*/ 244471 w 1508539"/>
              <a:gd name="connsiteY19" fmla="*/ 6349778 h 6858000"/>
              <a:gd name="connsiteX20" fmla="*/ 246136 w 1508539"/>
              <a:gd name="connsiteY20" fmla="*/ 6348250 h 6858000"/>
              <a:gd name="connsiteX21" fmla="*/ 262170 w 1508539"/>
              <a:gd name="connsiteY21" fmla="*/ 6281972 h 6858000"/>
              <a:gd name="connsiteX22" fmla="*/ 290557 w 1508539"/>
              <a:gd name="connsiteY22" fmla="*/ 6153037 h 6858000"/>
              <a:gd name="connsiteX23" fmla="*/ 314428 w 1508539"/>
              <a:gd name="connsiteY23" fmla="*/ 6113913 h 6858000"/>
              <a:gd name="connsiteX24" fmla="*/ 318721 w 1508539"/>
              <a:gd name="connsiteY24" fmla="*/ 6028119 h 6858000"/>
              <a:gd name="connsiteX25" fmla="*/ 363126 w 1508539"/>
              <a:gd name="connsiteY25" fmla="*/ 5934687 h 6858000"/>
              <a:gd name="connsiteX26" fmla="*/ 408411 w 1508539"/>
              <a:gd name="connsiteY26" fmla="*/ 5704905 h 6858000"/>
              <a:gd name="connsiteX27" fmla="*/ 431404 w 1508539"/>
              <a:gd name="connsiteY27" fmla="*/ 5665173 h 6858000"/>
              <a:gd name="connsiteX28" fmla="*/ 465121 w 1508539"/>
              <a:gd name="connsiteY28" fmla="*/ 5563435 h 6858000"/>
              <a:gd name="connsiteX29" fmla="*/ 494626 w 1508539"/>
              <a:gd name="connsiteY29" fmla="*/ 5476393 h 6858000"/>
              <a:gd name="connsiteX30" fmla="*/ 525819 w 1508539"/>
              <a:gd name="connsiteY30" fmla="*/ 5396260 h 6858000"/>
              <a:gd name="connsiteX31" fmla="*/ 541800 w 1508539"/>
              <a:gd name="connsiteY31" fmla="*/ 5330009 h 6858000"/>
              <a:gd name="connsiteX32" fmla="*/ 575293 w 1508539"/>
              <a:gd name="connsiteY32" fmla="*/ 5273739 h 6858000"/>
              <a:gd name="connsiteX33" fmla="*/ 584892 w 1508539"/>
              <a:gd name="connsiteY33" fmla="*/ 5241779 h 6858000"/>
              <a:gd name="connsiteX34" fmla="*/ 596118 w 1508539"/>
              <a:gd name="connsiteY34" fmla="*/ 5225268 h 6858000"/>
              <a:gd name="connsiteX35" fmla="*/ 597138 w 1508539"/>
              <a:gd name="connsiteY35" fmla="*/ 5217684 h 6858000"/>
              <a:gd name="connsiteX36" fmla="*/ 604479 w 1508539"/>
              <a:gd name="connsiteY36" fmla="*/ 5193377 h 6858000"/>
              <a:gd name="connsiteX37" fmla="*/ 607782 w 1508539"/>
              <a:gd name="connsiteY37" fmla="*/ 5179288 h 6858000"/>
              <a:gd name="connsiteX38" fmla="*/ 608766 w 1508539"/>
              <a:gd name="connsiteY38" fmla="*/ 5173621 h 6858000"/>
              <a:gd name="connsiteX39" fmla="*/ 604400 w 1508539"/>
              <a:gd name="connsiteY39" fmla="*/ 5159961 h 6858000"/>
              <a:gd name="connsiteX40" fmla="*/ 611077 w 1508539"/>
              <a:gd name="connsiteY40" fmla="*/ 5144295 h 6858000"/>
              <a:gd name="connsiteX41" fmla="*/ 608010 w 1508539"/>
              <a:gd name="connsiteY41" fmla="*/ 5125185 h 6858000"/>
              <a:gd name="connsiteX42" fmla="*/ 614840 w 1508539"/>
              <a:gd name="connsiteY42" fmla="*/ 5121884 h 6858000"/>
              <a:gd name="connsiteX43" fmla="*/ 621876 w 1508539"/>
              <a:gd name="connsiteY43" fmla="*/ 5067850 h 6858000"/>
              <a:gd name="connsiteX44" fmla="*/ 624607 w 1508539"/>
              <a:gd name="connsiteY44" fmla="*/ 5060861 h 6858000"/>
              <a:gd name="connsiteX45" fmla="*/ 621311 w 1508539"/>
              <a:gd name="connsiteY45" fmla="*/ 5034192 h 6858000"/>
              <a:gd name="connsiteX46" fmla="*/ 622865 w 1508539"/>
              <a:gd name="connsiteY46" fmla="*/ 4993030 h 6858000"/>
              <a:gd name="connsiteX47" fmla="*/ 629774 w 1508539"/>
              <a:gd name="connsiteY47" fmla="*/ 4946844 h 6858000"/>
              <a:gd name="connsiteX48" fmla="*/ 625630 w 1508539"/>
              <a:gd name="connsiteY48" fmla="*/ 4932692 h 6858000"/>
              <a:gd name="connsiteX49" fmla="*/ 641033 w 1508539"/>
              <a:gd name="connsiteY49" fmla="*/ 4858827 h 6858000"/>
              <a:gd name="connsiteX50" fmla="*/ 646936 w 1508539"/>
              <a:gd name="connsiteY50" fmla="*/ 4821170 h 6858000"/>
              <a:gd name="connsiteX51" fmla="*/ 651669 w 1508539"/>
              <a:gd name="connsiteY51" fmla="*/ 4780965 h 6858000"/>
              <a:gd name="connsiteX52" fmla="*/ 652962 w 1508539"/>
              <a:gd name="connsiteY52" fmla="*/ 4750867 h 6858000"/>
              <a:gd name="connsiteX53" fmla="*/ 650769 w 1508539"/>
              <a:gd name="connsiteY53" fmla="*/ 4690749 h 6858000"/>
              <a:gd name="connsiteX54" fmla="*/ 646249 w 1508539"/>
              <a:gd name="connsiteY54" fmla="*/ 4584173 h 6858000"/>
              <a:gd name="connsiteX55" fmla="*/ 641332 w 1508539"/>
              <a:gd name="connsiteY55" fmla="*/ 4444346 h 6858000"/>
              <a:gd name="connsiteX56" fmla="*/ 637897 w 1508539"/>
              <a:gd name="connsiteY56" fmla="*/ 4375228 h 6858000"/>
              <a:gd name="connsiteX57" fmla="*/ 618550 w 1508539"/>
              <a:gd name="connsiteY57" fmla="*/ 4214165 h 6858000"/>
              <a:gd name="connsiteX58" fmla="*/ 622623 w 1508539"/>
              <a:gd name="connsiteY58" fmla="*/ 4090296 h 6858000"/>
              <a:gd name="connsiteX59" fmla="*/ 607879 w 1508539"/>
              <a:gd name="connsiteY59" fmla="*/ 4033999 h 6858000"/>
              <a:gd name="connsiteX60" fmla="*/ 609028 w 1508539"/>
              <a:gd name="connsiteY60" fmla="*/ 4031933 h 6858000"/>
              <a:gd name="connsiteX61" fmla="*/ 607604 w 1508539"/>
              <a:gd name="connsiteY61" fmla="*/ 4013953 h 6858000"/>
              <a:gd name="connsiteX62" fmla="*/ 593899 w 1508539"/>
              <a:gd name="connsiteY62" fmla="*/ 3974753 h 6858000"/>
              <a:gd name="connsiteX63" fmla="*/ 595497 w 1508539"/>
              <a:gd name="connsiteY63" fmla="*/ 3969950 h 6858000"/>
              <a:gd name="connsiteX64" fmla="*/ 588919 w 1508539"/>
              <a:gd name="connsiteY64" fmla="*/ 3933779 h 6858000"/>
              <a:gd name="connsiteX65" fmla="*/ 590250 w 1508539"/>
              <a:gd name="connsiteY65" fmla="*/ 3933093 h 6858000"/>
              <a:gd name="connsiteX66" fmla="*/ 594604 w 1508539"/>
              <a:gd name="connsiteY66" fmla="*/ 3922082 h 6858000"/>
              <a:gd name="connsiteX67" fmla="*/ 599682 w 1508539"/>
              <a:gd name="connsiteY67" fmla="*/ 3901461 h 6858000"/>
              <a:gd name="connsiteX68" fmla="*/ 622276 w 1508539"/>
              <a:gd name="connsiteY68" fmla="*/ 3813873 h 6858000"/>
              <a:gd name="connsiteX69" fmla="*/ 621701 w 1508539"/>
              <a:gd name="connsiteY69" fmla="*/ 3806161 h 6858000"/>
              <a:gd name="connsiteX70" fmla="*/ 622008 w 1508539"/>
              <a:gd name="connsiteY70" fmla="*/ 3805957 h 6858000"/>
              <a:gd name="connsiteX71" fmla="*/ 622035 w 1508539"/>
              <a:gd name="connsiteY71" fmla="*/ 3797724 h 6858000"/>
              <a:gd name="connsiteX72" fmla="*/ 620650 w 1508539"/>
              <a:gd name="connsiteY72" fmla="*/ 3792098 h 6858000"/>
              <a:gd name="connsiteX73" fmla="*/ 619534 w 1508539"/>
              <a:gd name="connsiteY73" fmla="*/ 3777135 h 6858000"/>
              <a:gd name="connsiteX74" fmla="*/ 621267 w 1508539"/>
              <a:gd name="connsiteY74" fmla="*/ 3771656 h 6858000"/>
              <a:gd name="connsiteX75" fmla="*/ 625010 w 1508539"/>
              <a:gd name="connsiteY75" fmla="*/ 3769007 h 6858000"/>
              <a:gd name="connsiteX76" fmla="*/ 624476 w 1508539"/>
              <a:gd name="connsiteY76" fmla="*/ 3767709 h 6858000"/>
              <a:gd name="connsiteX77" fmla="*/ 633172 w 1508539"/>
              <a:gd name="connsiteY77" fmla="*/ 3738082 h 6858000"/>
              <a:gd name="connsiteX78" fmla="*/ 640518 w 1508539"/>
              <a:gd name="connsiteY78" fmla="*/ 3673397 h 6858000"/>
              <a:gd name="connsiteX79" fmla="*/ 639814 w 1508539"/>
              <a:gd name="connsiteY79" fmla="*/ 3637109 h 6858000"/>
              <a:gd name="connsiteX80" fmla="*/ 643257 w 1508539"/>
              <a:gd name="connsiteY80" fmla="*/ 3536883 h 6858000"/>
              <a:gd name="connsiteX81" fmla="*/ 650795 w 1508539"/>
              <a:gd name="connsiteY81" fmla="*/ 3435652 h 6858000"/>
              <a:gd name="connsiteX82" fmla="*/ 652466 w 1508539"/>
              <a:gd name="connsiteY82" fmla="*/ 3307769 h 6858000"/>
              <a:gd name="connsiteX83" fmla="*/ 670029 w 1508539"/>
              <a:gd name="connsiteY83" fmla="*/ 3250522 h 6858000"/>
              <a:gd name="connsiteX84" fmla="*/ 670454 w 1508539"/>
              <a:gd name="connsiteY84" fmla="*/ 3229163 h 6858000"/>
              <a:gd name="connsiteX85" fmla="*/ 672277 w 1508539"/>
              <a:gd name="connsiteY85" fmla="*/ 3217217 h 6858000"/>
              <a:gd name="connsiteX86" fmla="*/ 659112 w 1508539"/>
              <a:gd name="connsiteY86" fmla="*/ 3183755 h 6858000"/>
              <a:gd name="connsiteX87" fmla="*/ 659613 w 1508539"/>
              <a:gd name="connsiteY87" fmla="*/ 3178642 h 6858000"/>
              <a:gd name="connsiteX88" fmla="*/ 647213 w 1508539"/>
              <a:gd name="connsiteY88" fmla="*/ 3158586 h 6858000"/>
              <a:gd name="connsiteX89" fmla="*/ 632398 w 1508539"/>
              <a:gd name="connsiteY89" fmla="*/ 3129034 h 6858000"/>
              <a:gd name="connsiteX90" fmla="*/ 633063 w 1508539"/>
              <a:gd name="connsiteY90" fmla="*/ 3126682 h 6858000"/>
              <a:gd name="connsiteX91" fmla="*/ 623931 w 1508539"/>
              <a:gd name="connsiteY91" fmla="*/ 3114519 h 6858000"/>
              <a:gd name="connsiteX92" fmla="*/ 610540 w 1508539"/>
              <a:gd name="connsiteY92" fmla="*/ 3106272 h 6858000"/>
              <a:gd name="connsiteX93" fmla="*/ 583270 w 1508539"/>
              <a:gd name="connsiteY93" fmla="*/ 2958185 h 6858000"/>
              <a:gd name="connsiteX94" fmla="*/ 525884 w 1508539"/>
              <a:gd name="connsiteY94" fmla="*/ 2762989 h 6858000"/>
              <a:gd name="connsiteX95" fmla="*/ 474802 w 1508539"/>
              <a:gd name="connsiteY95" fmla="*/ 2554718 h 6858000"/>
              <a:gd name="connsiteX96" fmla="*/ 454896 w 1508539"/>
              <a:gd name="connsiteY96" fmla="*/ 2485734 h 6858000"/>
              <a:gd name="connsiteX97" fmla="*/ 445619 w 1508539"/>
              <a:gd name="connsiteY97" fmla="*/ 2447068 h 6858000"/>
              <a:gd name="connsiteX98" fmla="*/ 432580 w 1508539"/>
              <a:gd name="connsiteY98" fmla="*/ 2425819 h 6858000"/>
              <a:gd name="connsiteX99" fmla="*/ 438579 w 1508539"/>
              <a:gd name="connsiteY99" fmla="*/ 2402874 h 6858000"/>
              <a:gd name="connsiteX100" fmla="*/ 441191 w 1508539"/>
              <a:gd name="connsiteY100" fmla="*/ 2381443 h 6858000"/>
              <a:gd name="connsiteX101" fmla="*/ 417520 w 1508539"/>
              <a:gd name="connsiteY101" fmla="*/ 2261920 h 6858000"/>
              <a:gd name="connsiteX102" fmla="*/ 407407 w 1508539"/>
              <a:gd name="connsiteY102" fmla="*/ 2195378 h 6858000"/>
              <a:gd name="connsiteX103" fmla="*/ 391624 w 1508539"/>
              <a:gd name="connsiteY103" fmla="*/ 2155135 h 6858000"/>
              <a:gd name="connsiteX104" fmla="*/ 389082 w 1508539"/>
              <a:gd name="connsiteY104" fmla="*/ 2118008 h 6858000"/>
              <a:gd name="connsiteX105" fmla="*/ 390075 w 1508539"/>
              <a:gd name="connsiteY105" fmla="*/ 2050531 h 6858000"/>
              <a:gd name="connsiteX106" fmla="*/ 381881 w 1508539"/>
              <a:gd name="connsiteY106" fmla="*/ 1963269 h 6858000"/>
              <a:gd name="connsiteX107" fmla="*/ 363059 w 1508539"/>
              <a:gd name="connsiteY107" fmla="*/ 1906352 h 6858000"/>
              <a:gd name="connsiteX108" fmla="*/ 339616 w 1508539"/>
              <a:gd name="connsiteY108" fmla="*/ 1861531 h 6858000"/>
              <a:gd name="connsiteX109" fmla="*/ 293415 w 1508539"/>
              <a:gd name="connsiteY109" fmla="*/ 1732919 h 6858000"/>
              <a:gd name="connsiteX110" fmla="*/ 265726 w 1508539"/>
              <a:gd name="connsiteY110" fmla="*/ 1663540 h 6858000"/>
              <a:gd name="connsiteX111" fmla="*/ 264852 w 1508539"/>
              <a:gd name="connsiteY111" fmla="*/ 1615777 h 6858000"/>
              <a:gd name="connsiteX112" fmla="*/ 245647 w 1508539"/>
              <a:gd name="connsiteY112" fmla="*/ 1563678 h 6858000"/>
              <a:gd name="connsiteX113" fmla="*/ 258727 w 1508539"/>
              <a:gd name="connsiteY113" fmla="*/ 1519474 h 6858000"/>
              <a:gd name="connsiteX114" fmla="*/ 251469 w 1508539"/>
              <a:gd name="connsiteY114" fmla="*/ 1477995 h 6858000"/>
              <a:gd name="connsiteX115" fmla="*/ 237554 w 1508539"/>
              <a:gd name="connsiteY115" fmla="*/ 1373769 h 6858000"/>
              <a:gd name="connsiteX116" fmla="*/ 245861 w 1508539"/>
              <a:gd name="connsiteY116" fmla="*/ 1307086 h 6858000"/>
              <a:gd name="connsiteX117" fmla="*/ 247049 w 1508539"/>
              <a:gd name="connsiteY117" fmla="*/ 1189033 h 6858000"/>
              <a:gd name="connsiteX118" fmla="*/ 251734 w 1508539"/>
              <a:gd name="connsiteY118" fmla="*/ 1168288 h 6858000"/>
              <a:gd name="connsiteX119" fmla="*/ 244016 w 1508539"/>
              <a:gd name="connsiteY119" fmla="*/ 1142577 h 6858000"/>
              <a:gd name="connsiteX120" fmla="*/ 233322 w 1508539"/>
              <a:gd name="connsiteY120" fmla="*/ 1088484 h 6858000"/>
              <a:gd name="connsiteX121" fmla="*/ 222058 w 1508539"/>
              <a:gd name="connsiteY121" fmla="*/ 1016103 h 6858000"/>
              <a:gd name="connsiteX122" fmla="*/ 223514 w 1508539"/>
              <a:gd name="connsiteY122" fmla="*/ 932283 h 6858000"/>
              <a:gd name="connsiteX123" fmla="*/ 225750 w 1508539"/>
              <a:gd name="connsiteY123" fmla="*/ 915925 h 6858000"/>
              <a:gd name="connsiteX124" fmla="*/ 218379 w 1508539"/>
              <a:gd name="connsiteY124" fmla="*/ 896999 h 6858000"/>
              <a:gd name="connsiteX125" fmla="*/ 187787 w 1508539"/>
              <a:gd name="connsiteY125" fmla="*/ 821517 h 6858000"/>
              <a:gd name="connsiteX126" fmla="*/ 166737 w 1508539"/>
              <a:gd name="connsiteY126" fmla="*/ 751353 h 6858000"/>
              <a:gd name="connsiteX127" fmla="*/ 166295 w 1508539"/>
              <a:gd name="connsiteY127" fmla="*/ 721230 h 6858000"/>
              <a:gd name="connsiteX128" fmla="*/ 151966 w 1508539"/>
              <a:gd name="connsiteY128" fmla="*/ 681659 h 6858000"/>
              <a:gd name="connsiteX129" fmla="*/ 137385 w 1508539"/>
              <a:gd name="connsiteY129" fmla="*/ 635218 h 6858000"/>
              <a:gd name="connsiteX130" fmla="*/ 142396 w 1508539"/>
              <a:gd name="connsiteY130" fmla="*/ 613763 h 6858000"/>
              <a:gd name="connsiteX131" fmla="*/ 128338 w 1508539"/>
              <a:gd name="connsiteY131" fmla="*/ 598582 h 6858000"/>
              <a:gd name="connsiteX132" fmla="*/ 128019 w 1508539"/>
              <a:gd name="connsiteY132" fmla="*/ 576846 h 6858000"/>
              <a:gd name="connsiteX133" fmla="*/ 107645 w 1508539"/>
              <a:gd name="connsiteY133" fmla="*/ 530055 h 6858000"/>
              <a:gd name="connsiteX134" fmla="*/ 106893 w 1508539"/>
              <a:gd name="connsiteY134" fmla="*/ 465389 h 6858000"/>
              <a:gd name="connsiteX135" fmla="*/ 89816 w 1508539"/>
              <a:gd name="connsiteY135" fmla="*/ 424699 h 6858000"/>
              <a:gd name="connsiteX136" fmla="*/ 90191 w 1508539"/>
              <a:gd name="connsiteY136" fmla="*/ 404917 h 6858000"/>
              <a:gd name="connsiteX137" fmla="*/ 70148 w 1508539"/>
              <a:gd name="connsiteY137" fmla="*/ 367211 h 6858000"/>
              <a:gd name="connsiteX138" fmla="*/ 36452 w 1508539"/>
              <a:gd name="connsiteY138" fmla="*/ 268519 h 6858000"/>
              <a:gd name="connsiteX139" fmla="*/ 23935 w 1508539"/>
              <a:gd name="connsiteY139" fmla="*/ 160886 h 6858000"/>
              <a:gd name="connsiteX140" fmla="*/ 19312 w 1508539"/>
              <a:gd name="connsiteY140" fmla="*/ 47336 h 6858000"/>
              <a:gd name="connsiteX141" fmla="*/ 0 w 1508539"/>
              <a:gd name="connsiteY14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64248 w 1508539"/>
              <a:gd name="connsiteY7" fmla="*/ 6574442 h 6858000"/>
              <a:gd name="connsiteX8" fmla="*/ 164588 w 1508539"/>
              <a:gd name="connsiteY8" fmla="*/ 6568530 h 6858000"/>
              <a:gd name="connsiteX9" fmla="*/ 166997 w 1508539"/>
              <a:gd name="connsiteY9" fmla="*/ 6560674 h 6858000"/>
              <a:gd name="connsiteX10" fmla="*/ 201349 w 1508539"/>
              <a:gd name="connsiteY10" fmla="*/ 6530567 h 6858000"/>
              <a:gd name="connsiteX11" fmla="*/ 215389 w 1508539"/>
              <a:gd name="connsiteY11" fmla="*/ 6478062 h 6858000"/>
              <a:gd name="connsiteX12" fmla="*/ 226078 w 1508539"/>
              <a:gd name="connsiteY12" fmla="*/ 6460325 h 6858000"/>
              <a:gd name="connsiteX13" fmla="*/ 233311 w 1508539"/>
              <a:gd name="connsiteY13" fmla="*/ 6451488 h 6858000"/>
              <a:gd name="connsiteX14" fmla="*/ 234746 w 1508539"/>
              <a:gd name="connsiteY14" fmla="*/ 6451348 h 6858000"/>
              <a:gd name="connsiteX15" fmla="*/ 239104 w 1508539"/>
              <a:gd name="connsiteY15" fmla="*/ 6414240 h 6858000"/>
              <a:gd name="connsiteX16" fmla="*/ 241880 w 1508539"/>
              <a:gd name="connsiteY16" fmla="*/ 6384857 h 6858000"/>
              <a:gd name="connsiteX17" fmla="*/ 240591 w 1508539"/>
              <a:gd name="connsiteY17" fmla="*/ 6367510 h 6858000"/>
              <a:gd name="connsiteX18" fmla="*/ 244471 w 1508539"/>
              <a:gd name="connsiteY18" fmla="*/ 6349778 h 6858000"/>
              <a:gd name="connsiteX19" fmla="*/ 246136 w 1508539"/>
              <a:gd name="connsiteY19" fmla="*/ 6348250 h 6858000"/>
              <a:gd name="connsiteX20" fmla="*/ 262170 w 1508539"/>
              <a:gd name="connsiteY20" fmla="*/ 6281972 h 6858000"/>
              <a:gd name="connsiteX21" fmla="*/ 290557 w 1508539"/>
              <a:gd name="connsiteY21" fmla="*/ 6153037 h 6858000"/>
              <a:gd name="connsiteX22" fmla="*/ 314428 w 1508539"/>
              <a:gd name="connsiteY22" fmla="*/ 6113913 h 6858000"/>
              <a:gd name="connsiteX23" fmla="*/ 318721 w 1508539"/>
              <a:gd name="connsiteY23" fmla="*/ 6028119 h 6858000"/>
              <a:gd name="connsiteX24" fmla="*/ 363126 w 1508539"/>
              <a:gd name="connsiteY24" fmla="*/ 5934687 h 6858000"/>
              <a:gd name="connsiteX25" fmla="*/ 408411 w 1508539"/>
              <a:gd name="connsiteY25" fmla="*/ 5704905 h 6858000"/>
              <a:gd name="connsiteX26" fmla="*/ 431404 w 1508539"/>
              <a:gd name="connsiteY26" fmla="*/ 5665173 h 6858000"/>
              <a:gd name="connsiteX27" fmla="*/ 465121 w 1508539"/>
              <a:gd name="connsiteY27" fmla="*/ 5563435 h 6858000"/>
              <a:gd name="connsiteX28" fmla="*/ 494626 w 1508539"/>
              <a:gd name="connsiteY28" fmla="*/ 5476393 h 6858000"/>
              <a:gd name="connsiteX29" fmla="*/ 525819 w 1508539"/>
              <a:gd name="connsiteY29" fmla="*/ 5396260 h 6858000"/>
              <a:gd name="connsiteX30" fmla="*/ 541800 w 1508539"/>
              <a:gd name="connsiteY30" fmla="*/ 5330009 h 6858000"/>
              <a:gd name="connsiteX31" fmla="*/ 575293 w 1508539"/>
              <a:gd name="connsiteY31" fmla="*/ 5273739 h 6858000"/>
              <a:gd name="connsiteX32" fmla="*/ 584892 w 1508539"/>
              <a:gd name="connsiteY32" fmla="*/ 5241779 h 6858000"/>
              <a:gd name="connsiteX33" fmla="*/ 596118 w 1508539"/>
              <a:gd name="connsiteY33" fmla="*/ 5225268 h 6858000"/>
              <a:gd name="connsiteX34" fmla="*/ 597138 w 1508539"/>
              <a:gd name="connsiteY34" fmla="*/ 5217684 h 6858000"/>
              <a:gd name="connsiteX35" fmla="*/ 604479 w 1508539"/>
              <a:gd name="connsiteY35" fmla="*/ 5193377 h 6858000"/>
              <a:gd name="connsiteX36" fmla="*/ 607782 w 1508539"/>
              <a:gd name="connsiteY36" fmla="*/ 5179288 h 6858000"/>
              <a:gd name="connsiteX37" fmla="*/ 608766 w 1508539"/>
              <a:gd name="connsiteY37" fmla="*/ 5173621 h 6858000"/>
              <a:gd name="connsiteX38" fmla="*/ 604400 w 1508539"/>
              <a:gd name="connsiteY38" fmla="*/ 5159961 h 6858000"/>
              <a:gd name="connsiteX39" fmla="*/ 611077 w 1508539"/>
              <a:gd name="connsiteY39" fmla="*/ 5144295 h 6858000"/>
              <a:gd name="connsiteX40" fmla="*/ 608010 w 1508539"/>
              <a:gd name="connsiteY40" fmla="*/ 5125185 h 6858000"/>
              <a:gd name="connsiteX41" fmla="*/ 614840 w 1508539"/>
              <a:gd name="connsiteY41" fmla="*/ 5121884 h 6858000"/>
              <a:gd name="connsiteX42" fmla="*/ 621876 w 1508539"/>
              <a:gd name="connsiteY42" fmla="*/ 5067850 h 6858000"/>
              <a:gd name="connsiteX43" fmla="*/ 624607 w 1508539"/>
              <a:gd name="connsiteY43" fmla="*/ 5060861 h 6858000"/>
              <a:gd name="connsiteX44" fmla="*/ 621311 w 1508539"/>
              <a:gd name="connsiteY44" fmla="*/ 5034192 h 6858000"/>
              <a:gd name="connsiteX45" fmla="*/ 622865 w 1508539"/>
              <a:gd name="connsiteY45" fmla="*/ 4993030 h 6858000"/>
              <a:gd name="connsiteX46" fmla="*/ 629774 w 1508539"/>
              <a:gd name="connsiteY46" fmla="*/ 4946844 h 6858000"/>
              <a:gd name="connsiteX47" fmla="*/ 625630 w 1508539"/>
              <a:gd name="connsiteY47" fmla="*/ 4932692 h 6858000"/>
              <a:gd name="connsiteX48" fmla="*/ 641033 w 1508539"/>
              <a:gd name="connsiteY48" fmla="*/ 4858827 h 6858000"/>
              <a:gd name="connsiteX49" fmla="*/ 646936 w 1508539"/>
              <a:gd name="connsiteY49" fmla="*/ 4821170 h 6858000"/>
              <a:gd name="connsiteX50" fmla="*/ 651669 w 1508539"/>
              <a:gd name="connsiteY50" fmla="*/ 4780965 h 6858000"/>
              <a:gd name="connsiteX51" fmla="*/ 652962 w 1508539"/>
              <a:gd name="connsiteY51" fmla="*/ 4750867 h 6858000"/>
              <a:gd name="connsiteX52" fmla="*/ 650769 w 1508539"/>
              <a:gd name="connsiteY52" fmla="*/ 4690749 h 6858000"/>
              <a:gd name="connsiteX53" fmla="*/ 646249 w 1508539"/>
              <a:gd name="connsiteY53" fmla="*/ 4584173 h 6858000"/>
              <a:gd name="connsiteX54" fmla="*/ 641332 w 1508539"/>
              <a:gd name="connsiteY54" fmla="*/ 4444346 h 6858000"/>
              <a:gd name="connsiteX55" fmla="*/ 637897 w 1508539"/>
              <a:gd name="connsiteY55" fmla="*/ 4375228 h 6858000"/>
              <a:gd name="connsiteX56" fmla="*/ 618550 w 1508539"/>
              <a:gd name="connsiteY56" fmla="*/ 4214165 h 6858000"/>
              <a:gd name="connsiteX57" fmla="*/ 622623 w 1508539"/>
              <a:gd name="connsiteY57" fmla="*/ 4090296 h 6858000"/>
              <a:gd name="connsiteX58" fmla="*/ 607879 w 1508539"/>
              <a:gd name="connsiteY58" fmla="*/ 4033999 h 6858000"/>
              <a:gd name="connsiteX59" fmla="*/ 609028 w 1508539"/>
              <a:gd name="connsiteY59" fmla="*/ 4031933 h 6858000"/>
              <a:gd name="connsiteX60" fmla="*/ 607604 w 1508539"/>
              <a:gd name="connsiteY60" fmla="*/ 4013953 h 6858000"/>
              <a:gd name="connsiteX61" fmla="*/ 593899 w 1508539"/>
              <a:gd name="connsiteY61" fmla="*/ 3974753 h 6858000"/>
              <a:gd name="connsiteX62" fmla="*/ 595497 w 1508539"/>
              <a:gd name="connsiteY62" fmla="*/ 3969950 h 6858000"/>
              <a:gd name="connsiteX63" fmla="*/ 588919 w 1508539"/>
              <a:gd name="connsiteY63" fmla="*/ 3933779 h 6858000"/>
              <a:gd name="connsiteX64" fmla="*/ 590250 w 1508539"/>
              <a:gd name="connsiteY64" fmla="*/ 3933093 h 6858000"/>
              <a:gd name="connsiteX65" fmla="*/ 594604 w 1508539"/>
              <a:gd name="connsiteY65" fmla="*/ 3922082 h 6858000"/>
              <a:gd name="connsiteX66" fmla="*/ 599682 w 1508539"/>
              <a:gd name="connsiteY66" fmla="*/ 3901461 h 6858000"/>
              <a:gd name="connsiteX67" fmla="*/ 622276 w 1508539"/>
              <a:gd name="connsiteY67" fmla="*/ 3813873 h 6858000"/>
              <a:gd name="connsiteX68" fmla="*/ 621701 w 1508539"/>
              <a:gd name="connsiteY68" fmla="*/ 3806161 h 6858000"/>
              <a:gd name="connsiteX69" fmla="*/ 622008 w 1508539"/>
              <a:gd name="connsiteY69" fmla="*/ 3805957 h 6858000"/>
              <a:gd name="connsiteX70" fmla="*/ 622035 w 1508539"/>
              <a:gd name="connsiteY70" fmla="*/ 3797724 h 6858000"/>
              <a:gd name="connsiteX71" fmla="*/ 620650 w 1508539"/>
              <a:gd name="connsiteY71" fmla="*/ 3792098 h 6858000"/>
              <a:gd name="connsiteX72" fmla="*/ 619534 w 1508539"/>
              <a:gd name="connsiteY72" fmla="*/ 3777135 h 6858000"/>
              <a:gd name="connsiteX73" fmla="*/ 621267 w 1508539"/>
              <a:gd name="connsiteY73" fmla="*/ 3771656 h 6858000"/>
              <a:gd name="connsiteX74" fmla="*/ 625010 w 1508539"/>
              <a:gd name="connsiteY74" fmla="*/ 3769007 h 6858000"/>
              <a:gd name="connsiteX75" fmla="*/ 624476 w 1508539"/>
              <a:gd name="connsiteY75" fmla="*/ 3767709 h 6858000"/>
              <a:gd name="connsiteX76" fmla="*/ 633172 w 1508539"/>
              <a:gd name="connsiteY76" fmla="*/ 3738082 h 6858000"/>
              <a:gd name="connsiteX77" fmla="*/ 640518 w 1508539"/>
              <a:gd name="connsiteY77" fmla="*/ 3673397 h 6858000"/>
              <a:gd name="connsiteX78" fmla="*/ 639814 w 1508539"/>
              <a:gd name="connsiteY78" fmla="*/ 3637109 h 6858000"/>
              <a:gd name="connsiteX79" fmla="*/ 643257 w 1508539"/>
              <a:gd name="connsiteY79" fmla="*/ 3536883 h 6858000"/>
              <a:gd name="connsiteX80" fmla="*/ 650795 w 1508539"/>
              <a:gd name="connsiteY80" fmla="*/ 3435652 h 6858000"/>
              <a:gd name="connsiteX81" fmla="*/ 652466 w 1508539"/>
              <a:gd name="connsiteY81" fmla="*/ 3307769 h 6858000"/>
              <a:gd name="connsiteX82" fmla="*/ 670029 w 1508539"/>
              <a:gd name="connsiteY82" fmla="*/ 3250522 h 6858000"/>
              <a:gd name="connsiteX83" fmla="*/ 670454 w 1508539"/>
              <a:gd name="connsiteY83" fmla="*/ 3229163 h 6858000"/>
              <a:gd name="connsiteX84" fmla="*/ 672277 w 1508539"/>
              <a:gd name="connsiteY84" fmla="*/ 3217217 h 6858000"/>
              <a:gd name="connsiteX85" fmla="*/ 659112 w 1508539"/>
              <a:gd name="connsiteY85" fmla="*/ 3183755 h 6858000"/>
              <a:gd name="connsiteX86" fmla="*/ 659613 w 1508539"/>
              <a:gd name="connsiteY86" fmla="*/ 3178642 h 6858000"/>
              <a:gd name="connsiteX87" fmla="*/ 647213 w 1508539"/>
              <a:gd name="connsiteY87" fmla="*/ 3158586 h 6858000"/>
              <a:gd name="connsiteX88" fmla="*/ 632398 w 1508539"/>
              <a:gd name="connsiteY88" fmla="*/ 3129034 h 6858000"/>
              <a:gd name="connsiteX89" fmla="*/ 633063 w 1508539"/>
              <a:gd name="connsiteY89" fmla="*/ 3126682 h 6858000"/>
              <a:gd name="connsiteX90" fmla="*/ 623931 w 1508539"/>
              <a:gd name="connsiteY90" fmla="*/ 3114519 h 6858000"/>
              <a:gd name="connsiteX91" fmla="*/ 610540 w 1508539"/>
              <a:gd name="connsiteY91" fmla="*/ 3106272 h 6858000"/>
              <a:gd name="connsiteX92" fmla="*/ 583270 w 1508539"/>
              <a:gd name="connsiteY92" fmla="*/ 2958185 h 6858000"/>
              <a:gd name="connsiteX93" fmla="*/ 525884 w 1508539"/>
              <a:gd name="connsiteY93" fmla="*/ 2762989 h 6858000"/>
              <a:gd name="connsiteX94" fmla="*/ 474802 w 1508539"/>
              <a:gd name="connsiteY94" fmla="*/ 2554718 h 6858000"/>
              <a:gd name="connsiteX95" fmla="*/ 454896 w 1508539"/>
              <a:gd name="connsiteY95" fmla="*/ 2485734 h 6858000"/>
              <a:gd name="connsiteX96" fmla="*/ 445619 w 1508539"/>
              <a:gd name="connsiteY96" fmla="*/ 2447068 h 6858000"/>
              <a:gd name="connsiteX97" fmla="*/ 432580 w 1508539"/>
              <a:gd name="connsiteY97" fmla="*/ 2425819 h 6858000"/>
              <a:gd name="connsiteX98" fmla="*/ 438579 w 1508539"/>
              <a:gd name="connsiteY98" fmla="*/ 2402874 h 6858000"/>
              <a:gd name="connsiteX99" fmla="*/ 441191 w 1508539"/>
              <a:gd name="connsiteY99" fmla="*/ 2381443 h 6858000"/>
              <a:gd name="connsiteX100" fmla="*/ 417520 w 1508539"/>
              <a:gd name="connsiteY100" fmla="*/ 2261920 h 6858000"/>
              <a:gd name="connsiteX101" fmla="*/ 407407 w 1508539"/>
              <a:gd name="connsiteY101" fmla="*/ 2195378 h 6858000"/>
              <a:gd name="connsiteX102" fmla="*/ 391624 w 1508539"/>
              <a:gd name="connsiteY102" fmla="*/ 2155135 h 6858000"/>
              <a:gd name="connsiteX103" fmla="*/ 389082 w 1508539"/>
              <a:gd name="connsiteY103" fmla="*/ 2118008 h 6858000"/>
              <a:gd name="connsiteX104" fmla="*/ 390075 w 1508539"/>
              <a:gd name="connsiteY104" fmla="*/ 2050531 h 6858000"/>
              <a:gd name="connsiteX105" fmla="*/ 381881 w 1508539"/>
              <a:gd name="connsiteY105" fmla="*/ 1963269 h 6858000"/>
              <a:gd name="connsiteX106" fmla="*/ 363059 w 1508539"/>
              <a:gd name="connsiteY106" fmla="*/ 1906352 h 6858000"/>
              <a:gd name="connsiteX107" fmla="*/ 339616 w 1508539"/>
              <a:gd name="connsiteY107" fmla="*/ 1861531 h 6858000"/>
              <a:gd name="connsiteX108" fmla="*/ 293415 w 1508539"/>
              <a:gd name="connsiteY108" fmla="*/ 1732919 h 6858000"/>
              <a:gd name="connsiteX109" fmla="*/ 265726 w 1508539"/>
              <a:gd name="connsiteY109" fmla="*/ 1663540 h 6858000"/>
              <a:gd name="connsiteX110" fmla="*/ 264852 w 1508539"/>
              <a:gd name="connsiteY110" fmla="*/ 1615777 h 6858000"/>
              <a:gd name="connsiteX111" fmla="*/ 245647 w 1508539"/>
              <a:gd name="connsiteY111" fmla="*/ 1563678 h 6858000"/>
              <a:gd name="connsiteX112" fmla="*/ 258727 w 1508539"/>
              <a:gd name="connsiteY112" fmla="*/ 1519474 h 6858000"/>
              <a:gd name="connsiteX113" fmla="*/ 251469 w 1508539"/>
              <a:gd name="connsiteY113" fmla="*/ 1477995 h 6858000"/>
              <a:gd name="connsiteX114" fmla="*/ 237554 w 1508539"/>
              <a:gd name="connsiteY114" fmla="*/ 1373769 h 6858000"/>
              <a:gd name="connsiteX115" fmla="*/ 245861 w 1508539"/>
              <a:gd name="connsiteY115" fmla="*/ 1307086 h 6858000"/>
              <a:gd name="connsiteX116" fmla="*/ 247049 w 1508539"/>
              <a:gd name="connsiteY116" fmla="*/ 1189033 h 6858000"/>
              <a:gd name="connsiteX117" fmla="*/ 251734 w 1508539"/>
              <a:gd name="connsiteY117" fmla="*/ 1168288 h 6858000"/>
              <a:gd name="connsiteX118" fmla="*/ 244016 w 1508539"/>
              <a:gd name="connsiteY118" fmla="*/ 1142577 h 6858000"/>
              <a:gd name="connsiteX119" fmla="*/ 233322 w 1508539"/>
              <a:gd name="connsiteY119" fmla="*/ 1088484 h 6858000"/>
              <a:gd name="connsiteX120" fmla="*/ 222058 w 1508539"/>
              <a:gd name="connsiteY120" fmla="*/ 1016103 h 6858000"/>
              <a:gd name="connsiteX121" fmla="*/ 223514 w 1508539"/>
              <a:gd name="connsiteY121" fmla="*/ 932283 h 6858000"/>
              <a:gd name="connsiteX122" fmla="*/ 225750 w 1508539"/>
              <a:gd name="connsiteY122" fmla="*/ 915925 h 6858000"/>
              <a:gd name="connsiteX123" fmla="*/ 218379 w 1508539"/>
              <a:gd name="connsiteY123" fmla="*/ 896999 h 6858000"/>
              <a:gd name="connsiteX124" fmla="*/ 187787 w 1508539"/>
              <a:gd name="connsiteY124" fmla="*/ 821517 h 6858000"/>
              <a:gd name="connsiteX125" fmla="*/ 166737 w 1508539"/>
              <a:gd name="connsiteY125" fmla="*/ 751353 h 6858000"/>
              <a:gd name="connsiteX126" fmla="*/ 166295 w 1508539"/>
              <a:gd name="connsiteY126" fmla="*/ 721230 h 6858000"/>
              <a:gd name="connsiteX127" fmla="*/ 151966 w 1508539"/>
              <a:gd name="connsiteY127" fmla="*/ 681659 h 6858000"/>
              <a:gd name="connsiteX128" fmla="*/ 137385 w 1508539"/>
              <a:gd name="connsiteY128" fmla="*/ 635218 h 6858000"/>
              <a:gd name="connsiteX129" fmla="*/ 142396 w 1508539"/>
              <a:gd name="connsiteY129" fmla="*/ 613763 h 6858000"/>
              <a:gd name="connsiteX130" fmla="*/ 128338 w 1508539"/>
              <a:gd name="connsiteY130" fmla="*/ 598582 h 6858000"/>
              <a:gd name="connsiteX131" fmla="*/ 128019 w 1508539"/>
              <a:gd name="connsiteY131" fmla="*/ 576846 h 6858000"/>
              <a:gd name="connsiteX132" fmla="*/ 107645 w 1508539"/>
              <a:gd name="connsiteY132" fmla="*/ 530055 h 6858000"/>
              <a:gd name="connsiteX133" fmla="*/ 106893 w 1508539"/>
              <a:gd name="connsiteY133" fmla="*/ 465389 h 6858000"/>
              <a:gd name="connsiteX134" fmla="*/ 89816 w 1508539"/>
              <a:gd name="connsiteY134" fmla="*/ 424699 h 6858000"/>
              <a:gd name="connsiteX135" fmla="*/ 90191 w 1508539"/>
              <a:gd name="connsiteY135" fmla="*/ 404917 h 6858000"/>
              <a:gd name="connsiteX136" fmla="*/ 70148 w 1508539"/>
              <a:gd name="connsiteY136" fmla="*/ 367211 h 6858000"/>
              <a:gd name="connsiteX137" fmla="*/ 36452 w 1508539"/>
              <a:gd name="connsiteY137" fmla="*/ 268519 h 6858000"/>
              <a:gd name="connsiteX138" fmla="*/ 23935 w 1508539"/>
              <a:gd name="connsiteY138" fmla="*/ 160886 h 6858000"/>
              <a:gd name="connsiteX139" fmla="*/ 19312 w 1508539"/>
              <a:gd name="connsiteY139" fmla="*/ 47336 h 6858000"/>
              <a:gd name="connsiteX140" fmla="*/ 0 w 1508539"/>
              <a:gd name="connsiteY140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4248 w 1508539"/>
              <a:gd name="connsiteY6" fmla="*/ 6574442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164588 w 1508539"/>
              <a:gd name="connsiteY7" fmla="*/ 6568530 h 6858000"/>
              <a:gd name="connsiteX8" fmla="*/ 340301 w 1508539"/>
              <a:gd name="connsiteY8" fmla="*/ 657260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40301 w 1508539"/>
              <a:gd name="connsiteY8" fmla="*/ 657260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504057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93326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93326 w 1508539"/>
              <a:gd name="connsiteY5" fmla="*/ 6737706 h 6858000"/>
              <a:gd name="connsiteX6" fmla="*/ 318065 w 1508539"/>
              <a:gd name="connsiteY6" fmla="*/ 6691589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164830 w 1491612"/>
              <a:gd name="connsiteY0" fmla="*/ 0 h 6858000"/>
              <a:gd name="connsiteX1" fmla="*/ 1491612 w 1491612"/>
              <a:gd name="connsiteY1" fmla="*/ 0 h 6858000"/>
              <a:gd name="connsiteX2" fmla="*/ 1491612 w 1491612"/>
              <a:gd name="connsiteY2" fmla="*/ 6858000 h 6858000"/>
              <a:gd name="connsiteX3" fmla="*/ 228306 w 1491612"/>
              <a:gd name="connsiteY3" fmla="*/ 6857735 h 6858000"/>
              <a:gd name="connsiteX4" fmla="*/ 264899 w 1491612"/>
              <a:gd name="connsiteY4" fmla="*/ 6776847 h 6858000"/>
              <a:gd name="connsiteX5" fmla="*/ 276399 w 1491612"/>
              <a:gd name="connsiteY5" fmla="*/ 6737706 h 6858000"/>
              <a:gd name="connsiteX6" fmla="*/ 301138 w 1491612"/>
              <a:gd name="connsiteY6" fmla="*/ 6691589 h 6858000"/>
              <a:gd name="connsiteX7" fmla="*/ 278695 w 1491612"/>
              <a:gd name="connsiteY7" fmla="*/ 6659970 h 6858000"/>
              <a:gd name="connsiteX8" fmla="*/ 293786 w 1491612"/>
              <a:gd name="connsiteY8" fmla="*/ 6636211 h 6858000"/>
              <a:gd name="connsiteX9" fmla="*/ 311230 w 1491612"/>
              <a:gd name="connsiteY9" fmla="*/ 6594177 h 6858000"/>
              <a:gd name="connsiteX10" fmla="*/ 325270 w 1491612"/>
              <a:gd name="connsiteY10" fmla="*/ 6557575 h 6858000"/>
              <a:gd name="connsiteX11" fmla="*/ 378227 w 1491612"/>
              <a:gd name="connsiteY11" fmla="*/ 6492130 h 6858000"/>
              <a:gd name="connsiteX12" fmla="*/ 393914 w 1491612"/>
              <a:gd name="connsiteY12" fmla="*/ 6431610 h 6858000"/>
              <a:gd name="connsiteX13" fmla="*/ 437619 w 1491612"/>
              <a:gd name="connsiteY13" fmla="*/ 6379786 h 6858000"/>
              <a:gd name="connsiteX14" fmla="*/ 420842 w 1491612"/>
              <a:gd name="connsiteY14" fmla="*/ 6334727 h 6858000"/>
              <a:gd name="connsiteX15" fmla="*/ 398257 w 1491612"/>
              <a:gd name="connsiteY15" fmla="*/ 6313295 h 6858000"/>
              <a:gd name="connsiteX16" fmla="*/ 405421 w 1491612"/>
              <a:gd name="connsiteY16" fmla="*/ 6280046 h 6858000"/>
              <a:gd name="connsiteX17" fmla="*/ 388166 w 1491612"/>
              <a:gd name="connsiteY17" fmla="*/ 6270265 h 6858000"/>
              <a:gd name="connsiteX18" fmla="*/ 415194 w 1491612"/>
              <a:gd name="connsiteY18" fmla="*/ 6252834 h 6858000"/>
              <a:gd name="connsiteX19" fmla="*/ 393186 w 1491612"/>
              <a:gd name="connsiteY19" fmla="*/ 6202459 h 6858000"/>
              <a:gd name="connsiteX20" fmla="*/ 391984 w 1491612"/>
              <a:gd name="connsiteY20" fmla="*/ 6153037 h 6858000"/>
              <a:gd name="connsiteX21" fmla="*/ 407399 w 1491612"/>
              <a:gd name="connsiteY21" fmla="*/ 6078132 h 6858000"/>
              <a:gd name="connsiteX22" fmla="*/ 394786 w 1491612"/>
              <a:gd name="connsiteY22" fmla="*/ 6028119 h 6858000"/>
              <a:gd name="connsiteX23" fmla="*/ 380015 w 1491612"/>
              <a:gd name="connsiteY23" fmla="*/ 5926735 h 6858000"/>
              <a:gd name="connsiteX24" fmla="*/ 429527 w 1491612"/>
              <a:gd name="connsiteY24" fmla="*/ 5712857 h 6858000"/>
              <a:gd name="connsiteX25" fmla="*/ 408602 w 1491612"/>
              <a:gd name="connsiteY25" fmla="*/ 5676393 h 6858000"/>
              <a:gd name="connsiteX26" fmla="*/ 448194 w 1491612"/>
              <a:gd name="connsiteY26" fmla="*/ 5563435 h 6858000"/>
              <a:gd name="connsiteX27" fmla="*/ 495324 w 1491612"/>
              <a:gd name="connsiteY27" fmla="*/ 5437125 h 6858000"/>
              <a:gd name="connsiteX28" fmla="*/ 508892 w 1491612"/>
              <a:gd name="connsiteY28" fmla="*/ 5396260 h 6858000"/>
              <a:gd name="connsiteX29" fmla="*/ 524873 w 1491612"/>
              <a:gd name="connsiteY29" fmla="*/ 5330009 h 6858000"/>
              <a:gd name="connsiteX30" fmla="*/ 558366 w 1491612"/>
              <a:gd name="connsiteY30" fmla="*/ 5273739 h 6858000"/>
              <a:gd name="connsiteX31" fmla="*/ 567965 w 1491612"/>
              <a:gd name="connsiteY31" fmla="*/ 5241779 h 6858000"/>
              <a:gd name="connsiteX32" fmla="*/ 579191 w 1491612"/>
              <a:gd name="connsiteY32" fmla="*/ 5225268 h 6858000"/>
              <a:gd name="connsiteX33" fmla="*/ 580211 w 1491612"/>
              <a:gd name="connsiteY33" fmla="*/ 5217684 h 6858000"/>
              <a:gd name="connsiteX34" fmla="*/ 587552 w 1491612"/>
              <a:gd name="connsiteY34" fmla="*/ 5193377 h 6858000"/>
              <a:gd name="connsiteX35" fmla="*/ 590855 w 1491612"/>
              <a:gd name="connsiteY35" fmla="*/ 5179288 h 6858000"/>
              <a:gd name="connsiteX36" fmla="*/ 591839 w 1491612"/>
              <a:gd name="connsiteY36" fmla="*/ 5173621 h 6858000"/>
              <a:gd name="connsiteX37" fmla="*/ 587473 w 1491612"/>
              <a:gd name="connsiteY37" fmla="*/ 5159961 h 6858000"/>
              <a:gd name="connsiteX38" fmla="*/ 594150 w 1491612"/>
              <a:gd name="connsiteY38" fmla="*/ 5144295 h 6858000"/>
              <a:gd name="connsiteX39" fmla="*/ 591083 w 1491612"/>
              <a:gd name="connsiteY39" fmla="*/ 5125185 h 6858000"/>
              <a:gd name="connsiteX40" fmla="*/ 597913 w 1491612"/>
              <a:gd name="connsiteY40" fmla="*/ 5121884 h 6858000"/>
              <a:gd name="connsiteX41" fmla="*/ 604949 w 1491612"/>
              <a:gd name="connsiteY41" fmla="*/ 5067850 h 6858000"/>
              <a:gd name="connsiteX42" fmla="*/ 607680 w 1491612"/>
              <a:gd name="connsiteY42" fmla="*/ 5060861 h 6858000"/>
              <a:gd name="connsiteX43" fmla="*/ 604384 w 1491612"/>
              <a:gd name="connsiteY43" fmla="*/ 5034192 h 6858000"/>
              <a:gd name="connsiteX44" fmla="*/ 605938 w 1491612"/>
              <a:gd name="connsiteY44" fmla="*/ 4993030 h 6858000"/>
              <a:gd name="connsiteX45" fmla="*/ 612847 w 1491612"/>
              <a:gd name="connsiteY45" fmla="*/ 4946844 h 6858000"/>
              <a:gd name="connsiteX46" fmla="*/ 608703 w 1491612"/>
              <a:gd name="connsiteY46" fmla="*/ 4932692 h 6858000"/>
              <a:gd name="connsiteX47" fmla="*/ 624106 w 1491612"/>
              <a:gd name="connsiteY47" fmla="*/ 4858827 h 6858000"/>
              <a:gd name="connsiteX48" fmla="*/ 630009 w 1491612"/>
              <a:gd name="connsiteY48" fmla="*/ 4821170 h 6858000"/>
              <a:gd name="connsiteX49" fmla="*/ 634742 w 1491612"/>
              <a:gd name="connsiteY49" fmla="*/ 4780965 h 6858000"/>
              <a:gd name="connsiteX50" fmla="*/ 636035 w 1491612"/>
              <a:gd name="connsiteY50" fmla="*/ 4750867 h 6858000"/>
              <a:gd name="connsiteX51" fmla="*/ 633842 w 1491612"/>
              <a:gd name="connsiteY51" fmla="*/ 4690749 h 6858000"/>
              <a:gd name="connsiteX52" fmla="*/ 629322 w 1491612"/>
              <a:gd name="connsiteY52" fmla="*/ 4584173 h 6858000"/>
              <a:gd name="connsiteX53" fmla="*/ 624405 w 1491612"/>
              <a:gd name="connsiteY53" fmla="*/ 4444346 h 6858000"/>
              <a:gd name="connsiteX54" fmla="*/ 620970 w 1491612"/>
              <a:gd name="connsiteY54" fmla="*/ 4375228 h 6858000"/>
              <a:gd name="connsiteX55" fmla="*/ 601623 w 1491612"/>
              <a:gd name="connsiteY55" fmla="*/ 4214165 h 6858000"/>
              <a:gd name="connsiteX56" fmla="*/ 605696 w 1491612"/>
              <a:gd name="connsiteY56" fmla="*/ 4090296 h 6858000"/>
              <a:gd name="connsiteX57" fmla="*/ 590952 w 1491612"/>
              <a:gd name="connsiteY57" fmla="*/ 4033999 h 6858000"/>
              <a:gd name="connsiteX58" fmla="*/ 592101 w 1491612"/>
              <a:gd name="connsiteY58" fmla="*/ 4031933 h 6858000"/>
              <a:gd name="connsiteX59" fmla="*/ 590677 w 1491612"/>
              <a:gd name="connsiteY59" fmla="*/ 4013953 h 6858000"/>
              <a:gd name="connsiteX60" fmla="*/ 576972 w 1491612"/>
              <a:gd name="connsiteY60" fmla="*/ 3974753 h 6858000"/>
              <a:gd name="connsiteX61" fmla="*/ 578570 w 1491612"/>
              <a:gd name="connsiteY61" fmla="*/ 3969950 h 6858000"/>
              <a:gd name="connsiteX62" fmla="*/ 571992 w 1491612"/>
              <a:gd name="connsiteY62" fmla="*/ 3933779 h 6858000"/>
              <a:gd name="connsiteX63" fmla="*/ 573323 w 1491612"/>
              <a:gd name="connsiteY63" fmla="*/ 3933093 h 6858000"/>
              <a:gd name="connsiteX64" fmla="*/ 577677 w 1491612"/>
              <a:gd name="connsiteY64" fmla="*/ 3922082 h 6858000"/>
              <a:gd name="connsiteX65" fmla="*/ 582755 w 1491612"/>
              <a:gd name="connsiteY65" fmla="*/ 3901461 h 6858000"/>
              <a:gd name="connsiteX66" fmla="*/ 605349 w 1491612"/>
              <a:gd name="connsiteY66" fmla="*/ 3813873 h 6858000"/>
              <a:gd name="connsiteX67" fmla="*/ 604774 w 1491612"/>
              <a:gd name="connsiteY67" fmla="*/ 3806161 h 6858000"/>
              <a:gd name="connsiteX68" fmla="*/ 605081 w 1491612"/>
              <a:gd name="connsiteY68" fmla="*/ 3805957 h 6858000"/>
              <a:gd name="connsiteX69" fmla="*/ 605108 w 1491612"/>
              <a:gd name="connsiteY69" fmla="*/ 3797724 h 6858000"/>
              <a:gd name="connsiteX70" fmla="*/ 603723 w 1491612"/>
              <a:gd name="connsiteY70" fmla="*/ 3792098 h 6858000"/>
              <a:gd name="connsiteX71" fmla="*/ 602607 w 1491612"/>
              <a:gd name="connsiteY71" fmla="*/ 3777135 h 6858000"/>
              <a:gd name="connsiteX72" fmla="*/ 604340 w 1491612"/>
              <a:gd name="connsiteY72" fmla="*/ 3771656 h 6858000"/>
              <a:gd name="connsiteX73" fmla="*/ 608083 w 1491612"/>
              <a:gd name="connsiteY73" fmla="*/ 3769007 h 6858000"/>
              <a:gd name="connsiteX74" fmla="*/ 607549 w 1491612"/>
              <a:gd name="connsiteY74" fmla="*/ 3767709 h 6858000"/>
              <a:gd name="connsiteX75" fmla="*/ 616245 w 1491612"/>
              <a:gd name="connsiteY75" fmla="*/ 3738082 h 6858000"/>
              <a:gd name="connsiteX76" fmla="*/ 623591 w 1491612"/>
              <a:gd name="connsiteY76" fmla="*/ 3673397 h 6858000"/>
              <a:gd name="connsiteX77" fmla="*/ 622887 w 1491612"/>
              <a:gd name="connsiteY77" fmla="*/ 3637109 h 6858000"/>
              <a:gd name="connsiteX78" fmla="*/ 626330 w 1491612"/>
              <a:gd name="connsiteY78" fmla="*/ 3536883 h 6858000"/>
              <a:gd name="connsiteX79" fmla="*/ 633868 w 1491612"/>
              <a:gd name="connsiteY79" fmla="*/ 3435652 h 6858000"/>
              <a:gd name="connsiteX80" fmla="*/ 635539 w 1491612"/>
              <a:gd name="connsiteY80" fmla="*/ 3307769 h 6858000"/>
              <a:gd name="connsiteX81" fmla="*/ 653102 w 1491612"/>
              <a:gd name="connsiteY81" fmla="*/ 3250522 h 6858000"/>
              <a:gd name="connsiteX82" fmla="*/ 653527 w 1491612"/>
              <a:gd name="connsiteY82" fmla="*/ 3229163 h 6858000"/>
              <a:gd name="connsiteX83" fmla="*/ 655350 w 1491612"/>
              <a:gd name="connsiteY83" fmla="*/ 3217217 h 6858000"/>
              <a:gd name="connsiteX84" fmla="*/ 642185 w 1491612"/>
              <a:gd name="connsiteY84" fmla="*/ 3183755 h 6858000"/>
              <a:gd name="connsiteX85" fmla="*/ 642686 w 1491612"/>
              <a:gd name="connsiteY85" fmla="*/ 3178642 h 6858000"/>
              <a:gd name="connsiteX86" fmla="*/ 630286 w 1491612"/>
              <a:gd name="connsiteY86" fmla="*/ 3158586 h 6858000"/>
              <a:gd name="connsiteX87" fmla="*/ 615471 w 1491612"/>
              <a:gd name="connsiteY87" fmla="*/ 3129034 h 6858000"/>
              <a:gd name="connsiteX88" fmla="*/ 616136 w 1491612"/>
              <a:gd name="connsiteY88" fmla="*/ 3126682 h 6858000"/>
              <a:gd name="connsiteX89" fmla="*/ 607004 w 1491612"/>
              <a:gd name="connsiteY89" fmla="*/ 3114519 h 6858000"/>
              <a:gd name="connsiteX90" fmla="*/ 593613 w 1491612"/>
              <a:gd name="connsiteY90" fmla="*/ 3106272 h 6858000"/>
              <a:gd name="connsiteX91" fmla="*/ 566343 w 1491612"/>
              <a:gd name="connsiteY91" fmla="*/ 2958185 h 6858000"/>
              <a:gd name="connsiteX92" fmla="*/ 508957 w 1491612"/>
              <a:gd name="connsiteY92" fmla="*/ 2762989 h 6858000"/>
              <a:gd name="connsiteX93" fmla="*/ 457875 w 1491612"/>
              <a:gd name="connsiteY93" fmla="*/ 2554718 h 6858000"/>
              <a:gd name="connsiteX94" fmla="*/ 437969 w 1491612"/>
              <a:gd name="connsiteY94" fmla="*/ 2485734 h 6858000"/>
              <a:gd name="connsiteX95" fmla="*/ 428692 w 1491612"/>
              <a:gd name="connsiteY95" fmla="*/ 2447068 h 6858000"/>
              <a:gd name="connsiteX96" fmla="*/ 415653 w 1491612"/>
              <a:gd name="connsiteY96" fmla="*/ 2425819 h 6858000"/>
              <a:gd name="connsiteX97" fmla="*/ 421652 w 1491612"/>
              <a:gd name="connsiteY97" fmla="*/ 2402874 h 6858000"/>
              <a:gd name="connsiteX98" fmla="*/ 424264 w 1491612"/>
              <a:gd name="connsiteY98" fmla="*/ 2381443 h 6858000"/>
              <a:gd name="connsiteX99" fmla="*/ 400593 w 1491612"/>
              <a:gd name="connsiteY99" fmla="*/ 2261920 h 6858000"/>
              <a:gd name="connsiteX100" fmla="*/ 390480 w 1491612"/>
              <a:gd name="connsiteY100" fmla="*/ 2195378 h 6858000"/>
              <a:gd name="connsiteX101" fmla="*/ 374697 w 1491612"/>
              <a:gd name="connsiteY101" fmla="*/ 2155135 h 6858000"/>
              <a:gd name="connsiteX102" fmla="*/ 372155 w 1491612"/>
              <a:gd name="connsiteY102" fmla="*/ 2118008 h 6858000"/>
              <a:gd name="connsiteX103" fmla="*/ 373148 w 1491612"/>
              <a:gd name="connsiteY103" fmla="*/ 2050531 h 6858000"/>
              <a:gd name="connsiteX104" fmla="*/ 364954 w 1491612"/>
              <a:gd name="connsiteY104" fmla="*/ 1963269 h 6858000"/>
              <a:gd name="connsiteX105" fmla="*/ 346132 w 1491612"/>
              <a:gd name="connsiteY105" fmla="*/ 1906352 h 6858000"/>
              <a:gd name="connsiteX106" fmla="*/ 322689 w 1491612"/>
              <a:gd name="connsiteY106" fmla="*/ 1861531 h 6858000"/>
              <a:gd name="connsiteX107" fmla="*/ 276488 w 1491612"/>
              <a:gd name="connsiteY107" fmla="*/ 1732919 h 6858000"/>
              <a:gd name="connsiteX108" fmla="*/ 248799 w 1491612"/>
              <a:gd name="connsiteY108" fmla="*/ 1663540 h 6858000"/>
              <a:gd name="connsiteX109" fmla="*/ 247925 w 1491612"/>
              <a:gd name="connsiteY109" fmla="*/ 1615777 h 6858000"/>
              <a:gd name="connsiteX110" fmla="*/ 228720 w 1491612"/>
              <a:gd name="connsiteY110" fmla="*/ 1563678 h 6858000"/>
              <a:gd name="connsiteX111" fmla="*/ 241800 w 1491612"/>
              <a:gd name="connsiteY111" fmla="*/ 1519474 h 6858000"/>
              <a:gd name="connsiteX112" fmla="*/ 234542 w 1491612"/>
              <a:gd name="connsiteY112" fmla="*/ 1477995 h 6858000"/>
              <a:gd name="connsiteX113" fmla="*/ 220627 w 1491612"/>
              <a:gd name="connsiteY113" fmla="*/ 1373769 h 6858000"/>
              <a:gd name="connsiteX114" fmla="*/ 228934 w 1491612"/>
              <a:gd name="connsiteY114" fmla="*/ 1307086 h 6858000"/>
              <a:gd name="connsiteX115" fmla="*/ 230122 w 1491612"/>
              <a:gd name="connsiteY115" fmla="*/ 1189033 h 6858000"/>
              <a:gd name="connsiteX116" fmla="*/ 234807 w 1491612"/>
              <a:gd name="connsiteY116" fmla="*/ 1168288 h 6858000"/>
              <a:gd name="connsiteX117" fmla="*/ 227089 w 1491612"/>
              <a:gd name="connsiteY117" fmla="*/ 1142577 h 6858000"/>
              <a:gd name="connsiteX118" fmla="*/ 216395 w 1491612"/>
              <a:gd name="connsiteY118" fmla="*/ 1088484 h 6858000"/>
              <a:gd name="connsiteX119" fmla="*/ 205131 w 1491612"/>
              <a:gd name="connsiteY119" fmla="*/ 1016103 h 6858000"/>
              <a:gd name="connsiteX120" fmla="*/ 206587 w 1491612"/>
              <a:gd name="connsiteY120" fmla="*/ 932283 h 6858000"/>
              <a:gd name="connsiteX121" fmla="*/ 208823 w 1491612"/>
              <a:gd name="connsiteY121" fmla="*/ 915925 h 6858000"/>
              <a:gd name="connsiteX122" fmla="*/ 201452 w 1491612"/>
              <a:gd name="connsiteY122" fmla="*/ 896999 h 6858000"/>
              <a:gd name="connsiteX123" fmla="*/ 170860 w 1491612"/>
              <a:gd name="connsiteY123" fmla="*/ 821517 h 6858000"/>
              <a:gd name="connsiteX124" fmla="*/ 149810 w 1491612"/>
              <a:gd name="connsiteY124" fmla="*/ 751353 h 6858000"/>
              <a:gd name="connsiteX125" fmla="*/ 149368 w 1491612"/>
              <a:gd name="connsiteY125" fmla="*/ 721230 h 6858000"/>
              <a:gd name="connsiteX126" fmla="*/ 135039 w 1491612"/>
              <a:gd name="connsiteY126" fmla="*/ 681659 h 6858000"/>
              <a:gd name="connsiteX127" fmla="*/ 120458 w 1491612"/>
              <a:gd name="connsiteY127" fmla="*/ 635218 h 6858000"/>
              <a:gd name="connsiteX128" fmla="*/ 125469 w 1491612"/>
              <a:gd name="connsiteY128" fmla="*/ 613763 h 6858000"/>
              <a:gd name="connsiteX129" fmla="*/ 111411 w 1491612"/>
              <a:gd name="connsiteY129" fmla="*/ 598582 h 6858000"/>
              <a:gd name="connsiteX130" fmla="*/ 111092 w 1491612"/>
              <a:gd name="connsiteY130" fmla="*/ 576846 h 6858000"/>
              <a:gd name="connsiteX131" fmla="*/ 90718 w 1491612"/>
              <a:gd name="connsiteY131" fmla="*/ 530055 h 6858000"/>
              <a:gd name="connsiteX132" fmla="*/ 89966 w 1491612"/>
              <a:gd name="connsiteY132" fmla="*/ 465389 h 6858000"/>
              <a:gd name="connsiteX133" fmla="*/ 72889 w 1491612"/>
              <a:gd name="connsiteY133" fmla="*/ 424699 h 6858000"/>
              <a:gd name="connsiteX134" fmla="*/ 73264 w 1491612"/>
              <a:gd name="connsiteY134" fmla="*/ 404917 h 6858000"/>
              <a:gd name="connsiteX135" fmla="*/ 53221 w 1491612"/>
              <a:gd name="connsiteY135" fmla="*/ 367211 h 6858000"/>
              <a:gd name="connsiteX136" fmla="*/ 19525 w 1491612"/>
              <a:gd name="connsiteY136" fmla="*/ 268519 h 6858000"/>
              <a:gd name="connsiteX137" fmla="*/ 7008 w 1491612"/>
              <a:gd name="connsiteY137" fmla="*/ 160886 h 6858000"/>
              <a:gd name="connsiteX138" fmla="*/ 2385 w 1491612"/>
              <a:gd name="connsiteY138" fmla="*/ 47336 h 6858000"/>
              <a:gd name="connsiteX139" fmla="*/ 164830 w 1491612"/>
              <a:gd name="connsiteY139" fmla="*/ 0 h 6858000"/>
              <a:gd name="connsiteX0" fmla="*/ 158408 w 1485190"/>
              <a:gd name="connsiteY0" fmla="*/ 0 h 6858000"/>
              <a:gd name="connsiteX1" fmla="*/ 1485190 w 1485190"/>
              <a:gd name="connsiteY1" fmla="*/ 0 h 6858000"/>
              <a:gd name="connsiteX2" fmla="*/ 1485190 w 1485190"/>
              <a:gd name="connsiteY2" fmla="*/ 6858000 h 6858000"/>
              <a:gd name="connsiteX3" fmla="*/ 221884 w 1485190"/>
              <a:gd name="connsiteY3" fmla="*/ 6857735 h 6858000"/>
              <a:gd name="connsiteX4" fmla="*/ 258477 w 1485190"/>
              <a:gd name="connsiteY4" fmla="*/ 6776847 h 6858000"/>
              <a:gd name="connsiteX5" fmla="*/ 269977 w 1485190"/>
              <a:gd name="connsiteY5" fmla="*/ 6737706 h 6858000"/>
              <a:gd name="connsiteX6" fmla="*/ 294716 w 1485190"/>
              <a:gd name="connsiteY6" fmla="*/ 6691589 h 6858000"/>
              <a:gd name="connsiteX7" fmla="*/ 272273 w 1485190"/>
              <a:gd name="connsiteY7" fmla="*/ 6659970 h 6858000"/>
              <a:gd name="connsiteX8" fmla="*/ 287364 w 1485190"/>
              <a:gd name="connsiteY8" fmla="*/ 6636211 h 6858000"/>
              <a:gd name="connsiteX9" fmla="*/ 304808 w 1485190"/>
              <a:gd name="connsiteY9" fmla="*/ 6594177 h 6858000"/>
              <a:gd name="connsiteX10" fmla="*/ 318848 w 1485190"/>
              <a:gd name="connsiteY10" fmla="*/ 6557575 h 6858000"/>
              <a:gd name="connsiteX11" fmla="*/ 371805 w 1485190"/>
              <a:gd name="connsiteY11" fmla="*/ 6492130 h 6858000"/>
              <a:gd name="connsiteX12" fmla="*/ 387492 w 1485190"/>
              <a:gd name="connsiteY12" fmla="*/ 6431610 h 6858000"/>
              <a:gd name="connsiteX13" fmla="*/ 431197 w 1485190"/>
              <a:gd name="connsiteY13" fmla="*/ 6379786 h 6858000"/>
              <a:gd name="connsiteX14" fmla="*/ 414420 w 1485190"/>
              <a:gd name="connsiteY14" fmla="*/ 6334727 h 6858000"/>
              <a:gd name="connsiteX15" fmla="*/ 391835 w 1485190"/>
              <a:gd name="connsiteY15" fmla="*/ 6313295 h 6858000"/>
              <a:gd name="connsiteX16" fmla="*/ 398999 w 1485190"/>
              <a:gd name="connsiteY16" fmla="*/ 6280046 h 6858000"/>
              <a:gd name="connsiteX17" fmla="*/ 381744 w 1485190"/>
              <a:gd name="connsiteY17" fmla="*/ 6270265 h 6858000"/>
              <a:gd name="connsiteX18" fmla="*/ 408772 w 1485190"/>
              <a:gd name="connsiteY18" fmla="*/ 6252834 h 6858000"/>
              <a:gd name="connsiteX19" fmla="*/ 386764 w 1485190"/>
              <a:gd name="connsiteY19" fmla="*/ 6202459 h 6858000"/>
              <a:gd name="connsiteX20" fmla="*/ 385562 w 1485190"/>
              <a:gd name="connsiteY20" fmla="*/ 6153037 h 6858000"/>
              <a:gd name="connsiteX21" fmla="*/ 400977 w 1485190"/>
              <a:gd name="connsiteY21" fmla="*/ 6078132 h 6858000"/>
              <a:gd name="connsiteX22" fmla="*/ 388364 w 1485190"/>
              <a:gd name="connsiteY22" fmla="*/ 6028119 h 6858000"/>
              <a:gd name="connsiteX23" fmla="*/ 373593 w 1485190"/>
              <a:gd name="connsiteY23" fmla="*/ 5926735 h 6858000"/>
              <a:gd name="connsiteX24" fmla="*/ 423105 w 1485190"/>
              <a:gd name="connsiteY24" fmla="*/ 5712857 h 6858000"/>
              <a:gd name="connsiteX25" fmla="*/ 402180 w 1485190"/>
              <a:gd name="connsiteY25" fmla="*/ 5676393 h 6858000"/>
              <a:gd name="connsiteX26" fmla="*/ 441772 w 1485190"/>
              <a:gd name="connsiteY26" fmla="*/ 5563435 h 6858000"/>
              <a:gd name="connsiteX27" fmla="*/ 488902 w 1485190"/>
              <a:gd name="connsiteY27" fmla="*/ 5437125 h 6858000"/>
              <a:gd name="connsiteX28" fmla="*/ 502470 w 1485190"/>
              <a:gd name="connsiteY28" fmla="*/ 5396260 h 6858000"/>
              <a:gd name="connsiteX29" fmla="*/ 518451 w 1485190"/>
              <a:gd name="connsiteY29" fmla="*/ 5330009 h 6858000"/>
              <a:gd name="connsiteX30" fmla="*/ 551944 w 1485190"/>
              <a:gd name="connsiteY30" fmla="*/ 5273739 h 6858000"/>
              <a:gd name="connsiteX31" fmla="*/ 561543 w 1485190"/>
              <a:gd name="connsiteY31" fmla="*/ 5241779 h 6858000"/>
              <a:gd name="connsiteX32" fmla="*/ 572769 w 1485190"/>
              <a:gd name="connsiteY32" fmla="*/ 5225268 h 6858000"/>
              <a:gd name="connsiteX33" fmla="*/ 573789 w 1485190"/>
              <a:gd name="connsiteY33" fmla="*/ 5217684 h 6858000"/>
              <a:gd name="connsiteX34" fmla="*/ 581130 w 1485190"/>
              <a:gd name="connsiteY34" fmla="*/ 5193377 h 6858000"/>
              <a:gd name="connsiteX35" fmla="*/ 584433 w 1485190"/>
              <a:gd name="connsiteY35" fmla="*/ 5179288 h 6858000"/>
              <a:gd name="connsiteX36" fmla="*/ 585417 w 1485190"/>
              <a:gd name="connsiteY36" fmla="*/ 5173621 h 6858000"/>
              <a:gd name="connsiteX37" fmla="*/ 581051 w 1485190"/>
              <a:gd name="connsiteY37" fmla="*/ 5159961 h 6858000"/>
              <a:gd name="connsiteX38" fmla="*/ 587728 w 1485190"/>
              <a:gd name="connsiteY38" fmla="*/ 5144295 h 6858000"/>
              <a:gd name="connsiteX39" fmla="*/ 584661 w 1485190"/>
              <a:gd name="connsiteY39" fmla="*/ 5125185 h 6858000"/>
              <a:gd name="connsiteX40" fmla="*/ 591491 w 1485190"/>
              <a:gd name="connsiteY40" fmla="*/ 5121884 h 6858000"/>
              <a:gd name="connsiteX41" fmla="*/ 598527 w 1485190"/>
              <a:gd name="connsiteY41" fmla="*/ 5067850 h 6858000"/>
              <a:gd name="connsiteX42" fmla="*/ 601258 w 1485190"/>
              <a:gd name="connsiteY42" fmla="*/ 5060861 h 6858000"/>
              <a:gd name="connsiteX43" fmla="*/ 597962 w 1485190"/>
              <a:gd name="connsiteY43" fmla="*/ 5034192 h 6858000"/>
              <a:gd name="connsiteX44" fmla="*/ 599516 w 1485190"/>
              <a:gd name="connsiteY44" fmla="*/ 4993030 h 6858000"/>
              <a:gd name="connsiteX45" fmla="*/ 606425 w 1485190"/>
              <a:gd name="connsiteY45" fmla="*/ 4946844 h 6858000"/>
              <a:gd name="connsiteX46" fmla="*/ 602281 w 1485190"/>
              <a:gd name="connsiteY46" fmla="*/ 4932692 h 6858000"/>
              <a:gd name="connsiteX47" fmla="*/ 617684 w 1485190"/>
              <a:gd name="connsiteY47" fmla="*/ 4858827 h 6858000"/>
              <a:gd name="connsiteX48" fmla="*/ 623587 w 1485190"/>
              <a:gd name="connsiteY48" fmla="*/ 4821170 h 6858000"/>
              <a:gd name="connsiteX49" fmla="*/ 628320 w 1485190"/>
              <a:gd name="connsiteY49" fmla="*/ 4780965 h 6858000"/>
              <a:gd name="connsiteX50" fmla="*/ 629613 w 1485190"/>
              <a:gd name="connsiteY50" fmla="*/ 4750867 h 6858000"/>
              <a:gd name="connsiteX51" fmla="*/ 627420 w 1485190"/>
              <a:gd name="connsiteY51" fmla="*/ 4690749 h 6858000"/>
              <a:gd name="connsiteX52" fmla="*/ 622900 w 1485190"/>
              <a:gd name="connsiteY52" fmla="*/ 4584173 h 6858000"/>
              <a:gd name="connsiteX53" fmla="*/ 617983 w 1485190"/>
              <a:gd name="connsiteY53" fmla="*/ 4444346 h 6858000"/>
              <a:gd name="connsiteX54" fmla="*/ 614548 w 1485190"/>
              <a:gd name="connsiteY54" fmla="*/ 4375228 h 6858000"/>
              <a:gd name="connsiteX55" fmla="*/ 595201 w 1485190"/>
              <a:gd name="connsiteY55" fmla="*/ 4214165 h 6858000"/>
              <a:gd name="connsiteX56" fmla="*/ 599274 w 1485190"/>
              <a:gd name="connsiteY56" fmla="*/ 4090296 h 6858000"/>
              <a:gd name="connsiteX57" fmla="*/ 584530 w 1485190"/>
              <a:gd name="connsiteY57" fmla="*/ 4033999 h 6858000"/>
              <a:gd name="connsiteX58" fmla="*/ 585679 w 1485190"/>
              <a:gd name="connsiteY58" fmla="*/ 4031933 h 6858000"/>
              <a:gd name="connsiteX59" fmla="*/ 584255 w 1485190"/>
              <a:gd name="connsiteY59" fmla="*/ 4013953 h 6858000"/>
              <a:gd name="connsiteX60" fmla="*/ 570550 w 1485190"/>
              <a:gd name="connsiteY60" fmla="*/ 3974753 h 6858000"/>
              <a:gd name="connsiteX61" fmla="*/ 572148 w 1485190"/>
              <a:gd name="connsiteY61" fmla="*/ 3969950 h 6858000"/>
              <a:gd name="connsiteX62" fmla="*/ 565570 w 1485190"/>
              <a:gd name="connsiteY62" fmla="*/ 3933779 h 6858000"/>
              <a:gd name="connsiteX63" fmla="*/ 566901 w 1485190"/>
              <a:gd name="connsiteY63" fmla="*/ 3933093 h 6858000"/>
              <a:gd name="connsiteX64" fmla="*/ 571255 w 1485190"/>
              <a:gd name="connsiteY64" fmla="*/ 3922082 h 6858000"/>
              <a:gd name="connsiteX65" fmla="*/ 576333 w 1485190"/>
              <a:gd name="connsiteY65" fmla="*/ 3901461 h 6858000"/>
              <a:gd name="connsiteX66" fmla="*/ 598927 w 1485190"/>
              <a:gd name="connsiteY66" fmla="*/ 3813873 h 6858000"/>
              <a:gd name="connsiteX67" fmla="*/ 598352 w 1485190"/>
              <a:gd name="connsiteY67" fmla="*/ 3806161 h 6858000"/>
              <a:gd name="connsiteX68" fmla="*/ 598659 w 1485190"/>
              <a:gd name="connsiteY68" fmla="*/ 3805957 h 6858000"/>
              <a:gd name="connsiteX69" fmla="*/ 598686 w 1485190"/>
              <a:gd name="connsiteY69" fmla="*/ 3797724 h 6858000"/>
              <a:gd name="connsiteX70" fmla="*/ 597301 w 1485190"/>
              <a:gd name="connsiteY70" fmla="*/ 3792098 h 6858000"/>
              <a:gd name="connsiteX71" fmla="*/ 596185 w 1485190"/>
              <a:gd name="connsiteY71" fmla="*/ 3777135 h 6858000"/>
              <a:gd name="connsiteX72" fmla="*/ 597918 w 1485190"/>
              <a:gd name="connsiteY72" fmla="*/ 3771656 h 6858000"/>
              <a:gd name="connsiteX73" fmla="*/ 601661 w 1485190"/>
              <a:gd name="connsiteY73" fmla="*/ 3769007 h 6858000"/>
              <a:gd name="connsiteX74" fmla="*/ 601127 w 1485190"/>
              <a:gd name="connsiteY74" fmla="*/ 3767709 h 6858000"/>
              <a:gd name="connsiteX75" fmla="*/ 609823 w 1485190"/>
              <a:gd name="connsiteY75" fmla="*/ 3738082 h 6858000"/>
              <a:gd name="connsiteX76" fmla="*/ 617169 w 1485190"/>
              <a:gd name="connsiteY76" fmla="*/ 3673397 h 6858000"/>
              <a:gd name="connsiteX77" fmla="*/ 616465 w 1485190"/>
              <a:gd name="connsiteY77" fmla="*/ 3637109 h 6858000"/>
              <a:gd name="connsiteX78" fmla="*/ 619908 w 1485190"/>
              <a:gd name="connsiteY78" fmla="*/ 3536883 h 6858000"/>
              <a:gd name="connsiteX79" fmla="*/ 627446 w 1485190"/>
              <a:gd name="connsiteY79" fmla="*/ 3435652 h 6858000"/>
              <a:gd name="connsiteX80" fmla="*/ 629117 w 1485190"/>
              <a:gd name="connsiteY80" fmla="*/ 3307769 h 6858000"/>
              <a:gd name="connsiteX81" fmla="*/ 646680 w 1485190"/>
              <a:gd name="connsiteY81" fmla="*/ 3250522 h 6858000"/>
              <a:gd name="connsiteX82" fmla="*/ 647105 w 1485190"/>
              <a:gd name="connsiteY82" fmla="*/ 3229163 h 6858000"/>
              <a:gd name="connsiteX83" fmla="*/ 648928 w 1485190"/>
              <a:gd name="connsiteY83" fmla="*/ 3217217 h 6858000"/>
              <a:gd name="connsiteX84" fmla="*/ 635763 w 1485190"/>
              <a:gd name="connsiteY84" fmla="*/ 3183755 h 6858000"/>
              <a:gd name="connsiteX85" fmla="*/ 636264 w 1485190"/>
              <a:gd name="connsiteY85" fmla="*/ 3178642 h 6858000"/>
              <a:gd name="connsiteX86" fmla="*/ 623864 w 1485190"/>
              <a:gd name="connsiteY86" fmla="*/ 3158586 h 6858000"/>
              <a:gd name="connsiteX87" fmla="*/ 609049 w 1485190"/>
              <a:gd name="connsiteY87" fmla="*/ 3129034 h 6858000"/>
              <a:gd name="connsiteX88" fmla="*/ 609714 w 1485190"/>
              <a:gd name="connsiteY88" fmla="*/ 3126682 h 6858000"/>
              <a:gd name="connsiteX89" fmla="*/ 600582 w 1485190"/>
              <a:gd name="connsiteY89" fmla="*/ 3114519 h 6858000"/>
              <a:gd name="connsiteX90" fmla="*/ 587191 w 1485190"/>
              <a:gd name="connsiteY90" fmla="*/ 3106272 h 6858000"/>
              <a:gd name="connsiteX91" fmla="*/ 559921 w 1485190"/>
              <a:gd name="connsiteY91" fmla="*/ 2958185 h 6858000"/>
              <a:gd name="connsiteX92" fmla="*/ 502535 w 1485190"/>
              <a:gd name="connsiteY92" fmla="*/ 2762989 h 6858000"/>
              <a:gd name="connsiteX93" fmla="*/ 451453 w 1485190"/>
              <a:gd name="connsiteY93" fmla="*/ 2554718 h 6858000"/>
              <a:gd name="connsiteX94" fmla="*/ 431547 w 1485190"/>
              <a:gd name="connsiteY94" fmla="*/ 2485734 h 6858000"/>
              <a:gd name="connsiteX95" fmla="*/ 422270 w 1485190"/>
              <a:gd name="connsiteY95" fmla="*/ 2447068 h 6858000"/>
              <a:gd name="connsiteX96" fmla="*/ 409231 w 1485190"/>
              <a:gd name="connsiteY96" fmla="*/ 2425819 h 6858000"/>
              <a:gd name="connsiteX97" fmla="*/ 415230 w 1485190"/>
              <a:gd name="connsiteY97" fmla="*/ 2402874 h 6858000"/>
              <a:gd name="connsiteX98" fmla="*/ 417842 w 1485190"/>
              <a:gd name="connsiteY98" fmla="*/ 2381443 h 6858000"/>
              <a:gd name="connsiteX99" fmla="*/ 394171 w 1485190"/>
              <a:gd name="connsiteY99" fmla="*/ 2261920 h 6858000"/>
              <a:gd name="connsiteX100" fmla="*/ 384058 w 1485190"/>
              <a:gd name="connsiteY100" fmla="*/ 2195378 h 6858000"/>
              <a:gd name="connsiteX101" fmla="*/ 368275 w 1485190"/>
              <a:gd name="connsiteY101" fmla="*/ 2155135 h 6858000"/>
              <a:gd name="connsiteX102" fmla="*/ 365733 w 1485190"/>
              <a:gd name="connsiteY102" fmla="*/ 2118008 h 6858000"/>
              <a:gd name="connsiteX103" fmla="*/ 366726 w 1485190"/>
              <a:gd name="connsiteY103" fmla="*/ 2050531 h 6858000"/>
              <a:gd name="connsiteX104" fmla="*/ 358532 w 1485190"/>
              <a:gd name="connsiteY104" fmla="*/ 1963269 h 6858000"/>
              <a:gd name="connsiteX105" fmla="*/ 339710 w 1485190"/>
              <a:gd name="connsiteY105" fmla="*/ 1906352 h 6858000"/>
              <a:gd name="connsiteX106" fmla="*/ 316267 w 1485190"/>
              <a:gd name="connsiteY106" fmla="*/ 1861531 h 6858000"/>
              <a:gd name="connsiteX107" fmla="*/ 270066 w 1485190"/>
              <a:gd name="connsiteY107" fmla="*/ 1732919 h 6858000"/>
              <a:gd name="connsiteX108" fmla="*/ 242377 w 1485190"/>
              <a:gd name="connsiteY108" fmla="*/ 1663540 h 6858000"/>
              <a:gd name="connsiteX109" fmla="*/ 241503 w 1485190"/>
              <a:gd name="connsiteY109" fmla="*/ 1615777 h 6858000"/>
              <a:gd name="connsiteX110" fmla="*/ 222298 w 1485190"/>
              <a:gd name="connsiteY110" fmla="*/ 1563678 h 6858000"/>
              <a:gd name="connsiteX111" fmla="*/ 235378 w 1485190"/>
              <a:gd name="connsiteY111" fmla="*/ 1519474 h 6858000"/>
              <a:gd name="connsiteX112" fmla="*/ 228120 w 1485190"/>
              <a:gd name="connsiteY112" fmla="*/ 1477995 h 6858000"/>
              <a:gd name="connsiteX113" fmla="*/ 214205 w 1485190"/>
              <a:gd name="connsiteY113" fmla="*/ 1373769 h 6858000"/>
              <a:gd name="connsiteX114" fmla="*/ 222512 w 1485190"/>
              <a:gd name="connsiteY114" fmla="*/ 1307086 h 6858000"/>
              <a:gd name="connsiteX115" fmla="*/ 223700 w 1485190"/>
              <a:gd name="connsiteY115" fmla="*/ 1189033 h 6858000"/>
              <a:gd name="connsiteX116" fmla="*/ 228385 w 1485190"/>
              <a:gd name="connsiteY116" fmla="*/ 1168288 h 6858000"/>
              <a:gd name="connsiteX117" fmla="*/ 220667 w 1485190"/>
              <a:gd name="connsiteY117" fmla="*/ 1142577 h 6858000"/>
              <a:gd name="connsiteX118" fmla="*/ 209973 w 1485190"/>
              <a:gd name="connsiteY118" fmla="*/ 1088484 h 6858000"/>
              <a:gd name="connsiteX119" fmla="*/ 198709 w 1485190"/>
              <a:gd name="connsiteY119" fmla="*/ 1016103 h 6858000"/>
              <a:gd name="connsiteX120" fmla="*/ 200165 w 1485190"/>
              <a:gd name="connsiteY120" fmla="*/ 932283 h 6858000"/>
              <a:gd name="connsiteX121" fmla="*/ 202401 w 1485190"/>
              <a:gd name="connsiteY121" fmla="*/ 915925 h 6858000"/>
              <a:gd name="connsiteX122" fmla="*/ 195030 w 1485190"/>
              <a:gd name="connsiteY122" fmla="*/ 896999 h 6858000"/>
              <a:gd name="connsiteX123" fmla="*/ 164438 w 1485190"/>
              <a:gd name="connsiteY123" fmla="*/ 821517 h 6858000"/>
              <a:gd name="connsiteX124" fmla="*/ 143388 w 1485190"/>
              <a:gd name="connsiteY124" fmla="*/ 751353 h 6858000"/>
              <a:gd name="connsiteX125" fmla="*/ 142946 w 1485190"/>
              <a:gd name="connsiteY125" fmla="*/ 721230 h 6858000"/>
              <a:gd name="connsiteX126" fmla="*/ 128617 w 1485190"/>
              <a:gd name="connsiteY126" fmla="*/ 681659 h 6858000"/>
              <a:gd name="connsiteX127" fmla="*/ 114036 w 1485190"/>
              <a:gd name="connsiteY127" fmla="*/ 635218 h 6858000"/>
              <a:gd name="connsiteX128" fmla="*/ 119047 w 1485190"/>
              <a:gd name="connsiteY128" fmla="*/ 613763 h 6858000"/>
              <a:gd name="connsiteX129" fmla="*/ 104989 w 1485190"/>
              <a:gd name="connsiteY129" fmla="*/ 598582 h 6858000"/>
              <a:gd name="connsiteX130" fmla="*/ 104670 w 1485190"/>
              <a:gd name="connsiteY130" fmla="*/ 576846 h 6858000"/>
              <a:gd name="connsiteX131" fmla="*/ 84296 w 1485190"/>
              <a:gd name="connsiteY131" fmla="*/ 530055 h 6858000"/>
              <a:gd name="connsiteX132" fmla="*/ 83544 w 1485190"/>
              <a:gd name="connsiteY132" fmla="*/ 465389 h 6858000"/>
              <a:gd name="connsiteX133" fmla="*/ 66467 w 1485190"/>
              <a:gd name="connsiteY133" fmla="*/ 424699 h 6858000"/>
              <a:gd name="connsiteX134" fmla="*/ 66842 w 1485190"/>
              <a:gd name="connsiteY134" fmla="*/ 404917 h 6858000"/>
              <a:gd name="connsiteX135" fmla="*/ 46799 w 1485190"/>
              <a:gd name="connsiteY135" fmla="*/ 367211 h 6858000"/>
              <a:gd name="connsiteX136" fmla="*/ 13103 w 1485190"/>
              <a:gd name="connsiteY136" fmla="*/ 268519 h 6858000"/>
              <a:gd name="connsiteX137" fmla="*/ 586 w 1485190"/>
              <a:gd name="connsiteY137" fmla="*/ 160886 h 6858000"/>
              <a:gd name="connsiteX138" fmla="*/ 198854 w 1485190"/>
              <a:gd name="connsiteY138" fmla="*/ 55288 h 6858000"/>
              <a:gd name="connsiteX139" fmla="*/ 158408 w 1485190"/>
              <a:gd name="connsiteY139" fmla="*/ 0 h 6858000"/>
              <a:gd name="connsiteX0" fmla="*/ 145305 w 1472087"/>
              <a:gd name="connsiteY0" fmla="*/ 0 h 6858000"/>
              <a:gd name="connsiteX1" fmla="*/ 1472087 w 1472087"/>
              <a:gd name="connsiteY1" fmla="*/ 0 h 6858000"/>
              <a:gd name="connsiteX2" fmla="*/ 1472087 w 1472087"/>
              <a:gd name="connsiteY2" fmla="*/ 6858000 h 6858000"/>
              <a:gd name="connsiteX3" fmla="*/ 208781 w 1472087"/>
              <a:gd name="connsiteY3" fmla="*/ 6857735 h 6858000"/>
              <a:gd name="connsiteX4" fmla="*/ 245374 w 1472087"/>
              <a:gd name="connsiteY4" fmla="*/ 6776847 h 6858000"/>
              <a:gd name="connsiteX5" fmla="*/ 256874 w 1472087"/>
              <a:gd name="connsiteY5" fmla="*/ 6737706 h 6858000"/>
              <a:gd name="connsiteX6" fmla="*/ 281613 w 1472087"/>
              <a:gd name="connsiteY6" fmla="*/ 6691589 h 6858000"/>
              <a:gd name="connsiteX7" fmla="*/ 259170 w 1472087"/>
              <a:gd name="connsiteY7" fmla="*/ 6659970 h 6858000"/>
              <a:gd name="connsiteX8" fmla="*/ 274261 w 1472087"/>
              <a:gd name="connsiteY8" fmla="*/ 6636211 h 6858000"/>
              <a:gd name="connsiteX9" fmla="*/ 291705 w 1472087"/>
              <a:gd name="connsiteY9" fmla="*/ 6594177 h 6858000"/>
              <a:gd name="connsiteX10" fmla="*/ 305745 w 1472087"/>
              <a:gd name="connsiteY10" fmla="*/ 6557575 h 6858000"/>
              <a:gd name="connsiteX11" fmla="*/ 358702 w 1472087"/>
              <a:gd name="connsiteY11" fmla="*/ 6492130 h 6858000"/>
              <a:gd name="connsiteX12" fmla="*/ 374389 w 1472087"/>
              <a:gd name="connsiteY12" fmla="*/ 6431610 h 6858000"/>
              <a:gd name="connsiteX13" fmla="*/ 418094 w 1472087"/>
              <a:gd name="connsiteY13" fmla="*/ 6379786 h 6858000"/>
              <a:gd name="connsiteX14" fmla="*/ 401317 w 1472087"/>
              <a:gd name="connsiteY14" fmla="*/ 6334727 h 6858000"/>
              <a:gd name="connsiteX15" fmla="*/ 378732 w 1472087"/>
              <a:gd name="connsiteY15" fmla="*/ 6313295 h 6858000"/>
              <a:gd name="connsiteX16" fmla="*/ 385896 w 1472087"/>
              <a:gd name="connsiteY16" fmla="*/ 6280046 h 6858000"/>
              <a:gd name="connsiteX17" fmla="*/ 368641 w 1472087"/>
              <a:gd name="connsiteY17" fmla="*/ 6270265 h 6858000"/>
              <a:gd name="connsiteX18" fmla="*/ 395669 w 1472087"/>
              <a:gd name="connsiteY18" fmla="*/ 6252834 h 6858000"/>
              <a:gd name="connsiteX19" fmla="*/ 373661 w 1472087"/>
              <a:gd name="connsiteY19" fmla="*/ 6202459 h 6858000"/>
              <a:gd name="connsiteX20" fmla="*/ 372459 w 1472087"/>
              <a:gd name="connsiteY20" fmla="*/ 6153037 h 6858000"/>
              <a:gd name="connsiteX21" fmla="*/ 387874 w 1472087"/>
              <a:gd name="connsiteY21" fmla="*/ 6078132 h 6858000"/>
              <a:gd name="connsiteX22" fmla="*/ 375261 w 1472087"/>
              <a:gd name="connsiteY22" fmla="*/ 6028119 h 6858000"/>
              <a:gd name="connsiteX23" fmla="*/ 360490 w 1472087"/>
              <a:gd name="connsiteY23" fmla="*/ 5926735 h 6858000"/>
              <a:gd name="connsiteX24" fmla="*/ 410002 w 1472087"/>
              <a:gd name="connsiteY24" fmla="*/ 5712857 h 6858000"/>
              <a:gd name="connsiteX25" fmla="*/ 389077 w 1472087"/>
              <a:gd name="connsiteY25" fmla="*/ 5676393 h 6858000"/>
              <a:gd name="connsiteX26" fmla="*/ 428669 w 1472087"/>
              <a:gd name="connsiteY26" fmla="*/ 5563435 h 6858000"/>
              <a:gd name="connsiteX27" fmla="*/ 475799 w 1472087"/>
              <a:gd name="connsiteY27" fmla="*/ 5437125 h 6858000"/>
              <a:gd name="connsiteX28" fmla="*/ 489367 w 1472087"/>
              <a:gd name="connsiteY28" fmla="*/ 5396260 h 6858000"/>
              <a:gd name="connsiteX29" fmla="*/ 505348 w 1472087"/>
              <a:gd name="connsiteY29" fmla="*/ 5330009 h 6858000"/>
              <a:gd name="connsiteX30" fmla="*/ 538841 w 1472087"/>
              <a:gd name="connsiteY30" fmla="*/ 5273739 h 6858000"/>
              <a:gd name="connsiteX31" fmla="*/ 548440 w 1472087"/>
              <a:gd name="connsiteY31" fmla="*/ 5241779 h 6858000"/>
              <a:gd name="connsiteX32" fmla="*/ 559666 w 1472087"/>
              <a:gd name="connsiteY32" fmla="*/ 5225268 h 6858000"/>
              <a:gd name="connsiteX33" fmla="*/ 560686 w 1472087"/>
              <a:gd name="connsiteY33" fmla="*/ 5217684 h 6858000"/>
              <a:gd name="connsiteX34" fmla="*/ 568027 w 1472087"/>
              <a:gd name="connsiteY34" fmla="*/ 5193377 h 6858000"/>
              <a:gd name="connsiteX35" fmla="*/ 571330 w 1472087"/>
              <a:gd name="connsiteY35" fmla="*/ 5179288 h 6858000"/>
              <a:gd name="connsiteX36" fmla="*/ 572314 w 1472087"/>
              <a:gd name="connsiteY36" fmla="*/ 5173621 h 6858000"/>
              <a:gd name="connsiteX37" fmla="*/ 567948 w 1472087"/>
              <a:gd name="connsiteY37" fmla="*/ 5159961 h 6858000"/>
              <a:gd name="connsiteX38" fmla="*/ 574625 w 1472087"/>
              <a:gd name="connsiteY38" fmla="*/ 5144295 h 6858000"/>
              <a:gd name="connsiteX39" fmla="*/ 571558 w 1472087"/>
              <a:gd name="connsiteY39" fmla="*/ 5125185 h 6858000"/>
              <a:gd name="connsiteX40" fmla="*/ 578388 w 1472087"/>
              <a:gd name="connsiteY40" fmla="*/ 5121884 h 6858000"/>
              <a:gd name="connsiteX41" fmla="*/ 585424 w 1472087"/>
              <a:gd name="connsiteY41" fmla="*/ 5067850 h 6858000"/>
              <a:gd name="connsiteX42" fmla="*/ 588155 w 1472087"/>
              <a:gd name="connsiteY42" fmla="*/ 5060861 h 6858000"/>
              <a:gd name="connsiteX43" fmla="*/ 584859 w 1472087"/>
              <a:gd name="connsiteY43" fmla="*/ 5034192 h 6858000"/>
              <a:gd name="connsiteX44" fmla="*/ 586413 w 1472087"/>
              <a:gd name="connsiteY44" fmla="*/ 4993030 h 6858000"/>
              <a:gd name="connsiteX45" fmla="*/ 593322 w 1472087"/>
              <a:gd name="connsiteY45" fmla="*/ 4946844 h 6858000"/>
              <a:gd name="connsiteX46" fmla="*/ 589178 w 1472087"/>
              <a:gd name="connsiteY46" fmla="*/ 4932692 h 6858000"/>
              <a:gd name="connsiteX47" fmla="*/ 604581 w 1472087"/>
              <a:gd name="connsiteY47" fmla="*/ 4858827 h 6858000"/>
              <a:gd name="connsiteX48" fmla="*/ 610484 w 1472087"/>
              <a:gd name="connsiteY48" fmla="*/ 4821170 h 6858000"/>
              <a:gd name="connsiteX49" fmla="*/ 615217 w 1472087"/>
              <a:gd name="connsiteY49" fmla="*/ 4780965 h 6858000"/>
              <a:gd name="connsiteX50" fmla="*/ 616510 w 1472087"/>
              <a:gd name="connsiteY50" fmla="*/ 4750867 h 6858000"/>
              <a:gd name="connsiteX51" fmla="*/ 614317 w 1472087"/>
              <a:gd name="connsiteY51" fmla="*/ 4690749 h 6858000"/>
              <a:gd name="connsiteX52" fmla="*/ 609797 w 1472087"/>
              <a:gd name="connsiteY52" fmla="*/ 4584173 h 6858000"/>
              <a:gd name="connsiteX53" fmla="*/ 604880 w 1472087"/>
              <a:gd name="connsiteY53" fmla="*/ 4444346 h 6858000"/>
              <a:gd name="connsiteX54" fmla="*/ 601445 w 1472087"/>
              <a:gd name="connsiteY54" fmla="*/ 4375228 h 6858000"/>
              <a:gd name="connsiteX55" fmla="*/ 582098 w 1472087"/>
              <a:gd name="connsiteY55" fmla="*/ 4214165 h 6858000"/>
              <a:gd name="connsiteX56" fmla="*/ 586171 w 1472087"/>
              <a:gd name="connsiteY56" fmla="*/ 4090296 h 6858000"/>
              <a:gd name="connsiteX57" fmla="*/ 571427 w 1472087"/>
              <a:gd name="connsiteY57" fmla="*/ 4033999 h 6858000"/>
              <a:gd name="connsiteX58" fmla="*/ 572576 w 1472087"/>
              <a:gd name="connsiteY58" fmla="*/ 4031933 h 6858000"/>
              <a:gd name="connsiteX59" fmla="*/ 571152 w 1472087"/>
              <a:gd name="connsiteY59" fmla="*/ 4013953 h 6858000"/>
              <a:gd name="connsiteX60" fmla="*/ 557447 w 1472087"/>
              <a:gd name="connsiteY60" fmla="*/ 3974753 h 6858000"/>
              <a:gd name="connsiteX61" fmla="*/ 559045 w 1472087"/>
              <a:gd name="connsiteY61" fmla="*/ 3969950 h 6858000"/>
              <a:gd name="connsiteX62" fmla="*/ 552467 w 1472087"/>
              <a:gd name="connsiteY62" fmla="*/ 3933779 h 6858000"/>
              <a:gd name="connsiteX63" fmla="*/ 553798 w 1472087"/>
              <a:gd name="connsiteY63" fmla="*/ 3933093 h 6858000"/>
              <a:gd name="connsiteX64" fmla="*/ 558152 w 1472087"/>
              <a:gd name="connsiteY64" fmla="*/ 3922082 h 6858000"/>
              <a:gd name="connsiteX65" fmla="*/ 563230 w 1472087"/>
              <a:gd name="connsiteY65" fmla="*/ 3901461 h 6858000"/>
              <a:gd name="connsiteX66" fmla="*/ 585824 w 1472087"/>
              <a:gd name="connsiteY66" fmla="*/ 3813873 h 6858000"/>
              <a:gd name="connsiteX67" fmla="*/ 585249 w 1472087"/>
              <a:gd name="connsiteY67" fmla="*/ 3806161 h 6858000"/>
              <a:gd name="connsiteX68" fmla="*/ 585556 w 1472087"/>
              <a:gd name="connsiteY68" fmla="*/ 3805957 h 6858000"/>
              <a:gd name="connsiteX69" fmla="*/ 585583 w 1472087"/>
              <a:gd name="connsiteY69" fmla="*/ 3797724 h 6858000"/>
              <a:gd name="connsiteX70" fmla="*/ 584198 w 1472087"/>
              <a:gd name="connsiteY70" fmla="*/ 3792098 h 6858000"/>
              <a:gd name="connsiteX71" fmla="*/ 583082 w 1472087"/>
              <a:gd name="connsiteY71" fmla="*/ 3777135 h 6858000"/>
              <a:gd name="connsiteX72" fmla="*/ 584815 w 1472087"/>
              <a:gd name="connsiteY72" fmla="*/ 3771656 h 6858000"/>
              <a:gd name="connsiteX73" fmla="*/ 588558 w 1472087"/>
              <a:gd name="connsiteY73" fmla="*/ 3769007 h 6858000"/>
              <a:gd name="connsiteX74" fmla="*/ 588024 w 1472087"/>
              <a:gd name="connsiteY74" fmla="*/ 3767709 h 6858000"/>
              <a:gd name="connsiteX75" fmla="*/ 596720 w 1472087"/>
              <a:gd name="connsiteY75" fmla="*/ 3738082 h 6858000"/>
              <a:gd name="connsiteX76" fmla="*/ 604066 w 1472087"/>
              <a:gd name="connsiteY76" fmla="*/ 3673397 h 6858000"/>
              <a:gd name="connsiteX77" fmla="*/ 603362 w 1472087"/>
              <a:gd name="connsiteY77" fmla="*/ 3637109 h 6858000"/>
              <a:gd name="connsiteX78" fmla="*/ 606805 w 1472087"/>
              <a:gd name="connsiteY78" fmla="*/ 3536883 h 6858000"/>
              <a:gd name="connsiteX79" fmla="*/ 614343 w 1472087"/>
              <a:gd name="connsiteY79" fmla="*/ 3435652 h 6858000"/>
              <a:gd name="connsiteX80" fmla="*/ 616014 w 1472087"/>
              <a:gd name="connsiteY80" fmla="*/ 3307769 h 6858000"/>
              <a:gd name="connsiteX81" fmla="*/ 633577 w 1472087"/>
              <a:gd name="connsiteY81" fmla="*/ 3250522 h 6858000"/>
              <a:gd name="connsiteX82" fmla="*/ 634002 w 1472087"/>
              <a:gd name="connsiteY82" fmla="*/ 3229163 h 6858000"/>
              <a:gd name="connsiteX83" fmla="*/ 635825 w 1472087"/>
              <a:gd name="connsiteY83" fmla="*/ 3217217 h 6858000"/>
              <a:gd name="connsiteX84" fmla="*/ 622660 w 1472087"/>
              <a:gd name="connsiteY84" fmla="*/ 3183755 h 6858000"/>
              <a:gd name="connsiteX85" fmla="*/ 623161 w 1472087"/>
              <a:gd name="connsiteY85" fmla="*/ 3178642 h 6858000"/>
              <a:gd name="connsiteX86" fmla="*/ 610761 w 1472087"/>
              <a:gd name="connsiteY86" fmla="*/ 3158586 h 6858000"/>
              <a:gd name="connsiteX87" fmla="*/ 595946 w 1472087"/>
              <a:gd name="connsiteY87" fmla="*/ 3129034 h 6858000"/>
              <a:gd name="connsiteX88" fmla="*/ 596611 w 1472087"/>
              <a:gd name="connsiteY88" fmla="*/ 3126682 h 6858000"/>
              <a:gd name="connsiteX89" fmla="*/ 587479 w 1472087"/>
              <a:gd name="connsiteY89" fmla="*/ 3114519 h 6858000"/>
              <a:gd name="connsiteX90" fmla="*/ 574088 w 1472087"/>
              <a:gd name="connsiteY90" fmla="*/ 3106272 h 6858000"/>
              <a:gd name="connsiteX91" fmla="*/ 546818 w 1472087"/>
              <a:gd name="connsiteY91" fmla="*/ 2958185 h 6858000"/>
              <a:gd name="connsiteX92" fmla="*/ 489432 w 1472087"/>
              <a:gd name="connsiteY92" fmla="*/ 2762989 h 6858000"/>
              <a:gd name="connsiteX93" fmla="*/ 438350 w 1472087"/>
              <a:gd name="connsiteY93" fmla="*/ 2554718 h 6858000"/>
              <a:gd name="connsiteX94" fmla="*/ 418444 w 1472087"/>
              <a:gd name="connsiteY94" fmla="*/ 2485734 h 6858000"/>
              <a:gd name="connsiteX95" fmla="*/ 409167 w 1472087"/>
              <a:gd name="connsiteY95" fmla="*/ 2447068 h 6858000"/>
              <a:gd name="connsiteX96" fmla="*/ 396128 w 1472087"/>
              <a:gd name="connsiteY96" fmla="*/ 2425819 h 6858000"/>
              <a:gd name="connsiteX97" fmla="*/ 402127 w 1472087"/>
              <a:gd name="connsiteY97" fmla="*/ 2402874 h 6858000"/>
              <a:gd name="connsiteX98" fmla="*/ 404739 w 1472087"/>
              <a:gd name="connsiteY98" fmla="*/ 2381443 h 6858000"/>
              <a:gd name="connsiteX99" fmla="*/ 381068 w 1472087"/>
              <a:gd name="connsiteY99" fmla="*/ 2261920 h 6858000"/>
              <a:gd name="connsiteX100" fmla="*/ 370955 w 1472087"/>
              <a:gd name="connsiteY100" fmla="*/ 2195378 h 6858000"/>
              <a:gd name="connsiteX101" fmla="*/ 355172 w 1472087"/>
              <a:gd name="connsiteY101" fmla="*/ 2155135 h 6858000"/>
              <a:gd name="connsiteX102" fmla="*/ 352630 w 1472087"/>
              <a:gd name="connsiteY102" fmla="*/ 2118008 h 6858000"/>
              <a:gd name="connsiteX103" fmla="*/ 353623 w 1472087"/>
              <a:gd name="connsiteY103" fmla="*/ 2050531 h 6858000"/>
              <a:gd name="connsiteX104" fmla="*/ 345429 w 1472087"/>
              <a:gd name="connsiteY104" fmla="*/ 1963269 h 6858000"/>
              <a:gd name="connsiteX105" fmla="*/ 326607 w 1472087"/>
              <a:gd name="connsiteY105" fmla="*/ 1906352 h 6858000"/>
              <a:gd name="connsiteX106" fmla="*/ 303164 w 1472087"/>
              <a:gd name="connsiteY106" fmla="*/ 1861531 h 6858000"/>
              <a:gd name="connsiteX107" fmla="*/ 256963 w 1472087"/>
              <a:gd name="connsiteY107" fmla="*/ 1732919 h 6858000"/>
              <a:gd name="connsiteX108" fmla="*/ 229274 w 1472087"/>
              <a:gd name="connsiteY108" fmla="*/ 1663540 h 6858000"/>
              <a:gd name="connsiteX109" fmla="*/ 228400 w 1472087"/>
              <a:gd name="connsiteY109" fmla="*/ 1615777 h 6858000"/>
              <a:gd name="connsiteX110" fmla="*/ 209195 w 1472087"/>
              <a:gd name="connsiteY110" fmla="*/ 1563678 h 6858000"/>
              <a:gd name="connsiteX111" fmla="*/ 222275 w 1472087"/>
              <a:gd name="connsiteY111" fmla="*/ 1519474 h 6858000"/>
              <a:gd name="connsiteX112" fmla="*/ 215017 w 1472087"/>
              <a:gd name="connsiteY112" fmla="*/ 1477995 h 6858000"/>
              <a:gd name="connsiteX113" fmla="*/ 201102 w 1472087"/>
              <a:gd name="connsiteY113" fmla="*/ 1373769 h 6858000"/>
              <a:gd name="connsiteX114" fmla="*/ 209409 w 1472087"/>
              <a:gd name="connsiteY114" fmla="*/ 1307086 h 6858000"/>
              <a:gd name="connsiteX115" fmla="*/ 210597 w 1472087"/>
              <a:gd name="connsiteY115" fmla="*/ 1189033 h 6858000"/>
              <a:gd name="connsiteX116" fmla="*/ 215282 w 1472087"/>
              <a:gd name="connsiteY116" fmla="*/ 1168288 h 6858000"/>
              <a:gd name="connsiteX117" fmla="*/ 207564 w 1472087"/>
              <a:gd name="connsiteY117" fmla="*/ 1142577 h 6858000"/>
              <a:gd name="connsiteX118" fmla="*/ 196870 w 1472087"/>
              <a:gd name="connsiteY118" fmla="*/ 1088484 h 6858000"/>
              <a:gd name="connsiteX119" fmla="*/ 185606 w 1472087"/>
              <a:gd name="connsiteY119" fmla="*/ 1016103 h 6858000"/>
              <a:gd name="connsiteX120" fmla="*/ 187062 w 1472087"/>
              <a:gd name="connsiteY120" fmla="*/ 932283 h 6858000"/>
              <a:gd name="connsiteX121" fmla="*/ 189298 w 1472087"/>
              <a:gd name="connsiteY121" fmla="*/ 915925 h 6858000"/>
              <a:gd name="connsiteX122" fmla="*/ 181927 w 1472087"/>
              <a:gd name="connsiteY122" fmla="*/ 896999 h 6858000"/>
              <a:gd name="connsiteX123" fmla="*/ 151335 w 1472087"/>
              <a:gd name="connsiteY123" fmla="*/ 821517 h 6858000"/>
              <a:gd name="connsiteX124" fmla="*/ 130285 w 1472087"/>
              <a:gd name="connsiteY124" fmla="*/ 751353 h 6858000"/>
              <a:gd name="connsiteX125" fmla="*/ 129843 w 1472087"/>
              <a:gd name="connsiteY125" fmla="*/ 721230 h 6858000"/>
              <a:gd name="connsiteX126" fmla="*/ 115514 w 1472087"/>
              <a:gd name="connsiteY126" fmla="*/ 681659 h 6858000"/>
              <a:gd name="connsiteX127" fmla="*/ 100933 w 1472087"/>
              <a:gd name="connsiteY127" fmla="*/ 635218 h 6858000"/>
              <a:gd name="connsiteX128" fmla="*/ 105944 w 1472087"/>
              <a:gd name="connsiteY128" fmla="*/ 613763 h 6858000"/>
              <a:gd name="connsiteX129" fmla="*/ 91886 w 1472087"/>
              <a:gd name="connsiteY129" fmla="*/ 598582 h 6858000"/>
              <a:gd name="connsiteX130" fmla="*/ 91567 w 1472087"/>
              <a:gd name="connsiteY130" fmla="*/ 576846 h 6858000"/>
              <a:gd name="connsiteX131" fmla="*/ 71193 w 1472087"/>
              <a:gd name="connsiteY131" fmla="*/ 530055 h 6858000"/>
              <a:gd name="connsiteX132" fmla="*/ 70441 w 1472087"/>
              <a:gd name="connsiteY132" fmla="*/ 465389 h 6858000"/>
              <a:gd name="connsiteX133" fmla="*/ 53364 w 1472087"/>
              <a:gd name="connsiteY133" fmla="*/ 424699 h 6858000"/>
              <a:gd name="connsiteX134" fmla="*/ 53739 w 1472087"/>
              <a:gd name="connsiteY134" fmla="*/ 404917 h 6858000"/>
              <a:gd name="connsiteX135" fmla="*/ 33696 w 1472087"/>
              <a:gd name="connsiteY135" fmla="*/ 367211 h 6858000"/>
              <a:gd name="connsiteX136" fmla="*/ 0 w 1472087"/>
              <a:gd name="connsiteY136" fmla="*/ 268519 h 6858000"/>
              <a:gd name="connsiteX137" fmla="*/ 173467 w 1472087"/>
              <a:gd name="connsiteY137" fmla="*/ 144983 h 6858000"/>
              <a:gd name="connsiteX138" fmla="*/ 185751 w 1472087"/>
              <a:gd name="connsiteY138" fmla="*/ 55288 h 6858000"/>
              <a:gd name="connsiteX139" fmla="*/ 145305 w 1472087"/>
              <a:gd name="connsiteY139" fmla="*/ 0 h 6858000"/>
              <a:gd name="connsiteX0" fmla="*/ 112107 w 1438889"/>
              <a:gd name="connsiteY0" fmla="*/ 0 h 6858000"/>
              <a:gd name="connsiteX1" fmla="*/ 1438889 w 1438889"/>
              <a:gd name="connsiteY1" fmla="*/ 0 h 6858000"/>
              <a:gd name="connsiteX2" fmla="*/ 1438889 w 1438889"/>
              <a:gd name="connsiteY2" fmla="*/ 6858000 h 6858000"/>
              <a:gd name="connsiteX3" fmla="*/ 175583 w 1438889"/>
              <a:gd name="connsiteY3" fmla="*/ 6857735 h 6858000"/>
              <a:gd name="connsiteX4" fmla="*/ 212176 w 1438889"/>
              <a:gd name="connsiteY4" fmla="*/ 6776847 h 6858000"/>
              <a:gd name="connsiteX5" fmla="*/ 223676 w 1438889"/>
              <a:gd name="connsiteY5" fmla="*/ 6737706 h 6858000"/>
              <a:gd name="connsiteX6" fmla="*/ 248415 w 1438889"/>
              <a:gd name="connsiteY6" fmla="*/ 6691589 h 6858000"/>
              <a:gd name="connsiteX7" fmla="*/ 225972 w 1438889"/>
              <a:gd name="connsiteY7" fmla="*/ 6659970 h 6858000"/>
              <a:gd name="connsiteX8" fmla="*/ 241063 w 1438889"/>
              <a:gd name="connsiteY8" fmla="*/ 6636211 h 6858000"/>
              <a:gd name="connsiteX9" fmla="*/ 258507 w 1438889"/>
              <a:gd name="connsiteY9" fmla="*/ 6594177 h 6858000"/>
              <a:gd name="connsiteX10" fmla="*/ 272547 w 1438889"/>
              <a:gd name="connsiteY10" fmla="*/ 6557575 h 6858000"/>
              <a:gd name="connsiteX11" fmla="*/ 325504 w 1438889"/>
              <a:gd name="connsiteY11" fmla="*/ 6492130 h 6858000"/>
              <a:gd name="connsiteX12" fmla="*/ 341191 w 1438889"/>
              <a:gd name="connsiteY12" fmla="*/ 6431610 h 6858000"/>
              <a:gd name="connsiteX13" fmla="*/ 384896 w 1438889"/>
              <a:gd name="connsiteY13" fmla="*/ 6379786 h 6858000"/>
              <a:gd name="connsiteX14" fmla="*/ 368119 w 1438889"/>
              <a:gd name="connsiteY14" fmla="*/ 6334727 h 6858000"/>
              <a:gd name="connsiteX15" fmla="*/ 345534 w 1438889"/>
              <a:gd name="connsiteY15" fmla="*/ 6313295 h 6858000"/>
              <a:gd name="connsiteX16" fmla="*/ 352698 w 1438889"/>
              <a:gd name="connsiteY16" fmla="*/ 6280046 h 6858000"/>
              <a:gd name="connsiteX17" fmla="*/ 335443 w 1438889"/>
              <a:gd name="connsiteY17" fmla="*/ 6270265 h 6858000"/>
              <a:gd name="connsiteX18" fmla="*/ 362471 w 1438889"/>
              <a:gd name="connsiteY18" fmla="*/ 6252834 h 6858000"/>
              <a:gd name="connsiteX19" fmla="*/ 340463 w 1438889"/>
              <a:gd name="connsiteY19" fmla="*/ 6202459 h 6858000"/>
              <a:gd name="connsiteX20" fmla="*/ 339261 w 1438889"/>
              <a:gd name="connsiteY20" fmla="*/ 6153037 h 6858000"/>
              <a:gd name="connsiteX21" fmla="*/ 354676 w 1438889"/>
              <a:gd name="connsiteY21" fmla="*/ 6078132 h 6858000"/>
              <a:gd name="connsiteX22" fmla="*/ 342063 w 1438889"/>
              <a:gd name="connsiteY22" fmla="*/ 6028119 h 6858000"/>
              <a:gd name="connsiteX23" fmla="*/ 327292 w 1438889"/>
              <a:gd name="connsiteY23" fmla="*/ 5926735 h 6858000"/>
              <a:gd name="connsiteX24" fmla="*/ 376804 w 1438889"/>
              <a:gd name="connsiteY24" fmla="*/ 5712857 h 6858000"/>
              <a:gd name="connsiteX25" fmla="*/ 355879 w 1438889"/>
              <a:gd name="connsiteY25" fmla="*/ 5676393 h 6858000"/>
              <a:gd name="connsiteX26" fmla="*/ 395471 w 1438889"/>
              <a:gd name="connsiteY26" fmla="*/ 5563435 h 6858000"/>
              <a:gd name="connsiteX27" fmla="*/ 442601 w 1438889"/>
              <a:gd name="connsiteY27" fmla="*/ 5437125 h 6858000"/>
              <a:gd name="connsiteX28" fmla="*/ 456169 w 1438889"/>
              <a:gd name="connsiteY28" fmla="*/ 5396260 h 6858000"/>
              <a:gd name="connsiteX29" fmla="*/ 472150 w 1438889"/>
              <a:gd name="connsiteY29" fmla="*/ 5330009 h 6858000"/>
              <a:gd name="connsiteX30" fmla="*/ 505643 w 1438889"/>
              <a:gd name="connsiteY30" fmla="*/ 5273739 h 6858000"/>
              <a:gd name="connsiteX31" fmla="*/ 515242 w 1438889"/>
              <a:gd name="connsiteY31" fmla="*/ 5241779 h 6858000"/>
              <a:gd name="connsiteX32" fmla="*/ 526468 w 1438889"/>
              <a:gd name="connsiteY32" fmla="*/ 5225268 h 6858000"/>
              <a:gd name="connsiteX33" fmla="*/ 527488 w 1438889"/>
              <a:gd name="connsiteY33" fmla="*/ 5217684 h 6858000"/>
              <a:gd name="connsiteX34" fmla="*/ 534829 w 1438889"/>
              <a:gd name="connsiteY34" fmla="*/ 5193377 h 6858000"/>
              <a:gd name="connsiteX35" fmla="*/ 538132 w 1438889"/>
              <a:gd name="connsiteY35" fmla="*/ 5179288 h 6858000"/>
              <a:gd name="connsiteX36" fmla="*/ 539116 w 1438889"/>
              <a:gd name="connsiteY36" fmla="*/ 5173621 h 6858000"/>
              <a:gd name="connsiteX37" fmla="*/ 534750 w 1438889"/>
              <a:gd name="connsiteY37" fmla="*/ 5159961 h 6858000"/>
              <a:gd name="connsiteX38" fmla="*/ 541427 w 1438889"/>
              <a:gd name="connsiteY38" fmla="*/ 5144295 h 6858000"/>
              <a:gd name="connsiteX39" fmla="*/ 538360 w 1438889"/>
              <a:gd name="connsiteY39" fmla="*/ 5125185 h 6858000"/>
              <a:gd name="connsiteX40" fmla="*/ 545190 w 1438889"/>
              <a:gd name="connsiteY40" fmla="*/ 5121884 h 6858000"/>
              <a:gd name="connsiteX41" fmla="*/ 552226 w 1438889"/>
              <a:gd name="connsiteY41" fmla="*/ 5067850 h 6858000"/>
              <a:gd name="connsiteX42" fmla="*/ 554957 w 1438889"/>
              <a:gd name="connsiteY42" fmla="*/ 5060861 h 6858000"/>
              <a:gd name="connsiteX43" fmla="*/ 551661 w 1438889"/>
              <a:gd name="connsiteY43" fmla="*/ 5034192 h 6858000"/>
              <a:gd name="connsiteX44" fmla="*/ 553215 w 1438889"/>
              <a:gd name="connsiteY44" fmla="*/ 4993030 h 6858000"/>
              <a:gd name="connsiteX45" fmla="*/ 560124 w 1438889"/>
              <a:gd name="connsiteY45" fmla="*/ 4946844 h 6858000"/>
              <a:gd name="connsiteX46" fmla="*/ 555980 w 1438889"/>
              <a:gd name="connsiteY46" fmla="*/ 4932692 h 6858000"/>
              <a:gd name="connsiteX47" fmla="*/ 571383 w 1438889"/>
              <a:gd name="connsiteY47" fmla="*/ 4858827 h 6858000"/>
              <a:gd name="connsiteX48" fmla="*/ 577286 w 1438889"/>
              <a:gd name="connsiteY48" fmla="*/ 4821170 h 6858000"/>
              <a:gd name="connsiteX49" fmla="*/ 582019 w 1438889"/>
              <a:gd name="connsiteY49" fmla="*/ 4780965 h 6858000"/>
              <a:gd name="connsiteX50" fmla="*/ 583312 w 1438889"/>
              <a:gd name="connsiteY50" fmla="*/ 4750867 h 6858000"/>
              <a:gd name="connsiteX51" fmla="*/ 581119 w 1438889"/>
              <a:gd name="connsiteY51" fmla="*/ 4690749 h 6858000"/>
              <a:gd name="connsiteX52" fmla="*/ 576599 w 1438889"/>
              <a:gd name="connsiteY52" fmla="*/ 4584173 h 6858000"/>
              <a:gd name="connsiteX53" fmla="*/ 571682 w 1438889"/>
              <a:gd name="connsiteY53" fmla="*/ 4444346 h 6858000"/>
              <a:gd name="connsiteX54" fmla="*/ 568247 w 1438889"/>
              <a:gd name="connsiteY54" fmla="*/ 4375228 h 6858000"/>
              <a:gd name="connsiteX55" fmla="*/ 548900 w 1438889"/>
              <a:gd name="connsiteY55" fmla="*/ 4214165 h 6858000"/>
              <a:gd name="connsiteX56" fmla="*/ 552973 w 1438889"/>
              <a:gd name="connsiteY56" fmla="*/ 4090296 h 6858000"/>
              <a:gd name="connsiteX57" fmla="*/ 538229 w 1438889"/>
              <a:gd name="connsiteY57" fmla="*/ 4033999 h 6858000"/>
              <a:gd name="connsiteX58" fmla="*/ 539378 w 1438889"/>
              <a:gd name="connsiteY58" fmla="*/ 4031933 h 6858000"/>
              <a:gd name="connsiteX59" fmla="*/ 537954 w 1438889"/>
              <a:gd name="connsiteY59" fmla="*/ 4013953 h 6858000"/>
              <a:gd name="connsiteX60" fmla="*/ 524249 w 1438889"/>
              <a:gd name="connsiteY60" fmla="*/ 3974753 h 6858000"/>
              <a:gd name="connsiteX61" fmla="*/ 525847 w 1438889"/>
              <a:gd name="connsiteY61" fmla="*/ 3969950 h 6858000"/>
              <a:gd name="connsiteX62" fmla="*/ 519269 w 1438889"/>
              <a:gd name="connsiteY62" fmla="*/ 3933779 h 6858000"/>
              <a:gd name="connsiteX63" fmla="*/ 520600 w 1438889"/>
              <a:gd name="connsiteY63" fmla="*/ 3933093 h 6858000"/>
              <a:gd name="connsiteX64" fmla="*/ 524954 w 1438889"/>
              <a:gd name="connsiteY64" fmla="*/ 3922082 h 6858000"/>
              <a:gd name="connsiteX65" fmla="*/ 530032 w 1438889"/>
              <a:gd name="connsiteY65" fmla="*/ 3901461 h 6858000"/>
              <a:gd name="connsiteX66" fmla="*/ 552626 w 1438889"/>
              <a:gd name="connsiteY66" fmla="*/ 3813873 h 6858000"/>
              <a:gd name="connsiteX67" fmla="*/ 552051 w 1438889"/>
              <a:gd name="connsiteY67" fmla="*/ 3806161 h 6858000"/>
              <a:gd name="connsiteX68" fmla="*/ 552358 w 1438889"/>
              <a:gd name="connsiteY68" fmla="*/ 3805957 h 6858000"/>
              <a:gd name="connsiteX69" fmla="*/ 552385 w 1438889"/>
              <a:gd name="connsiteY69" fmla="*/ 3797724 h 6858000"/>
              <a:gd name="connsiteX70" fmla="*/ 551000 w 1438889"/>
              <a:gd name="connsiteY70" fmla="*/ 3792098 h 6858000"/>
              <a:gd name="connsiteX71" fmla="*/ 549884 w 1438889"/>
              <a:gd name="connsiteY71" fmla="*/ 3777135 h 6858000"/>
              <a:gd name="connsiteX72" fmla="*/ 551617 w 1438889"/>
              <a:gd name="connsiteY72" fmla="*/ 3771656 h 6858000"/>
              <a:gd name="connsiteX73" fmla="*/ 555360 w 1438889"/>
              <a:gd name="connsiteY73" fmla="*/ 3769007 h 6858000"/>
              <a:gd name="connsiteX74" fmla="*/ 554826 w 1438889"/>
              <a:gd name="connsiteY74" fmla="*/ 3767709 h 6858000"/>
              <a:gd name="connsiteX75" fmla="*/ 563522 w 1438889"/>
              <a:gd name="connsiteY75" fmla="*/ 3738082 h 6858000"/>
              <a:gd name="connsiteX76" fmla="*/ 570868 w 1438889"/>
              <a:gd name="connsiteY76" fmla="*/ 3673397 h 6858000"/>
              <a:gd name="connsiteX77" fmla="*/ 570164 w 1438889"/>
              <a:gd name="connsiteY77" fmla="*/ 3637109 h 6858000"/>
              <a:gd name="connsiteX78" fmla="*/ 573607 w 1438889"/>
              <a:gd name="connsiteY78" fmla="*/ 3536883 h 6858000"/>
              <a:gd name="connsiteX79" fmla="*/ 581145 w 1438889"/>
              <a:gd name="connsiteY79" fmla="*/ 3435652 h 6858000"/>
              <a:gd name="connsiteX80" fmla="*/ 582816 w 1438889"/>
              <a:gd name="connsiteY80" fmla="*/ 3307769 h 6858000"/>
              <a:gd name="connsiteX81" fmla="*/ 600379 w 1438889"/>
              <a:gd name="connsiteY81" fmla="*/ 3250522 h 6858000"/>
              <a:gd name="connsiteX82" fmla="*/ 600804 w 1438889"/>
              <a:gd name="connsiteY82" fmla="*/ 3229163 h 6858000"/>
              <a:gd name="connsiteX83" fmla="*/ 602627 w 1438889"/>
              <a:gd name="connsiteY83" fmla="*/ 3217217 h 6858000"/>
              <a:gd name="connsiteX84" fmla="*/ 589462 w 1438889"/>
              <a:gd name="connsiteY84" fmla="*/ 3183755 h 6858000"/>
              <a:gd name="connsiteX85" fmla="*/ 589963 w 1438889"/>
              <a:gd name="connsiteY85" fmla="*/ 3178642 h 6858000"/>
              <a:gd name="connsiteX86" fmla="*/ 577563 w 1438889"/>
              <a:gd name="connsiteY86" fmla="*/ 3158586 h 6858000"/>
              <a:gd name="connsiteX87" fmla="*/ 562748 w 1438889"/>
              <a:gd name="connsiteY87" fmla="*/ 3129034 h 6858000"/>
              <a:gd name="connsiteX88" fmla="*/ 563413 w 1438889"/>
              <a:gd name="connsiteY88" fmla="*/ 3126682 h 6858000"/>
              <a:gd name="connsiteX89" fmla="*/ 554281 w 1438889"/>
              <a:gd name="connsiteY89" fmla="*/ 3114519 h 6858000"/>
              <a:gd name="connsiteX90" fmla="*/ 540890 w 1438889"/>
              <a:gd name="connsiteY90" fmla="*/ 3106272 h 6858000"/>
              <a:gd name="connsiteX91" fmla="*/ 513620 w 1438889"/>
              <a:gd name="connsiteY91" fmla="*/ 2958185 h 6858000"/>
              <a:gd name="connsiteX92" fmla="*/ 456234 w 1438889"/>
              <a:gd name="connsiteY92" fmla="*/ 2762989 h 6858000"/>
              <a:gd name="connsiteX93" fmla="*/ 405152 w 1438889"/>
              <a:gd name="connsiteY93" fmla="*/ 2554718 h 6858000"/>
              <a:gd name="connsiteX94" fmla="*/ 385246 w 1438889"/>
              <a:gd name="connsiteY94" fmla="*/ 2485734 h 6858000"/>
              <a:gd name="connsiteX95" fmla="*/ 375969 w 1438889"/>
              <a:gd name="connsiteY95" fmla="*/ 2447068 h 6858000"/>
              <a:gd name="connsiteX96" fmla="*/ 362930 w 1438889"/>
              <a:gd name="connsiteY96" fmla="*/ 2425819 h 6858000"/>
              <a:gd name="connsiteX97" fmla="*/ 368929 w 1438889"/>
              <a:gd name="connsiteY97" fmla="*/ 2402874 h 6858000"/>
              <a:gd name="connsiteX98" fmla="*/ 371541 w 1438889"/>
              <a:gd name="connsiteY98" fmla="*/ 2381443 h 6858000"/>
              <a:gd name="connsiteX99" fmla="*/ 347870 w 1438889"/>
              <a:gd name="connsiteY99" fmla="*/ 2261920 h 6858000"/>
              <a:gd name="connsiteX100" fmla="*/ 337757 w 1438889"/>
              <a:gd name="connsiteY100" fmla="*/ 2195378 h 6858000"/>
              <a:gd name="connsiteX101" fmla="*/ 321974 w 1438889"/>
              <a:gd name="connsiteY101" fmla="*/ 2155135 h 6858000"/>
              <a:gd name="connsiteX102" fmla="*/ 319432 w 1438889"/>
              <a:gd name="connsiteY102" fmla="*/ 2118008 h 6858000"/>
              <a:gd name="connsiteX103" fmla="*/ 320425 w 1438889"/>
              <a:gd name="connsiteY103" fmla="*/ 2050531 h 6858000"/>
              <a:gd name="connsiteX104" fmla="*/ 312231 w 1438889"/>
              <a:gd name="connsiteY104" fmla="*/ 1963269 h 6858000"/>
              <a:gd name="connsiteX105" fmla="*/ 293409 w 1438889"/>
              <a:gd name="connsiteY105" fmla="*/ 1906352 h 6858000"/>
              <a:gd name="connsiteX106" fmla="*/ 269966 w 1438889"/>
              <a:gd name="connsiteY106" fmla="*/ 1861531 h 6858000"/>
              <a:gd name="connsiteX107" fmla="*/ 223765 w 1438889"/>
              <a:gd name="connsiteY107" fmla="*/ 1732919 h 6858000"/>
              <a:gd name="connsiteX108" fmla="*/ 196076 w 1438889"/>
              <a:gd name="connsiteY108" fmla="*/ 1663540 h 6858000"/>
              <a:gd name="connsiteX109" fmla="*/ 195202 w 1438889"/>
              <a:gd name="connsiteY109" fmla="*/ 1615777 h 6858000"/>
              <a:gd name="connsiteX110" fmla="*/ 175997 w 1438889"/>
              <a:gd name="connsiteY110" fmla="*/ 1563678 h 6858000"/>
              <a:gd name="connsiteX111" fmla="*/ 189077 w 1438889"/>
              <a:gd name="connsiteY111" fmla="*/ 1519474 h 6858000"/>
              <a:gd name="connsiteX112" fmla="*/ 181819 w 1438889"/>
              <a:gd name="connsiteY112" fmla="*/ 1477995 h 6858000"/>
              <a:gd name="connsiteX113" fmla="*/ 167904 w 1438889"/>
              <a:gd name="connsiteY113" fmla="*/ 1373769 h 6858000"/>
              <a:gd name="connsiteX114" fmla="*/ 176211 w 1438889"/>
              <a:gd name="connsiteY114" fmla="*/ 1307086 h 6858000"/>
              <a:gd name="connsiteX115" fmla="*/ 177399 w 1438889"/>
              <a:gd name="connsiteY115" fmla="*/ 1189033 h 6858000"/>
              <a:gd name="connsiteX116" fmla="*/ 182084 w 1438889"/>
              <a:gd name="connsiteY116" fmla="*/ 1168288 h 6858000"/>
              <a:gd name="connsiteX117" fmla="*/ 174366 w 1438889"/>
              <a:gd name="connsiteY117" fmla="*/ 1142577 h 6858000"/>
              <a:gd name="connsiteX118" fmla="*/ 163672 w 1438889"/>
              <a:gd name="connsiteY118" fmla="*/ 1088484 h 6858000"/>
              <a:gd name="connsiteX119" fmla="*/ 152408 w 1438889"/>
              <a:gd name="connsiteY119" fmla="*/ 1016103 h 6858000"/>
              <a:gd name="connsiteX120" fmla="*/ 153864 w 1438889"/>
              <a:gd name="connsiteY120" fmla="*/ 932283 h 6858000"/>
              <a:gd name="connsiteX121" fmla="*/ 156100 w 1438889"/>
              <a:gd name="connsiteY121" fmla="*/ 915925 h 6858000"/>
              <a:gd name="connsiteX122" fmla="*/ 148729 w 1438889"/>
              <a:gd name="connsiteY122" fmla="*/ 896999 h 6858000"/>
              <a:gd name="connsiteX123" fmla="*/ 118137 w 1438889"/>
              <a:gd name="connsiteY123" fmla="*/ 821517 h 6858000"/>
              <a:gd name="connsiteX124" fmla="*/ 97087 w 1438889"/>
              <a:gd name="connsiteY124" fmla="*/ 751353 h 6858000"/>
              <a:gd name="connsiteX125" fmla="*/ 96645 w 1438889"/>
              <a:gd name="connsiteY125" fmla="*/ 721230 h 6858000"/>
              <a:gd name="connsiteX126" fmla="*/ 82316 w 1438889"/>
              <a:gd name="connsiteY126" fmla="*/ 681659 h 6858000"/>
              <a:gd name="connsiteX127" fmla="*/ 67735 w 1438889"/>
              <a:gd name="connsiteY127" fmla="*/ 635218 h 6858000"/>
              <a:gd name="connsiteX128" fmla="*/ 72746 w 1438889"/>
              <a:gd name="connsiteY128" fmla="*/ 613763 h 6858000"/>
              <a:gd name="connsiteX129" fmla="*/ 58688 w 1438889"/>
              <a:gd name="connsiteY129" fmla="*/ 598582 h 6858000"/>
              <a:gd name="connsiteX130" fmla="*/ 58369 w 1438889"/>
              <a:gd name="connsiteY130" fmla="*/ 576846 h 6858000"/>
              <a:gd name="connsiteX131" fmla="*/ 37995 w 1438889"/>
              <a:gd name="connsiteY131" fmla="*/ 530055 h 6858000"/>
              <a:gd name="connsiteX132" fmla="*/ 37243 w 1438889"/>
              <a:gd name="connsiteY132" fmla="*/ 465389 h 6858000"/>
              <a:gd name="connsiteX133" fmla="*/ 20166 w 1438889"/>
              <a:gd name="connsiteY133" fmla="*/ 424699 h 6858000"/>
              <a:gd name="connsiteX134" fmla="*/ 20541 w 1438889"/>
              <a:gd name="connsiteY134" fmla="*/ 404917 h 6858000"/>
              <a:gd name="connsiteX135" fmla="*/ 498 w 1438889"/>
              <a:gd name="connsiteY135" fmla="*/ 367211 h 6858000"/>
              <a:gd name="connsiteX136" fmla="*/ 148559 w 1438889"/>
              <a:gd name="connsiteY136" fmla="*/ 212860 h 6858000"/>
              <a:gd name="connsiteX137" fmla="*/ 140269 w 1438889"/>
              <a:gd name="connsiteY137" fmla="*/ 144983 h 6858000"/>
              <a:gd name="connsiteX138" fmla="*/ 152553 w 1438889"/>
              <a:gd name="connsiteY138" fmla="*/ 55288 h 6858000"/>
              <a:gd name="connsiteX139" fmla="*/ 112107 w 1438889"/>
              <a:gd name="connsiteY139" fmla="*/ 0 h 6858000"/>
              <a:gd name="connsiteX0" fmla="*/ 92101 w 1418883"/>
              <a:gd name="connsiteY0" fmla="*/ 0 h 6858000"/>
              <a:gd name="connsiteX1" fmla="*/ 1418883 w 1418883"/>
              <a:gd name="connsiteY1" fmla="*/ 0 h 6858000"/>
              <a:gd name="connsiteX2" fmla="*/ 1418883 w 1418883"/>
              <a:gd name="connsiteY2" fmla="*/ 6858000 h 6858000"/>
              <a:gd name="connsiteX3" fmla="*/ 155577 w 1418883"/>
              <a:gd name="connsiteY3" fmla="*/ 6857735 h 6858000"/>
              <a:gd name="connsiteX4" fmla="*/ 192170 w 1418883"/>
              <a:gd name="connsiteY4" fmla="*/ 6776847 h 6858000"/>
              <a:gd name="connsiteX5" fmla="*/ 203670 w 1418883"/>
              <a:gd name="connsiteY5" fmla="*/ 6737706 h 6858000"/>
              <a:gd name="connsiteX6" fmla="*/ 228409 w 1418883"/>
              <a:gd name="connsiteY6" fmla="*/ 6691589 h 6858000"/>
              <a:gd name="connsiteX7" fmla="*/ 205966 w 1418883"/>
              <a:gd name="connsiteY7" fmla="*/ 6659970 h 6858000"/>
              <a:gd name="connsiteX8" fmla="*/ 221057 w 1418883"/>
              <a:gd name="connsiteY8" fmla="*/ 6636211 h 6858000"/>
              <a:gd name="connsiteX9" fmla="*/ 238501 w 1418883"/>
              <a:gd name="connsiteY9" fmla="*/ 6594177 h 6858000"/>
              <a:gd name="connsiteX10" fmla="*/ 252541 w 1418883"/>
              <a:gd name="connsiteY10" fmla="*/ 6557575 h 6858000"/>
              <a:gd name="connsiteX11" fmla="*/ 305498 w 1418883"/>
              <a:gd name="connsiteY11" fmla="*/ 6492130 h 6858000"/>
              <a:gd name="connsiteX12" fmla="*/ 321185 w 1418883"/>
              <a:gd name="connsiteY12" fmla="*/ 6431610 h 6858000"/>
              <a:gd name="connsiteX13" fmla="*/ 364890 w 1418883"/>
              <a:gd name="connsiteY13" fmla="*/ 6379786 h 6858000"/>
              <a:gd name="connsiteX14" fmla="*/ 348113 w 1418883"/>
              <a:gd name="connsiteY14" fmla="*/ 6334727 h 6858000"/>
              <a:gd name="connsiteX15" fmla="*/ 325528 w 1418883"/>
              <a:gd name="connsiteY15" fmla="*/ 6313295 h 6858000"/>
              <a:gd name="connsiteX16" fmla="*/ 332692 w 1418883"/>
              <a:gd name="connsiteY16" fmla="*/ 6280046 h 6858000"/>
              <a:gd name="connsiteX17" fmla="*/ 315437 w 1418883"/>
              <a:gd name="connsiteY17" fmla="*/ 6270265 h 6858000"/>
              <a:gd name="connsiteX18" fmla="*/ 342465 w 1418883"/>
              <a:gd name="connsiteY18" fmla="*/ 6252834 h 6858000"/>
              <a:gd name="connsiteX19" fmla="*/ 320457 w 1418883"/>
              <a:gd name="connsiteY19" fmla="*/ 6202459 h 6858000"/>
              <a:gd name="connsiteX20" fmla="*/ 319255 w 1418883"/>
              <a:gd name="connsiteY20" fmla="*/ 6153037 h 6858000"/>
              <a:gd name="connsiteX21" fmla="*/ 334670 w 1418883"/>
              <a:gd name="connsiteY21" fmla="*/ 6078132 h 6858000"/>
              <a:gd name="connsiteX22" fmla="*/ 322057 w 1418883"/>
              <a:gd name="connsiteY22" fmla="*/ 6028119 h 6858000"/>
              <a:gd name="connsiteX23" fmla="*/ 307286 w 1418883"/>
              <a:gd name="connsiteY23" fmla="*/ 5926735 h 6858000"/>
              <a:gd name="connsiteX24" fmla="*/ 356798 w 1418883"/>
              <a:gd name="connsiteY24" fmla="*/ 5712857 h 6858000"/>
              <a:gd name="connsiteX25" fmla="*/ 335873 w 1418883"/>
              <a:gd name="connsiteY25" fmla="*/ 5676393 h 6858000"/>
              <a:gd name="connsiteX26" fmla="*/ 375465 w 1418883"/>
              <a:gd name="connsiteY26" fmla="*/ 5563435 h 6858000"/>
              <a:gd name="connsiteX27" fmla="*/ 422595 w 1418883"/>
              <a:gd name="connsiteY27" fmla="*/ 5437125 h 6858000"/>
              <a:gd name="connsiteX28" fmla="*/ 436163 w 1418883"/>
              <a:gd name="connsiteY28" fmla="*/ 5396260 h 6858000"/>
              <a:gd name="connsiteX29" fmla="*/ 452144 w 1418883"/>
              <a:gd name="connsiteY29" fmla="*/ 5330009 h 6858000"/>
              <a:gd name="connsiteX30" fmla="*/ 485637 w 1418883"/>
              <a:gd name="connsiteY30" fmla="*/ 5273739 h 6858000"/>
              <a:gd name="connsiteX31" fmla="*/ 495236 w 1418883"/>
              <a:gd name="connsiteY31" fmla="*/ 5241779 h 6858000"/>
              <a:gd name="connsiteX32" fmla="*/ 506462 w 1418883"/>
              <a:gd name="connsiteY32" fmla="*/ 5225268 h 6858000"/>
              <a:gd name="connsiteX33" fmla="*/ 507482 w 1418883"/>
              <a:gd name="connsiteY33" fmla="*/ 5217684 h 6858000"/>
              <a:gd name="connsiteX34" fmla="*/ 514823 w 1418883"/>
              <a:gd name="connsiteY34" fmla="*/ 5193377 h 6858000"/>
              <a:gd name="connsiteX35" fmla="*/ 518126 w 1418883"/>
              <a:gd name="connsiteY35" fmla="*/ 5179288 h 6858000"/>
              <a:gd name="connsiteX36" fmla="*/ 519110 w 1418883"/>
              <a:gd name="connsiteY36" fmla="*/ 5173621 h 6858000"/>
              <a:gd name="connsiteX37" fmla="*/ 514744 w 1418883"/>
              <a:gd name="connsiteY37" fmla="*/ 5159961 h 6858000"/>
              <a:gd name="connsiteX38" fmla="*/ 521421 w 1418883"/>
              <a:gd name="connsiteY38" fmla="*/ 5144295 h 6858000"/>
              <a:gd name="connsiteX39" fmla="*/ 518354 w 1418883"/>
              <a:gd name="connsiteY39" fmla="*/ 5125185 h 6858000"/>
              <a:gd name="connsiteX40" fmla="*/ 525184 w 1418883"/>
              <a:gd name="connsiteY40" fmla="*/ 5121884 h 6858000"/>
              <a:gd name="connsiteX41" fmla="*/ 532220 w 1418883"/>
              <a:gd name="connsiteY41" fmla="*/ 5067850 h 6858000"/>
              <a:gd name="connsiteX42" fmla="*/ 534951 w 1418883"/>
              <a:gd name="connsiteY42" fmla="*/ 5060861 h 6858000"/>
              <a:gd name="connsiteX43" fmla="*/ 531655 w 1418883"/>
              <a:gd name="connsiteY43" fmla="*/ 5034192 h 6858000"/>
              <a:gd name="connsiteX44" fmla="*/ 533209 w 1418883"/>
              <a:gd name="connsiteY44" fmla="*/ 4993030 h 6858000"/>
              <a:gd name="connsiteX45" fmla="*/ 540118 w 1418883"/>
              <a:gd name="connsiteY45" fmla="*/ 4946844 h 6858000"/>
              <a:gd name="connsiteX46" fmla="*/ 535974 w 1418883"/>
              <a:gd name="connsiteY46" fmla="*/ 4932692 h 6858000"/>
              <a:gd name="connsiteX47" fmla="*/ 551377 w 1418883"/>
              <a:gd name="connsiteY47" fmla="*/ 4858827 h 6858000"/>
              <a:gd name="connsiteX48" fmla="*/ 557280 w 1418883"/>
              <a:gd name="connsiteY48" fmla="*/ 4821170 h 6858000"/>
              <a:gd name="connsiteX49" fmla="*/ 562013 w 1418883"/>
              <a:gd name="connsiteY49" fmla="*/ 4780965 h 6858000"/>
              <a:gd name="connsiteX50" fmla="*/ 563306 w 1418883"/>
              <a:gd name="connsiteY50" fmla="*/ 4750867 h 6858000"/>
              <a:gd name="connsiteX51" fmla="*/ 561113 w 1418883"/>
              <a:gd name="connsiteY51" fmla="*/ 4690749 h 6858000"/>
              <a:gd name="connsiteX52" fmla="*/ 556593 w 1418883"/>
              <a:gd name="connsiteY52" fmla="*/ 4584173 h 6858000"/>
              <a:gd name="connsiteX53" fmla="*/ 551676 w 1418883"/>
              <a:gd name="connsiteY53" fmla="*/ 4444346 h 6858000"/>
              <a:gd name="connsiteX54" fmla="*/ 548241 w 1418883"/>
              <a:gd name="connsiteY54" fmla="*/ 4375228 h 6858000"/>
              <a:gd name="connsiteX55" fmla="*/ 528894 w 1418883"/>
              <a:gd name="connsiteY55" fmla="*/ 4214165 h 6858000"/>
              <a:gd name="connsiteX56" fmla="*/ 532967 w 1418883"/>
              <a:gd name="connsiteY56" fmla="*/ 4090296 h 6858000"/>
              <a:gd name="connsiteX57" fmla="*/ 518223 w 1418883"/>
              <a:gd name="connsiteY57" fmla="*/ 4033999 h 6858000"/>
              <a:gd name="connsiteX58" fmla="*/ 519372 w 1418883"/>
              <a:gd name="connsiteY58" fmla="*/ 4031933 h 6858000"/>
              <a:gd name="connsiteX59" fmla="*/ 517948 w 1418883"/>
              <a:gd name="connsiteY59" fmla="*/ 4013953 h 6858000"/>
              <a:gd name="connsiteX60" fmla="*/ 504243 w 1418883"/>
              <a:gd name="connsiteY60" fmla="*/ 3974753 h 6858000"/>
              <a:gd name="connsiteX61" fmla="*/ 505841 w 1418883"/>
              <a:gd name="connsiteY61" fmla="*/ 3969950 h 6858000"/>
              <a:gd name="connsiteX62" fmla="*/ 499263 w 1418883"/>
              <a:gd name="connsiteY62" fmla="*/ 3933779 h 6858000"/>
              <a:gd name="connsiteX63" fmla="*/ 500594 w 1418883"/>
              <a:gd name="connsiteY63" fmla="*/ 3933093 h 6858000"/>
              <a:gd name="connsiteX64" fmla="*/ 504948 w 1418883"/>
              <a:gd name="connsiteY64" fmla="*/ 3922082 h 6858000"/>
              <a:gd name="connsiteX65" fmla="*/ 510026 w 1418883"/>
              <a:gd name="connsiteY65" fmla="*/ 3901461 h 6858000"/>
              <a:gd name="connsiteX66" fmla="*/ 532620 w 1418883"/>
              <a:gd name="connsiteY66" fmla="*/ 3813873 h 6858000"/>
              <a:gd name="connsiteX67" fmla="*/ 532045 w 1418883"/>
              <a:gd name="connsiteY67" fmla="*/ 3806161 h 6858000"/>
              <a:gd name="connsiteX68" fmla="*/ 532352 w 1418883"/>
              <a:gd name="connsiteY68" fmla="*/ 3805957 h 6858000"/>
              <a:gd name="connsiteX69" fmla="*/ 532379 w 1418883"/>
              <a:gd name="connsiteY69" fmla="*/ 3797724 h 6858000"/>
              <a:gd name="connsiteX70" fmla="*/ 530994 w 1418883"/>
              <a:gd name="connsiteY70" fmla="*/ 3792098 h 6858000"/>
              <a:gd name="connsiteX71" fmla="*/ 529878 w 1418883"/>
              <a:gd name="connsiteY71" fmla="*/ 3777135 h 6858000"/>
              <a:gd name="connsiteX72" fmla="*/ 531611 w 1418883"/>
              <a:gd name="connsiteY72" fmla="*/ 3771656 h 6858000"/>
              <a:gd name="connsiteX73" fmla="*/ 535354 w 1418883"/>
              <a:gd name="connsiteY73" fmla="*/ 3769007 h 6858000"/>
              <a:gd name="connsiteX74" fmla="*/ 534820 w 1418883"/>
              <a:gd name="connsiteY74" fmla="*/ 3767709 h 6858000"/>
              <a:gd name="connsiteX75" fmla="*/ 543516 w 1418883"/>
              <a:gd name="connsiteY75" fmla="*/ 3738082 h 6858000"/>
              <a:gd name="connsiteX76" fmla="*/ 550862 w 1418883"/>
              <a:gd name="connsiteY76" fmla="*/ 3673397 h 6858000"/>
              <a:gd name="connsiteX77" fmla="*/ 550158 w 1418883"/>
              <a:gd name="connsiteY77" fmla="*/ 3637109 h 6858000"/>
              <a:gd name="connsiteX78" fmla="*/ 553601 w 1418883"/>
              <a:gd name="connsiteY78" fmla="*/ 3536883 h 6858000"/>
              <a:gd name="connsiteX79" fmla="*/ 561139 w 1418883"/>
              <a:gd name="connsiteY79" fmla="*/ 3435652 h 6858000"/>
              <a:gd name="connsiteX80" fmla="*/ 562810 w 1418883"/>
              <a:gd name="connsiteY80" fmla="*/ 3307769 h 6858000"/>
              <a:gd name="connsiteX81" fmla="*/ 580373 w 1418883"/>
              <a:gd name="connsiteY81" fmla="*/ 3250522 h 6858000"/>
              <a:gd name="connsiteX82" fmla="*/ 580798 w 1418883"/>
              <a:gd name="connsiteY82" fmla="*/ 3229163 h 6858000"/>
              <a:gd name="connsiteX83" fmla="*/ 582621 w 1418883"/>
              <a:gd name="connsiteY83" fmla="*/ 3217217 h 6858000"/>
              <a:gd name="connsiteX84" fmla="*/ 569456 w 1418883"/>
              <a:gd name="connsiteY84" fmla="*/ 3183755 h 6858000"/>
              <a:gd name="connsiteX85" fmla="*/ 569957 w 1418883"/>
              <a:gd name="connsiteY85" fmla="*/ 3178642 h 6858000"/>
              <a:gd name="connsiteX86" fmla="*/ 557557 w 1418883"/>
              <a:gd name="connsiteY86" fmla="*/ 3158586 h 6858000"/>
              <a:gd name="connsiteX87" fmla="*/ 542742 w 1418883"/>
              <a:gd name="connsiteY87" fmla="*/ 3129034 h 6858000"/>
              <a:gd name="connsiteX88" fmla="*/ 543407 w 1418883"/>
              <a:gd name="connsiteY88" fmla="*/ 3126682 h 6858000"/>
              <a:gd name="connsiteX89" fmla="*/ 534275 w 1418883"/>
              <a:gd name="connsiteY89" fmla="*/ 3114519 h 6858000"/>
              <a:gd name="connsiteX90" fmla="*/ 520884 w 1418883"/>
              <a:gd name="connsiteY90" fmla="*/ 3106272 h 6858000"/>
              <a:gd name="connsiteX91" fmla="*/ 493614 w 1418883"/>
              <a:gd name="connsiteY91" fmla="*/ 2958185 h 6858000"/>
              <a:gd name="connsiteX92" fmla="*/ 436228 w 1418883"/>
              <a:gd name="connsiteY92" fmla="*/ 2762989 h 6858000"/>
              <a:gd name="connsiteX93" fmla="*/ 385146 w 1418883"/>
              <a:gd name="connsiteY93" fmla="*/ 2554718 h 6858000"/>
              <a:gd name="connsiteX94" fmla="*/ 365240 w 1418883"/>
              <a:gd name="connsiteY94" fmla="*/ 2485734 h 6858000"/>
              <a:gd name="connsiteX95" fmla="*/ 355963 w 1418883"/>
              <a:gd name="connsiteY95" fmla="*/ 2447068 h 6858000"/>
              <a:gd name="connsiteX96" fmla="*/ 342924 w 1418883"/>
              <a:gd name="connsiteY96" fmla="*/ 2425819 h 6858000"/>
              <a:gd name="connsiteX97" fmla="*/ 348923 w 1418883"/>
              <a:gd name="connsiteY97" fmla="*/ 2402874 h 6858000"/>
              <a:gd name="connsiteX98" fmla="*/ 351535 w 1418883"/>
              <a:gd name="connsiteY98" fmla="*/ 2381443 h 6858000"/>
              <a:gd name="connsiteX99" fmla="*/ 327864 w 1418883"/>
              <a:gd name="connsiteY99" fmla="*/ 2261920 h 6858000"/>
              <a:gd name="connsiteX100" fmla="*/ 317751 w 1418883"/>
              <a:gd name="connsiteY100" fmla="*/ 2195378 h 6858000"/>
              <a:gd name="connsiteX101" fmla="*/ 301968 w 1418883"/>
              <a:gd name="connsiteY101" fmla="*/ 2155135 h 6858000"/>
              <a:gd name="connsiteX102" fmla="*/ 299426 w 1418883"/>
              <a:gd name="connsiteY102" fmla="*/ 2118008 h 6858000"/>
              <a:gd name="connsiteX103" fmla="*/ 300419 w 1418883"/>
              <a:gd name="connsiteY103" fmla="*/ 2050531 h 6858000"/>
              <a:gd name="connsiteX104" fmla="*/ 292225 w 1418883"/>
              <a:gd name="connsiteY104" fmla="*/ 1963269 h 6858000"/>
              <a:gd name="connsiteX105" fmla="*/ 273403 w 1418883"/>
              <a:gd name="connsiteY105" fmla="*/ 1906352 h 6858000"/>
              <a:gd name="connsiteX106" fmla="*/ 249960 w 1418883"/>
              <a:gd name="connsiteY106" fmla="*/ 1861531 h 6858000"/>
              <a:gd name="connsiteX107" fmla="*/ 203759 w 1418883"/>
              <a:gd name="connsiteY107" fmla="*/ 1732919 h 6858000"/>
              <a:gd name="connsiteX108" fmla="*/ 176070 w 1418883"/>
              <a:gd name="connsiteY108" fmla="*/ 1663540 h 6858000"/>
              <a:gd name="connsiteX109" fmla="*/ 175196 w 1418883"/>
              <a:gd name="connsiteY109" fmla="*/ 1615777 h 6858000"/>
              <a:gd name="connsiteX110" fmla="*/ 155991 w 1418883"/>
              <a:gd name="connsiteY110" fmla="*/ 1563678 h 6858000"/>
              <a:gd name="connsiteX111" fmla="*/ 169071 w 1418883"/>
              <a:gd name="connsiteY111" fmla="*/ 1519474 h 6858000"/>
              <a:gd name="connsiteX112" fmla="*/ 161813 w 1418883"/>
              <a:gd name="connsiteY112" fmla="*/ 1477995 h 6858000"/>
              <a:gd name="connsiteX113" fmla="*/ 147898 w 1418883"/>
              <a:gd name="connsiteY113" fmla="*/ 1373769 h 6858000"/>
              <a:gd name="connsiteX114" fmla="*/ 156205 w 1418883"/>
              <a:gd name="connsiteY114" fmla="*/ 1307086 h 6858000"/>
              <a:gd name="connsiteX115" fmla="*/ 157393 w 1418883"/>
              <a:gd name="connsiteY115" fmla="*/ 1189033 h 6858000"/>
              <a:gd name="connsiteX116" fmla="*/ 162078 w 1418883"/>
              <a:gd name="connsiteY116" fmla="*/ 1168288 h 6858000"/>
              <a:gd name="connsiteX117" fmla="*/ 154360 w 1418883"/>
              <a:gd name="connsiteY117" fmla="*/ 1142577 h 6858000"/>
              <a:gd name="connsiteX118" fmla="*/ 143666 w 1418883"/>
              <a:gd name="connsiteY118" fmla="*/ 1088484 h 6858000"/>
              <a:gd name="connsiteX119" fmla="*/ 132402 w 1418883"/>
              <a:gd name="connsiteY119" fmla="*/ 1016103 h 6858000"/>
              <a:gd name="connsiteX120" fmla="*/ 133858 w 1418883"/>
              <a:gd name="connsiteY120" fmla="*/ 932283 h 6858000"/>
              <a:gd name="connsiteX121" fmla="*/ 136094 w 1418883"/>
              <a:gd name="connsiteY121" fmla="*/ 915925 h 6858000"/>
              <a:gd name="connsiteX122" fmla="*/ 128723 w 1418883"/>
              <a:gd name="connsiteY122" fmla="*/ 896999 h 6858000"/>
              <a:gd name="connsiteX123" fmla="*/ 98131 w 1418883"/>
              <a:gd name="connsiteY123" fmla="*/ 821517 h 6858000"/>
              <a:gd name="connsiteX124" fmla="*/ 77081 w 1418883"/>
              <a:gd name="connsiteY124" fmla="*/ 751353 h 6858000"/>
              <a:gd name="connsiteX125" fmla="*/ 76639 w 1418883"/>
              <a:gd name="connsiteY125" fmla="*/ 721230 h 6858000"/>
              <a:gd name="connsiteX126" fmla="*/ 62310 w 1418883"/>
              <a:gd name="connsiteY126" fmla="*/ 681659 h 6858000"/>
              <a:gd name="connsiteX127" fmla="*/ 47729 w 1418883"/>
              <a:gd name="connsiteY127" fmla="*/ 635218 h 6858000"/>
              <a:gd name="connsiteX128" fmla="*/ 52740 w 1418883"/>
              <a:gd name="connsiteY128" fmla="*/ 613763 h 6858000"/>
              <a:gd name="connsiteX129" fmla="*/ 38682 w 1418883"/>
              <a:gd name="connsiteY129" fmla="*/ 598582 h 6858000"/>
              <a:gd name="connsiteX130" fmla="*/ 38363 w 1418883"/>
              <a:gd name="connsiteY130" fmla="*/ 576846 h 6858000"/>
              <a:gd name="connsiteX131" fmla="*/ 17989 w 1418883"/>
              <a:gd name="connsiteY131" fmla="*/ 530055 h 6858000"/>
              <a:gd name="connsiteX132" fmla="*/ 17237 w 1418883"/>
              <a:gd name="connsiteY132" fmla="*/ 465389 h 6858000"/>
              <a:gd name="connsiteX133" fmla="*/ 160 w 1418883"/>
              <a:gd name="connsiteY133" fmla="*/ 424699 h 6858000"/>
              <a:gd name="connsiteX134" fmla="*/ 535 w 1418883"/>
              <a:gd name="connsiteY134" fmla="*/ 404917 h 6858000"/>
              <a:gd name="connsiteX135" fmla="*/ 111526 w 1418883"/>
              <a:gd name="connsiteY135" fmla="*/ 275771 h 6858000"/>
              <a:gd name="connsiteX136" fmla="*/ 128553 w 1418883"/>
              <a:gd name="connsiteY136" fmla="*/ 212860 h 6858000"/>
              <a:gd name="connsiteX137" fmla="*/ 120263 w 1418883"/>
              <a:gd name="connsiteY137" fmla="*/ 144983 h 6858000"/>
              <a:gd name="connsiteX138" fmla="*/ 132547 w 1418883"/>
              <a:gd name="connsiteY138" fmla="*/ 55288 h 6858000"/>
              <a:gd name="connsiteX139" fmla="*/ 92101 w 1418883"/>
              <a:gd name="connsiteY139" fmla="*/ 0 h 6858000"/>
              <a:gd name="connsiteX0" fmla="*/ 91951 w 1418733"/>
              <a:gd name="connsiteY0" fmla="*/ 0 h 6858000"/>
              <a:gd name="connsiteX1" fmla="*/ 1418733 w 1418733"/>
              <a:gd name="connsiteY1" fmla="*/ 0 h 6858000"/>
              <a:gd name="connsiteX2" fmla="*/ 1418733 w 1418733"/>
              <a:gd name="connsiteY2" fmla="*/ 6858000 h 6858000"/>
              <a:gd name="connsiteX3" fmla="*/ 155427 w 1418733"/>
              <a:gd name="connsiteY3" fmla="*/ 6857735 h 6858000"/>
              <a:gd name="connsiteX4" fmla="*/ 192020 w 1418733"/>
              <a:gd name="connsiteY4" fmla="*/ 6776847 h 6858000"/>
              <a:gd name="connsiteX5" fmla="*/ 203520 w 1418733"/>
              <a:gd name="connsiteY5" fmla="*/ 6737706 h 6858000"/>
              <a:gd name="connsiteX6" fmla="*/ 228259 w 1418733"/>
              <a:gd name="connsiteY6" fmla="*/ 6691589 h 6858000"/>
              <a:gd name="connsiteX7" fmla="*/ 205816 w 1418733"/>
              <a:gd name="connsiteY7" fmla="*/ 6659970 h 6858000"/>
              <a:gd name="connsiteX8" fmla="*/ 220907 w 1418733"/>
              <a:gd name="connsiteY8" fmla="*/ 6636211 h 6858000"/>
              <a:gd name="connsiteX9" fmla="*/ 238351 w 1418733"/>
              <a:gd name="connsiteY9" fmla="*/ 6594177 h 6858000"/>
              <a:gd name="connsiteX10" fmla="*/ 252391 w 1418733"/>
              <a:gd name="connsiteY10" fmla="*/ 6557575 h 6858000"/>
              <a:gd name="connsiteX11" fmla="*/ 305348 w 1418733"/>
              <a:gd name="connsiteY11" fmla="*/ 6492130 h 6858000"/>
              <a:gd name="connsiteX12" fmla="*/ 321035 w 1418733"/>
              <a:gd name="connsiteY12" fmla="*/ 6431610 h 6858000"/>
              <a:gd name="connsiteX13" fmla="*/ 364740 w 1418733"/>
              <a:gd name="connsiteY13" fmla="*/ 6379786 h 6858000"/>
              <a:gd name="connsiteX14" fmla="*/ 347963 w 1418733"/>
              <a:gd name="connsiteY14" fmla="*/ 6334727 h 6858000"/>
              <a:gd name="connsiteX15" fmla="*/ 325378 w 1418733"/>
              <a:gd name="connsiteY15" fmla="*/ 6313295 h 6858000"/>
              <a:gd name="connsiteX16" fmla="*/ 332542 w 1418733"/>
              <a:gd name="connsiteY16" fmla="*/ 6280046 h 6858000"/>
              <a:gd name="connsiteX17" fmla="*/ 315287 w 1418733"/>
              <a:gd name="connsiteY17" fmla="*/ 6270265 h 6858000"/>
              <a:gd name="connsiteX18" fmla="*/ 342315 w 1418733"/>
              <a:gd name="connsiteY18" fmla="*/ 6252834 h 6858000"/>
              <a:gd name="connsiteX19" fmla="*/ 320307 w 1418733"/>
              <a:gd name="connsiteY19" fmla="*/ 6202459 h 6858000"/>
              <a:gd name="connsiteX20" fmla="*/ 319105 w 1418733"/>
              <a:gd name="connsiteY20" fmla="*/ 6153037 h 6858000"/>
              <a:gd name="connsiteX21" fmla="*/ 334520 w 1418733"/>
              <a:gd name="connsiteY21" fmla="*/ 6078132 h 6858000"/>
              <a:gd name="connsiteX22" fmla="*/ 321907 w 1418733"/>
              <a:gd name="connsiteY22" fmla="*/ 6028119 h 6858000"/>
              <a:gd name="connsiteX23" fmla="*/ 307136 w 1418733"/>
              <a:gd name="connsiteY23" fmla="*/ 5926735 h 6858000"/>
              <a:gd name="connsiteX24" fmla="*/ 356648 w 1418733"/>
              <a:gd name="connsiteY24" fmla="*/ 5712857 h 6858000"/>
              <a:gd name="connsiteX25" fmla="*/ 335723 w 1418733"/>
              <a:gd name="connsiteY25" fmla="*/ 5676393 h 6858000"/>
              <a:gd name="connsiteX26" fmla="*/ 375315 w 1418733"/>
              <a:gd name="connsiteY26" fmla="*/ 5563435 h 6858000"/>
              <a:gd name="connsiteX27" fmla="*/ 422445 w 1418733"/>
              <a:gd name="connsiteY27" fmla="*/ 5437125 h 6858000"/>
              <a:gd name="connsiteX28" fmla="*/ 436013 w 1418733"/>
              <a:gd name="connsiteY28" fmla="*/ 5396260 h 6858000"/>
              <a:gd name="connsiteX29" fmla="*/ 451994 w 1418733"/>
              <a:gd name="connsiteY29" fmla="*/ 5330009 h 6858000"/>
              <a:gd name="connsiteX30" fmla="*/ 485487 w 1418733"/>
              <a:gd name="connsiteY30" fmla="*/ 5273739 h 6858000"/>
              <a:gd name="connsiteX31" fmla="*/ 495086 w 1418733"/>
              <a:gd name="connsiteY31" fmla="*/ 5241779 h 6858000"/>
              <a:gd name="connsiteX32" fmla="*/ 506312 w 1418733"/>
              <a:gd name="connsiteY32" fmla="*/ 5225268 h 6858000"/>
              <a:gd name="connsiteX33" fmla="*/ 507332 w 1418733"/>
              <a:gd name="connsiteY33" fmla="*/ 5217684 h 6858000"/>
              <a:gd name="connsiteX34" fmla="*/ 514673 w 1418733"/>
              <a:gd name="connsiteY34" fmla="*/ 5193377 h 6858000"/>
              <a:gd name="connsiteX35" fmla="*/ 517976 w 1418733"/>
              <a:gd name="connsiteY35" fmla="*/ 5179288 h 6858000"/>
              <a:gd name="connsiteX36" fmla="*/ 518960 w 1418733"/>
              <a:gd name="connsiteY36" fmla="*/ 5173621 h 6858000"/>
              <a:gd name="connsiteX37" fmla="*/ 514594 w 1418733"/>
              <a:gd name="connsiteY37" fmla="*/ 5159961 h 6858000"/>
              <a:gd name="connsiteX38" fmla="*/ 521271 w 1418733"/>
              <a:gd name="connsiteY38" fmla="*/ 5144295 h 6858000"/>
              <a:gd name="connsiteX39" fmla="*/ 518204 w 1418733"/>
              <a:gd name="connsiteY39" fmla="*/ 5125185 h 6858000"/>
              <a:gd name="connsiteX40" fmla="*/ 525034 w 1418733"/>
              <a:gd name="connsiteY40" fmla="*/ 5121884 h 6858000"/>
              <a:gd name="connsiteX41" fmla="*/ 532070 w 1418733"/>
              <a:gd name="connsiteY41" fmla="*/ 5067850 h 6858000"/>
              <a:gd name="connsiteX42" fmla="*/ 534801 w 1418733"/>
              <a:gd name="connsiteY42" fmla="*/ 5060861 h 6858000"/>
              <a:gd name="connsiteX43" fmla="*/ 531505 w 1418733"/>
              <a:gd name="connsiteY43" fmla="*/ 5034192 h 6858000"/>
              <a:gd name="connsiteX44" fmla="*/ 533059 w 1418733"/>
              <a:gd name="connsiteY44" fmla="*/ 4993030 h 6858000"/>
              <a:gd name="connsiteX45" fmla="*/ 539968 w 1418733"/>
              <a:gd name="connsiteY45" fmla="*/ 4946844 h 6858000"/>
              <a:gd name="connsiteX46" fmla="*/ 535824 w 1418733"/>
              <a:gd name="connsiteY46" fmla="*/ 4932692 h 6858000"/>
              <a:gd name="connsiteX47" fmla="*/ 551227 w 1418733"/>
              <a:gd name="connsiteY47" fmla="*/ 4858827 h 6858000"/>
              <a:gd name="connsiteX48" fmla="*/ 557130 w 1418733"/>
              <a:gd name="connsiteY48" fmla="*/ 4821170 h 6858000"/>
              <a:gd name="connsiteX49" fmla="*/ 561863 w 1418733"/>
              <a:gd name="connsiteY49" fmla="*/ 4780965 h 6858000"/>
              <a:gd name="connsiteX50" fmla="*/ 563156 w 1418733"/>
              <a:gd name="connsiteY50" fmla="*/ 4750867 h 6858000"/>
              <a:gd name="connsiteX51" fmla="*/ 560963 w 1418733"/>
              <a:gd name="connsiteY51" fmla="*/ 4690749 h 6858000"/>
              <a:gd name="connsiteX52" fmla="*/ 556443 w 1418733"/>
              <a:gd name="connsiteY52" fmla="*/ 4584173 h 6858000"/>
              <a:gd name="connsiteX53" fmla="*/ 551526 w 1418733"/>
              <a:gd name="connsiteY53" fmla="*/ 4444346 h 6858000"/>
              <a:gd name="connsiteX54" fmla="*/ 548091 w 1418733"/>
              <a:gd name="connsiteY54" fmla="*/ 4375228 h 6858000"/>
              <a:gd name="connsiteX55" fmla="*/ 528744 w 1418733"/>
              <a:gd name="connsiteY55" fmla="*/ 4214165 h 6858000"/>
              <a:gd name="connsiteX56" fmla="*/ 532817 w 1418733"/>
              <a:gd name="connsiteY56" fmla="*/ 4090296 h 6858000"/>
              <a:gd name="connsiteX57" fmla="*/ 518073 w 1418733"/>
              <a:gd name="connsiteY57" fmla="*/ 4033999 h 6858000"/>
              <a:gd name="connsiteX58" fmla="*/ 519222 w 1418733"/>
              <a:gd name="connsiteY58" fmla="*/ 4031933 h 6858000"/>
              <a:gd name="connsiteX59" fmla="*/ 517798 w 1418733"/>
              <a:gd name="connsiteY59" fmla="*/ 4013953 h 6858000"/>
              <a:gd name="connsiteX60" fmla="*/ 504093 w 1418733"/>
              <a:gd name="connsiteY60" fmla="*/ 3974753 h 6858000"/>
              <a:gd name="connsiteX61" fmla="*/ 505691 w 1418733"/>
              <a:gd name="connsiteY61" fmla="*/ 3969950 h 6858000"/>
              <a:gd name="connsiteX62" fmla="*/ 499113 w 1418733"/>
              <a:gd name="connsiteY62" fmla="*/ 3933779 h 6858000"/>
              <a:gd name="connsiteX63" fmla="*/ 500444 w 1418733"/>
              <a:gd name="connsiteY63" fmla="*/ 3933093 h 6858000"/>
              <a:gd name="connsiteX64" fmla="*/ 504798 w 1418733"/>
              <a:gd name="connsiteY64" fmla="*/ 3922082 h 6858000"/>
              <a:gd name="connsiteX65" fmla="*/ 509876 w 1418733"/>
              <a:gd name="connsiteY65" fmla="*/ 3901461 h 6858000"/>
              <a:gd name="connsiteX66" fmla="*/ 532470 w 1418733"/>
              <a:gd name="connsiteY66" fmla="*/ 3813873 h 6858000"/>
              <a:gd name="connsiteX67" fmla="*/ 531895 w 1418733"/>
              <a:gd name="connsiteY67" fmla="*/ 3806161 h 6858000"/>
              <a:gd name="connsiteX68" fmla="*/ 532202 w 1418733"/>
              <a:gd name="connsiteY68" fmla="*/ 3805957 h 6858000"/>
              <a:gd name="connsiteX69" fmla="*/ 532229 w 1418733"/>
              <a:gd name="connsiteY69" fmla="*/ 3797724 h 6858000"/>
              <a:gd name="connsiteX70" fmla="*/ 530844 w 1418733"/>
              <a:gd name="connsiteY70" fmla="*/ 3792098 h 6858000"/>
              <a:gd name="connsiteX71" fmla="*/ 529728 w 1418733"/>
              <a:gd name="connsiteY71" fmla="*/ 3777135 h 6858000"/>
              <a:gd name="connsiteX72" fmla="*/ 531461 w 1418733"/>
              <a:gd name="connsiteY72" fmla="*/ 3771656 h 6858000"/>
              <a:gd name="connsiteX73" fmla="*/ 535204 w 1418733"/>
              <a:gd name="connsiteY73" fmla="*/ 3769007 h 6858000"/>
              <a:gd name="connsiteX74" fmla="*/ 534670 w 1418733"/>
              <a:gd name="connsiteY74" fmla="*/ 3767709 h 6858000"/>
              <a:gd name="connsiteX75" fmla="*/ 543366 w 1418733"/>
              <a:gd name="connsiteY75" fmla="*/ 3738082 h 6858000"/>
              <a:gd name="connsiteX76" fmla="*/ 550712 w 1418733"/>
              <a:gd name="connsiteY76" fmla="*/ 3673397 h 6858000"/>
              <a:gd name="connsiteX77" fmla="*/ 550008 w 1418733"/>
              <a:gd name="connsiteY77" fmla="*/ 3637109 h 6858000"/>
              <a:gd name="connsiteX78" fmla="*/ 553451 w 1418733"/>
              <a:gd name="connsiteY78" fmla="*/ 3536883 h 6858000"/>
              <a:gd name="connsiteX79" fmla="*/ 560989 w 1418733"/>
              <a:gd name="connsiteY79" fmla="*/ 3435652 h 6858000"/>
              <a:gd name="connsiteX80" fmla="*/ 562660 w 1418733"/>
              <a:gd name="connsiteY80" fmla="*/ 3307769 h 6858000"/>
              <a:gd name="connsiteX81" fmla="*/ 580223 w 1418733"/>
              <a:gd name="connsiteY81" fmla="*/ 3250522 h 6858000"/>
              <a:gd name="connsiteX82" fmla="*/ 580648 w 1418733"/>
              <a:gd name="connsiteY82" fmla="*/ 3229163 h 6858000"/>
              <a:gd name="connsiteX83" fmla="*/ 582471 w 1418733"/>
              <a:gd name="connsiteY83" fmla="*/ 3217217 h 6858000"/>
              <a:gd name="connsiteX84" fmla="*/ 569306 w 1418733"/>
              <a:gd name="connsiteY84" fmla="*/ 3183755 h 6858000"/>
              <a:gd name="connsiteX85" fmla="*/ 569807 w 1418733"/>
              <a:gd name="connsiteY85" fmla="*/ 3178642 h 6858000"/>
              <a:gd name="connsiteX86" fmla="*/ 557407 w 1418733"/>
              <a:gd name="connsiteY86" fmla="*/ 3158586 h 6858000"/>
              <a:gd name="connsiteX87" fmla="*/ 542592 w 1418733"/>
              <a:gd name="connsiteY87" fmla="*/ 3129034 h 6858000"/>
              <a:gd name="connsiteX88" fmla="*/ 543257 w 1418733"/>
              <a:gd name="connsiteY88" fmla="*/ 3126682 h 6858000"/>
              <a:gd name="connsiteX89" fmla="*/ 534125 w 1418733"/>
              <a:gd name="connsiteY89" fmla="*/ 3114519 h 6858000"/>
              <a:gd name="connsiteX90" fmla="*/ 520734 w 1418733"/>
              <a:gd name="connsiteY90" fmla="*/ 3106272 h 6858000"/>
              <a:gd name="connsiteX91" fmla="*/ 493464 w 1418733"/>
              <a:gd name="connsiteY91" fmla="*/ 2958185 h 6858000"/>
              <a:gd name="connsiteX92" fmla="*/ 436078 w 1418733"/>
              <a:gd name="connsiteY92" fmla="*/ 2762989 h 6858000"/>
              <a:gd name="connsiteX93" fmla="*/ 384996 w 1418733"/>
              <a:gd name="connsiteY93" fmla="*/ 2554718 h 6858000"/>
              <a:gd name="connsiteX94" fmla="*/ 365090 w 1418733"/>
              <a:gd name="connsiteY94" fmla="*/ 2485734 h 6858000"/>
              <a:gd name="connsiteX95" fmla="*/ 355813 w 1418733"/>
              <a:gd name="connsiteY95" fmla="*/ 2447068 h 6858000"/>
              <a:gd name="connsiteX96" fmla="*/ 342774 w 1418733"/>
              <a:gd name="connsiteY96" fmla="*/ 2425819 h 6858000"/>
              <a:gd name="connsiteX97" fmla="*/ 348773 w 1418733"/>
              <a:gd name="connsiteY97" fmla="*/ 2402874 h 6858000"/>
              <a:gd name="connsiteX98" fmla="*/ 351385 w 1418733"/>
              <a:gd name="connsiteY98" fmla="*/ 2381443 h 6858000"/>
              <a:gd name="connsiteX99" fmla="*/ 327714 w 1418733"/>
              <a:gd name="connsiteY99" fmla="*/ 2261920 h 6858000"/>
              <a:gd name="connsiteX100" fmla="*/ 317601 w 1418733"/>
              <a:gd name="connsiteY100" fmla="*/ 2195378 h 6858000"/>
              <a:gd name="connsiteX101" fmla="*/ 301818 w 1418733"/>
              <a:gd name="connsiteY101" fmla="*/ 2155135 h 6858000"/>
              <a:gd name="connsiteX102" fmla="*/ 299276 w 1418733"/>
              <a:gd name="connsiteY102" fmla="*/ 2118008 h 6858000"/>
              <a:gd name="connsiteX103" fmla="*/ 300269 w 1418733"/>
              <a:gd name="connsiteY103" fmla="*/ 2050531 h 6858000"/>
              <a:gd name="connsiteX104" fmla="*/ 292075 w 1418733"/>
              <a:gd name="connsiteY104" fmla="*/ 1963269 h 6858000"/>
              <a:gd name="connsiteX105" fmla="*/ 273253 w 1418733"/>
              <a:gd name="connsiteY105" fmla="*/ 1906352 h 6858000"/>
              <a:gd name="connsiteX106" fmla="*/ 249810 w 1418733"/>
              <a:gd name="connsiteY106" fmla="*/ 1861531 h 6858000"/>
              <a:gd name="connsiteX107" fmla="*/ 203609 w 1418733"/>
              <a:gd name="connsiteY107" fmla="*/ 1732919 h 6858000"/>
              <a:gd name="connsiteX108" fmla="*/ 175920 w 1418733"/>
              <a:gd name="connsiteY108" fmla="*/ 1663540 h 6858000"/>
              <a:gd name="connsiteX109" fmla="*/ 175046 w 1418733"/>
              <a:gd name="connsiteY109" fmla="*/ 1615777 h 6858000"/>
              <a:gd name="connsiteX110" fmla="*/ 155841 w 1418733"/>
              <a:gd name="connsiteY110" fmla="*/ 1563678 h 6858000"/>
              <a:gd name="connsiteX111" fmla="*/ 168921 w 1418733"/>
              <a:gd name="connsiteY111" fmla="*/ 1519474 h 6858000"/>
              <a:gd name="connsiteX112" fmla="*/ 161663 w 1418733"/>
              <a:gd name="connsiteY112" fmla="*/ 1477995 h 6858000"/>
              <a:gd name="connsiteX113" fmla="*/ 147748 w 1418733"/>
              <a:gd name="connsiteY113" fmla="*/ 1373769 h 6858000"/>
              <a:gd name="connsiteX114" fmla="*/ 156055 w 1418733"/>
              <a:gd name="connsiteY114" fmla="*/ 1307086 h 6858000"/>
              <a:gd name="connsiteX115" fmla="*/ 157243 w 1418733"/>
              <a:gd name="connsiteY115" fmla="*/ 1189033 h 6858000"/>
              <a:gd name="connsiteX116" fmla="*/ 161928 w 1418733"/>
              <a:gd name="connsiteY116" fmla="*/ 1168288 h 6858000"/>
              <a:gd name="connsiteX117" fmla="*/ 154210 w 1418733"/>
              <a:gd name="connsiteY117" fmla="*/ 1142577 h 6858000"/>
              <a:gd name="connsiteX118" fmla="*/ 143516 w 1418733"/>
              <a:gd name="connsiteY118" fmla="*/ 1088484 h 6858000"/>
              <a:gd name="connsiteX119" fmla="*/ 132252 w 1418733"/>
              <a:gd name="connsiteY119" fmla="*/ 1016103 h 6858000"/>
              <a:gd name="connsiteX120" fmla="*/ 133708 w 1418733"/>
              <a:gd name="connsiteY120" fmla="*/ 932283 h 6858000"/>
              <a:gd name="connsiteX121" fmla="*/ 135944 w 1418733"/>
              <a:gd name="connsiteY121" fmla="*/ 915925 h 6858000"/>
              <a:gd name="connsiteX122" fmla="*/ 128573 w 1418733"/>
              <a:gd name="connsiteY122" fmla="*/ 896999 h 6858000"/>
              <a:gd name="connsiteX123" fmla="*/ 97981 w 1418733"/>
              <a:gd name="connsiteY123" fmla="*/ 821517 h 6858000"/>
              <a:gd name="connsiteX124" fmla="*/ 76931 w 1418733"/>
              <a:gd name="connsiteY124" fmla="*/ 751353 h 6858000"/>
              <a:gd name="connsiteX125" fmla="*/ 76489 w 1418733"/>
              <a:gd name="connsiteY125" fmla="*/ 721230 h 6858000"/>
              <a:gd name="connsiteX126" fmla="*/ 62160 w 1418733"/>
              <a:gd name="connsiteY126" fmla="*/ 681659 h 6858000"/>
              <a:gd name="connsiteX127" fmla="*/ 47579 w 1418733"/>
              <a:gd name="connsiteY127" fmla="*/ 635218 h 6858000"/>
              <a:gd name="connsiteX128" fmla="*/ 52590 w 1418733"/>
              <a:gd name="connsiteY128" fmla="*/ 613763 h 6858000"/>
              <a:gd name="connsiteX129" fmla="*/ 38532 w 1418733"/>
              <a:gd name="connsiteY129" fmla="*/ 598582 h 6858000"/>
              <a:gd name="connsiteX130" fmla="*/ 38213 w 1418733"/>
              <a:gd name="connsiteY130" fmla="*/ 576846 h 6858000"/>
              <a:gd name="connsiteX131" fmla="*/ 17839 w 1418733"/>
              <a:gd name="connsiteY131" fmla="*/ 530055 h 6858000"/>
              <a:gd name="connsiteX132" fmla="*/ 17087 w 1418733"/>
              <a:gd name="connsiteY132" fmla="*/ 465389 h 6858000"/>
              <a:gd name="connsiteX133" fmla="*/ 10 w 1418733"/>
              <a:gd name="connsiteY133" fmla="*/ 424699 h 6858000"/>
              <a:gd name="connsiteX134" fmla="*/ 127193 w 1418733"/>
              <a:gd name="connsiteY134" fmla="*/ 309501 h 6858000"/>
              <a:gd name="connsiteX135" fmla="*/ 111376 w 1418733"/>
              <a:gd name="connsiteY135" fmla="*/ 275771 h 6858000"/>
              <a:gd name="connsiteX136" fmla="*/ 128403 w 1418733"/>
              <a:gd name="connsiteY136" fmla="*/ 212860 h 6858000"/>
              <a:gd name="connsiteX137" fmla="*/ 120113 w 1418733"/>
              <a:gd name="connsiteY137" fmla="*/ 144983 h 6858000"/>
              <a:gd name="connsiteX138" fmla="*/ 132397 w 1418733"/>
              <a:gd name="connsiteY138" fmla="*/ 55288 h 6858000"/>
              <a:gd name="connsiteX139" fmla="*/ 91951 w 1418733"/>
              <a:gd name="connsiteY139" fmla="*/ 0 h 6858000"/>
              <a:gd name="connsiteX0" fmla="*/ 76413 w 1403195"/>
              <a:gd name="connsiteY0" fmla="*/ 0 h 6858000"/>
              <a:gd name="connsiteX1" fmla="*/ 1403195 w 1403195"/>
              <a:gd name="connsiteY1" fmla="*/ 0 h 6858000"/>
              <a:gd name="connsiteX2" fmla="*/ 1403195 w 1403195"/>
              <a:gd name="connsiteY2" fmla="*/ 6858000 h 6858000"/>
              <a:gd name="connsiteX3" fmla="*/ 139889 w 1403195"/>
              <a:gd name="connsiteY3" fmla="*/ 6857735 h 6858000"/>
              <a:gd name="connsiteX4" fmla="*/ 176482 w 1403195"/>
              <a:gd name="connsiteY4" fmla="*/ 6776847 h 6858000"/>
              <a:gd name="connsiteX5" fmla="*/ 187982 w 1403195"/>
              <a:gd name="connsiteY5" fmla="*/ 6737706 h 6858000"/>
              <a:gd name="connsiteX6" fmla="*/ 212721 w 1403195"/>
              <a:gd name="connsiteY6" fmla="*/ 6691589 h 6858000"/>
              <a:gd name="connsiteX7" fmla="*/ 190278 w 1403195"/>
              <a:gd name="connsiteY7" fmla="*/ 6659970 h 6858000"/>
              <a:gd name="connsiteX8" fmla="*/ 205369 w 1403195"/>
              <a:gd name="connsiteY8" fmla="*/ 6636211 h 6858000"/>
              <a:gd name="connsiteX9" fmla="*/ 222813 w 1403195"/>
              <a:gd name="connsiteY9" fmla="*/ 6594177 h 6858000"/>
              <a:gd name="connsiteX10" fmla="*/ 236853 w 1403195"/>
              <a:gd name="connsiteY10" fmla="*/ 6557575 h 6858000"/>
              <a:gd name="connsiteX11" fmla="*/ 289810 w 1403195"/>
              <a:gd name="connsiteY11" fmla="*/ 6492130 h 6858000"/>
              <a:gd name="connsiteX12" fmla="*/ 305497 w 1403195"/>
              <a:gd name="connsiteY12" fmla="*/ 6431610 h 6858000"/>
              <a:gd name="connsiteX13" fmla="*/ 349202 w 1403195"/>
              <a:gd name="connsiteY13" fmla="*/ 6379786 h 6858000"/>
              <a:gd name="connsiteX14" fmla="*/ 332425 w 1403195"/>
              <a:gd name="connsiteY14" fmla="*/ 6334727 h 6858000"/>
              <a:gd name="connsiteX15" fmla="*/ 309840 w 1403195"/>
              <a:gd name="connsiteY15" fmla="*/ 6313295 h 6858000"/>
              <a:gd name="connsiteX16" fmla="*/ 317004 w 1403195"/>
              <a:gd name="connsiteY16" fmla="*/ 6280046 h 6858000"/>
              <a:gd name="connsiteX17" fmla="*/ 299749 w 1403195"/>
              <a:gd name="connsiteY17" fmla="*/ 6270265 h 6858000"/>
              <a:gd name="connsiteX18" fmla="*/ 326777 w 1403195"/>
              <a:gd name="connsiteY18" fmla="*/ 6252834 h 6858000"/>
              <a:gd name="connsiteX19" fmla="*/ 304769 w 1403195"/>
              <a:gd name="connsiteY19" fmla="*/ 6202459 h 6858000"/>
              <a:gd name="connsiteX20" fmla="*/ 303567 w 1403195"/>
              <a:gd name="connsiteY20" fmla="*/ 6153037 h 6858000"/>
              <a:gd name="connsiteX21" fmla="*/ 318982 w 1403195"/>
              <a:gd name="connsiteY21" fmla="*/ 6078132 h 6858000"/>
              <a:gd name="connsiteX22" fmla="*/ 306369 w 1403195"/>
              <a:gd name="connsiteY22" fmla="*/ 6028119 h 6858000"/>
              <a:gd name="connsiteX23" fmla="*/ 291598 w 1403195"/>
              <a:gd name="connsiteY23" fmla="*/ 5926735 h 6858000"/>
              <a:gd name="connsiteX24" fmla="*/ 341110 w 1403195"/>
              <a:gd name="connsiteY24" fmla="*/ 5712857 h 6858000"/>
              <a:gd name="connsiteX25" fmla="*/ 320185 w 1403195"/>
              <a:gd name="connsiteY25" fmla="*/ 5676393 h 6858000"/>
              <a:gd name="connsiteX26" fmla="*/ 359777 w 1403195"/>
              <a:gd name="connsiteY26" fmla="*/ 5563435 h 6858000"/>
              <a:gd name="connsiteX27" fmla="*/ 406907 w 1403195"/>
              <a:gd name="connsiteY27" fmla="*/ 5437125 h 6858000"/>
              <a:gd name="connsiteX28" fmla="*/ 420475 w 1403195"/>
              <a:gd name="connsiteY28" fmla="*/ 5396260 h 6858000"/>
              <a:gd name="connsiteX29" fmla="*/ 436456 w 1403195"/>
              <a:gd name="connsiteY29" fmla="*/ 5330009 h 6858000"/>
              <a:gd name="connsiteX30" fmla="*/ 469949 w 1403195"/>
              <a:gd name="connsiteY30" fmla="*/ 5273739 h 6858000"/>
              <a:gd name="connsiteX31" fmla="*/ 479548 w 1403195"/>
              <a:gd name="connsiteY31" fmla="*/ 5241779 h 6858000"/>
              <a:gd name="connsiteX32" fmla="*/ 490774 w 1403195"/>
              <a:gd name="connsiteY32" fmla="*/ 5225268 h 6858000"/>
              <a:gd name="connsiteX33" fmla="*/ 491794 w 1403195"/>
              <a:gd name="connsiteY33" fmla="*/ 5217684 h 6858000"/>
              <a:gd name="connsiteX34" fmla="*/ 499135 w 1403195"/>
              <a:gd name="connsiteY34" fmla="*/ 5193377 h 6858000"/>
              <a:gd name="connsiteX35" fmla="*/ 502438 w 1403195"/>
              <a:gd name="connsiteY35" fmla="*/ 5179288 h 6858000"/>
              <a:gd name="connsiteX36" fmla="*/ 503422 w 1403195"/>
              <a:gd name="connsiteY36" fmla="*/ 5173621 h 6858000"/>
              <a:gd name="connsiteX37" fmla="*/ 499056 w 1403195"/>
              <a:gd name="connsiteY37" fmla="*/ 5159961 h 6858000"/>
              <a:gd name="connsiteX38" fmla="*/ 505733 w 1403195"/>
              <a:gd name="connsiteY38" fmla="*/ 5144295 h 6858000"/>
              <a:gd name="connsiteX39" fmla="*/ 502666 w 1403195"/>
              <a:gd name="connsiteY39" fmla="*/ 5125185 h 6858000"/>
              <a:gd name="connsiteX40" fmla="*/ 509496 w 1403195"/>
              <a:gd name="connsiteY40" fmla="*/ 5121884 h 6858000"/>
              <a:gd name="connsiteX41" fmla="*/ 516532 w 1403195"/>
              <a:gd name="connsiteY41" fmla="*/ 5067850 h 6858000"/>
              <a:gd name="connsiteX42" fmla="*/ 519263 w 1403195"/>
              <a:gd name="connsiteY42" fmla="*/ 5060861 h 6858000"/>
              <a:gd name="connsiteX43" fmla="*/ 515967 w 1403195"/>
              <a:gd name="connsiteY43" fmla="*/ 5034192 h 6858000"/>
              <a:gd name="connsiteX44" fmla="*/ 517521 w 1403195"/>
              <a:gd name="connsiteY44" fmla="*/ 4993030 h 6858000"/>
              <a:gd name="connsiteX45" fmla="*/ 524430 w 1403195"/>
              <a:gd name="connsiteY45" fmla="*/ 4946844 h 6858000"/>
              <a:gd name="connsiteX46" fmla="*/ 520286 w 1403195"/>
              <a:gd name="connsiteY46" fmla="*/ 4932692 h 6858000"/>
              <a:gd name="connsiteX47" fmla="*/ 535689 w 1403195"/>
              <a:gd name="connsiteY47" fmla="*/ 4858827 h 6858000"/>
              <a:gd name="connsiteX48" fmla="*/ 541592 w 1403195"/>
              <a:gd name="connsiteY48" fmla="*/ 4821170 h 6858000"/>
              <a:gd name="connsiteX49" fmla="*/ 546325 w 1403195"/>
              <a:gd name="connsiteY49" fmla="*/ 4780965 h 6858000"/>
              <a:gd name="connsiteX50" fmla="*/ 547618 w 1403195"/>
              <a:gd name="connsiteY50" fmla="*/ 4750867 h 6858000"/>
              <a:gd name="connsiteX51" fmla="*/ 545425 w 1403195"/>
              <a:gd name="connsiteY51" fmla="*/ 4690749 h 6858000"/>
              <a:gd name="connsiteX52" fmla="*/ 540905 w 1403195"/>
              <a:gd name="connsiteY52" fmla="*/ 4584173 h 6858000"/>
              <a:gd name="connsiteX53" fmla="*/ 535988 w 1403195"/>
              <a:gd name="connsiteY53" fmla="*/ 4444346 h 6858000"/>
              <a:gd name="connsiteX54" fmla="*/ 532553 w 1403195"/>
              <a:gd name="connsiteY54" fmla="*/ 4375228 h 6858000"/>
              <a:gd name="connsiteX55" fmla="*/ 513206 w 1403195"/>
              <a:gd name="connsiteY55" fmla="*/ 4214165 h 6858000"/>
              <a:gd name="connsiteX56" fmla="*/ 517279 w 1403195"/>
              <a:gd name="connsiteY56" fmla="*/ 4090296 h 6858000"/>
              <a:gd name="connsiteX57" fmla="*/ 502535 w 1403195"/>
              <a:gd name="connsiteY57" fmla="*/ 4033999 h 6858000"/>
              <a:gd name="connsiteX58" fmla="*/ 503684 w 1403195"/>
              <a:gd name="connsiteY58" fmla="*/ 4031933 h 6858000"/>
              <a:gd name="connsiteX59" fmla="*/ 502260 w 1403195"/>
              <a:gd name="connsiteY59" fmla="*/ 4013953 h 6858000"/>
              <a:gd name="connsiteX60" fmla="*/ 488555 w 1403195"/>
              <a:gd name="connsiteY60" fmla="*/ 3974753 h 6858000"/>
              <a:gd name="connsiteX61" fmla="*/ 490153 w 1403195"/>
              <a:gd name="connsiteY61" fmla="*/ 3969950 h 6858000"/>
              <a:gd name="connsiteX62" fmla="*/ 483575 w 1403195"/>
              <a:gd name="connsiteY62" fmla="*/ 3933779 h 6858000"/>
              <a:gd name="connsiteX63" fmla="*/ 484906 w 1403195"/>
              <a:gd name="connsiteY63" fmla="*/ 3933093 h 6858000"/>
              <a:gd name="connsiteX64" fmla="*/ 489260 w 1403195"/>
              <a:gd name="connsiteY64" fmla="*/ 3922082 h 6858000"/>
              <a:gd name="connsiteX65" fmla="*/ 494338 w 1403195"/>
              <a:gd name="connsiteY65" fmla="*/ 3901461 h 6858000"/>
              <a:gd name="connsiteX66" fmla="*/ 516932 w 1403195"/>
              <a:gd name="connsiteY66" fmla="*/ 3813873 h 6858000"/>
              <a:gd name="connsiteX67" fmla="*/ 516357 w 1403195"/>
              <a:gd name="connsiteY67" fmla="*/ 3806161 h 6858000"/>
              <a:gd name="connsiteX68" fmla="*/ 516664 w 1403195"/>
              <a:gd name="connsiteY68" fmla="*/ 3805957 h 6858000"/>
              <a:gd name="connsiteX69" fmla="*/ 516691 w 1403195"/>
              <a:gd name="connsiteY69" fmla="*/ 3797724 h 6858000"/>
              <a:gd name="connsiteX70" fmla="*/ 515306 w 1403195"/>
              <a:gd name="connsiteY70" fmla="*/ 3792098 h 6858000"/>
              <a:gd name="connsiteX71" fmla="*/ 514190 w 1403195"/>
              <a:gd name="connsiteY71" fmla="*/ 3777135 h 6858000"/>
              <a:gd name="connsiteX72" fmla="*/ 515923 w 1403195"/>
              <a:gd name="connsiteY72" fmla="*/ 3771656 h 6858000"/>
              <a:gd name="connsiteX73" fmla="*/ 519666 w 1403195"/>
              <a:gd name="connsiteY73" fmla="*/ 3769007 h 6858000"/>
              <a:gd name="connsiteX74" fmla="*/ 519132 w 1403195"/>
              <a:gd name="connsiteY74" fmla="*/ 3767709 h 6858000"/>
              <a:gd name="connsiteX75" fmla="*/ 527828 w 1403195"/>
              <a:gd name="connsiteY75" fmla="*/ 3738082 h 6858000"/>
              <a:gd name="connsiteX76" fmla="*/ 535174 w 1403195"/>
              <a:gd name="connsiteY76" fmla="*/ 3673397 h 6858000"/>
              <a:gd name="connsiteX77" fmla="*/ 534470 w 1403195"/>
              <a:gd name="connsiteY77" fmla="*/ 3637109 h 6858000"/>
              <a:gd name="connsiteX78" fmla="*/ 537913 w 1403195"/>
              <a:gd name="connsiteY78" fmla="*/ 3536883 h 6858000"/>
              <a:gd name="connsiteX79" fmla="*/ 545451 w 1403195"/>
              <a:gd name="connsiteY79" fmla="*/ 3435652 h 6858000"/>
              <a:gd name="connsiteX80" fmla="*/ 547122 w 1403195"/>
              <a:gd name="connsiteY80" fmla="*/ 3307769 h 6858000"/>
              <a:gd name="connsiteX81" fmla="*/ 564685 w 1403195"/>
              <a:gd name="connsiteY81" fmla="*/ 3250522 h 6858000"/>
              <a:gd name="connsiteX82" fmla="*/ 565110 w 1403195"/>
              <a:gd name="connsiteY82" fmla="*/ 3229163 h 6858000"/>
              <a:gd name="connsiteX83" fmla="*/ 566933 w 1403195"/>
              <a:gd name="connsiteY83" fmla="*/ 3217217 h 6858000"/>
              <a:gd name="connsiteX84" fmla="*/ 553768 w 1403195"/>
              <a:gd name="connsiteY84" fmla="*/ 3183755 h 6858000"/>
              <a:gd name="connsiteX85" fmla="*/ 554269 w 1403195"/>
              <a:gd name="connsiteY85" fmla="*/ 3178642 h 6858000"/>
              <a:gd name="connsiteX86" fmla="*/ 541869 w 1403195"/>
              <a:gd name="connsiteY86" fmla="*/ 3158586 h 6858000"/>
              <a:gd name="connsiteX87" fmla="*/ 527054 w 1403195"/>
              <a:gd name="connsiteY87" fmla="*/ 3129034 h 6858000"/>
              <a:gd name="connsiteX88" fmla="*/ 527719 w 1403195"/>
              <a:gd name="connsiteY88" fmla="*/ 3126682 h 6858000"/>
              <a:gd name="connsiteX89" fmla="*/ 518587 w 1403195"/>
              <a:gd name="connsiteY89" fmla="*/ 3114519 h 6858000"/>
              <a:gd name="connsiteX90" fmla="*/ 505196 w 1403195"/>
              <a:gd name="connsiteY90" fmla="*/ 3106272 h 6858000"/>
              <a:gd name="connsiteX91" fmla="*/ 477926 w 1403195"/>
              <a:gd name="connsiteY91" fmla="*/ 2958185 h 6858000"/>
              <a:gd name="connsiteX92" fmla="*/ 420540 w 1403195"/>
              <a:gd name="connsiteY92" fmla="*/ 2762989 h 6858000"/>
              <a:gd name="connsiteX93" fmla="*/ 369458 w 1403195"/>
              <a:gd name="connsiteY93" fmla="*/ 2554718 h 6858000"/>
              <a:gd name="connsiteX94" fmla="*/ 349552 w 1403195"/>
              <a:gd name="connsiteY94" fmla="*/ 2485734 h 6858000"/>
              <a:gd name="connsiteX95" fmla="*/ 340275 w 1403195"/>
              <a:gd name="connsiteY95" fmla="*/ 2447068 h 6858000"/>
              <a:gd name="connsiteX96" fmla="*/ 327236 w 1403195"/>
              <a:gd name="connsiteY96" fmla="*/ 2425819 h 6858000"/>
              <a:gd name="connsiteX97" fmla="*/ 333235 w 1403195"/>
              <a:gd name="connsiteY97" fmla="*/ 2402874 h 6858000"/>
              <a:gd name="connsiteX98" fmla="*/ 335847 w 1403195"/>
              <a:gd name="connsiteY98" fmla="*/ 2381443 h 6858000"/>
              <a:gd name="connsiteX99" fmla="*/ 312176 w 1403195"/>
              <a:gd name="connsiteY99" fmla="*/ 2261920 h 6858000"/>
              <a:gd name="connsiteX100" fmla="*/ 302063 w 1403195"/>
              <a:gd name="connsiteY100" fmla="*/ 2195378 h 6858000"/>
              <a:gd name="connsiteX101" fmla="*/ 286280 w 1403195"/>
              <a:gd name="connsiteY101" fmla="*/ 2155135 h 6858000"/>
              <a:gd name="connsiteX102" fmla="*/ 283738 w 1403195"/>
              <a:gd name="connsiteY102" fmla="*/ 2118008 h 6858000"/>
              <a:gd name="connsiteX103" fmla="*/ 284731 w 1403195"/>
              <a:gd name="connsiteY103" fmla="*/ 2050531 h 6858000"/>
              <a:gd name="connsiteX104" fmla="*/ 276537 w 1403195"/>
              <a:gd name="connsiteY104" fmla="*/ 1963269 h 6858000"/>
              <a:gd name="connsiteX105" fmla="*/ 257715 w 1403195"/>
              <a:gd name="connsiteY105" fmla="*/ 1906352 h 6858000"/>
              <a:gd name="connsiteX106" fmla="*/ 234272 w 1403195"/>
              <a:gd name="connsiteY106" fmla="*/ 1861531 h 6858000"/>
              <a:gd name="connsiteX107" fmla="*/ 188071 w 1403195"/>
              <a:gd name="connsiteY107" fmla="*/ 1732919 h 6858000"/>
              <a:gd name="connsiteX108" fmla="*/ 160382 w 1403195"/>
              <a:gd name="connsiteY108" fmla="*/ 1663540 h 6858000"/>
              <a:gd name="connsiteX109" fmla="*/ 159508 w 1403195"/>
              <a:gd name="connsiteY109" fmla="*/ 1615777 h 6858000"/>
              <a:gd name="connsiteX110" fmla="*/ 140303 w 1403195"/>
              <a:gd name="connsiteY110" fmla="*/ 1563678 h 6858000"/>
              <a:gd name="connsiteX111" fmla="*/ 153383 w 1403195"/>
              <a:gd name="connsiteY111" fmla="*/ 1519474 h 6858000"/>
              <a:gd name="connsiteX112" fmla="*/ 146125 w 1403195"/>
              <a:gd name="connsiteY112" fmla="*/ 1477995 h 6858000"/>
              <a:gd name="connsiteX113" fmla="*/ 132210 w 1403195"/>
              <a:gd name="connsiteY113" fmla="*/ 1373769 h 6858000"/>
              <a:gd name="connsiteX114" fmla="*/ 140517 w 1403195"/>
              <a:gd name="connsiteY114" fmla="*/ 1307086 h 6858000"/>
              <a:gd name="connsiteX115" fmla="*/ 141705 w 1403195"/>
              <a:gd name="connsiteY115" fmla="*/ 1189033 h 6858000"/>
              <a:gd name="connsiteX116" fmla="*/ 146390 w 1403195"/>
              <a:gd name="connsiteY116" fmla="*/ 1168288 h 6858000"/>
              <a:gd name="connsiteX117" fmla="*/ 138672 w 1403195"/>
              <a:gd name="connsiteY117" fmla="*/ 1142577 h 6858000"/>
              <a:gd name="connsiteX118" fmla="*/ 127978 w 1403195"/>
              <a:gd name="connsiteY118" fmla="*/ 1088484 h 6858000"/>
              <a:gd name="connsiteX119" fmla="*/ 116714 w 1403195"/>
              <a:gd name="connsiteY119" fmla="*/ 1016103 h 6858000"/>
              <a:gd name="connsiteX120" fmla="*/ 118170 w 1403195"/>
              <a:gd name="connsiteY120" fmla="*/ 932283 h 6858000"/>
              <a:gd name="connsiteX121" fmla="*/ 120406 w 1403195"/>
              <a:gd name="connsiteY121" fmla="*/ 915925 h 6858000"/>
              <a:gd name="connsiteX122" fmla="*/ 113035 w 1403195"/>
              <a:gd name="connsiteY122" fmla="*/ 896999 h 6858000"/>
              <a:gd name="connsiteX123" fmla="*/ 82443 w 1403195"/>
              <a:gd name="connsiteY123" fmla="*/ 821517 h 6858000"/>
              <a:gd name="connsiteX124" fmla="*/ 61393 w 1403195"/>
              <a:gd name="connsiteY124" fmla="*/ 751353 h 6858000"/>
              <a:gd name="connsiteX125" fmla="*/ 60951 w 1403195"/>
              <a:gd name="connsiteY125" fmla="*/ 721230 h 6858000"/>
              <a:gd name="connsiteX126" fmla="*/ 46622 w 1403195"/>
              <a:gd name="connsiteY126" fmla="*/ 681659 h 6858000"/>
              <a:gd name="connsiteX127" fmla="*/ 32041 w 1403195"/>
              <a:gd name="connsiteY127" fmla="*/ 635218 h 6858000"/>
              <a:gd name="connsiteX128" fmla="*/ 37052 w 1403195"/>
              <a:gd name="connsiteY128" fmla="*/ 613763 h 6858000"/>
              <a:gd name="connsiteX129" fmla="*/ 22994 w 1403195"/>
              <a:gd name="connsiteY129" fmla="*/ 598582 h 6858000"/>
              <a:gd name="connsiteX130" fmla="*/ 22675 w 1403195"/>
              <a:gd name="connsiteY130" fmla="*/ 576846 h 6858000"/>
              <a:gd name="connsiteX131" fmla="*/ 2301 w 1403195"/>
              <a:gd name="connsiteY131" fmla="*/ 530055 h 6858000"/>
              <a:gd name="connsiteX132" fmla="*/ 1549 w 1403195"/>
              <a:gd name="connsiteY132" fmla="*/ 465389 h 6858000"/>
              <a:gd name="connsiteX133" fmla="*/ 90145 w 1403195"/>
              <a:gd name="connsiteY133" fmla="*/ 353137 h 6858000"/>
              <a:gd name="connsiteX134" fmla="*/ 111655 w 1403195"/>
              <a:gd name="connsiteY134" fmla="*/ 309501 h 6858000"/>
              <a:gd name="connsiteX135" fmla="*/ 95838 w 1403195"/>
              <a:gd name="connsiteY135" fmla="*/ 275771 h 6858000"/>
              <a:gd name="connsiteX136" fmla="*/ 112865 w 1403195"/>
              <a:gd name="connsiteY136" fmla="*/ 212860 h 6858000"/>
              <a:gd name="connsiteX137" fmla="*/ 104575 w 1403195"/>
              <a:gd name="connsiteY137" fmla="*/ 144983 h 6858000"/>
              <a:gd name="connsiteX138" fmla="*/ 116859 w 1403195"/>
              <a:gd name="connsiteY138" fmla="*/ 55288 h 6858000"/>
              <a:gd name="connsiteX139" fmla="*/ 76413 w 1403195"/>
              <a:gd name="connsiteY139" fmla="*/ 0 h 6858000"/>
              <a:gd name="connsiteX0" fmla="*/ 74305 w 1401087"/>
              <a:gd name="connsiteY0" fmla="*/ 0 h 6858000"/>
              <a:gd name="connsiteX1" fmla="*/ 1401087 w 1401087"/>
              <a:gd name="connsiteY1" fmla="*/ 0 h 6858000"/>
              <a:gd name="connsiteX2" fmla="*/ 1401087 w 1401087"/>
              <a:gd name="connsiteY2" fmla="*/ 6858000 h 6858000"/>
              <a:gd name="connsiteX3" fmla="*/ 137781 w 1401087"/>
              <a:gd name="connsiteY3" fmla="*/ 6857735 h 6858000"/>
              <a:gd name="connsiteX4" fmla="*/ 174374 w 1401087"/>
              <a:gd name="connsiteY4" fmla="*/ 6776847 h 6858000"/>
              <a:gd name="connsiteX5" fmla="*/ 185874 w 1401087"/>
              <a:gd name="connsiteY5" fmla="*/ 6737706 h 6858000"/>
              <a:gd name="connsiteX6" fmla="*/ 210613 w 1401087"/>
              <a:gd name="connsiteY6" fmla="*/ 6691589 h 6858000"/>
              <a:gd name="connsiteX7" fmla="*/ 188170 w 1401087"/>
              <a:gd name="connsiteY7" fmla="*/ 6659970 h 6858000"/>
              <a:gd name="connsiteX8" fmla="*/ 203261 w 1401087"/>
              <a:gd name="connsiteY8" fmla="*/ 6636211 h 6858000"/>
              <a:gd name="connsiteX9" fmla="*/ 220705 w 1401087"/>
              <a:gd name="connsiteY9" fmla="*/ 6594177 h 6858000"/>
              <a:gd name="connsiteX10" fmla="*/ 234745 w 1401087"/>
              <a:gd name="connsiteY10" fmla="*/ 6557575 h 6858000"/>
              <a:gd name="connsiteX11" fmla="*/ 287702 w 1401087"/>
              <a:gd name="connsiteY11" fmla="*/ 6492130 h 6858000"/>
              <a:gd name="connsiteX12" fmla="*/ 303389 w 1401087"/>
              <a:gd name="connsiteY12" fmla="*/ 6431610 h 6858000"/>
              <a:gd name="connsiteX13" fmla="*/ 347094 w 1401087"/>
              <a:gd name="connsiteY13" fmla="*/ 6379786 h 6858000"/>
              <a:gd name="connsiteX14" fmla="*/ 330317 w 1401087"/>
              <a:gd name="connsiteY14" fmla="*/ 6334727 h 6858000"/>
              <a:gd name="connsiteX15" fmla="*/ 307732 w 1401087"/>
              <a:gd name="connsiteY15" fmla="*/ 6313295 h 6858000"/>
              <a:gd name="connsiteX16" fmla="*/ 314896 w 1401087"/>
              <a:gd name="connsiteY16" fmla="*/ 6280046 h 6858000"/>
              <a:gd name="connsiteX17" fmla="*/ 297641 w 1401087"/>
              <a:gd name="connsiteY17" fmla="*/ 6270265 h 6858000"/>
              <a:gd name="connsiteX18" fmla="*/ 324669 w 1401087"/>
              <a:gd name="connsiteY18" fmla="*/ 6252834 h 6858000"/>
              <a:gd name="connsiteX19" fmla="*/ 302661 w 1401087"/>
              <a:gd name="connsiteY19" fmla="*/ 6202459 h 6858000"/>
              <a:gd name="connsiteX20" fmla="*/ 301459 w 1401087"/>
              <a:gd name="connsiteY20" fmla="*/ 6153037 h 6858000"/>
              <a:gd name="connsiteX21" fmla="*/ 316874 w 1401087"/>
              <a:gd name="connsiteY21" fmla="*/ 6078132 h 6858000"/>
              <a:gd name="connsiteX22" fmla="*/ 304261 w 1401087"/>
              <a:gd name="connsiteY22" fmla="*/ 6028119 h 6858000"/>
              <a:gd name="connsiteX23" fmla="*/ 289490 w 1401087"/>
              <a:gd name="connsiteY23" fmla="*/ 5926735 h 6858000"/>
              <a:gd name="connsiteX24" fmla="*/ 339002 w 1401087"/>
              <a:gd name="connsiteY24" fmla="*/ 5712857 h 6858000"/>
              <a:gd name="connsiteX25" fmla="*/ 318077 w 1401087"/>
              <a:gd name="connsiteY25" fmla="*/ 5676393 h 6858000"/>
              <a:gd name="connsiteX26" fmla="*/ 357669 w 1401087"/>
              <a:gd name="connsiteY26" fmla="*/ 5563435 h 6858000"/>
              <a:gd name="connsiteX27" fmla="*/ 404799 w 1401087"/>
              <a:gd name="connsiteY27" fmla="*/ 5437125 h 6858000"/>
              <a:gd name="connsiteX28" fmla="*/ 418367 w 1401087"/>
              <a:gd name="connsiteY28" fmla="*/ 5396260 h 6858000"/>
              <a:gd name="connsiteX29" fmla="*/ 434348 w 1401087"/>
              <a:gd name="connsiteY29" fmla="*/ 5330009 h 6858000"/>
              <a:gd name="connsiteX30" fmla="*/ 467841 w 1401087"/>
              <a:gd name="connsiteY30" fmla="*/ 5273739 h 6858000"/>
              <a:gd name="connsiteX31" fmla="*/ 477440 w 1401087"/>
              <a:gd name="connsiteY31" fmla="*/ 5241779 h 6858000"/>
              <a:gd name="connsiteX32" fmla="*/ 488666 w 1401087"/>
              <a:gd name="connsiteY32" fmla="*/ 5225268 h 6858000"/>
              <a:gd name="connsiteX33" fmla="*/ 489686 w 1401087"/>
              <a:gd name="connsiteY33" fmla="*/ 5217684 h 6858000"/>
              <a:gd name="connsiteX34" fmla="*/ 497027 w 1401087"/>
              <a:gd name="connsiteY34" fmla="*/ 5193377 h 6858000"/>
              <a:gd name="connsiteX35" fmla="*/ 500330 w 1401087"/>
              <a:gd name="connsiteY35" fmla="*/ 5179288 h 6858000"/>
              <a:gd name="connsiteX36" fmla="*/ 501314 w 1401087"/>
              <a:gd name="connsiteY36" fmla="*/ 5173621 h 6858000"/>
              <a:gd name="connsiteX37" fmla="*/ 496948 w 1401087"/>
              <a:gd name="connsiteY37" fmla="*/ 5159961 h 6858000"/>
              <a:gd name="connsiteX38" fmla="*/ 503625 w 1401087"/>
              <a:gd name="connsiteY38" fmla="*/ 5144295 h 6858000"/>
              <a:gd name="connsiteX39" fmla="*/ 500558 w 1401087"/>
              <a:gd name="connsiteY39" fmla="*/ 5125185 h 6858000"/>
              <a:gd name="connsiteX40" fmla="*/ 507388 w 1401087"/>
              <a:gd name="connsiteY40" fmla="*/ 5121884 h 6858000"/>
              <a:gd name="connsiteX41" fmla="*/ 514424 w 1401087"/>
              <a:gd name="connsiteY41" fmla="*/ 5067850 h 6858000"/>
              <a:gd name="connsiteX42" fmla="*/ 517155 w 1401087"/>
              <a:gd name="connsiteY42" fmla="*/ 5060861 h 6858000"/>
              <a:gd name="connsiteX43" fmla="*/ 513859 w 1401087"/>
              <a:gd name="connsiteY43" fmla="*/ 5034192 h 6858000"/>
              <a:gd name="connsiteX44" fmla="*/ 515413 w 1401087"/>
              <a:gd name="connsiteY44" fmla="*/ 4993030 h 6858000"/>
              <a:gd name="connsiteX45" fmla="*/ 522322 w 1401087"/>
              <a:gd name="connsiteY45" fmla="*/ 4946844 h 6858000"/>
              <a:gd name="connsiteX46" fmla="*/ 518178 w 1401087"/>
              <a:gd name="connsiteY46" fmla="*/ 4932692 h 6858000"/>
              <a:gd name="connsiteX47" fmla="*/ 533581 w 1401087"/>
              <a:gd name="connsiteY47" fmla="*/ 4858827 h 6858000"/>
              <a:gd name="connsiteX48" fmla="*/ 539484 w 1401087"/>
              <a:gd name="connsiteY48" fmla="*/ 4821170 h 6858000"/>
              <a:gd name="connsiteX49" fmla="*/ 544217 w 1401087"/>
              <a:gd name="connsiteY49" fmla="*/ 4780965 h 6858000"/>
              <a:gd name="connsiteX50" fmla="*/ 545510 w 1401087"/>
              <a:gd name="connsiteY50" fmla="*/ 4750867 h 6858000"/>
              <a:gd name="connsiteX51" fmla="*/ 543317 w 1401087"/>
              <a:gd name="connsiteY51" fmla="*/ 4690749 h 6858000"/>
              <a:gd name="connsiteX52" fmla="*/ 538797 w 1401087"/>
              <a:gd name="connsiteY52" fmla="*/ 4584173 h 6858000"/>
              <a:gd name="connsiteX53" fmla="*/ 533880 w 1401087"/>
              <a:gd name="connsiteY53" fmla="*/ 4444346 h 6858000"/>
              <a:gd name="connsiteX54" fmla="*/ 530445 w 1401087"/>
              <a:gd name="connsiteY54" fmla="*/ 4375228 h 6858000"/>
              <a:gd name="connsiteX55" fmla="*/ 511098 w 1401087"/>
              <a:gd name="connsiteY55" fmla="*/ 4214165 h 6858000"/>
              <a:gd name="connsiteX56" fmla="*/ 515171 w 1401087"/>
              <a:gd name="connsiteY56" fmla="*/ 4090296 h 6858000"/>
              <a:gd name="connsiteX57" fmla="*/ 500427 w 1401087"/>
              <a:gd name="connsiteY57" fmla="*/ 4033999 h 6858000"/>
              <a:gd name="connsiteX58" fmla="*/ 501576 w 1401087"/>
              <a:gd name="connsiteY58" fmla="*/ 4031933 h 6858000"/>
              <a:gd name="connsiteX59" fmla="*/ 500152 w 1401087"/>
              <a:gd name="connsiteY59" fmla="*/ 4013953 h 6858000"/>
              <a:gd name="connsiteX60" fmla="*/ 486447 w 1401087"/>
              <a:gd name="connsiteY60" fmla="*/ 3974753 h 6858000"/>
              <a:gd name="connsiteX61" fmla="*/ 488045 w 1401087"/>
              <a:gd name="connsiteY61" fmla="*/ 3969950 h 6858000"/>
              <a:gd name="connsiteX62" fmla="*/ 481467 w 1401087"/>
              <a:gd name="connsiteY62" fmla="*/ 3933779 h 6858000"/>
              <a:gd name="connsiteX63" fmla="*/ 482798 w 1401087"/>
              <a:gd name="connsiteY63" fmla="*/ 3933093 h 6858000"/>
              <a:gd name="connsiteX64" fmla="*/ 487152 w 1401087"/>
              <a:gd name="connsiteY64" fmla="*/ 3922082 h 6858000"/>
              <a:gd name="connsiteX65" fmla="*/ 492230 w 1401087"/>
              <a:gd name="connsiteY65" fmla="*/ 3901461 h 6858000"/>
              <a:gd name="connsiteX66" fmla="*/ 514824 w 1401087"/>
              <a:gd name="connsiteY66" fmla="*/ 3813873 h 6858000"/>
              <a:gd name="connsiteX67" fmla="*/ 514249 w 1401087"/>
              <a:gd name="connsiteY67" fmla="*/ 3806161 h 6858000"/>
              <a:gd name="connsiteX68" fmla="*/ 514556 w 1401087"/>
              <a:gd name="connsiteY68" fmla="*/ 3805957 h 6858000"/>
              <a:gd name="connsiteX69" fmla="*/ 514583 w 1401087"/>
              <a:gd name="connsiteY69" fmla="*/ 3797724 h 6858000"/>
              <a:gd name="connsiteX70" fmla="*/ 513198 w 1401087"/>
              <a:gd name="connsiteY70" fmla="*/ 3792098 h 6858000"/>
              <a:gd name="connsiteX71" fmla="*/ 512082 w 1401087"/>
              <a:gd name="connsiteY71" fmla="*/ 3777135 h 6858000"/>
              <a:gd name="connsiteX72" fmla="*/ 513815 w 1401087"/>
              <a:gd name="connsiteY72" fmla="*/ 3771656 h 6858000"/>
              <a:gd name="connsiteX73" fmla="*/ 517558 w 1401087"/>
              <a:gd name="connsiteY73" fmla="*/ 3769007 h 6858000"/>
              <a:gd name="connsiteX74" fmla="*/ 517024 w 1401087"/>
              <a:gd name="connsiteY74" fmla="*/ 3767709 h 6858000"/>
              <a:gd name="connsiteX75" fmla="*/ 525720 w 1401087"/>
              <a:gd name="connsiteY75" fmla="*/ 3738082 h 6858000"/>
              <a:gd name="connsiteX76" fmla="*/ 533066 w 1401087"/>
              <a:gd name="connsiteY76" fmla="*/ 3673397 h 6858000"/>
              <a:gd name="connsiteX77" fmla="*/ 532362 w 1401087"/>
              <a:gd name="connsiteY77" fmla="*/ 3637109 h 6858000"/>
              <a:gd name="connsiteX78" fmla="*/ 535805 w 1401087"/>
              <a:gd name="connsiteY78" fmla="*/ 3536883 h 6858000"/>
              <a:gd name="connsiteX79" fmla="*/ 543343 w 1401087"/>
              <a:gd name="connsiteY79" fmla="*/ 3435652 h 6858000"/>
              <a:gd name="connsiteX80" fmla="*/ 545014 w 1401087"/>
              <a:gd name="connsiteY80" fmla="*/ 3307769 h 6858000"/>
              <a:gd name="connsiteX81" fmla="*/ 562577 w 1401087"/>
              <a:gd name="connsiteY81" fmla="*/ 3250522 h 6858000"/>
              <a:gd name="connsiteX82" fmla="*/ 563002 w 1401087"/>
              <a:gd name="connsiteY82" fmla="*/ 3229163 h 6858000"/>
              <a:gd name="connsiteX83" fmla="*/ 564825 w 1401087"/>
              <a:gd name="connsiteY83" fmla="*/ 3217217 h 6858000"/>
              <a:gd name="connsiteX84" fmla="*/ 551660 w 1401087"/>
              <a:gd name="connsiteY84" fmla="*/ 3183755 h 6858000"/>
              <a:gd name="connsiteX85" fmla="*/ 552161 w 1401087"/>
              <a:gd name="connsiteY85" fmla="*/ 3178642 h 6858000"/>
              <a:gd name="connsiteX86" fmla="*/ 539761 w 1401087"/>
              <a:gd name="connsiteY86" fmla="*/ 3158586 h 6858000"/>
              <a:gd name="connsiteX87" fmla="*/ 524946 w 1401087"/>
              <a:gd name="connsiteY87" fmla="*/ 3129034 h 6858000"/>
              <a:gd name="connsiteX88" fmla="*/ 525611 w 1401087"/>
              <a:gd name="connsiteY88" fmla="*/ 3126682 h 6858000"/>
              <a:gd name="connsiteX89" fmla="*/ 516479 w 1401087"/>
              <a:gd name="connsiteY89" fmla="*/ 3114519 h 6858000"/>
              <a:gd name="connsiteX90" fmla="*/ 503088 w 1401087"/>
              <a:gd name="connsiteY90" fmla="*/ 3106272 h 6858000"/>
              <a:gd name="connsiteX91" fmla="*/ 475818 w 1401087"/>
              <a:gd name="connsiteY91" fmla="*/ 2958185 h 6858000"/>
              <a:gd name="connsiteX92" fmla="*/ 418432 w 1401087"/>
              <a:gd name="connsiteY92" fmla="*/ 2762989 h 6858000"/>
              <a:gd name="connsiteX93" fmla="*/ 367350 w 1401087"/>
              <a:gd name="connsiteY93" fmla="*/ 2554718 h 6858000"/>
              <a:gd name="connsiteX94" fmla="*/ 347444 w 1401087"/>
              <a:gd name="connsiteY94" fmla="*/ 2485734 h 6858000"/>
              <a:gd name="connsiteX95" fmla="*/ 338167 w 1401087"/>
              <a:gd name="connsiteY95" fmla="*/ 2447068 h 6858000"/>
              <a:gd name="connsiteX96" fmla="*/ 325128 w 1401087"/>
              <a:gd name="connsiteY96" fmla="*/ 2425819 h 6858000"/>
              <a:gd name="connsiteX97" fmla="*/ 331127 w 1401087"/>
              <a:gd name="connsiteY97" fmla="*/ 2402874 h 6858000"/>
              <a:gd name="connsiteX98" fmla="*/ 333739 w 1401087"/>
              <a:gd name="connsiteY98" fmla="*/ 2381443 h 6858000"/>
              <a:gd name="connsiteX99" fmla="*/ 310068 w 1401087"/>
              <a:gd name="connsiteY99" fmla="*/ 2261920 h 6858000"/>
              <a:gd name="connsiteX100" fmla="*/ 299955 w 1401087"/>
              <a:gd name="connsiteY100" fmla="*/ 2195378 h 6858000"/>
              <a:gd name="connsiteX101" fmla="*/ 284172 w 1401087"/>
              <a:gd name="connsiteY101" fmla="*/ 2155135 h 6858000"/>
              <a:gd name="connsiteX102" fmla="*/ 281630 w 1401087"/>
              <a:gd name="connsiteY102" fmla="*/ 2118008 h 6858000"/>
              <a:gd name="connsiteX103" fmla="*/ 282623 w 1401087"/>
              <a:gd name="connsiteY103" fmla="*/ 2050531 h 6858000"/>
              <a:gd name="connsiteX104" fmla="*/ 274429 w 1401087"/>
              <a:gd name="connsiteY104" fmla="*/ 1963269 h 6858000"/>
              <a:gd name="connsiteX105" fmla="*/ 255607 w 1401087"/>
              <a:gd name="connsiteY105" fmla="*/ 1906352 h 6858000"/>
              <a:gd name="connsiteX106" fmla="*/ 232164 w 1401087"/>
              <a:gd name="connsiteY106" fmla="*/ 1861531 h 6858000"/>
              <a:gd name="connsiteX107" fmla="*/ 185963 w 1401087"/>
              <a:gd name="connsiteY107" fmla="*/ 1732919 h 6858000"/>
              <a:gd name="connsiteX108" fmla="*/ 158274 w 1401087"/>
              <a:gd name="connsiteY108" fmla="*/ 1663540 h 6858000"/>
              <a:gd name="connsiteX109" fmla="*/ 157400 w 1401087"/>
              <a:gd name="connsiteY109" fmla="*/ 1615777 h 6858000"/>
              <a:gd name="connsiteX110" fmla="*/ 138195 w 1401087"/>
              <a:gd name="connsiteY110" fmla="*/ 1563678 h 6858000"/>
              <a:gd name="connsiteX111" fmla="*/ 151275 w 1401087"/>
              <a:gd name="connsiteY111" fmla="*/ 1519474 h 6858000"/>
              <a:gd name="connsiteX112" fmla="*/ 144017 w 1401087"/>
              <a:gd name="connsiteY112" fmla="*/ 1477995 h 6858000"/>
              <a:gd name="connsiteX113" fmla="*/ 130102 w 1401087"/>
              <a:gd name="connsiteY113" fmla="*/ 1373769 h 6858000"/>
              <a:gd name="connsiteX114" fmla="*/ 138409 w 1401087"/>
              <a:gd name="connsiteY114" fmla="*/ 1307086 h 6858000"/>
              <a:gd name="connsiteX115" fmla="*/ 139597 w 1401087"/>
              <a:gd name="connsiteY115" fmla="*/ 1189033 h 6858000"/>
              <a:gd name="connsiteX116" fmla="*/ 144282 w 1401087"/>
              <a:gd name="connsiteY116" fmla="*/ 1168288 h 6858000"/>
              <a:gd name="connsiteX117" fmla="*/ 136564 w 1401087"/>
              <a:gd name="connsiteY117" fmla="*/ 1142577 h 6858000"/>
              <a:gd name="connsiteX118" fmla="*/ 125870 w 1401087"/>
              <a:gd name="connsiteY118" fmla="*/ 1088484 h 6858000"/>
              <a:gd name="connsiteX119" fmla="*/ 114606 w 1401087"/>
              <a:gd name="connsiteY119" fmla="*/ 1016103 h 6858000"/>
              <a:gd name="connsiteX120" fmla="*/ 116062 w 1401087"/>
              <a:gd name="connsiteY120" fmla="*/ 932283 h 6858000"/>
              <a:gd name="connsiteX121" fmla="*/ 118298 w 1401087"/>
              <a:gd name="connsiteY121" fmla="*/ 915925 h 6858000"/>
              <a:gd name="connsiteX122" fmla="*/ 110927 w 1401087"/>
              <a:gd name="connsiteY122" fmla="*/ 896999 h 6858000"/>
              <a:gd name="connsiteX123" fmla="*/ 80335 w 1401087"/>
              <a:gd name="connsiteY123" fmla="*/ 821517 h 6858000"/>
              <a:gd name="connsiteX124" fmla="*/ 59285 w 1401087"/>
              <a:gd name="connsiteY124" fmla="*/ 751353 h 6858000"/>
              <a:gd name="connsiteX125" fmla="*/ 58843 w 1401087"/>
              <a:gd name="connsiteY125" fmla="*/ 721230 h 6858000"/>
              <a:gd name="connsiteX126" fmla="*/ 44514 w 1401087"/>
              <a:gd name="connsiteY126" fmla="*/ 681659 h 6858000"/>
              <a:gd name="connsiteX127" fmla="*/ 29933 w 1401087"/>
              <a:gd name="connsiteY127" fmla="*/ 635218 h 6858000"/>
              <a:gd name="connsiteX128" fmla="*/ 34944 w 1401087"/>
              <a:gd name="connsiteY128" fmla="*/ 613763 h 6858000"/>
              <a:gd name="connsiteX129" fmla="*/ 20886 w 1401087"/>
              <a:gd name="connsiteY129" fmla="*/ 598582 h 6858000"/>
              <a:gd name="connsiteX130" fmla="*/ 20567 w 1401087"/>
              <a:gd name="connsiteY130" fmla="*/ 576846 h 6858000"/>
              <a:gd name="connsiteX131" fmla="*/ 193 w 1401087"/>
              <a:gd name="connsiteY131" fmla="*/ 530055 h 6858000"/>
              <a:gd name="connsiteX132" fmla="*/ 88207 w 1401087"/>
              <a:gd name="connsiteY132" fmla="*/ 393828 h 6858000"/>
              <a:gd name="connsiteX133" fmla="*/ 88037 w 1401087"/>
              <a:gd name="connsiteY133" fmla="*/ 353137 h 6858000"/>
              <a:gd name="connsiteX134" fmla="*/ 109547 w 1401087"/>
              <a:gd name="connsiteY134" fmla="*/ 309501 h 6858000"/>
              <a:gd name="connsiteX135" fmla="*/ 93730 w 1401087"/>
              <a:gd name="connsiteY135" fmla="*/ 275771 h 6858000"/>
              <a:gd name="connsiteX136" fmla="*/ 110757 w 1401087"/>
              <a:gd name="connsiteY136" fmla="*/ 212860 h 6858000"/>
              <a:gd name="connsiteX137" fmla="*/ 102467 w 1401087"/>
              <a:gd name="connsiteY137" fmla="*/ 144983 h 6858000"/>
              <a:gd name="connsiteX138" fmla="*/ 114751 w 1401087"/>
              <a:gd name="connsiteY138" fmla="*/ 55288 h 6858000"/>
              <a:gd name="connsiteX139" fmla="*/ 74305 w 1401087"/>
              <a:gd name="connsiteY139" fmla="*/ 0 h 6858000"/>
              <a:gd name="connsiteX0" fmla="*/ 53738 w 1380520"/>
              <a:gd name="connsiteY0" fmla="*/ 0 h 6858000"/>
              <a:gd name="connsiteX1" fmla="*/ 1380520 w 1380520"/>
              <a:gd name="connsiteY1" fmla="*/ 0 h 6858000"/>
              <a:gd name="connsiteX2" fmla="*/ 1380520 w 1380520"/>
              <a:gd name="connsiteY2" fmla="*/ 6858000 h 6858000"/>
              <a:gd name="connsiteX3" fmla="*/ 117214 w 1380520"/>
              <a:gd name="connsiteY3" fmla="*/ 6857735 h 6858000"/>
              <a:gd name="connsiteX4" fmla="*/ 153807 w 1380520"/>
              <a:gd name="connsiteY4" fmla="*/ 6776847 h 6858000"/>
              <a:gd name="connsiteX5" fmla="*/ 165307 w 1380520"/>
              <a:gd name="connsiteY5" fmla="*/ 6737706 h 6858000"/>
              <a:gd name="connsiteX6" fmla="*/ 190046 w 1380520"/>
              <a:gd name="connsiteY6" fmla="*/ 6691589 h 6858000"/>
              <a:gd name="connsiteX7" fmla="*/ 167603 w 1380520"/>
              <a:gd name="connsiteY7" fmla="*/ 6659970 h 6858000"/>
              <a:gd name="connsiteX8" fmla="*/ 182694 w 1380520"/>
              <a:gd name="connsiteY8" fmla="*/ 6636211 h 6858000"/>
              <a:gd name="connsiteX9" fmla="*/ 200138 w 1380520"/>
              <a:gd name="connsiteY9" fmla="*/ 6594177 h 6858000"/>
              <a:gd name="connsiteX10" fmla="*/ 214178 w 1380520"/>
              <a:gd name="connsiteY10" fmla="*/ 6557575 h 6858000"/>
              <a:gd name="connsiteX11" fmla="*/ 267135 w 1380520"/>
              <a:gd name="connsiteY11" fmla="*/ 6492130 h 6858000"/>
              <a:gd name="connsiteX12" fmla="*/ 282822 w 1380520"/>
              <a:gd name="connsiteY12" fmla="*/ 6431610 h 6858000"/>
              <a:gd name="connsiteX13" fmla="*/ 326527 w 1380520"/>
              <a:gd name="connsiteY13" fmla="*/ 6379786 h 6858000"/>
              <a:gd name="connsiteX14" fmla="*/ 309750 w 1380520"/>
              <a:gd name="connsiteY14" fmla="*/ 6334727 h 6858000"/>
              <a:gd name="connsiteX15" fmla="*/ 287165 w 1380520"/>
              <a:gd name="connsiteY15" fmla="*/ 6313295 h 6858000"/>
              <a:gd name="connsiteX16" fmla="*/ 294329 w 1380520"/>
              <a:gd name="connsiteY16" fmla="*/ 6280046 h 6858000"/>
              <a:gd name="connsiteX17" fmla="*/ 277074 w 1380520"/>
              <a:gd name="connsiteY17" fmla="*/ 6270265 h 6858000"/>
              <a:gd name="connsiteX18" fmla="*/ 304102 w 1380520"/>
              <a:gd name="connsiteY18" fmla="*/ 6252834 h 6858000"/>
              <a:gd name="connsiteX19" fmla="*/ 282094 w 1380520"/>
              <a:gd name="connsiteY19" fmla="*/ 6202459 h 6858000"/>
              <a:gd name="connsiteX20" fmla="*/ 280892 w 1380520"/>
              <a:gd name="connsiteY20" fmla="*/ 6153037 h 6858000"/>
              <a:gd name="connsiteX21" fmla="*/ 296307 w 1380520"/>
              <a:gd name="connsiteY21" fmla="*/ 6078132 h 6858000"/>
              <a:gd name="connsiteX22" fmla="*/ 283694 w 1380520"/>
              <a:gd name="connsiteY22" fmla="*/ 6028119 h 6858000"/>
              <a:gd name="connsiteX23" fmla="*/ 268923 w 1380520"/>
              <a:gd name="connsiteY23" fmla="*/ 5926735 h 6858000"/>
              <a:gd name="connsiteX24" fmla="*/ 318435 w 1380520"/>
              <a:gd name="connsiteY24" fmla="*/ 5712857 h 6858000"/>
              <a:gd name="connsiteX25" fmla="*/ 297510 w 1380520"/>
              <a:gd name="connsiteY25" fmla="*/ 5676393 h 6858000"/>
              <a:gd name="connsiteX26" fmla="*/ 337102 w 1380520"/>
              <a:gd name="connsiteY26" fmla="*/ 5563435 h 6858000"/>
              <a:gd name="connsiteX27" fmla="*/ 384232 w 1380520"/>
              <a:gd name="connsiteY27" fmla="*/ 5437125 h 6858000"/>
              <a:gd name="connsiteX28" fmla="*/ 397800 w 1380520"/>
              <a:gd name="connsiteY28" fmla="*/ 5396260 h 6858000"/>
              <a:gd name="connsiteX29" fmla="*/ 413781 w 1380520"/>
              <a:gd name="connsiteY29" fmla="*/ 5330009 h 6858000"/>
              <a:gd name="connsiteX30" fmla="*/ 447274 w 1380520"/>
              <a:gd name="connsiteY30" fmla="*/ 5273739 h 6858000"/>
              <a:gd name="connsiteX31" fmla="*/ 456873 w 1380520"/>
              <a:gd name="connsiteY31" fmla="*/ 5241779 h 6858000"/>
              <a:gd name="connsiteX32" fmla="*/ 468099 w 1380520"/>
              <a:gd name="connsiteY32" fmla="*/ 5225268 h 6858000"/>
              <a:gd name="connsiteX33" fmla="*/ 469119 w 1380520"/>
              <a:gd name="connsiteY33" fmla="*/ 5217684 h 6858000"/>
              <a:gd name="connsiteX34" fmla="*/ 476460 w 1380520"/>
              <a:gd name="connsiteY34" fmla="*/ 5193377 h 6858000"/>
              <a:gd name="connsiteX35" fmla="*/ 479763 w 1380520"/>
              <a:gd name="connsiteY35" fmla="*/ 5179288 h 6858000"/>
              <a:gd name="connsiteX36" fmla="*/ 480747 w 1380520"/>
              <a:gd name="connsiteY36" fmla="*/ 5173621 h 6858000"/>
              <a:gd name="connsiteX37" fmla="*/ 476381 w 1380520"/>
              <a:gd name="connsiteY37" fmla="*/ 5159961 h 6858000"/>
              <a:gd name="connsiteX38" fmla="*/ 483058 w 1380520"/>
              <a:gd name="connsiteY38" fmla="*/ 5144295 h 6858000"/>
              <a:gd name="connsiteX39" fmla="*/ 479991 w 1380520"/>
              <a:gd name="connsiteY39" fmla="*/ 5125185 h 6858000"/>
              <a:gd name="connsiteX40" fmla="*/ 486821 w 1380520"/>
              <a:gd name="connsiteY40" fmla="*/ 5121884 h 6858000"/>
              <a:gd name="connsiteX41" fmla="*/ 493857 w 1380520"/>
              <a:gd name="connsiteY41" fmla="*/ 5067850 h 6858000"/>
              <a:gd name="connsiteX42" fmla="*/ 496588 w 1380520"/>
              <a:gd name="connsiteY42" fmla="*/ 5060861 h 6858000"/>
              <a:gd name="connsiteX43" fmla="*/ 493292 w 1380520"/>
              <a:gd name="connsiteY43" fmla="*/ 5034192 h 6858000"/>
              <a:gd name="connsiteX44" fmla="*/ 494846 w 1380520"/>
              <a:gd name="connsiteY44" fmla="*/ 4993030 h 6858000"/>
              <a:gd name="connsiteX45" fmla="*/ 501755 w 1380520"/>
              <a:gd name="connsiteY45" fmla="*/ 4946844 h 6858000"/>
              <a:gd name="connsiteX46" fmla="*/ 497611 w 1380520"/>
              <a:gd name="connsiteY46" fmla="*/ 4932692 h 6858000"/>
              <a:gd name="connsiteX47" fmla="*/ 513014 w 1380520"/>
              <a:gd name="connsiteY47" fmla="*/ 4858827 h 6858000"/>
              <a:gd name="connsiteX48" fmla="*/ 518917 w 1380520"/>
              <a:gd name="connsiteY48" fmla="*/ 4821170 h 6858000"/>
              <a:gd name="connsiteX49" fmla="*/ 523650 w 1380520"/>
              <a:gd name="connsiteY49" fmla="*/ 4780965 h 6858000"/>
              <a:gd name="connsiteX50" fmla="*/ 524943 w 1380520"/>
              <a:gd name="connsiteY50" fmla="*/ 4750867 h 6858000"/>
              <a:gd name="connsiteX51" fmla="*/ 522750 w 1380520"/>
              <a:gd name="connsiteY51" fmla="*/ 4690749 h 6858000"/>
              <a:gd name="connsiteX52" fmla="*/ 518230 w 1380520"/>
              <a:gd name="connsiteY52" fmla="*/ 4584173 h 6858000"/>
              <a:gd name="connsiteX53" fmla="*/ 513313 w 1380520"/>
              <a:gd name="connsiteY53" fmla="*/ 4444346 h 6858000"/>
              <a:gd name="connsiteX54" fmla="*/ 509878 w 1380520"/>
              <a:gd name="connsiteY54" fmla="*/ 4375228 h 6858000"/>
              <a:gd name="connsiteX55" fmla="*/ 490531 w 1380520"/>
              <a:gd name="connsiteY55" fmla="*/ 4214165 h 6858000"/>
              <a:gd name="connsiteX56" fmla="*/ 494604 w 1380520"/>
              <a:gd name="connsiteY56" fmla="*/ 4090296 h 6858000"/>
              <a:gd name="connsiteX57" fmla="*/ 479860 w 1380520"/>
              <a:gd name="connsiteY57" fmla="*/ 4033999 h 6858000"/>
              <a:gd name="connsiteX58" fmla="*/ 481009 w 1380520"/>
              <a:gd name="connsiteY58" fmla="*/ 4031933 h 6858000"/>
              <a:gd name="connsiteX59" fmla="*/ 479585 w 1380520"/>
              <a:gd name="connsiteY59" fmla="*/ 4013953 h 6858000"/>
              <a:gd name="connsiteX60" fmla="*/ 465880 w 1380520"/>
              <a:gd name="connsiteY60" fmla="*/ 3974753 h 6858000"/>
              <a:gd name="connsiteX61" fmla="*/ 467478 w 1380520"/>
              <a:gd name="connsiteY61" fmla="*/ 3969950 h 6858000"/>
              <a:gd name="connsiteX62" fmla="*/ 460900 w 1380520"/>
              <a:gd name="connsiteY62" fmla="*/ 3933779 h 6858000"/>
              <a:gd name="connsiteX63" fmla="*/ 462231 w 1380520"/>
              <a:gd name="connsiteY63" fmla="*/ 3933093 h 6858000"/>
              <a:gd name="connsiteX64" fmla="*/ 466585 w 1380520"/>
              <a:gd name="connsiteY64" fmla="*/ 3922082 h 6858000"/>
              <a:gd name="connsiteX65" fmla="*/ 471663 w 1380520"/>
              <a:gd name="connsiteY65" fmla="*/ 3901461 h 6858000"/>
              <a:gd name="connsiteX66" fmla="*/ 494257 w 1380520"/>
              <a:gd name="connsiteY66" fmla="*/ 3813873 h 6858000"/>
              <a:gd name="connsiteX67" fmla="*/ 493682 w 1380520"/>
              <a:gd name="connsiteY67" fmla="*/ 3806161 h 6858000"/>
              <a:gd name="connsiteX68" fmla="*/ 493989 w 1380520"/>
              <a:gd name="connsiteY68" fmla="*/ 3805957 h 6858000"/>
              <a:gd name="connsiteX69" fmla="*/ 494016 w 1380520"/>
              <a:gd name="connsiteY69" fmla="*/ 3797724 h 6858000"/>
              <a:gd name="connsiteX70" fmla="*/ 492631 w 1380520"/>
              <a:gd name="connsiteY70" fmla="*/ 3792098 h 6858000"/>
              <a:gd name="connsiteX71" fmla="*/ 491515 w 1380520"/>
              <a:gd name="connsiteY71" fmla="*/ 3777135 h 6858000"/>
              <a:gd name="connsiteX72" fmla="*/ 493248 w 1380520"/>
              <a:gd name="connsiteY72" fmla="*/ 3771656 h 6858000"/>
              <a:gd name="connsiteX73" fmla="*/ 496991 w 1380520"/>
              <a:gd name="connsiteY73" fmla="*/ 3769007 h 6858000"/>
              <a:gd name="connsiteX74" fmla="*/ 496457 w 1380520"/>
              <a:gd name="connsiteY74" fmla="*/ 3767709 h 6858000"/>
              <a:gd name="connsiteX75" fmla="*/ 505153 w 1380520"/>
              <a:gd name="connsiteY75" fmla="*/ 3738082 h 6858000"/>
              <a:gd name="connsiteX76" fmla="*/ 512499 w 1380520"/>
              <a:gd name="connsiteY76" fmla="*/ 3673397 h 6858000"/>
              <a:gd name="connsiteX77" fmla="*/ 511795 w 1380520"/>
              <a:gd name="connsiteY77" fmla="*/ 3637109 h 6858000"/>
              <a:gd name="connsiteX78" fmla="*/ 515238 w 1380520"/>
              <a:gd name="connsiteY78" fmla="*/ 3536883 h 6858000"/>
              <a:gd name="connsiteX79" fmla="*/ 522776 w 1380520"/>
              <a:gd name="connsiteY79" fmla="*/ 3435652 h 6858000"/>
              <a:gd name="connsiteX80" fmla="*/ 524447 w 1380520"/>
              <a:gd name="connsiteY80" fmla="*/ 3307769 h 6858000"/>
              <a:gd name="connsiteX81" fmla="*/ 542010 w 1380520"/>
              <a:gd name="connsiteY81" fmla="*/ 3250522 h 6858000"/>
              <a:gd name="connsiteX82" fmla="*/ 542435 w 1380520"/>
              <a:gd name="connsiteY82" fmla="*/ 3229163 h 6858000"/>
              <a:gd name="connsiteX83" fmla="*/ 544258 w 1380520"/>
              <a:gd name="connsiteY83" fmla="*/ 3217217 h 6858000"/>
              <a:gd name="connsiteX84" fmla="*/ 531093 w 1380520"/>
              <a:gd name="connsiteY84" fmla="*/ 3183755 h 6858000"/>
              <a:gd name="connsiteX85" fmla="*/ 531594 w 1380520"/>
              <a:gd name="connsiteY85" fmla="*/ 3178642 h 6858000"/>
              <a:gd name="connsiteX86" fmla="*/ 519194 w 1380520"/>
              <a:gd name="connsiteY86" fmla="*/ 3158586 h 6858000"/>
              <a:gd name="connsiteX87" fmla="*/ 504379 w 1380520"/>
              <a:gd name="connsiteY87" fmla="*/ 3129034 h 6858000"/>
              <a:gd name="connsiteX88" fmla="*/ 505044 w 1380520"/>
              <a:gd name="connsiteY88" fmla="*/ 3126682 h 6858000"/>
              <a:gd name="connsiteX89" fmla="*/ 495912 w 1380520"/>
              <a:gd name="connsiteY89" fmla="*/ 3114519 h 6858000"/>
              <a:gd name="connsiteX90" fmla="*/ 482521 w 1380520"/>
              <a:gd name="connsiteY90" fmla="*/ 3106272 h 6858000"/>
              <a:gd name="connsiteX91" fmla="*/ 455251 w 1380520"/>
              <a:gd name="connsiteY91" fmla="*/ 2958185 h 6858000"/>
              <a:gd name="connsiteX92" fmla="*/ 397865 w 1380520"/>
              <a:gd name="connsiteY92" fmla="*/ 2762989 h 6858000"/>
              <a:gd name="connsiteX93" fmla="*/ 346783 w 1380520"/>
              <a:gd name="connsiteY93" fmla="*/ 2554718 h 6858000"/>
              <a:gd name="connsiteX94" fmla="*/ 326877 w 1380520"/>
              <a:gd name="connsiteY94" fmla="*/ 2485734 h 6858000"/>
              <a:gd name="connsiteX95" fmla="*/ 317600 w 1380520"/>
              <a:gd name="connsiteY95" fmla="*/ 2447068 h 6858000"/>
              <a:gd name="connsiteX96" fmla="*/ 304561 w 1380520"/>
              <a:gd name="connsiteY96" fmla="*/ 2425819 h 6858000"/>
              <a:gd name="connsiteX97" fmla="*/ 310560 w 1380520"/>
              <a:gd name="connsiteY97" fmla="*/ 2402874 h 6858000"/>
              <a:gd name="connsiteX98" fmla="*/ 313172 w 1380520"/>
              <a:gd name="connsiteY98" fmla="*/ 2381443 h 6858000"/>
              <a:gd name="connsiteX99" fmla="*/ 289501 w 1380520"/>
              <a:gd name="connsiteY99" fmla="*/ 2261920 h 6858000"/>
              <a:gd name="connsiteX100" fmla="*/ 279388 w 1380520"/>
              <a:gd name="connsiteY100" fmla="*/ 2195378 h 6858000"/>
              <a:gd name="connsiteX101" fmla="*/ 263605 w 1380520"/>
              <a:gd name="connsiteY101" fmla="*/ 2155135 h 6858000"/>
              <a:gd name="connsiteX102" fmla="*/ 261063 w 1380520"/>
              <a:gd name="connsiteY102" fmla="*/ 2118008 h 6858000"/>
              <a:gd name="connsiteX103" fmla="*/ 262056 w 1380520"/>
              <a:gd name="connsiteY103" fmla="*/ 2050531 h 6858000"/>
              <a:gd name="connsiteX104" fmla="*/ 253862 w 1380520"/>
              <a:gd name="connsiteY104" fmla="*/ 1963269 h 6858000"/>
              <a:gd name="connsiteX105" fmla="*/ 235040 w 1380520"/>
              <a:gd name="connsiteY105" fmla="*/ 1906352 h 6858000"/>
              <a:gd name="connsiteX106" fmla="*/ 211597 w 1380520"/>
              <a:gd name="connsiteY106" fmla="*/ 1861531 h 6858000"/>
              <a:gd name="connsiteX107" fmla="*/ 165396 w 1380520"/>
              <a:gd name="connsiteY107" fmla="*/ 1732919 h 6858000"/>
              <a:gd name="connsiteX108" fmla="*/ 137707 w 1380520"/>
              <a:gd name="connsiteY108" fmla="*/ 1663540 h 6858000"/>
              <a:gd name="connsiteX109" fmla="*/ 136833 w 1380520"/>
              <a:gd name="connsiteY109" fmla="*/ 1615777 h 6858000"/>
              <a:gd name="connsiteX110" fmla="*/ 117628 w 1380520"/>
              <a:gd name="connsiteY110" fmla="*/ 1563678 h 6858000"/>
              <a:gd name="connsiteX111" fmla="*/ 130708 w 1380520"/>
              <a:gd name="connsiteY111" fmla="*/ 1519474 h 6858000"/>
              <a:gd name="connsiteX112" fmla="*/ 123450 w 1380520"/>
              <a:gd name="connsiteY112" fmla="*/ 1477995 h 6858000"/>
              <a:gd name="connsiteX113" fmla="*/ 109535 w 1380520"/>
              <a:gd name="connsiteY113" fmla="*/ 1373769 h 6858000"/>
              <a:gd name="connsiteX114" fmla="*/ 117842 w 1380520"/>
              <a:gd name="connsiteY114" fmla="*/ 1307086 h 6858000"/>
              <a:gd name="connsiteX115" fmla="*/ 119030 w 1380520"/>
              <a:gd name="connsiteY115" fmla="*/ 1189033 h 6858000"/>
              <a:gd name="connsiteX116" fmla="*/ 123715 w 1380520"/>
              <a:gd name="connsiteY116" fmla="*/ 1168288 h 6858000"/>
              <a:gd name="connsiteX117" fmla="*/ 115997 w 1380520"/>
              <a:gd name="connsiteY117" fmla="*/ 1142577 h 6858000"/>
              <a:gd name="connsiteX118" fmla="*/ 105303 w 1380520"/>
              <a:gd name="connsiteY118" fmla="*/ 1088484 h 6858000"/>
              <a:gd name="connsiteX119" fmla="*/ 94039 w 1380520"/>
              <a:gd name="connsiteY119" fmla="*/ 1016103 h 6858000"/>
              <a:gd name="connsiteX120" fmla="*/ 95495 w 1380520"/>
              <a:gd name="connsiteY120" fmla="*/ 932283 h 6858000"/>
              <a:gd name="connsiteX121" fmla="*/ 97731 w 1380520"/>
              <a:gd name="connsiteY121" fmla="*/ 915925 h 6858000"/>
              <a:gd name="connsiteX122" fmla="*/ 90360 w 1380520"/>
              <a:gd name="connsiteY122" fmla="*/ 896999 h 6858000"/>
              <a:gd name="connsiteX123" fmla="*/ 59768 w 1380520"/>
              <a:gd name="connsiteY123" fmla="*/ 821517 h 6858000"/>
              <a:gd name="connsiteX124" fmla="*/ 38718 w 1380520"/>
              <a:gd name="connsiteY124" fmla="*/ 751353 h 6858000"/>
              <a:gd name="connsiteX125" fmla="*/ 38276 w 1380520"/>
              <a:gd name="connsiteY125" fmla="*/ 721230 h 6858000"/>
              <a:gd name="connsiteX126" fmla="*/ 23947 w 1380520"/>
              <a:gd name="connsiteY126" fmla="*/ 681659 h 6858000"/>
              <a:gd name="connsiteX127" fmla="*/ 9366 w 1380520"/>
              <a:gd name="connsiteY127" fmla="*/ 635218 h 6858000"/>
              <a:gd name="connsiteX128" fmla="*/ 14377 w 1380520"/>
              <a:gd name="connsiteY128" fmla="*/ 613763 h 6858000"/>
              <a:gd name="connsiteX129" fmla="*/ 319 w 1380520"/>
              <a:gd name="connsiteY129" fmla="*/ 598582 h 6858000"/>
              <a:gd name="connsiteX130" fmla="*/ 0 w 1380520"/>
              <a:gd name="connsiteY130" fmla="*/ 576846 h 6858000"/>
              <a:gd name="connsiteX131" fmla="*/ 68392 w 1380520"/>
              <a:gd name="connsiteY131" fmla="*/ 446567 h 6858000"/>
              <a:gd name="connsiteX132" fmla="*/ 67640 w 1380520"/>
              <a:gd name="connsiteY132" fmla="*/ 393828 h 6858000"/>
              <a:gd name="connsiteX133" fmla="*/ 67470 w 1380520"/>
              <a:gd name="connsiteY133" fmla="*/ 353137 h 6858000"/>
              <a:gd name="connsiteX134" fmla="*/ 88980 w 1380520"/>
              <a:gd name="connsiteY134" fmla="*/ 309501 h 6858000"/>
              <a:gd name="connsiteX135" fmla="*/ 73163 w 1380520"/>
              <a:gd name="connsiteY135" fmla="*/ 275771 h 6858000"/>
              <a:gd name="connsiteX136" fmla="*/ 90190 w 1380520"/>
              <a:gd name="connsiteY136" fmla="*/ 212860 h 6858000"/>
              <a:gd name="connsiteX137" fmla="*/ 81900 w 1380520"/>
              <a:gd name="connsiteY137" fmla="*/ 144983 h 6858000"/>
              <a:gd name="connsiteX138" fmla="*/ 94184 w 1380520"/>
              <a:gd name="connsiteY138" fmla="*/ 55288 h 6858000"/>
              <a:gd name="connsiteX139" fmla="*/ 53738 w 1380520"/>
              <a:gd name="connsiteY139" fmla="*/ 0 h 6858000"/>
              <a:gd name="connsiteX0" fmla="*/ 53420 w 1380202"/>
              <a:gd name="connsiteY0" fmla="*/ 0 h 6858000"/>
              <a:gd name="connsiteX1" fmla="*/ 1380202 w 1380202"/>
              <a:gd name="connsiteY1" fmla="*/ 0 h 6858000"/>
              <a:gd name="connsiteX2" fmla="*/ 1380202 w 1380202"/>
              <a:gd name="connsiteY2" fmla="*/ 6858000 h 6858000"/>
              <a:gd name="connsiteX3" fmla="*/ 116896 w 1380202"/>
              <a:gd name="connsiteY3" fmla="*/ 6857735 h 6858000"/>
              <a:gd name="connsiteX4" fmla="*/ 153489 w 1380202"/>
              <a:gd name="connsiteY4" fmla="*/ 6776847 h 6858000"/>
              <a:gd name="connsiteX5" fmla="*/ 164989 w 1380202"/>
              <a:gd name="connsiteY5" fmla="*/ 6737706 h 6858000"/>
              <a:gd name="connsiteX6" fmla="*/ 189728 w 1380202"/>
              <a:gd name="connsiteY6" fmla="*/ 6691589 h 6858000"/>
              <a:gd name="connsiteX7" fmla="*/ 167285 w 1380202"/>
              <a:gd name="connsiteY7" fmla="*/ 6659970 h 6858000"/>
              <a:gd name="connsiteX8" fmla="*/ 182376 w 1380202"/>
              <a:gd name="connsiteY8" fmla="*/ 6636211 h 6858000"/>
              <a:gd name="connsiteX9" fmla="*/ 199820 w 1380202"/>
              <a:gd name="connsiteY9" fmla="*/ 6594177 h 6858000"/>
              <a:gd name="connsiteX10" fmla="*/ 213860 w 1380202"/>
              <a:gd name="connsiteY10" fmla="*/ 6557575 h 6858000"/>
              <a:gd name="connsiteX11" fmla="*/ 266817 w 1380202"/>
              <a:gd name="connsiteY11" fmla="*/ 6492130 h 6858000"/>
              <a:gd name="connsiteX12" fmla="*/ 282504 w 1380202"/>
              <a:gd name="connsiteY12" fmla="*/ 6431610 h 6858000"/>
              <a:gd name="connsiteX13" fmla="*/ 326209 w 1380202"/>
              <a:gd name="connsiteY13" fmla="*/ 6379786 h 6858000"/>
              <a:gd name="connsiteX14" fmla="*/ 309432 w 1380202"/>
              <a:gd name="connsiteY14" fmla="*/ 6334727 h 6858000"/>
              <a:gd name="connsiteX15" fmla="*/ 286847 w 1380202"/>
              <a:gd name="connsiteY15" fmla="*/ 6313295 h 6858000"/>
              <a:gd name="connsiteX16" fmla="*/ 294011 w 1380202"/>
              <a:gd name="connsiteY16" fmla="*/ 6280046 h 6858000"/>
              <a:gd name="connsiteX17" fmla="*/ 276756 w 1380202"/>
              <a:gd name="connsiteY17" fmla="*/ 6270265 h 6858000"/>
              <a:gd name="connsiteX18" fmla="*/ 303784 w 1380202"/>
              <a:gd name="connsiteY18" fmla="*/ 6252834 h 6858000"/>
              <a:gd name="connsiteX19" fmla="*/ 281776 w 1380202"/>
              <a:gd name="connsiteY19" fmla="*/ 6202459 h 6858000"/>
              <a:gd name="connsiteX20" fmla="*/ 280574 w 1380202"/>
              <a:gd name="connsiteY20" fmla="*/ 6153037 h 6858000"/>
              <a:gd name="connsiteX21" fmla="*/ 295989 w 1380202"/>
              <a:gd name="connsiteY21" fmla="*/ 6078132 h 6858000"/>
              <a:gd name="connsiteX22" fmla="*/ 283376 w 1380202"/>
              <a:gd name="connsiteY22" fmla="*/ 6028119 h 6858000"/>
              <a:gd name="connsiteX23" fmla="*/ 268605 w 1380202"/>
              <a:gd name="connsiteY23" fmla="*/ 5926735 h 6858000"/>
              <a:gd name="connsiteX24" fmla="*/ 318117 w 1380202"/>
              <a:gd name="connsiteY24" fmla="*/ 5712857 h 6858000"/>
              <a:gd name="connsiteX25" fmla="*/ 297192 w 1380202"/>
              <a:gd name="connsiteY25" fmla="*/ 5676393 h 6858000"/>
              <a:gd name="connsiteX26" fmla="*/ 336784 w 1380202"/>
              <a:gd name="connsiteY26" fmla="*/ 5563435 h 6858000"/>
              <a:gd name="connsiteX27" fmla="*/ 383914 w 1380202"/>
              <a:gd name="connsiteY27" fmla="*/ 5437125 h 6858000"/>
              <a:gd name="connsiteX28" fmla="*/ 397482 w 1380202"/>
              <a:gd name="connsiteY28" fmla="*/ 5396260 h 6858000"/>
              <a:gd name="connsiteX29" fmla="*/ 413463 w 1380202"/>
              <a:gd name="connsiteY29" fmla="*/ 5330009 h 6858000"/>
              <a:gd name="connsiteX30" fmla="*/ 446956 w 1380202"/>
              <a:gd name="connsiteY30" fmla="*/ 5273739 h 6858000"/>
              <a:gd name="connsiteX31" fmla="*/ 456555 w 1380202"/>
              <a:gd name="connsiteY31" fmla="*/ 5241779 h 6858000"/>
              <a:gd name="connsiteX32" fmla="*/ 467781 w 1380202"/>
              <a:gd name="connsiteY32" fmla="*/ 5225268 h 6858000"/>
              <a:gd name="connsiteX33" fmla="*/ 468801 w 1380202"/>
              <a:gd name="connsiteY33" fmla="*/ 5217684 h 6858000"/>
              <a:gd name="connsiteX34" fmla="*/ 476142 w 1380202"/>
              <a:gd name="connsiteY34" fmla="*/ 5193377 h 6858000"/>
              <a:gd name="connsiteX35" fmla="*/ 479445 w 1380202"/>
              <a:gd name="connsiteY35" fmla="*/ 5179288 h 6858000"/>
              <a:gd name="connsiteX36" fmla="*/ 480429 w 1380202"/>
              <a:gd name="connsiteY36" fmla="*/ 5173621 h 6858000"/>
              <a:gd name="connsiteX37" fmla="*/ 476063 w 1380202"/>
              <a:gd name="connsiteY37" fmla="*/ 5159961 h 6858000"/>
              <a:gd name="connsiteX38" fmla="*/ 482740 w 1380202"/>
              <a:gd name="connsiteY38" fmla="*/ 5144295 h 6858000"/>
              <a:gd name="connsiteX39" fmla="*/ 479673 w 1380202"/>
              <a:gd name="connsiteY39" fmla="*/ 5125185 h 6858000"/>
              <a:gd name="connsiteX40" fmla="*/ 486503 w 1380202"/>
              <a:gd name="connsiteY40" fmla="*/ 5121884 h 6858000"/>
              <a:gd name="connsiteX41" fmla="*/ 493539 w 1380202"/>
              <a:gd name="connsiteY41" fmla="*/ 5067850 h 6858000"/>
              <a:gd name="connsiteX42" fmla="*/ 496270 w 1380202"/>
              <a:gd name="connsiteY42" fmla="*/ 5060861 h 6858000"/>
              <a:gd name="connsiteX43" fmla="*/ 492974 w 1380202"/>
              <a:gd name="connsiteY43" fmla="*/ 5034192 h 6858000"/>
              <a:gd name="connsiteX44" fmla="*/ 494528 w 1380202"/>
              <a:gd name="connsiteY44" fmla="*/ 4993030 h 6858000"/>
              <a:gd name="connsiteX45" fmla="*/ 501437 w 1380202"/>
              <a:gd name="connsiteY45" fmla="*/ 4946844 h 6858000"/>
              <a:gd name="connsiteX46" fmla="*/ 497293 w 1380202"/>
              <a:gd name="connsiteY46" fmla="*/ 4932692 h 6858000"/>
              <a:gd name="connsiteX47" fmla="*/ 512696 w 1380202"/>
              <a:gd name="connsiteY47" fmla="*/ 4858827 h 6858000"/>
              <a:gd name="connsiteX48" fmla="*/ 518599 w 1380202"/>
              <a:gd name="connsiteY48" fmla="*/ 4821170 h 6858000"/>
              <a:gd name="connsiteX49" fmla="*/ 523332 w 1380202"/>
              <a:gd name="connsiteY49" fmla="*/ 4780965 h 6858000"/>
              <a:gd name="connsiteX50" fmla="*/ 524625 w 1380202"/>
              <a:gd name="connsiteY50" fmla="*/ 4750867 h 6858000"/>
              <a:gd name="connsiteX51" fmla="*/ 522432 w 1380202"/>
              <a:gd name="connsiteY51" fmla="*/ 4690749 h 6858000"/>
              <a:gd name="connsiteX52" fmla="*/ 517912 w 1380202"/>
              <a:gd name="connsiteY52" fmla="*/ 4584173 h 6858000"/>
              <a:gd name="connsiteX53" fmla="*/ 512995 w 1380202"/>
              <a:gd name="connsiteY53" fmla="*/ 4444346 h 6858000"/>
              <a:gd name="connsiteX54" fmla="*/ 509560 w 1380202"/>
              <a:gd name="connsiteY54" fmla="*/ 4375228 h 6858000"/>
              <a:gd name="connsiteX55" fmla="*/ 490213 w 1380202"/>
              <a:gd name="connsiteY55" fmla="*/ 4214165 h 6858000"/>
              <a:gd name="connsiteX56" fmla="*/ 494286 w 1380202"/>
              <a:gd name="connsiteY56" fmla="*/ 4090296 h 6858000"/>
              <a:gd name="connsiteX57" fmla="*/ 479542 w 1380202"/>
              <a:gd name="connsiteY57" fmla="*/ 4033999 h 6858000"/>
              <a:gd name="connsiteX58" fmla="*/ 480691 w 1380202"/>
              <a:gd name="connsiteY58" fmla="*/ 4031933 h 6858000"/>
              <a:gd name="connsiteX59" fmla="*/ 479267 w 1380202"/>
              <a:gd name="connsiteY59" fmla="*/ 4013953 h 6858000"/>
              <a:gd name="connsiteX60" fmla="*/ 465562 w 1380202"/>
              <a:gd name="connsiteY60" fmla="*/ 3974753 h 6858000"/>
              <a:gd name="connsiteX61" fmla="*/ 467160 w 1380202"/>
              <a:gd name="connsiteY61" fmla="*/ 3969950 h 6858000"/>
              <a:gd name="connsiteX62" fmla="*/ 460582 w 1380202"/>
              <a:gd name="connsiteY62" fmla="*/ 3933779 h 6858000"/>
              <a:gd name="connsiteX63" fmla="*/ 461913 w 1380202"/>
              <a:gd name="connsiteY63" fmla="*/ 3933093 h 6858000"/>
              <a:gd name="connsiteX64" fmla="*/ 466267 w 1380202"/>
              <a:gd name="connsiteY64" fmla="*/ 3922082 h 6858000"/>
              <a:gd name="connsiteX65" fmla="*/ 471345 w 1380202"/>
              <a:gd name="connsiteY65" fmla="*/ 3901461 h 6858000"/>
              <a:gd name="connsiteX66" fmla="*/ 493939 w 1380202"/>
              <a:gd name="connsiteY66" fmla="*/ 3813873 h 6858000"/>
              <a:gd name="connsiteX67" fmla="*/ 493364 w 1380202"/>
              <a:gd name="connsiteY67" fmla="*/ 3806161 h 6858000"/>
              <a:gd name="connsiteX68" fmla="*/ 493671 w 1380202"/>
              <a:gd name="connsiteY68" fmla="*/ 3805957 h 6858000"/>
              <a:gd name="connsiteX69" fmla="*/ 493698 w 1380202"/>
              <a:gd name="connsiteY69" fmla="*/ 3797724 h 6858000"/>
              <a:gd name="connsiteX70" fmla="*/ 492313 w 1380202"/>
              <a:gd name="connsiteY70" fmla="*/ 3792098 h 6858000"/>
              <a:gd name="connsiteX71" fmla="*/ 491197 w 1380202"/>
              <a:gd name="connsiteY71" fmla="*/ 3777135 h 6858000"/>
              <a:gd name="connsiteX72" fmla="*/ 492930 w 1380202"/>
              <a:gd name="connsiteY72" fmla="*/ 3771656 h 6858000"/>
              <a:gd name="connsiteX73" fmla="*/ 496673 w 1380202"/>
              <a:gd name="connsiteY73" fmla="*/ 3769007 h 6858000"/>
              <a:gd name="connsiteX74" fmla="*/ 496139 w 1380202"/>
              <a:gd name="connsiteY74" fmla="*/ 3767709 h 6858000"/>
              <a:gd name="connsiteX75" fmla="*/ 504835 w 1380202"/>
              <a:gd name="connsiteY75" fmla="*/ 3738082 h 6858000"/>
              <a:gd name="connsiteX76" fmla="*/ 512181 w 1380202"/>
              <a:gd name="connsiteY76" fmla="*/ 3673397 h 6858000"/>
              <a:gd name="connsiteX77" fmla="*/ 511477 w 1380202"/>
              <a:gd name="connsiteY77" fmla="*/ 3637109 h 6858000"/>
              <a:gd name="connsiteX78" fmla="*/ 514920 w 1380202"/>
              <a:gd name="connsiteY78" fmla="*/ 3536883 h 6858000"/>
              <a:gd name="connsiteX79" fmla="*/ 522458 w 1380202"/>
              <a:gd name="connsiteY79" fmla="*/ 3435652 h 6858000"/>
              <a:gd name="connsiteX80" fmla="*/ 524129 w 1380202"/>
              <a:gd name="connsiteY80" fmla="*/ 3307769 h 6858000"/>
              <a:gd name="connsiteX81" fmla="*/ 541692 w 1380202"/>
              <a:gd name="connsiteY81" fmla="*/ 3250522 h 6858000"/>
              <a:gd name="connsiteX82" fmla="*/ 542117 w 1380202"/>
              <a:gd name="connsiteY82" fmla="*/ 3229163 h 6858000"/>
              <a:gd name="connsiteX83" fmla="*/ 543940 w 1380202"/>
              <a:gd name="connsiteY83" fmla="*/ 3217217 h 6858000"/>
              <a:gd name="connsiteX84" fmla="*/ 530775 w 1380202"/>
              <a:gd name="connsiteY84" fmla="*/ 3183755 h 6858000"/>
              <a:gd name="connsiteX85" fmla="*/ 531276 w 1380202"/>
              <a:gd name="connsiteY85" fmla="*/ 3178642 h 6858000"/>
              <a:gd name="connsiteX86" fmla="*/ 518876 w 1380202"/>
              <a:gd name="connsiteY86" fmla="*/ 3158586 h 6858000"/>
              <a:gd name="connsiteX87" fmla="*/ 504061 w 1380202"/>
              <a:gd name="connsiteY87" fmla="*/ 3129034 h 6858000"/>
              <a:gd name="connsiteX88" fmla="*/ 504726 w 1380202"/>
              <a:gd name="connsiteY88" fmla="*/ 3126682 h 6858000"/>
              <a:gd name="connsiteX89" fmla="*/ 495594 w 1380202"/>
              <a:gd name="connsiteY89" fmla="*/ 3114519 h 6858000"/>
              <a:gd name="connsiteX90" fmla="*/ 482203 w 1380202"/>
              <a:gd name="connsiteY90" fmla="*/ 3106272 h 6858000"/>
              <a:gd name="connsiteX91" fmla="*/ 454933 w 1380202"/>
              <a:gd name="connsiteY91" fmla="*/ 2958185 h 6858000"/>
              <a:gd name="connsiteX92" fmla="*/ 397547 w 1380202"/>
              <a:gd name="connsiteY92" fmla="*/ 2762989 h 6858000"/>
              <a:gd name="connsiteX93" fmla="*/ 346465 w 1380202"/>
              <a:gd name="connsiteY93" fmla="*/ 2554718 h 6858000"/>
              <a:gd name="connsiteX94" fmla="*/ 326559 w 1380202"/>
              <a:gd name="connsiteY94" fmla="*/ 2485734 h 6858000"/>
              <a:gd name="connsiteX95" fmla="*/ 317282 w 1380202"/>
              <a:gd name="connsiteY95" fmla="*/ 2447068 h 6858000"/>
              <a:gd name="connsiteX96" fmla="*/ 304243 w 1380202"/>
              <a:gd name="connsiteY96" fmla="*/ 2425819 h 6858000"/>
              <a:gd name="connsiteX97" fmla="*/ 310242 w 1380202"/>
              <a:gd name="connsiteY97" fmla="*/ 2402874 h 6858000"/>
              <a:gd name="connsiteX98" fmla="*/ 312854 w 1380202"/>
              <a:gd name="connsiteY98" fmla="*/ 2381443 h 6858000"/>
              <a:gd name="connsiteX99" fmla="*/ 289183 w 1380202"/>
              <a:gd name="connsiteY99" fmla="*/ 2261920 h 6858000"/>
              <a:gd name="connsiteX100" fmla="*/ 279070 w 1380202"/>
              <a:gd name="connsiteY100" fmla="*/ 2195378 h 6858000"/>
              <a:gd name="connsiteX101" fmla="*/ 263287 w 1380202"/>
              <a:gd name="connsiteY101" fmla="*/ 2155135 h 6858000"/>
              <a:gd name="connsiteX102" fmla="*/ 260745 w 1380202"/>
              <a:gd name="connsiteY102" fmla="*/ 2118008 h 6858000"/>
              <a:gd name="connsiteX103" fmla="*/ 261738 w 1380202"/>
              <a:gd name="connsiteY103" fmla="*/ 2050531 h 6858000"/>
              <a:gd name="connsiteX104" fmla="*/ 253544 w 1380202"/>
              <a:gd name="connsiteY104" fmla="*/ 1963269 h 6858000"/>
              <a:gd name="connsiteX105" fmla="*/ 234722 w 1380202"/>
              <a:gd name="connsiteY105" fmla="*/ 1906352 h 6858000"/>
              <a:gd name="connsiteX106" fmla="*/ 211279 w 1380202"/>
              <a:gd name="connsiteY106" fmla="*/ 1861531 h 6858000"/>
              <a:gd name="connsiteX107" fmla="*/ 165078 w 1380202"/>
              <a:gd name="connsiteY107" fmla="*/ 1732919 h 6858000"/>
              <a:gd name="connsiteX108" fmla="*/ 137389 w 1380202"/>
              <a:gd name="connsiteY108" fmla="*/ 1663540 h 6858000"/>
              <a:gd name="connsiteX109" fmla="*/ 136515 w 1380202"/>
              <a:gd name="connsiteY109" fmla="*/ 1615777 h 6858000"/>
              <a:gd name="connsiteX110" fmla="*/ 117310 w 1380202"/>
              <a:gd name="connsiteY110" fmla="*/ 1563678 h 6858000"/>
              <a:gd name="connsiteX111" fmla="*/ 130390 w 1380202"/>
              <a:gd name="connsiteY111" fmla="*/ 1519474 h 6858000"/>
              <a:gd name="connsiteX112" fmla="*/ 123132 w 1380202"/>
              <a:gd name="connsiteY112" fmla="*/ 1477995 h 6858000"/>
              <a:gd name="connsiteX113" fmla="*/ 109217 w 1380202"/>
              <a:gd name="connsiteY113" fmla="*/ 1373769 h 6858000"/>
              <a:gd name="connsiteX114" fmla="*/ 117524 w 1380202"/>
              <a:gd name="connsiteY114" fmla="*/ 1307086 h 6858000"/>
              <a:gd name="connsiteX115" fmla="*/ 118712 w 1380202"/>
              <a:gd name="connsiteY115" fmla="*/ 1189033 h 6858000"/>
              <a:gd name="connsiteX116" fmla="*/ 123397 w 1380202"/>
              <a:gd name="connsiteY116" fmla="*/ 1168288 h 6858000"/>
              <a:gd name="connsiteX117" fmla="*/ 115679 w 1380202"/>
              <a:gd name="connsiteY117" fmla="*/ 1142577 h 6858000"/>
              <a:gd name="connsiteX118" fmla="*/ 104985 w 1380202"/>
              <a:gd name="connsiteY118" fmla="*/ 1088484 h 6858000"/>
              <a:gd name="connsiteX119" fmla="*/ 93721 w 1380202"/>
              <a:gd name="connsiteY119" fmla="*/ 1016103 h 6858000"/>
              <a:gd name="connsiteX120" fmla="*/ 95177 w 1380202"/>
              <a:gd name="connsiteY120" fmla="*/ 932283 h 6858000"/>
              <a:gd name="connsiteX121" fmla="*/ 97413 w 1380202"/>
              <a:gd name="connsiteY121" fmla="*/ 915925 h 6858000"/>
              <a:gd name="connsiteX122" fmla="*/ 90042 w 1380202"/>
              <a:gd name="connsiteY122" fmla="*/ 896999 h 6858000"/>
              <a:gd name="connsiteX123" fmla="*/ 59450 w 1380202"/>
              <a:gd name="connsiteY123" fmla="*/ 821517 h 6858000"/>
              <a:gd name="connsiteX124" fmla="*/ 38400 w 1380202"/>
              <a:gd name="connsiteY124" fmla="*/ 751353 h 6858000"/>
              <a:gd name="connsiteX125" fmla="*/ 37958 w 1380202"/>
              <a:gd name="connsiteY125" fmla="*/ 721230 h 6858000"/>
              <a:gd name="connsiteX126" fmla="*/ 23629 w 1380202"/>
              <a:gd name="connsiteY126" fmla="*/ 681659 h 6858000"/>
              <a:gd name="connsiteX127" fmla="*/ 9048 w 1380202"/>
              <a:gd name="connsiteY127" fmla="*/ 635218 h 6858000"/>
              <a:gd name="connsiteX128" fmla="*/ 14059 w 1380202"/>
              <a:gd name="connsiteY128" fmla="*/ 613763 h 6858000"/>
              <a:gd name="connsiteX129" fmla="*/ 1 w 1380202"/>
              <a:gd name="connsiteY129" fmla="*/ 598582 h 6858000"/>
              <a:gd name="connsiteX130" fmla="*/ 79993 w 1380202"/>
              <a:gd name="connsiteY130" fmla="*/ 473479 h 6858000"/>
              <a:gd name="connsiteX131" fmla="*/ 68074 w 1380202"/>
              <a:gd name="connsiteY131" fmla="*/ 446567 h 6858000"/>
              <a:gd name="connsiteX132" fmla="*/ 67322 w 1380202"/>
              <a:gd name="connsiteY132" fmla="*/ 393828 h 6858000"/>
              <a:gd name="connsiteX133" fmla="*/ 67152 w 1380202"/>
              <a:gd name="connsiteY133" fmla="*/ 353137 h 6858000"/>
              <a:gd name="connsiteX134" fmla="*/ 88662 w 1380202"/>
              <a:gd name="connsiteY134" fmla="*/ 309501 h 6858000"/>
              <a:gd name="connsiteX135" fmla="*/ 72845 w 1380202"/>
              <a:gd name="connsiteY135" fmla="*/ 275771 h 6858000"/>
              <a:gd name="connsiteX136" fmla="*/ 89872 w 1380202"/>
              <a:gd name="connsiteY136" fmla="*/ 212860 h 6858000"/>
              <a:gd name="connsiteX137" fmla="*/ 81582 w 1380202"/>
              <a:gd name="connsiteY137" fmla="*/ 144983 h 6858000"/>
              <a:gd name="connsiteX138" fmla="*/ 93866 w 1380202"/>
              <a:gd name="connsiteY138" fmla="*/ 55288 h 6858000"/>
              <a:gd name="connsiteX139" fmla="*/ 53420 w 1380202"/>
              <a:gd name="connsiteY139" fmla="*/ 0 h 6858000"/>
              <a:gd name="connsiteX0" fmla="*/ 44600 w 1371382"/>
              <a:gd name="connsiteY0" fmla="*/ 0 h 6858000"/>
              <a:gd name="connsiteX1" fmla="*/ 1371382 w 1371382"/>
              <a:gd name="connsiteY1" fmla="*/ 0 h 6858000"/>
              <a:gd name="connsiteX2" fmla="*/ 1371382 w 1371382"/>
              <a:gd name="connsiteY2" fmla="*/ 6858000 h 6858000"/>
              <a:gd name="connsiteX3" fmla="*/ 108076 w 1371382"/>
              <a:gd name="connsiteY3" fmla="*/ 6857735 h 6858000"/>
              <a:gd name="connsiteX4" fmla="*/ 144669 w 1371382"/>
              <a:gd name="connsiteY4" fmla="*/ 6776847 h 6858000"/>
              <a:gd name="connsiteX5" fmla="*/ 156169 w 1371382"/>
              <a:gd name="connsiteY5" fmla="*/ 6737706 h 6858000"/>
              <a:gd name="connsiteX6" fmla="*/ 180908 w 1371382"/>
              <a:gd name="connsiteY6" fmla="*/ 6691589 h 6858000"/>
              <a:gd name="connsiteX7" fmla="*/ 158465 w 1371382"/>
              <a:gd name="connsiteY7" fmla="*/ 6659970 h 6858000"/>
              <a:gd name="connsiteX8" fmla="*/ 173556 w 1371382"/>
              <a:gd name="connsiteY8" fmla="*/ 6636211 h 6858000"/>
              <a:gd name="connsiteX9" fmla="*/ 191000 w 1371382"/>
              <a:gd name="connsiteY9" fmla="*/ 6594177 h 6858000"/>
              <a:gd name="connsiteX10" fmla="*/ 205040 w 1371382"/>
              <a:gd name="connsiteY10" fmla="*/ 6557575 h 6858000"/>
              <a:gd name="connsiteX11" fmla="*/ 257997 w 1371382"/>
              <a:gd name="connsiteY11" fmla="*/ 6492130 h 6858000"/>
              <a:gd name="connsiteX12" fmla="*/ 273684 w 1371382"/>
              <a:gd name="connsiteY12" fmla="*/ 6431610 h 6858000"/>
              <a:gd name="connsiteX13" fmla="*/ 317389 w 1371382"/>
              <a:gd name="connsiteY13" fmla="*/ 6379786 h 6858000"/>
              <a:gd name="connsiteX14" fmla="*/ 300612 w 1371382"/>
              <a:gd name="connsiteY14" fmla="*/ 6334727 h 6858000"/>
              <a:gd name="connsiteX15" fmla="*/ 278027 w 1371382"/>
              <a:gd name="connsiteY15" fmla="*/ 6313295 h 6858000"/>
              <a:gd name="connsiteX16" fmla="*/ 285191 w 1371382"/>
              <a:gd name="connsiteY16" fmla="*/ 6280046 h 6858000"/>
              <a:gd name="connsiteX17" fmla="*/ 267936 w 1371382"/>
              <a:gd name="connsiteY17" fmla="*/ 6270265 h 6858000"/>
              <a:gd name="connsiteX18" fmla="*/ 294964 w 1371382"/>
              <a:gd name="connsiteY18" fmla="*/ 6252834 h 6858000"/>
              <a:gd name="connsiteX19" fmla="*/ 272956 w 1371382"/>
              <a:gd name="connsiteY19" fmla="*/ 6202459 h 6858000"/>
              <a:gd name="connsiteX20" fmla="*/ 271754 w 1371382"/>
              <a:gd name="connsiteY20" fmla="*/ 6153037 h 6858000"/>
              <a:gd name="connsiteX21" fmla="*/ 287169 w 1371382"/>
              <a:gd name="connsiteY21" fmla="*/ 6078132 h 6858000"/>
              <a:gd name="connsiteX22" fmla="*/ 274556 w 1371382"/>
              <a:gd name="connsiteY22" fmla="*/ 6028119 h 6858000"/>
              <a:gd name="connsiteX23" fmla="*/ 259785 w 1371382"/>
              <a:gd name="connsiteY23" fmla="*/ 5926735 h 6858000"/>
              <a:gd name="connsiteX24" fmla="*/ 309297 w 1371382"/>
              <a:gd name="connsiteY24" fmla="*/ 5712857 h 6858000"/>
              <a:gd name="connsiteX25" fmla="*/ 288372 w 1371382"/>
              <a:gd name="connsiteY25" fmla="*/ 5676393 h 6858000"/>
              <a:gd name="connsiteX26" fmla="*/ 327964 w 1371382"/>
              <a:gd name="connsiteY26" fmla="*/ 5563435 h 6858000"/>
              <a:gd name="connsiteX27" fmla="*/ 375094 w 1371382"/>
              <a:gd name="connsiteY27" fmla="*/ 5437125 h 6858000"/>
              <a:gd name="connsiteX28" fmla="*/ 388662 w 1371382"/>
              <a:gd name="connsiteY28" fmla="*/ 5396260 h 6858000"/>
              <a:gd name="connsiteX29" fmla="*/ 404643 w 1371382"/>
              <a:gd name="connsiteY29" fmla="*/ 5330009 h 6858000"/>
              <a:gd name="connsiteX30" fmla="*/ 438136 w 1371382"/>
              <a:gd name="connsiteY30" fmla="*/ 5273739 h 6858000"/>
              <a:gd name="connsiteX31" fmla="*/ 447735 w 1371382"/>
              <a:gd name="connsiteY31" fmla="*/ 5241779 h 6858000"/>
              <a:gd name="connsiteX32" fmla="*/ 458961 w 1371382"/>
              <a:gd name="connsiteY32" fmla="*/ 5225268 h 6858000"/>
              <a:gd name="connsiteX33" fmla="*/ 459981 w 1371382"/>
              <a:gd name="connsiteY33" fmla="*/ 5217684 h 6858000"/>
              <a:gd name="connsiteX34" fmla="*/ 467322 w 1371382"/>
              <a:gd name="connsiteY34" fmla="*/ 5193377 h 6858000"/>
              <a:gd name="connsiteX35" fmla="*/ 470625 w 1371382"/>
              <a:gd name="connsiteY35" fmla="*/ 5179288 h 6858000"/>
              <a:gd name="connsiteX36" fmla="*/ 471609 w 1371382"/>
              <a:gd name="connsiteY36" fmla="*/ 5173621 h 6858000"/>
              <a:gd name="connsiteX37" fmla="*/ 467243 w 1371382"/>
              <a:gd name="connsiteY37" fmla="*/ 5159961 h 6858000"/>
              <a:gd name="connsiteX38" fmla="*/ 473920 w 1371382"/>
              <a:gd name="connsiteY38" fmla="*/ 5144295 h 6858000"/>
              <a:gd name="connsiteX39" fmla="*/ 470853 w 1371382"/>
              <a:gd name="connsiteY39" fmla="*/ 5125185 h 6858000"/>
              <a:gd name="connsiteX40" fmla="*/ 477683 w 1371382"/>
              <a:gd name="connsiteY40" fmla="*/ 5121884 h 6858000"/>
              <a:gd name="connsiteX41" fmla="*/ 484719 w 1371382"/>
              <a:gd name="connsiteY41" fmla="*/ 5067850 h 6858000"/>
              <a:gd name="connsiteX42" fmla="*/ 487450 w 1371382"/>
              <a:gd name="connsiteY42" fmla="*/ 5060861 h 6858000"/>
              <a:gd name="connsiteX43" fmla="*/ 484154 w 1371382"/>
              <a:gd name="connsiteY43" fmla="*/ 5034192 h 6858000"/>
              <a:gd name="connsiteX44" fmla="*/ 485708 w 1371382"/>
              <a:gd name="connsiteY44" fmla="*/ 4993030 h 6858000"/>
              <a:gd name="connsiteX45" fmla="*/ 492617 w 1371382"/>
              <a:gd name="connsiteY45" fmla="*/ 4946844 h 6858000"/>
              <a:gd name="connsiteX46" fmla="*/ 488473 w 1371382"/>
              <a:gd name="connsiteY46" fmla="*/ 4932692 h 6858000"/>
              <a:gd name="connsiteX47" fmla="*/ 503876 w 1371382"/>
              <a:gd name="connsiteY47" fmla="*/ 4858827 h 6858000"/>
              <a:gd name="connsiteX48" fmla="*/ 509779 w 1371382"/>
              <a:gd name="connsiteY48" fmla="*/ 4821170 h 6858000"/>
              <a:gd name="connsiteX49" fmla="*/ 514512 w 1371382"/>
              <a:gd name="connsiteY49" fmla="*/ 4780965 h 6858000"/>
              <a:gd name="connsiteX50" fmla="*/ 515805 w 1371382"/>
              <a:gd name="connsiteY50" fmla="*/ 4750867 h 6858000"/>
              <a:gd name="connsiteX51" fmla="*/ 513612 w 1371382"/>
              <a:gd name="connsiteY51" fmla="*/ 4690749 h 6858000"/>
              <a:gd name="connsiteX52" fmla="*/ 509092 w 1371382"/>
              <a:gd name="connsiteY52" fmla="*/ 4584173 h 6858000"/>
              <a:gd name="connsiteX53" fmla="*/ 504175 w 1371382"/>
              <a:gd name="connsiteY53" fmla="*/ 4444346 h 6858000"/>
              <a:gd name="connsiteX54" fmla="*/ 500740 w 1371382"/>
              <a:gd name="connsiteY54" fmla="*/ 4375228 h 6858000"/>
              <a:gd name="connsiteX55" fmla="*/ 481393 w 1371382"/>
              <a:gd name="connsiteY55" fmla="*/ 4214165 h 6858000"/>
              <a:gd name="connsiteX56" fmla="*/ 485466 w 1371382"/>
              <a:gd name="connsiteY56" fmla="*/ 4090296 h 6858000"/>
              <a:gd name="connsiteX57" fmla="*/ 470722 w 1371382"/>
              <a:gd name="connsiteY57" fmla="*/ 4033999 h 6858000"/>
              <a:gd name="connsiteX58" fmla="*/ 471871 w 1371382"/>
              <a:gd name="connsiteY58" fmla="*/ 4031933 h 6858000"/>
              <a:gd name="connsiteX59" fmla="*/ 470447 w 1371382"/>
              <a:gd name="connsiteY59" fmla="*/ 4013953 h 6858000"/>
              <a:gd name="connsiteX60" fmla="*/ 456742 w 1371382"/>
              <a:gd name="connsiteY60" fmla="*/ 3974753 h 6858000"/>
              <a:gd name="connsiteX61" fmla="*/ 458340 w 1371382"/>
              <a:gd name="connsiteY61" fmla="*/ 3969950 h 6858000"/>
              <a:gd name="connsiteX62" fmla="*/ 451762 w 1371382"/>
              <a:gd name="connsiteY62" fmla="*/ 3933779 h 6858000"/>
              <a:gd name="connsiteX63" fmla="*/ 453093 w 1371382"/>
              <a:gd name="connsiteY63" fmla="*/ 3933093 h 6858000"/>
              <a:gd name="connsiteX64" fmla="*/ 457447 w 1371382"/>
              <a:gd name="connsiteY64" fmla="*/ 3922082 h 6858000"/>
              <a:gd name="connsiteX65" fmla="*/ 462525 w 1371382"/>
              <a:gd name="connsiteY65" fmla="*/ 3901461 h 6858000"/>
              <a:gd name="connsiteX66" fmla="*/ 485119 w 1371382"/>
              <a:gd name="connsiteY66" fmla="*/ 3813873 h 6858000"/>
              <a:gd name="connsiteX67" fmla="*/ 484544 w 1371382"/>
              <a:gd name="connsiteY67" fmla="*/ 3806161 h 6858000"/>
              <a:gd name="connsiteX68" fmla="*/ 484851 w 1371382"/>
              <a:gd name="connsiteY68" fmla="*/ 3805957 h 6858000"/>
              <a:gd name="connsiteX69" fmla="*/ 484878 w 1371382"/>
              <a:gd name="connsiteY69" fmla="*/ 3797724 h 6858000"/>
              <a:gd name="connsiteX70" fmla="*/ 483493 w 1371382"/>
              <a:gd name="connsiteY70" fmla="*/ 3792098 h 6858000"/>
              <a:gd name="connsiteX71" fmla="*/ 482377 w 1371382"/>
              <a:gd name="connsiteY71" fmla="*/ 3777135 h 6858000"/>
              <a:gd name="connsiteX72" fmla="*/ 484110 w 1371382"/>
              <a:gd name="connsiteY72" fmla="*/ 3771656 h 6858000"/>
              <a:gd name="connsiteX73" fmla="*/ 487853 w 1371382"/>
              <a:gd name="connsiteY73" fmla="*/ 3769007 h 6858000"/>
              <a:gd name="connsiteX74" fmla="*/ 487319 w 1371382"/>
              <a:gd name="connsiteY74" fmla="*/ 3767709 h 6858000"/>
              <a:gd name="connsiteX75" fmla="*/ 496015 w 1371382"/>
              <a:gd name="connsiteY75" fmla="*/ 3738082 h 6858000"/>
              <a:gd name="connsiteX76" fmla="*/ 503361 w 1371382"/>
              <a:gd name="connsiteY76" fmla="*/ 3673397 h 6858000"/>
              <a:gd name="connsiteX77" fmla="*/ 502657 w 1371382"/>
              <a:gd name="connsiteY77" fmla="*/ 3637109 h 6858000"/>
              <a:gd name="connsiteX78" fmla="*/ 506100 w 1371382"/>
              <a:gd name="connsiteY78" fmla="*/ 3536883 h 6858000"/>
              <a:gd name="connsiteX79" fmla="*/ 513638 w 1371382"/>
              <a:gd name="connsiteY79" fmla="*/ 3435652 h 6858000"/>
              <a:gd name="connsiteX80" fmla="*/ 515309 w 1371382"/>
              <a:gd name="connsiteY80" fmla="*/ 3307769 h 6858000"/>
              <a:gd name="connsiteX81" fmla="*/ 532872 w 1371382"/>
              <a:gd name="connsiteY81" fmla="*/ 3250522 h 6858000"/>
              <a:gd name="connsiteX82" fmla="*/ 533297 w 1371382"/>
              <a:gd name="connsiteY82" fmla="*/ 3229163 h 6858000"/>
              <a:gd name="connsiteX83" fmla="*/ 535120 w 1371382"/>
              <a:gd name="connsiteY83" fmla="*/ 3217217 h 6858000"/>
              <a:gd name="connsiteX84" fmla="*/ 521955 w 1371382"/>
              <a:gd name="connsiteY84" fmla="*/ 3183755 h 6858000"/>
              <a:gd name="connsiteX85" fmla="*/ 522456 w 1371382"/>
              <a:gd name="connsiteY85" fmla="*/ 3178642 h 6858000"/>
              <a:gd name="connsiteX86" fmla="*/ 510056 w 1371382"/>
              <a:gd name="connsiteY86" fmla="*/ 3158586 h 6858000"/>
              <a:gd name="connsiteX87" fmla="*/ 495241 w 1371382"/>
              <a:gd name="connsiteY87" fmla="*/ 3129034 h 6858000"/>
              <a:gd name="connsiteX88" fmla="*/ 495906 w 1371382"/>
              <a:gd name="connsiteY88" fmla="*/ 3126682 h 6858000"/>
              <a:gd name="connsiteX89" fmla="*/ 486774 w 1371382"/>
              <a:gd name="connsiteY89" fmla="*/ 3114519 h 6858000"/>
              <a:gd name="connsiteX90" fmla="*/ 473383 w 1371382"/>
              <a:gd name="connsiteY90" fmla="*/ 3106272 h 6858000"/>
              <a:gd name="connsiteX91" fmla="*/ 446113 w 1371382"/>
              <a:gd name="connsiteY91" fmla="*/ 2958185 h 6858000"/>
              <a:gd name="connsiteX92" fmla="*/ 388727 w 1371382"/>
              <a:gd name="connsiteY92" fmla="*/ 2762989 h 6858000"/>
              <a:gd name="connsiteX93" fmla="*/ 337645 w 1371382"/>
              <a:gd name="connsiteY93" fmla="*/ 2554718 h 6858000"/>
              <a:gd name="connsiteX94" fmla="*/ 317739 w 1371382"/>
              <a:gd name="connsiteY94" fmla="*/ 2485734 h 6858000"/>
              <a:gd name="connsiteX95" fmla="*/ 308462 w 1371382"/>
              <a:gd name="connsiteY95" fmla="*/ 2447068 h 6858000"/>
              <a:gd name="connsiteX96" fmla="*/ 295423 w 1371382"/>
              <a:gd name="connsiteY96" fmla="*/ 2425819 h 6858000"/>
              <a:gd name="connsiteX97" fmla="*/ 301422 w 1371382"/>
              <a:gd name="connsiteY97" fmla="*/ 2402874 h 6858000"/>
              <a:gd name="connsiteX98" fmla="*/ 304034 w 1371382"/>
              <a:gd name="connsiteY98" fmla="*/ 2381443 h 6858000"/>
              <a:gd name="connsiteX99" fmla="*/ 280363 w 1371382"/>
              <a:gd name="connsiteY99" fmla="*/ 2261920 h 6858000"/>
              <a:gd name="connsiteX100" fmla="*/ 270250 w 1371382"/>
              <a:gd name="connsiteY100" fmla="*/ 2195378 h 6858000"/>
              <a:gd name="connsiteX101" fmla="*/ 254467 w 1371382"/>
              <a:gd name="connsiteY101" fmla="*/ 2155135 h 6858000"/>
              <a:gd name="connsiteX102" fmla="*/ 251925 w 1371382"/>
              <a:gd name="connsiteY102" fmla="*/ 2118008 h 6858000"/>
              <a:gd name="connsiteX103" fmla="*/ 252918 w 1371382"/>
              <a:gd name="connsiteY103" fmla="*/ 2050531 h 6858000"/>
              <a:gd name="connsiteX104" fmla="*/ 244724 w 1371382"/>
              <a:gd name="connsiteY104" fmla="*/ 1963269 h 6858000"/>
              <a:gd name="connsiteX105" fmla="*/ 225902 w 1371382"/>
              <a:gd name="connsiteY105" fmla="*/ 1906352 h 6858000"/>
              <a:gd name="connsiteX106" fmla="*/ 202459 w 1371382"/>
              <a:gd name="connsiteY106" fmla="*/ 1861531 h 6858000"/>
              <a:gd name="connsiteX107" fmla="*/ 156258 w 1371382"/>
              <a:gd name="connsiteY107" fmla="*/ 1732919 h 6858000"/>
              <a:gd name="connsiteX108" fmla="*/ 128569 w 1371382"/>
              <a:gd name="connsiteY108" fmla="*/ 1663540 h 6858000"/>
              <a:gd name="connsiteX109" fmla="*/ 127695 w 1371382"/>
              <a:gd name="connsiteY109" fmla="*/ 1615777 h 6858000"/>
              <a:gd name="connsiteX110" fmla="*/ 108490 w 1371382"/>
              <a:gd name="connsiteY110" fmla="*/ 1563678 h 6858000"/>
              <a:gd name="connsiteX111" fmla="*/ 121570 w 1371382"/>
              <a:gd name="connsiteY111" fmla="*/ 1519474 h 6858000"/>
              <a:gd name="connsiteX112" fmla="*/ 114312 w 1371382"/>
              <a:gd name="connsiteY112" fmla="*/ 1477995 h 6858000"/>
              <a:gd name="connsiteX113" fmla="*/ 100397 w 1371382"/>
              <a:gd name="connsiteY113" fmla="*/ 1373769 h 6858000"/>
              <a:gd name="connsiteX114" fmla="*/ 108704 w 1371382"/>
              <a:gd name="connsiteY114" fmla="*/ 1307086 h 6858000"/>
              <a:gd name="connsiteX115" fmla="*/ 109892 w 1371382"/>
              <a:gd name="connsiteY115" fmla="*/ 1189033 h 6858000"/>
              <a:gd name="connsiteX116" fmla="*/ 114577 w 1371382"/>
              <a:gd name="connsiteY116" fmla="*/ 1168288 h 6858000"/>
              <a:gd name="connsiteX117" fmla="*/ 106859 w 1371382"/>
              <a:gd name="connsiteY117" fmla="*/ 1142577 h 6858000"/>
              <a:gd name="connsiteX118" fmla="*/ 96165 w 1371382"/>
              <a:gd name="connsiteY118" fmla="*/ 1088484 h 6858000"/>
              <a:gd name="connsiteX119" fmla="*/ 84901 w 1371382"/>
              <a:gd name="connsiteY119" fmla="*/ 1016103 h 6858000"/>
              <a:gd name="connsiteX120" fmla="*/ 86357 w 1371382"/>
              <a:gd name="connsiteY120" fmla="*/ 932283 h 6858000"/>
              <a:gd name="connsiteX121" fmla="*/ 88593 w 1371382"/>
              <a:gd name="connsiteY121" fmla="*/ 915925 h 6858000"/>
              <a:gd name="connsiteX122" fmla="*/ 81222 w 1371382"/>
              <a:gd name="connsiteY122" fmla="*/ 896999 h 6858000"/>
              <a:gd name="connsiteX123" fmla="*/ 50630 w 1371382"/>
              <a:gd name="connsiteY123" fmla="*/ 821517 h 6858000"/>
              <a:gd name="connsiteX124" fmla="*/ 29580 w 1371382"/>
              <a:gd name="connsiteY124" fmla="*/ 751353 h 6858000"/>
              <a:gd name="connsiteX125" fmla="*/ 29138 w 1371382"/>
              <a:gd name="connsiteY125" fmla="*/ 721230 h 6858000"/>
              <a:gd name="connsiteX126" fmla="*/ 14809 w 1371382"/>
              <a:gd name="connsiteY126" fmla="*/ 681659 h 6858000"/>
              <a:gd name="connsiteX127" fmla="*/ 228 w 1371382"/>
              <a:gd name="connsiteY127" fmla="*/ 635218 h 6858000"/>
              <a:gd name="connsiteX128" fmla="*/ 5239 w 1371382"/>
              <a:gd name="connsiteY128" fmla="*/ 613763 h 6858000"/>
              <a:gd name="connsiteX129" fmla="*/ 20769 w 1371382"/>
              <a:gd name="connsiteY129" fmla="*/ 542923 h 6858000"/>
              <a:gd name="connsiteX130" fmla="*/ 71173 w 1371382"/>
              <a:gd name="connsiteY130" fmla="*/ 473479 h 6858000"/>
              <a:gd name="connsiteX131" fmla="*/ 59254 w 1371382"/>
              <a:gd name="connsiteY131" fmla="*/ 446567 h 6858000"/>
              <a:gd name="connsiteX132" fmla="*/ 58502 w 1371382"/>
              <a:gd name="connsiteY132" fmla="*/ 393828 h 6858000"/>
              <a:gd name="connsiteX133" fmla="*/ 58332 w 1371382"/>
              <a:gd name="connsiteY133" fmla="*/ 353137 h 6858000"/>
              <a:gd name="connsiteX134" fmla="*/ 79842 w 1371382"/>
              <a:gd name="connsiteY134" fmla="*/ 309501 h 6858000"/>
              <a:gd name="connsiteX135" fmla="*/ 64025 w 1371382"/>
              <a:gd name="connsiteY135" fmla="*/ 275771 h 6858000"/>
              <a:gd name="connsiteX136" fmla="*/ 81052 w 1371382"/>
              <a:gd name="connsiteY136" fmla="*/ 212860 h 6858000"/>
              <a:gd name="connsiteX137" fmla="*/ 72762 w 1371382"/>
              <a:gd name="connsiteY137" fmla="*/ 144983 h 6858000"/>
              <a:gd name="connsiteX138" fmla="*/ 85046 w 1371382"/>
              <a:gd name="connsiteY138" fmla="*/ 55288 h 6858000"/>
              <a:gd name="connsiteX139" fmla="*/ 44600 w 1371382"/>
              <a:gd name="connsiteY139" fmla="*/ 0 h 6858000"/>
              <a:gd name="connsiteX0" fmla="*/ 44600 w 1371382"/>
              <a:gd name="connsiteY0" fmla="*/ 0 h 6858000"/>
              <a:gd name="connsiteX1" fmla="*/ 1371382 w 1371382"/>
              <a:gd name="connsiteY1" fmla="*/ 0 h 6858000"/>
              <a:gd name="connsiteX2" fmla="*/ 1371382 w 1371382"/>
              <a:gd name="connsiteY2" fmla="*/ 6858000 h 6858000"/>
              <a:gd name="connsiteX3" fmla="*/ 108076 w 1371382"/>
              <a:gd name="connsiteY3" fmla="*/ 6857735 h 6858000"/>
              <a:gd name="connsiteX4" fmla="*/ 144669 w 1371382"/>
              <a:gd name="connsiteY4" fmla="*/ 6776847 h 6858000"/>
              <a:gd name="connsiteX5" fmla="*/ 156169 w 1371382"/>
              <a:gd name="connsiteY5" fmla="*/ 6737706 h 6858000"/>
              <a:gd name="connsiteX6" fmla="*/ 180908 w 1371382"/>
              <a:gd name="connsiteY6" fmla="*/ 6691589 h 6858000"/>
              <a:gd name="connsiteX7" fmla="*/ 158465 w 1371382"/>
              <a:gd name="connsiteY7" fmla="*/ 6659970 h 6858000"/>
              <a:gd name="connsiteX8" fmla="*/ 173556 w 1371382"/>
              <a:gd name="connsiteY8" fmla="*/ 6636211 h 6858000"/>
              <a:gd name="connsiteX9" fmla="*/ 191000 w 1371382"/>
              <a:gd name="connsiteY9" fmla="*/ 6594177 h 6858000"/>
              <a:gd name="connsiteX10" fmla="*/ 205040 w 1371382"/>
              <a:gd name="connsiteY10" fmla="*/ 6557575 h 6858000"/>
              <a:gd name="connsiteX11" fmla="*/ 257997 w 1371382"/>
              <a:gd name="connsiteY11" fmla="*/ 6492130 h 6858000"/>
              <a:gd name="connsiteX12" fmla="*/ 273684 w 1371382"/>
              <a:gd name="connsiteY12" fmla="*/ 6431610 h 6858000"/>
              <a:gd name="connsiteX13" fmla="*/ 317389 w 1371382"/>
              <a:gd name="connsiteY13" fmla="*/ 6379786 h 6858000"/>
              <a:gd name="connsiteX14" fmla="*/ 300612 w 1371382"/>
              <a:gd name="connsiteY14" fmla="*/ 6334727 h 6858000"/>
              <a:gd name="connsiteX15" fmla="*/ 278027 w 1371382"/>
              <a:gd name="connsiteY15" fmla="*/ 6313295 h 6858000"/>
              <a:gd name="connsiteX16" fmla="*/ 285191 w 1371382"/>
              <a:gd name="connsiteY16" fmla="*/ 6280046 h 6858000"/>
              <a:gd name="connsiteX17" fmla="*/ 267936 w 1371382"/>
              <a:gd name="connsiteY17" fmla="*/ 6270265 h 6858000"/>
              <a:gd name="connsiteX18" fmla="*/ 294964 w 1371382"/>
              <a:gd name="connsiteY18" fmla="*/ 6252834 h 6858000"/>
              <a:gd name="connsiteX19" fmla="*/ 272956 w 1371382"/>
              <a:gd name="connsiteY19" fmla="*/ 6202459 h 6858000"/>
              <a:gd name="connsiteX20" fmla="*/ 271754 w 1371382"/>
              <a:gd name="connsiteY20" fmla="*/ 6153037 h 6858000"/>
              <a:gd name="connsiteX21" fmla="*/ 287169 w 1371382"/>
              <a:gd name="connsiteY21" fmla="*/ 6078132 h 6858000"/>
              <a:gd name="connsiteX22" fmla="*/ 274556 w 1371382"/>
              <a:gd name="connsiteY22" fmla="*/ 6028119 h 6858000"/>
              <a:gd name="connsiteX23" fmla="*/ 259785 w 1371382"/>
              <a:gd name="connsiteY23" fmla="*/ 5926735 h 6858000"/>
              <a:gd name="connsiteX24" fmla="*/ 309297 w 1371382"/>
              <a:gd name="connsiteY24" fmla="*/ 5712857 h 6858000"/>
              <a:gd name="connsiteX25" fmla="*/ 288372 w 1371382"/>
              <a:gd name="connsiteY25" fmla="*/ 5676393 h 6858000"/>
              <a:gd name="connsiteX26" fmla="*/ 327964 w 1371382"/>
              <a:gd name="connsiteY26" fmla="*/ 5563435 h 6858000"/>
              <a:gd name="connsiteX27" fmla="*/ 375094 w 1371382"/>
              <a:gd name="connsiteY27" fmla="*/ 5437125 h 6858000"/>
              <a:gd name="connsiteX28" fmla="*/ 388662 w 1371382"/>
              <a:gd name="connsiteY28" fmla="*/ 5396260 h 6858000"/>
              <a:gd name="connsiteX29" fmla="*/ 404643 w 1371382"/>
              <a:gd name="connsiteY29" fmla="*/ 5330009 h 6858000"/>
              <a:gd name="connsiteX30" fmla="*/ 438136 w 1371382"/>
              <a:gd name="connsiteY30" fmla="*/ 5273739 h 6858000"/>
              <a:gd name="connsiteX31" fmla="*/ 447735 w 1371382"/>
              <a:gd name="connsiteY31" fmla="*/ 5241779 h 6858000"/>
              <a:gd name="connsiteX32" fmla="*/ 458961 w 1371382"/>
              <a:gd name="connsiteY32" fmla="*/ 5225268 h 6858000"/>
              <a:gd name="connsiteX33" fmla="*/ 459981 w 1371382"/>
              <a:gd name="connsiteY33" fmla="*/ 5217684 h 6858000"/>
              <a:gd name="connsiteX34" fmla="*/ 467322 w 1371382"/>
              <a:gd name="connsiteY34" fmla="*/ 5193377 h 6858000"/>
              <a:gd name="connsiteX35" fmla="*/ 470625 w 1371382"/>
              <a:gd name="connsiteY35" fmla="*/ 5179288 h 6858000"/>
              <a:gd name="connsiteX36" fmla="*/ 471609 w 1371382"/>
              <a:gd name="connsiteY36" fmla="*/ 5173621 h 6858000"/>
              <a:gd name="connsiteX37" fmla="*/ 467243 w 1371382"/>
              <a:gd name="connsiteY37" fmla="*/ 5159961 h 6858000"/>
              <a:gd name="connsiteX38" fmla="*/ 473920 w 1371382"/>
              <a:gd name="connsiteY38" fmla="*/ 5144295 h 6858000"/>
              <a:gd name="connsiteX39" fmla="*/ 470853 w 1371382"/>
              <a:gd name="connsiteY39" fmla="*/ 5125185 h 6858000"/>
              <a:gd name="connsiteX40" fmla="*/ 477683 w 1371382"/>
              <a:gd name="connsiteY40" fmla="*/ 5121884 h 6858000"/>
              <a:gd name="connsiteX41" fmla="*/ 484719 w 1371382"/>
              <a:gd name="connsiteY41" fmla="*/ 5067850 h 6858000"/>
              <a:gd name="connsiteX42" fmla="*/ 487450 w 1371382"/>
              <a:gd name="connsiteY42" fmla="*/ 5060861 h 6858000"/>
              <a:gd name="connsiteX43" fmla="*/ 484154 w 1371382"/>
              <a:gd name="connsiteY43" fmla="*/ 5034192 h 6858000"/>
              <a:gd name="connsiteX44" fmla="*/ 485708 w 1371382"/>
              <a:gd name="connsiteY44" fmla="*/ 4993030 h 6858000"/>
              <a:gd name="connsiteX45" fmla="*/ 492617 w 1371382"/>
              <a:gd name="connsiteY45" fmla="*/ 4946844 h 6858000"/>
              <a:gd name="connsiteX46" fmla="*/ 488473 w 1371382"/>
              <a:gd name="connsiteY46" fmla="*/ 4932692 h 6858000"/>
              <a:gd name="connsiteX47" fmla="*/ 503876 w 1371382"/>
              <a:gd name="connsiteY47" fmla="*/ 4858827 h 6858000"/>
              <a:gd name="connsiteX48" fmla="*/ 509779 w 1371382"/>
              <a:gd name="connsiteY48" fmla="*/ 4821170 h 6858000"/>
              <a:gd name="connsiteX49" fmla="*/ 514512 w 1371382"/>
              <a:gd name="connsiteY49" fmla="*/ 4780965 h 6858000"/>
              <a:gd name="connsiteX50" fmla="*/ 515805 w 1371382"/>
              <a:gd name="connsiteY50" fmla="*/ 4750867 h 6858000"/>
              <a:gd name="connsiteX51" fmla="*/ 513612 w 1371382"/>
              <a:gd name="connsiteY51" fmla="*/ 4690749 h 6858000"/>
              <a:gd name="connsiteX52" fmla="*/ 509092 w 1371382"/>
              <a:gd name="connsiteY52" fmla="*/ 4584173 h 6858000"/>
              <a:gd name="connsiteX53" fmla="*/ 504175 w 1371382"/>
              <a:gd name="connsiteY53" fmla="*/ 4444346 h 6858000"/>
              <a:gd name="connsiteX54" fmla="*/ 500740 w 1371382"/>
              <a:gd name="connsiteY54" fmla="*/ 4375228 h 6858000"/>
              <a:gd name="connsiteX55" fmla="*/ 481393 w 1371382"/>
              <a:gd name="connsiteY55" fmla="*/ 4214165 h 6858000"/>
              <a:gd name="connsiteX56" fmla="*/ 485466 w 1371382"/>
              <a:gd name="connsiteY56" fmla="*/ 4090296 h 6858000"/>
              <a:gd name="connsiteX57" fmla="*/ 470722 w 1371382"/>
              <a:gd name="connsiteY57" fmla="*/ 4033999 h 6858000"/>
              <a:gd name="connsiteX58" fmla="*/ 471871 w 1371382"/>
              <a:gd name="connsiteY58" fmla="*/ 4031933 h 6858000"/>
              <a:gd name="connsiteX59" fmla="*/ 470447 w 1371382"/>
              <a:gd name="connsiteY59" fmla="*/ 4013953 h 6858000"/>
              <a:gd name="connsiteX60" fmla="*/ 456742 w 1371382"/>
              <a:gd name="connsiteY60" fmla="*/ 3974753 h 6858000"/>
              <a:gd name="connsiteX61" fmla="*/ 458340 w 1371382"/>
              <a:gd name="connsiteY61" fmla="*/ 3969950 h 6858000"/>
              <a:gd name="connsiteX62" fmla="*/ 451762 w 1371382"/>
              <a:gd name="connsiteY62" fmla="*/ 3933779 h 6858000"/>
              <a:gd name="connsiteX63" fmla="*/ 453093 w 1371382"/>
              <a:gd name="connsiteY63" fmla="*/ 3933093 h 6858000"/>
              <a:gd name="connsiteX64" fmla="*/ 457447 w 1371382"/>
              <a:gd name="connsiteY64" fmla="*/ 3922082 h 6858000"/>
              <a:gd name="connsiteX65" fmla="*/ 462525 w 1371382"/>
              <a:gd name="connsiteY65" fmla="*/ 3901461 h 6858000"/>
              <a:gd name="connsiteX66" fmla="*/ 485119 w 1371382"/>
              <a:gd name="connsiteY66" fmla="*/ 3813873 h 6858000"/>
              <a:gd name="connsiteX67" fmla="*/ 484544 w 1371382"/>
              <a:gd name="connsiteY67" fmla="*/ 3806161 h 6858000"/>
              <a:gd name="connsiteX68" fmla="*/ 484851 w 1371382"/>
              <a:gd name="connsiteY68" fmla="*/ 3805957 h 6858000"/>
              <a:gd name="connsiteX69" fmla="*/ 484878 w 1371382"/>
              <a:gd name="connsiteY69" fmla="*/ 3797724 h 6858000"/>
              <a:gd name="connsiteX70" fmla="*/ 483493 w 1371382"/>
              <a:gd name="connsiteY70" fmla="*/ 3792098 h 6858000"/>
              <a:gd name="connsiteX71" fmla="*/ 482377 w 1371382"/>
              <a:gd name="connsiteY71" fmla="*/ 3777135 h 6858000"/>
              <a:gd name="connsiteX72" fmla="*/ 484110 w 1371382"/>
              <a:gd name="connsiteY72" fmla="*/ 3771656 h 6858000"/>
              <a:gd name="connsiteX73" fmla="*/ 487853 w 1371382"/>
              <a:gd name="connsiteY73" fmla="*/ 3769007 h 6858000"/>
              <a:gd name="connsiteX74" fmla="*/ 487319 w 1371382"/>
              <a:gd name="connsiteY74" fmla="*/ 3767709 h 6858000"/>
              <a:gd name="connsiteX75" fmla="*/ 496015 w 1371382"/>
              <a:gd name="connsiteY75" fmla="*/ 3738082 h 6858000"/>
              <a:gd name="connsiteX76" fmla="*/ 503361 w 1371382"/>
              <a:gd name="connsiteY76" fmla="*/ 3673397 h 6858000"/>
              <a:gd name="connsiteX77" fmla="*/ 502657 w 1371382"/>
              <a:gd name="connsiteY77" fmla="*/ 3637109 h 6858000"/>
              <a:gd name="connsiteX78" fmla="*/ 506100 w 1371382"/>
              <a:gd name="connsiteY78" fmla="*/ 3536883 h 6858000"/>
              <a:gd name="connsiteX79" fmla="*/ 513638 w 1371382"/>
              <a:gd name="connsiteY79" fmla="*/ 3435652 h 6858000"/>
              <a:gd name="connsiteX80" fmla="*/ 515309 w 1371382"/>
              <a:gd name="connsiteY80" fmla="*/ 3307769 h 6858000"/>
              <a:gd name="connsiteX81" fmla="*/ 532872 w 1371382"/>
              <a:gd name="connsiteY81" fmla="*/ 3250522 h 6858000"/>
              <a:gd name="connsiteX82" fmla="*/ 533297 w 1371382"/>
              <a:gd name="connsiteY82" fmla="*/ 3229163 h 6858000"/>
              <a:gd name="connsiteX83" fmla="*/ 535120 w 1371382"/>
              <a:gd name="connsiteY83" fmla="*/ 3217217 h 6858000"/>
              <a:gd name="connsiteX84" fmla="*/ 521955 w 1371382"/>
              <a:gd name="connsiteY84" fmla="*/ 3183755 h 6858000"/>
              <a:gd name="connsiteX85" fmla="*/ 522456 w 1371382"/>
              <a:gd name="connsiteY85" fmla="*/ 3178642 h 6858000"/>
              <a:gd name="connsiteX86" fmla="*/ 510056 w 1371382"/>
              <a:gd name="connsiteY86" fmla="*/ 3158586 h 6858000"/>
              <a:gd name="connsiteX87" fmla="*/ 495241 w 1371382"/>
              <a:gd name="connsiteY87" fmla="*/ 3129034 h 6858000"/>
              <a:gd name="connsiteX88" fmla="*/ 495906 w 1371382"/>
              <a:gd name="connsiteY88" fmla="*/ 3126682 h 6858000"/>
              <a:gd name="connsiteX89" fmla="*/ 486774 w 1371382"/>
              <a:gd name="connsiteY89" fmla="*/ 3114519 h 6858000"/>
              <a:gd name="connsiteX90" fmla="*/ 473383 w 1371382"/>
              <a:gd name="connsiteY90" fmla="*/ 3106272 h 6858000"/>
              <a:gd name="connsiteX91" fmla="*/ 446113 w 1371382"/>
              <a:gd name="connsiteY91" fmla="*/ 2958185 h 6858000"/>
              <a:gd name="connsiteX92" fmla="*/ 388727 w 1371382"/>
              <a:gd name="connsiteY92" fmla="*/ 2762989 h 6858000"/>
              <a:gd name="connsiteX93" fmla="*/ 337645 w 1371382"/>
              <a:gd name="connsiteY93" fmla="*/ 2554718 h 6858000"/>
              <a:gd name="connsiteX94" fmla="*/ 317739 w 1371382"/>
              <a:gd name="connsiteY94" fmla="*/ 2485734 h 6858000"/>
              <a:gd name="connsiteX95" fmla="*/ 308462 w 1371382"/>
              <a:gd name="connsiteY95" fmla="*/ 2447068 h 6858000"/>
              <a:gd name="connsiteX96" fmla="*/ 295423 w 1371382"/>
              <a:gd name="connsiteY96" fmla="*/ 2425819 h 6858000"/>
              <a:gd name="connsiteX97" fmla="*/ 301422 w 1371382"/>
              <a:gd name="connsiteY97" fmla="*/ 2402874 h 6858000"/>
              <a:gd name="connsiteX98" fmla="*/ 304034 w 1371382"/>
              <a:gd name="connsiteY98" fmla="*/ 2381443 h 6858000"/>
              <a:gd name="connsiteX99" fmla="*/ 280363 w 1371382"/>
              <a:gd name="connsiteY99" fmla="*/ 2261920 h 6858000"/>
              <a:gd name="connsiteX100" fmla="*/ 270250 w 1371382"/>
              <a:gd name="connsiteY100" fmla="*/ 2195378 h 6858000"/>
              <a:gd name="connsiteX101" fmla="*/ 254467 w 1371382"/>
              <a:gd name="connsiteY101" fmla="*/ 2155135 h 6858000"/>
              <a:gd name="connsiteX102" fmla="*/ 251925 w 1371382"/>
              <a:gd name="connsiteY102" fmla="*/ 2118008 h 6858000"/>
              <a:gd name="connsiteX103" fmla="*/ 252918 w 1371382"/>
              <a:gd name="connsiteY103" fmla="*/ 2050531 h 6858000"/>
              <a:gd name="connsiteX104" fmla="*/ 244724 w 1371382"/>
              <a:gd name="connsiteY104" fmla="*/ 1963269 h 6858000"/>
              <a:gd name="connsiteX105" fmla="*/ 225902 w 1371382"/>
              <a:gd name="connsiteY105" fmla="*/ 1906352 h 6858000"/>
              <a:gd name="connsiteX106" fmla="*/ 202459 w 1371382"/>
              <a:gd name="connsiteY106" fmla="*/ 1861531 h 6858000"/>
              <a:gd name="connsiteX107" fmla="*/ 156258 w 1371382"/>
              <a:gd name="connsiteY107" fmla="*/ 1732919 h 6858000"/>
              <a:gd name="connsiteX108" fmla="*/ 128569 w 1371382"/>
              <a:gd name="connsiteY108" fmla="*/ 1663540 h 6858000"/>
              <a:gd name="connsiteX109" fmla="*/ 127695 w 1371382"/>
              <a:gd name="connsiteY109" fmla="*/ 1615777 h 6858000"/>
              <a:gd name="connsiteX110" fmla="*/ 108490 w 1371382"/>
              <a:gd name="connsiteY110" fmla="*/ 1563678 h 6858000"/>
              <a:gd name="connsiteX111" fmla="*/ 121570 w 1371382"/>
              <a:gd name="connsiteY111" fmla="*/ 1519474 h 6858000"/>
              <a:gd name="connsiteX112" fmla="*/ 114312 w 1371382"/>
              <a:gd name="connsiteY112" fmla="*/ 1477995 h 6858000"/>
              <a:gd name="connsiteX113" fmla="*/ 100397 w 1371382"/>
              <a:gd name="connsiteY113" fmla="*/ 1373769 h 6858000"/>
              <a:gd name="connsiteX114" fmla="*/ 108704 w 1371382"/>
              <a:gd name="connsiteY114" fmla="*/ 1307086 h 6858000"/>
              <a:gd name="connsiteX115" fmla="*/ 109892 w 1371382"/>
              <a:gd name="connsiteY115" fmla="*/ 1189033 h 6858000"/>
              <a:gd name="connsiteX116" fmla="*/ 114577 w 1371382"/>
              <a:gd name="connsiteY116" fmla="*/ 1168288 h 6858000"/>
              <a:gd name="connsiteX117" fmla="*/ 106859 w 1371382"/>
              <a:gd name="connsiteY117" fmla="*/ 1142577 h 6858000"/>
              <a:gd name="connsiteX118" fmla="*/ 96165 w 1371382"/>
              <a:gd name="connsiteY118" fmla="*/ 1088484 h 6858000"/>
              <a:gd name="connsiteX119" fmla="*/ 84901 w 1371382"/>
              <a:gd name="connsiteY119" fmla="*/ 1016103 h 6858000"/>
              <a:gd name="connsiteX120" fmla="*/ 86357 w 1371382"/>
              <a:gd name="connsiteY120" fmla="*/ 932283 h 6858000"/>
              <a:gd name="connsiteX121" fmla="*/ 88593 w 1371382"/>
              <a:gd name="connsiteY121" fmla="*/ 915925 h 6858000"/>
              <a:gd name="connsiteX122" fmla="*/ 81222 w 1371382"/>
              <a:gd name="connsiteY122" fmla="*/ 896999 h 6858000"/>
              <a:gd name="connsiteX123" fmla="*/ 50630 w 1371382"/>
              <a:gd name="connsiteY123" fmla="*/ 821517 h 6858000"/>
              <a:gd name="connsiteX124" fmla="*/ 29580 w 1371382"/>
              <a:gd name="connsiteY124" fmla="*/ 751353 h 6858000"/>
              <a:gd name="connsiteX125" fmla="*/ 29138 w 1371382"/>
              <a:gd name="connsiteY125" fmla="*/ 721230 h 6858000"/>
              <a:gd name="connsiteX126" fmla="*/ 14809 w 1371382"/>
              <a:gd name="connsiteY126" fmla="*/ 681659 h 6858000"/>
              <a:gd name="connsiteX127" fmla="*/ 228 w 1371382"/>
              <a:gd name="connsiteY127" fmla="*/ 635218 h 6858000"/>
              <a:gd name="connsiteX128" fmla="*/ 22148 w 1371382"/>
              <a:gd name="connsiteY128" fmla="*/ 585934 h 6858000"/>
              <a:gd name="connsiteX129" fmla="*/ 20769 w 1371382"/>
              <a:gd name="connsiteY129" fmla="*/ 542923 h 6858000"/>
              <a:gd name="connsiteX130" fmla="*/ 71173 w 1371382"/>
              <a:gd name="connsiteY130" fmla="*/ 473479 h 6858000"/>
              <a:gd name="connsiteX131" fmla="*/ 59254 w 1371382"/>
              <a:gd name="connsiteY131" fmla="*/ 446567 h 6858000"/>
              <a:gd name="connsiteX132" fmla="*/ 58502 w 1371382"/>
              <a:gd name="connsiteY132" fmla="*/ 393828 h 6858000"/>
              <a:gd name="connsiteX133" fmla="*/ 58332 w 1371382"/>
              <a:gd name="connsiteY133" fmla="*/ 353137 h 6858000"/>
              <a:gd name="connsiteX134" fmla="*/ 79842 w 1371382"/>
              <a:gd name="connsiteY134" fmla="*/ 309501 h 6858000"/>
              <a:gd name="connsiteX135" fmla="*/ 64025 w 1371382"/>
              <a:gd name="connsiteY135" fmla="*/ 275771 h 6858000"/>
              <a:gd name="connsiteX136" fmla="*/ 81052 w 1371382"/>
              <a:gd name="connsiteY136" fmla="*/ 212860 h 6858000"/>
              <a:gd name="connsiteX137" fmla="*/ 72762 w 1371382"/>
              <a:gd name="connsiteY137" fmla="*/ 144983 h 6858000"/>
              <a:gd name="connsiteX138" fmla="*/ 85046 w 1371382"/>
              <a:gd name="connsiteY138" fmla="*/ 55288 h 6858000"/>
              <a:gd name="connsiteX139" fmla="*/ 44600 w 1371382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13805 w 1364418"/>
              <a:gd name="connsiteY129" fmla="*/ 542923 h 6858000"/>
              <a:gd name="connsiteX130" fmla="*/ 64209 w 1364418"/>
              <a:gd name="connsiteY130" fmla="*/ 473479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64209 w 1364418"/>
              <a:gd name="connsiteY130" fmla="*/ 473479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54054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54054 h 6858000"/>
              <a:gd name="connsiteX121" fmla="*/ 90309 w 1364418"/>
              <a:gd name="connsiteY121" fmla="*/ 921368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251033 w 1364418"/>
              <a:gd name="connsiteY10" fmla="*/ 6492130 h 6858000"/>
              <a:gd name="connsiteX11" fmla="*/ 266720 w 1364418"/>
              <a:gd name="connsiteY11" fmla="*/ 6431610 h 6858000"/>
              <a:gd name="connsiteX12" fmla="*/ 310425 w 1364418"/>
              <a:gd name="connsiteY12" fmla="*/ 6379786 h 6858000"/>
              <a:gd name="connsiteX13" fmla="*/ 293648 w 1364418"/>
              <a:gd name="connsiteY13" fmla="*/ 6334727 h 6858000"/>
              <a:gd name="connsiteX14" fmla="*/ 271063 w 1364418"/>
              <a:gd name="connsiteY14" fmla="*/ 6313295 h 6858000"/>
              <a:gd name="connsiteX15" fmla="*/ 278227 w 1364418"/>
              <a:gd name="connsiteY15" fmla="*/ 6280046 h 6858000"/>
              <a:gd name="connsiteX16" fmla="*/ 281226 w 1364418"/>
              <a:gd name="connsiteY16" fmla="*/ 6272987 h 6858000"/>
              <a:gd name="connsiteX17" fmla="*/ 288000 w 1364418"/>
              <a:gd name="connsiteY17" fmla="*/ 6252834 h 6858000"/>
              <a:gd name="connsiteX18" fmla="*/ 265992 w 1364418"/>
              <a:gd name="connsiteY18" fmla="*/ 6202459 h 6858000"/>
              <a:gd name="connsiteX19" fmla="*/ 264790 w 1364418"/>
              <a:gd name="connsiteY19" fmla="*/ 6153037 h 6858000"/>
              <a:gd name="connsiteX20" fmla="*/ 280205 w 1364418"/>
              <a:gd name="connsiteY20" fmla="*/ 6078132 h 6858000"/>
              <a:gd name="connsiteX21" fmla="*/ 267592 w 1364418"/>
              <a:gd name="connsiteY21" fmla="*/ 6028119 h 6858000"/>
              <a:gd name="connsiteX22" fmla="*/ 252821 w 1364418"/>
              <a:gd name="connsiteY22" fmla="*/ 5926735 h 6858000"/>
              <a:gd name="connsiteX23" fmla="*/ 302333 w 1364418"/>
              <a:gd name="connsiteY23" fmla="*/ 5712857 h 6858000"/>
              <a:gd name="connsiteX24" fmla="*/ 332131 w 1364418"/>
              <a:gd name="connsiteY24" fmla="*/ 5660491 h 6858000"/>
              <a:gd name="connsiteX25" fmla="*/ 341254 w 1364418"/>
              <a:gd name="connsiteY25" fmla="*/ 5563435 h 6858000"/>
              <a:gd name="connsiteX26" fmla="*/ 368130 w 1364418"/>
              <a:gd name="connsiteY26" fmla="*/ 5437125 h 6858000"/>
              <a:gd name="connsiteX27" fmla="*/ 381698 w 1364418"/>
              <a:gd name="connsiteY27" fmla="*/ 5396260 h 6858000"/>
              <a:gd name="connsiteX28" fmla="*/ 397679 w 1364418"/>
              <a:gd name="connsiteY28" fmla="*/ 5330009 h 6858000"/>
              <a:gd name="connsiteX29" fmla="*/ 431172 w 1364418"/>
              <a:gd name="connsiteY29" fmla="*/ 5273739 h 6858000"/>
              <a:gd name="connsiteX30" fmla="*/ 440771 w 1364418"/>
              <a:gd name="connsiteY30" fmla="*/ 5241779 h 6858000"/>
              <a:gd name="connsiteX31" fmla="*/ 451997 w 1364418"/>
              <a:gd name="connsiteY31" fmla="*/ 5225268 h 6858000"/>
              <a:gd name="connsiteX32" fmla="*/ 453017 w 1364418"/>
              <a:gd name="connsiteY32" fmla="*/ 5217684 h 6858000"/>
              <a:gd name="connsiteX33" fmla="*/ 460358 w 1364418"/>
              <a:gd name="connsiteY33" fmla="*/ 5193377 h 6858000"/>
              <a:gd name="connsiteX34" fmla="*/ 463661 w 1364418"/>
              <a:gd name="connsiteY34" fmla="*/ 5179288 h 6858000"/>
              <a:gd name="connsiteX35" fmla="*/ 464645 w 1364418"/>
              <a:gd name="connsiteY35" fmla="*/ 5173621 h 6858000"/>
              <a:gd name="connsiteX36" fmla="*/ 460279 w 1364418"/>
              <a:gd name="connsiteY36" fmla="*/ 5159961 h 6858000"/>
              <a:gd name="connsiteX37" fmla="*/ 466956 w 1364418"/>
              <a:gd name="connsiteY37" fmla="*/ 5144295 h 6858000"/>
              <a:gd name="connsiteX38" fmla="*/ 463889 w 1364418"/>
              <a:gd name="connsiteY38" fmla="*/ 5125185 h 6858000"/>
              <a:gd name="connsiteX39" fmla="*/ 470719 w 1364418"/>
              <a:gd name="connsiteY39" fmla="*/ 5121884 h 6858000"/>
              <a:gd name="connsiteX40" fmla="*/ 477755 w 1364418"/>
              <a:gd name="connsiteY40" fmla="*/ 5067850 h 6858000"/>
              <a:gd name="connsiteX41" fmla="*/ 480486 w 1364418"/>
              <a:gd name="connsiteY41" fmla="*/ 5060861 h 6858000"/>
              <a:gd name="connsiteX42" fmla="*/ 477190 w 1364418"/>
              <a:gd name="connsiteY42" fmla="*/ 5034192 h 6858000"/>
              <a:gd name="connsiteX43" fmla="*/ 478744 w 1364418"/>
              <a:gd name="connsiteY43" fmla="*/ 4993030 h 6858000"/>
              <a:gd name="connsiteX44" fmla="*/ 485653 w 1364418"/>
              <a:gd name="connsiteY44" fmla="*/ 4946844 h 6858000"/>
              <a:gd name="connsiteX45" fmla="*/ 481509 w 1364418"/>
              <a:gd name="connsiteY45" fmla="*/ 4932692 h 6858000"/>
              <a:gd name="connsiteX46" fmla="*/ 496912 w 1364418"/>
              <a:gd name="connsiteY46" fmla="*/ 4858827 h 6858000"/>
              <a:gd name="connsiteX47" fmla="*/ 502815 w 1364418"/>
              <a:gd name="connsiteY47" fmla="*/ 4821170 h 6858000"/>
              <a:gd name="connsiteX48" fmla="*/ 507548 w 1364418"/>
              <a:gd name="connsiteY48" fmla="*/ 4780965 h 6858000"/>
              <a:gd name="connsiteX49" fmla="*/ 508841 w 1364418"/>
              <a:gd name="connsiteY49" fmla="*/ 4750867 h 6858000"/>
              <a:gd name="connsiteX50" fmla="*/ 506648 w 1364418"/>
              <a:gd name="connsiteY50" fmla="*/ 4690749 h 6858000"/>
              <a:gd name="connsiteX51" fmla="*/ 502128 w 1364418"/>
              <a:gd name="connsiteY51" fmla="*/ 4584173 h 6858000"/>
              <a:gd name="connsiteX52" fmla="*/ 497211 w 1364418"/>
              <a:gd name="connsiteY52" fmla="*/ 4444346 h 6858000"/>
              <a:gd name="connsiteX53" fmla="*/ 493776 w 1364418"/>
              <a:gd name="connsiteY53" fmla="*/ 4375228 h 6858000"/>
              <a:gd name="connsiteX54" fmla="*/ 474429 w 1364418"/>
              <a:gd name="connsiteY54" fmla="*/ 4214165 h 6858000"/>
              <a:gd name="connsiteX55" fmla="*/ 478502 w 1364418"/>
              <a:gd name="connsiteY55" fmla="*/ 4090296 h 6858000"/>
              <a:gd name="connsiteX56" fmla="*/ 463758 w 1364418"/>
              <a:gd name="connsiteY56" fmla="*/ 4033999 h 6858000"/>
              <a:gd name="connsiteX57" fmla="*/ 464907 w 1364418"/>
              <a:gd name="connsiteY57" fmla="*/ 4031933 h 6858000"/>
              <a:gd name="connsiteX58" fmla="*/ 463483 w 1364418"/>
              <a:gd name="connsiteY58" fmla="*/ 4013953 h 6858000"/>
              <a:gd name="connsiteX59" fmla="*/ 449778 w 1364418"/>
              <a:gd name="connsiteY59" fmla="*/ 3974753 h 6858000"/>
              <a:gd name="connsiteX60" fmla="*/ 451376 w 1364418"/>
              <a:gd name="connsiteY60" fmla="*/ 3969950 h 6858000"/>
              <a:gd name="connsiteX61" fmla="*/ 444798 w 1364418"/>
              <a:gd name="connsiteY61" fmla="*/ 3933779 h 6858000"/>
              <a:gd name="connsiteX62" fmla="*/ 446129 w 1364418"/>
              <a:gd name="connsiteY62" fmla="*/ 3933093 h 6858000"/>
              <a:gd name="connsiteX63" fmla="*/ 450483 w 1364418"/>
              <a:gd name="connsiteY63" fmla="*/ 3922082 h 6858000"/>
              <a:gd name="connsiteX64" fmla="*/ 455561 w 1364418"/>
              <a:gd name="connsiteY64" fmla="*/ 3901461 h 6858000"/>
              <a:gd name="connsiteX65" fmla="*/ 478155 w 1364418"/>
              <a:gd name="connsiteY65" fmla="*/ 3813873 h 6858000"/>
              <a:gd name="connsiteX66" fmla="*/ 477580 w 1364418"/>
              <a:gd name="connsiteY66" fmla="*/ 3806161 h 6858000"/>
              <a:gd name="connsiteX67" fmla="*/ 477887 w 1364418"/>
              <a:gd name="connsiteY67" fmla="*/ 3805957 h 6858000"/>
              <a:gd name="connsiteX68" fmla="*/ 477914 w 1364418"/>
              <a:gd name="connsiteY68" fmla="*/ 3797724 h 6858000"/>
              <a:gd name="connsiteX69" fmla="*/ 476529 w 1364418"/>
              <a:gd name="connsiteY69" fmla="*/ 3792098 h 6858000"/>
              <a:gd name="connsiteX70" fmla="*/ 475413 w 1364418"/>
              <a:gd name="connsiteY70" fmla="*/ 3777135 h 6858000"/>
              <a:gd name="connsiteX71" fmla="*/ 477146 w 1364418"/>
              <a:gd name="connsiteY71" fmla="*/ 3771656 h 6858000"/>
              <a:gd name="connsiteX72" fmla="*/ 480889 w 1364418"/>
              <a:gd name="connsiteY72" fmla="*/ 3769007 h 6858000"/>
              <a:gd name="connsiteX73" fmla="*/ 480355 w 1364418"/>
              <a:gd name="connsiteY73" fmla="*/ 3767709 h 6858000"/>
              <a:gd name="connsiteX74" fmla="*/ 489051 w 1364418"/>
              <a:gd name="connsiteY74" fmla="*/ 3738082 h 6858000"/>
              <a:gd name="connsiteX75" fmla="*/ 496397 w 1364418"/>
              <a:gd name="connsiteY75" fmla="*/ 3673397 h 6858000"/>
              <a:gd name="connsiteX76" fmla="*/ 495693 w 1364418"/>
              <a:gd name="connsiteY76" fmla="*/ 3637109 h 6858000"/>
              <a:gd name="connsiteX77" fmla="*/ 499136 w 1364418"/>
              <a:gd name="connsiteY77" fmla="*/ 3536883 h 6858000"/>
              <a:gd name="connsiteX78" fmla="*/ 506674 w 1364418"/>
              <a:gd name="connsiteY78" fmla="*/ 3435652 h 6858000"/>
              <a:gd name="connsiteX79" fmla="*/ 508345 w 1364418"/>
              <a:gd name="connsiteY79" fmla="*/ 3307769 h 6858000"/>
              <a:gd name="connsiteX80" fmla="*/ 525908 w 1364418"/>
              <a:gd name="connsiteY80" fmla="*/ 3250522 h 6858000"/>
              <a:gd name="connsiteX81" fmla="*/ 526333 w 1364418"/>
              <a:gd name="connsiteY81" fmla="*/ 3229163 h 6858000"/>
              <a:gd name="connsiteX82" fmla="*/ 528156 w 1364418"/>
              <a:gd name="connsiteY82" fmla="*/ 3217217 h 6858000"/>
              <a:gd name="connsiteX83" fmla="*/ 514991 w 1364418"/>
              <a:gd name="connsiteY83" fmla="*/ 3183755 h 6858000"/>
              <a:gd name="connsiteX84" fmla="*/ 515492 w 1364418"/>
              <a:gd name="connsiteY84" fmla="*/ 3178642 h 6858000"/>
              <a:gd name="connsiteX85" fmla="*/ 503092 w 1364418"/>
              <a:gd name="connsiteY85" fmla="*/ 3158586 h 6858000"/>
              <a:gd name="connsiteX86" fmla="*/ 488277 w 1364418"/>
              <a:gd name="connsiteY86" fmla="*/ 3129034 h 6858000"/>
              <a:gd name="connsiteX87" fmla="*/ 488942 w 1364418"/>
              <a:gd name="connsiteY87" fmla="*/ 3126682 h 6858000"/>
              <a:gd name="connsiteX88" fmla="*/ 479810 w 1364418"/>
              <a:gd name="connsiteY88" fmla="*/ 3114519 h 6858000"/>
              <a:gd name="connsiteX89" fmla="*/ 466419 w 1364418"/>
              <a:gd name="connsiteY89" fmla="*/ 3106272 h 6858000"/>
              <a:gd name="connsiteX90" fmla="*/ 439149 w 1364418"/>
              <a:gd name="connsiteY90" fmla="*/ 2958185 h 6858000"/>
              <a:gd name="connsiteX91" fmla="*/ 381763 w 1364418"/>
              <a:gd name="connsiteY91" fmla="*/ 2762989 h 6858000"/>
              <a:gd name="connsiteX92" fmla="*/ 330681 w 1364418"/>
              <a:gd name="connsiteY92" fmla="*/ 2554718 h 6858000"/>
              <a:gd name="connsiteX93" fmla="*/ 310775 w 1364418"/>
              <a:gd name="connsiteY93" fmla="*/ 2485734 h 6858000"/>
              <a:gd name="connsiteX94" fmla="*/ 301498 w 1364418"/>
              <a:gd name="connsiteY94" fmla="*/ 2447068 h 6858000"/>
              <a:gd name="connsiteX95" fmla="*/ 288459 w 1364418"/>
              <a:gd name="connsiteY95" fmla="*/ 2425819 h 6858000"/>
              <a:gd name="connsiteX96" fmla="*/ 294458 w 1364418"/>
              <a:gd name="connsiteY96" fmla="*/ 2402874 h 6858000"/>
              <a:gd name="connsiteX97" fmla="*/ 297070 w 1364418"/>
              <a:gd name="connsiteY97" fmla="*/ 2381443 h 6858000"/>
              <a:gd name="connsiteX98" fmla="*/ 273399 w 1364418"/>
              <a:gd name="connsiteY98" fmla="*/ 2261920 h 6858000"/>
              <a:gd name="connsiteX99" fmla="*/ 263286 w 1364418"/>
              <a:gd name="connsiteY99" fmla="*/ 2195378 h 6858000"/>
              <a:gd name="connsiteX100" fmla="*/ 247503 w 1364418"/>
              <a:gd name="connsiteY100" fmla="*/ 2155135 h 6858000"/>
              <a:gd name="connsiteX101" fmla="*/ 244961 w 1364418"/>
              <a:gd name="connsiteY101" fmla="*/ 2118008 h 6858000"/>
              <a:gd name="connsiteX102" fmla="*/ 245954 w 1364418"/>
              <a:gd name="connsiteY102" fmla="*/ 2050531 h 6858000"/>
              <a:gd name="connsiteX103" fmla="*/ 237760 w 1364418"/>
              <a:gd name="connsiteY103" fmla="*/ 1963269 h 6858000"/>
              <a:gd name="connsiteX104" fmla="*/ 218938 w 1364418"/>
              <a:gd name="connsiteY104" fmla="*/ 1906352 h 6858000"/>
              <a:gd name="connsiteX105" fmla="*/ 195495 w 1364418"/>
              <a:gd name="connsiteY105" fmla="*/ 1861531 h 6858000"/>
              <a:gd name="connsiteX106" fmla="*/ 149294 w 1364418"/>
              <a:gd name="connsiteY106" fmla="*/ 1732919 h 6858000"/>
              <a:gd name="connsiteX107" fmla="*/ 121605 w 1364418"/>
              <a:gd name="connsiteY107" fmla="*/ 1663540 h 6858000"/>
              <a:gd name="connsiteX108" fmla="*/ 120731 w 1364418"/>
              <a:gd name="connsiteY108" fmla="*/ 1615777 h 6858000"/>
              <a:gd name="connsiteX109" fmla="*/ 101526 w 1364418"/>
              <a:gd name="connsiteY109" fmla="*/ 1563678 h 6858000"/>
              <a:gd name="connsiteX110" fmla="*/ 114606 w 1364418"/>
              <a:gd name="connsiteY110" fmla="*/ 1519474 h 6858000"/>
              <a:gd name="connsiteX111" fmla="*/ 107348 w 1364418"/>
              <a:gd name="connsiteY111" fmla="*/ 1477995 h 6858000"/>
              <a:gd name="connsiteX112" fmla="*/ 93433 w 1364418"/>
              <a:gd name="connsiteY112" fmla="*/ 1373769 h 6858000"/>
              <a:gd name="connsiteX113" fmla="*/ 101740 w 1364418"/>
              <a:gd name="connsiteY113" fmla="*/ 1307086 h 6858000"/>
              <a:gd name="connsiteX114" fmla="*/ 102928 w 1364418"/>
              <a:gd name="connsiteY114" fmla="*/ 1189033 h 6858000"/>
              <a:gd name="connsiteX115" fmla="*/ 107613 w 1364418"/>
              <a:gd name="connsiteY115" fmla="*/ 1168288 h 6858000"/>
              <a:gd name="connsiteX116" fmla="*/ 99895 w 1364418"/>
              <a:gd name="connsiteY116" fmla="*/ 1142577 h 6858000"/>
              <a:gd name="connsiteX117" fmla="*/ 89201 w 1364418"/>
              <a:gd name="connsiteY117" fmla="*/ 1088484 h 6858000"/>
              <a:gd name="connsiteX118" fmla="*/ 77937 w 1364418"/>
              <a:gd name="connsiteY118" fmla="*/ 1016103 h 6858000"/>
              <a:gd name="connsiteX119" fmla="*/ 79393 w 1364418"/>
              <a:gd name="connsiteY119" fmla="*/ 954054 h 6858000"/>
              <a:gd name="connsiteX120" fmla="*/ 90309 w 1364418"/>
              <a:gd name="connsiteY120" fmla="*/ 921368 h 6858000"/>
              <a:gd name="connsiteX121" fmla="*/ 74258 w 1364418"/>
              <a:gd name="connsiteY121" fmla="*/ 896999 h 6858000"/>
              <a:gd name="connsiteX122" fmla="*/ 43666 w 1364418"/>
              <a:gd name="connsiteY122" fmla="*/ 821517 h 6858000"/>
              <a:gd name="connsiteX123" fmla="*/ 22616 w 1364418"/>
              <a:gd name="connsiteY123" fmla="*/ 751353 h 6858000"/>
              <a:gd name="connsiteX124" fmla="*/ 22174 w 1364418"/>
              <a:gd name="connsiteY124" fmla="*/ 721230 h 6858000"/>
              <a:gd name="connsiteX125" fmla="*/ 7845 w 1364418"/>
              <a:gd name="connsiteY125" fmla="*/ 681659 h 6858000"/>
              <a:gd name="connsiteX126" fmla="*/ 31306 w 1364418"/>
              <a:gd name="connsiteY126" fmla="*/ 619315 h 6858000"/>
              <a:gd name="connsiteX127" fmla="*/ 15184 w 1364418"/>
              <a:gd name="connsiteY127" fmla="*/ 585934 h 6858000"/>
              <a:gd name="connsiteX128" fmla="*/ 22258 w 1364418"/>
              <a:gd name="connsiteY128" fmla="*/ 538948 h 6858000"/>
              <a:gd name="connsiteX129" fmla="*/ 26166 w 1364418"/>
              <a:gd name="connsiteY129" fmla="*/ 525163 h 6858000"/>
              <a:gd name="connsiteX130" fmla="*/ 52290 w 1364418"/>
              <a:gd name="connsiteY130" fmla="*/ 446567 h 6858000"/>
              <a:gd name="connsiteX131" fmla="*/ 51538 w 1364418"/>
              <a:gd name="connsiteY131" fmla="*/ 393828 h 6858000"/>
              <a:gd name="connsiteX132" fmla="*/ 51368 w 1364418"/>
              <a:gd name="connsiteY132" fmla="*/ 353137 h 6858000"/>
              <a:gd name="connsiteX133" fmla="*/ 55970 w 1364418"/>
              <a:gd name="connsiteY133" fmla="*/ 321428 h 6858000"/>
              <a:gd name="connsiteX134" fmla="*/ 57061 w 1364418"/>
              <a:gd name="connsiteY134" fmla="*/ 275771 h 6858000"/>
              <a:gd name="connsiteX135" fmla="*/ 74088 w 1364418"/>
              <a:gd name="connsiteY135" fmla="*/ 212860 h 6858000"/>
              <a:gd name="connsiteX136" fmla="*/ 65798 w 1364418"/>
              <a:gd name="connsiteY136" fmla="*/ 144983 h 6858000"/>
              <a:gd name="connsiteX137" fmla="*/ 78082 w 1364418"/>
              <a:gd name="connsiteY137" fmla="*/ 55288 h 6858000"/>
              <a:gd name="connsiteX138" fmla="*/ 37636 w 1364418"/>
              <a:gd name="connsiteY138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251033 w 1364418"/>
              <a:gd name="connsiteY9" fmla="*/ 6492130 h 6858000"/>
              <a:gd name="connsiteX10" fmla="*/ 266720 w 1364418"/>
              <a:gd name="connsiteY10" fmla="*/ 6431610 h 6858000"/>
              <a:gd name="connsiteX11" fmla="*/ 310425 w 1364418"/>
              <a:gd name="connsiteY11" fmla="*/ 6379786 h 6858000"/>
              <a:gd name="connsiteX12" fmla="*/ 293648 w 1364418"/>
              <a:gd name="connsiteY12" fmla="*/ 6334727 h 6858000"/>
              <a:gd name="connsiteX13" fmla="*/ 271063 w 1364418"/>
              <a:gd name="connsiteY13" fmla="*/ 6313295 h 6858000"/>
              <a:gd name="connsiteX14" fmla="*/ 278227 w 1364418"/>
              <a:gd name="connsiteY14" fmla="*/ 6280046 h 6858000"/>
              <a:gd name="connsiteX15" fmla="*/ 281226 w 1364418"/>
              <a:gd name="connsiteY15" fmla="*/ 6272987 h 6858000"/>
              <a:gd name="connsiteX16" fmla="*/ 288000 w 1364418"/>
              <a:gd name="connsiteY16" fmla="*/ 6252834 h 6858000"/>
              <a:gd name="connsiteX17" fmla="*/ 265992 w 1364418"/>
              <a:gd name="connsiteY17" fmla="*/ 6202459 h 6858000"/>
              <a:gd name="connsiteX18" fmla="*/ 264790 w 1364418"/>
              <a:gd name="connsiteY18" fmla="*/ 6153037 h 6858000"/>
              <a:gd name="connsiteX19" fmla="*/ 280205 w 1364418"/>
              <a:gd name="connsiteY19" fmla="*/ 6078132 h 6858000"/>
              <a:gd name="connsiteX20" fmla="*/ 267592 w 1364418"/>
              <a:gd name="connsiteY20" fmla="*/ 6028119 h 6858000"/>
              <a:gd name="connsiteX21" fmla="*/ 252821 w 1364418"/>
              <a:gd name="connsiteY21" fmla="*/ 5926735 h 6858000"/>
              <a:gd name="connsiteX22" fmla="*/ 302333 w 1364418"/>
              <a:gd name="connsiteY22" fmla="*/ 5712857 h 6858000"/>
              <a:gd name="connsiteX23" fmla="*/ 332131 w 1364418"/>
              <a:gd name="connsiteY23" fmla="*/ 5660491 h 6858000"/>
              <a:gd name="connsiteX24" fmla="*/ 341254 w 1364418"/>
              <a:gd name="connsiteY24" fmla="*/ 5563435 h 6858000"/>
              <a:gd name="connsiteX25" fmla="*/ 368130 w 1364418"/>
              <a:gd name="connsiteY25" fmla="*/ 5437125 h 6858000"/>
              <a:gd name="connsiteX26" fmla="*/ 381698 w 1364418"/>
              <a:gd name="connsiteY26" fmla="*/ 5396260 h 6858000"/>
              <a:gd name="connsiteX27" fmla="*/ 397679 w 1364418"/>
              <a:gd name="connsiteY27" fmla="*/ 5330009 h 6858000"/>
              <a:gd name="connsiteX28" fmla="*/ 431172 w 1364418"/>
              <a:gd name="connsiteY28" fmla="*/ 5273739 h 6858000"/>
              <a:gd name="connsiteX29" fmla="*/ 440771 w 1364418"/>
              <a:gd name="connsiteY29" fmla="*/ 5241779 h 6858000"/>
              <a:gd name="connsiteX30" fmla="*/ 451997 w 1364418"/>
              <a:gd name="connsiteY30" fmla="*/ 5225268 h 6858000"/>
              <a:gd name="connsiteX31" fmla="*/ 453017 w 1364418"/>
              <a:gd name="connsiteY31" fmla="*/ 5217684 h 6858000"/>
              <a:gd name="connsiteX32" fmla="*/ 460358 w 1364418"/>
              <a:gd name="connsiteY32" fmla="*/ 5193377 h 6858000"/>
              <a:gd name="connsiteX33" fmla="*/ 463661 w 1364418"/>
              <a:gd name="connsiteY33" fmla="*/ 5179288 h 6858000"/>
              <a:gd name="connsiteX34" fmla="*/ 464645 w 1364418"/>
              <a:gd name="connsiteY34" fmla="*/ 5173621 h 6858000"/>
              <a:gd name="connsiteX35" fmla="*/ 460279 w 1364418"/>
              <a:gd name="connsiteY35" fmla="*/ 5159961 h 6858000"/>
              <a:gd name="connsiteX36" fmla="*/ 466956 w 1364418"/>
              <a:gd name="connsiteY36" fmla="*/ 5144295 h 6858000"/>
              <a:gd name="connsiteX37" fmla="*/ 463889 w 1364418"/>
              <a:gd name="connsiteY37" fmla="*/ 5125185 h 6858000"/>
              <a:gd name="connsiteX38" fmla="*/ 470719 w 1364418"/>
              <a:gd name="connsiteY38" fmla="*/ 5121884 h 6858000"/>
              <a:gd name="connsiteX39" fmla="*/ 477755 w 1364418"/>
              <a:gd name="connsiteY39" fmla="*/ 5067850 h 6858000"/>
              <a:gd name="connsiteX40" fmla="*/ 480486 w 1364418"/>
              <a:gd name="connsiteY40" fmla="*/ 5060861 h 6858000"/>
              <a:gd name="connsiteX41" fmla="*/ 477190 w 1364418"/>
              <a:gd name="connsiteY41" fmla="*/ 5034192 h 6858000"/>
              <a:gd name="connsiteX42" fmla="*/ 478744 w 1364418"/>
              <a:gd name="connsiteY42" fmla="*/ 4993030 h 6858000"/>
              <a:gd name="connsiteX43" fmla="*/ 485653 w 1364418"/>
              <a:gd name="connsiteY43" fmla="*/ 4946844 h 6858000"/>
              <a:gd name="connsiteX44" fmla="*/ 481509 w 1364418"/>
              <a:gd name="connsiteY44" fmla="*/ 4932692 h 6858000"/>
              <a:gd name="connsiteX45" fmla="*/ 496912 w 1364418"/>
              <a:gd name="connsiteY45" fmla="*/ 4858827 h 6858000"/>
              <a:gd name="connsiteX46" fmla="*/ 502815 w 1364418"/>
              <a:gd name="connsiteY46" fmla="*/ 4821170 h 6858000"/>
              <a:gd name="connsiteX47" fmla="*/ 507548 w 1364418"/>
              <a:gd name="connsiteY47" fmla="*/ 4780965 h 6858000"/>
              <a:gd name="connsiteX48" fmla="*/ 508841 w 1364418"/>
              <a:gd name="connsiteY48" fmla="*/ 4750867 h 6858000"/>
              <a:gd name="connsiteX49" fmla="*/ 506648 w 1364418"/>
              <a:gd name="connsiteY49" fmla="*/ 4690749 h 6858000"/>
              <a:gd name="connsiteX50" fmla="*/ 502128 w 1364418"/>
              <a:gd name="connsiteY50" fmla="*/ 4584173 h 6858000"/>
              <a:gd name="connsiteX51" fmla="*/ 497211 w 1364418"/>
              <a:gd name="connsiteY51" fmla="*/ 4444346 h 6858000"/>
              <a:gd name="connsiteX52" fmla="*/ 493776 w 1364418"/>
              <a:gd name="connsiteY52" fmla="*/ 4375228 h 6858000"/>
              <a:gd name="connsiteX53" fmla="*/ 474429 w 1364418"/>
              <a:gd name="connsiteY53" fmla="*/ 4214165 h 6858000"/>
              <a:gd name="connsiteX54" fmla="*/ 478502 w 1364418"/>
              <a:gd name="connsiteY54" fmla="*/ 4090296 h 6858000"/>
              <a:gd name="connsiteX55" fmla="*/ 463758 w 1364418"/>
              <a:gd name="connsiteY55" fmla="*/ 4033999 h 6858000"/>
              <a:gd name="connsiteX56" fmla="*/ 464907 w 1364418"/>
              <a:gd name="connsiteY56" fmla="*/ 4031933 h 6858000"/>
              <a:gd name="connsiteX57" fmla="*/ 463483 w 1364418"/>
              <a:gd name="connsiteY57" fmla="*/ 4013953 h 6858000"/>
              <a:gd name="connsiteX58" fmla="*/ 449778 w 1364418"/>
              <a:gd name="connsiteY58" fmla="*/ 3974753 h 6858000"/>
              <a:gd name="connsiteX59" fmla="*/ 451376 w 1364418"/>
              <a:gd name="connsiteY59" fmla="*/ 3969950 h 6858000"/>
              <a:gd name="connsiteX60" fmla="*/ 444798 w 1364418"/>
              <a:gd name="connsiteY60" fmla="*/ 3933779 h 6858000"/>
              <a:gd name="connsiteX61" fmla="*/ 446129 w 1364418"/>
              <a:gd name="connsiteY61" fmla="*/ 3933093 h 6858000"/>
              <a:gd name="connsiteX62" fmla="*/ 450483 w 1364418"/>
              <a:gd name="connsiteY62" fmla="*/ 3922082 h 6858000"/>
              <a:gd name="connsiteX63" fmla="*/ 455561 w 1364418"/>
              <a:gd name="connsiteY63" fmla="*/ 3901461 h 6858000"/>
              <a:gd name="connsiteX64" fmla="*/ 478155 w 1364418"/>
              <a:gd name="connsiteY64" fmla="*/ 3813873 h 6858000"/>
              <a:gd name="connsiteX65" fmla="*/ 477580 w 1364418"/>
              <a:gd name="connsiteY65" fmla="*/ 3806161 h 6858000"/>
              <a:gd name="connsiteX66" fmla="*/ 477887 w 1364418"/>
              <a:gd name="connsiteY66" fmla="*/ 3805957 h 6858000"/>
              <a:gd name="connsiteX67" fmla="*/ 477914 w 1364418"/>
              <a:gd name="connsiteY67" fmla="*/ 3797724 h 6858000"/>
              <a:gd name="connsiteX68" fmla="*/ 476529 w 1364418"/>
              <a:gd name="connsiteY68" fmla="*/ 3792098 h 6858000"/>
              <a:gd name="connsiteX69" fmla="*/ 475413 w 1364418"/>
              <a:gd name="connsiteY69" fmla="*/ 3777135 h 6858000"/>
              <a:gd name="connsiteX70" fmla="*/ 477146 w 1364418"/>
              <a:gd name="connsiteY70" fmla="*/ 3771656 h 6858000"/>
              <a:gd name="connsiteX71" fmla="*/ 480889 w 1364418"/>
              <a:gd name="connsiteY71" fmla="*/ 3769007 h 6858000"/>
              <a:gd name="connsiteX72" fmla="*/ 480355 w 1364418"/>
              <a:gd name="connsiteY72" fmla="*/ 3767709 h 6858000"/>
              <a:gd name="connsiteX73" fmla="*/ 489051 w 1364418"/>
              <a:gd name="connsiteY73" fmla="*/ 3738082 h 6858000"/>
              <a:gd name="connsiteX74" fmla="*/ 496397 w 1364418"/>
              <a:gd name="connsiteY74" fmla="*/ 3673397 h 6858000"/>
              <a:gd name="connsiteX75" fmla="*/ 495693 w 1364418"/>
              <a:gd name="connsiteY75" fmla="*/ 3637109 h 6858000"/>
              <a:gd name="connsiteX76" fmla="*/ 499136 w 1364418"/>
              <a:gd name="connsiteY76" fmla="*/ 3536883 h 6858000"/>
              <a:gd name="connsiteX77" fmla="*/ 506674 w 1364418"/>
              <a:gd name="connsiteY77" fmla="*/ 3435652 h 6858000"/>
              <a:gd name="connsiteX78" fmla="*/ 508345 w 1364418"/>
              <a:gd name="connsiteY78" fmla="*/ 3307769 h 6858000"/>
              <a:gd name="connsiteX79" fmla="*/ 525908 w 1364418"/>
              <a:gd name="connsiteY79" fmla="*/ 3250522 h 6858000"/>
              <a:gd name="connsiteX80" fmla="*/ 526333 w 1364418"/>
              <a:gd name="connsiteY80" fmla="*/ 3229163 h 6858000"/>
              <a:gd name="connsiteX81" fmla="*/ 528156 w 1364418"/>
              <a:gd name="connsiteY81" fmla="*/ 3217217 h 6858000"/>
              <a:gd name="connsiteX82" fmla="*/ 514991 w 1364418"/>
              <a:gd name="connsiteY82" fmla="*/ 3183755 h 6858000"/>
              <a:gd name="connsiteX83" fmla="*/ 515492 w 1364418"/>
              <a:gd name="connsiteY83" fmla="*/ 3178642 h 6858000"/>
              <a:gd name="connsiteX84" fmla="*/ 503092 w 1364418"/>
              <a:gd name="connsiteY84" fmla="*/ 3158586 h 6858000"/>
              <a:gd name="connsiteX85" fmla="*/ 488277 w 1364418"/>
              <a:gd name="connsiteY85" fmla="*/ 3129034 h 6858000"/>
              <a:gd name="connsiteX86" fmla="*/ 488942 w 1364418"/>
              <a:gd name="connsiteY86" fmla="*/ 3126682 h 6858000"/>
              <a:gd name="connsiteX87" fmla="*/ 479810 w 1364418"/>
              <a:gd name="connsiteY87" fmla="*/ 3114519 h 6858000"/>
              <a:gd name="connsiteX88" fmla="*/ 466419 w 1364418"/>
              <a:gd name="connsiteY88" fmla="*/ 3106272 h 6858000"/>
              <a:gd name="connsiteX89" fmla="*/ 439149 w 1364418"/>
              <a:gd name="connsiteY89" fmla="*/ 2958185 h 6858000"/>
              <a:gd name="connsiteX90" fmla="*/ 381763 w 1364418"/>
              <a:gd name="connsiteY90" fmla="*/ 2762989 h 6858000"/>
              <a:gd name="connsiteX91" fmla="*/ 330681 w 1364418"/>
              <a:gd name="connsiteY91" fmla="*/ 2554718 h 6858000"/>
              <a:gd name="connsiteX92" fmla="*/ 310775 w 1364418"/>
              <a:gd name="connsiteY92" fmla="*/ 2485734 h 6858000"/>
              <a:gd name="connsiteX93" fmla="*/ 301498 w 1364418"/>
              <a:gd name="connsiteY93" fmla="*/ 2447068 h 6858000"/>
              <a:gd name="connsiteX94" fmla="*/ 288459 w 1364418"/>
              <a:gd name="connsiteY94" fmla="*/ 2425819 h 6858000"/>
              <a:gd name="connsiteX95" fmla="*/ 294458 w 1364418"/>
              <a:gd name="connsiteY95" fmla="*/ 2402874 h 6858000"/>
              <a:gd name="connsiteX96" fmla="*/ 297070 w 1364418"/>
              <a:gd name="connsiteY96" fmla="*/ 2381443 h 6858000"/>
              <a:gd name="connsiteX97" fmla="*/ 273399 w 1364418"/>
              <a:gd name="connsiteY97" fmla="*/ 2261920 h 6858000"/>
              <a:gd name="connsiteX98" fmla="*/ 263286 w 1364418"/>
              <a:gd name="connsiteY98" fmla="*/ 2195378 h 6858000"/>
              <a:gd name="connsiteX99" fmla="*/ 247503 w 1364418"/>
              <a:gd name="connsiteY99" fmla="*/ 2155135 h 6858000"/>
              <a:gd name="connsiteX100" fmla="*/ 244961 w 1364418"/>
              <a:gd name="connsiteY100" fmla="*/ 2118008 h 6858000"/>
              <a:gd name="connsiteX101" fmla="*/ 245954 w 1364418"/>
              <a:gd name="connsiteY101" fmla="*/ 2050531 h 6858000"/>
              <a:gd name="connsiteX102" fmla="*/ 237760 w 1364418"/>
              <a:gd name="connsiteY102" fmla="*/ 1963269 h 6858000"/>
              <a:gd name="connsiteX103" fmla="*/ 218938 w 1364418"/>
              <a:gd name="connsiteY103" fmla="*/ 1906352 h 6858000"/>
              <a:gd name="connsiteX104" fmla="*/ 195495 w 1364418"/>
              <a:gd name="connsiteY104" fmla="*/ 1861531 h 6858000"/>
              <a:gd name="connsiteX105" fmla="*/ 149294 w 1364418"/>
              <a:gd name="connsiteY105" fmla="*/ 1732919 h 6858000"/>
              <a:gd name="connsiteX106" fmla="*/ 121605 w 1364418"/>
              <a:gd name="connsiteY106" fmla="*/ 1663540 h 6858000"/>
              <a:gd name="connsiteX107" fmla="*/ 120731 w 1364418"/>
              <a:gd name="connsiteY107" fmla="*/ 1615777 h 6858000"/>
              <a:gd name="connsiteX108" fmla="*/ 101526 w 1364418"/>
              <a:gd name="connsiteY108" fmla="*/ 1563678 h 6858000"/>
              <a:gd name="connsiteX109" fmla="*/ 114606 w 1364418"/>
              <a:gd name="connsiteY109" fmla="*/ 1519474 h 6858000"/>
              <a:gd name="connsiteX110" fmla="*/ 107348 w 1364418"/>
              <a:gd name="connsiteY110" fmla="*/ 1477995 h 6858000"/>
              <a:gd name="connsiteX111" fmla="*/ 93433 w 1364418"/>
              <a:gd name="connsiteY111" fmla="*/ 1373769 h 6858000"/>
              <a:gd name="connsiteX112" fmla="*/ 101740 w 1364418"/>
              <a:gd name="connsiteY112" fmla="*/ 1307086 h 6858000"/>
              <a:gd name="connsiteX113" fmla="*/ 102928 w 1364418"/>
              <a:gd name="connsiteY113" fmla="*/ 1189033 h 6858000"/>
              <a:gd name="connsiteX114" fmla="*/ 107613 w 1364418"/>
              <a:gd name="connsiteY114" fmla="*/ 1168288 h 6858000"/>
              <a:gd name="connsiteX115" fmla="*/ 99895 w 1364418"/>
              <a:gd name="connsiteY115" fmla="*/ 1142577 h 6858000"/>
              <a:gd name="connsiteX116" fmla="*/ 89201 w 1364418"/>
              <a:gd name="connsiteY116" fmla="*/ 1088484 h 6858000"/>
              <a:gd name="connsiteX117" fmla="*/ 77937 w 1364418"/>
              <a:gd name="connsiteY117" fmla="*/ 1016103 h 6858000"/>
              <a:gd name="connsiteX118" fmla="*/ 79393 w 1364418"/>
              <a:gd name="connsiteY118" fmla="*/ 954054 h 6858000"/>
              <a:gd name="connsiteX119" fmla="*/ 90309 w 1364418"/>
              <a:gd name="connsiteY119" fmla="*/ 921368 h 6858000"/>
              <a:gd name="connsiteX120" fmla="*/ 74258 w 1364418"/>
              <a:gd name="connsiteY120" fmla="*/ 896999 h 6858000"/>
              <a:gd name="connsiteX121" fmla="*/ 43666 w 1364418"/>
              <a:gd name="connsiteY121" fmla="*/ 821517 h 6858000"/>
              <a:gd name="connsiteX122" fmla="*/ 22616 w 1364418"/>
              <a:gd name="connsiteY122" fmla="*/ 751353 h 6858000"/>
              <a:gd name="connsiteX123" fmla="*/ 22174 w 1364418"/>
              <a:gd name="connsiteY123" fmla="*/ 721230 h 6858000"/>
              <a:gd name="connsiteX124" fmla="*/ 7845 w 1364418"/>
              <a:gd name="connsiteY124" fmla="*/ 681659 h 6858000"/>
              <a:gd name="connsiteX125" fmla="*/ 31306 w 1364418"/>
              <a:gd name="connsiteY125" fmla="*/ 619315 h 6858000"/>
              <a:gd name="connsiteX126" fmla="*/ 15184 w 1364418"/>
              <a:gd name="connsiteY126" fmla="*/ 585934 h 6858000"/>
              <a:gd name="connsiteX127" fmla="*/ 22258 w 1364418"/>
              <a:gd name="connsiteY127" fmla="*/ 538948 h 6858000"/>
              <a:gd name="connsiteX128" fmla="*/ 26166 w 1364418"/>
              <a:gd name="connsiteY128" fmla="*/ 525163 h 6858000"/>
              <a:gd name="connsiteX129" fmla="*/ 52290 w 1364418"/>
              <a:gd name="connsiteY129" fmla="*/ 446567 h 6858000"/>
              <a:gd name="connsiteX130" fmla="*/ 51538 w 1364418"/>
              <a:gd name="connsiteY130" fmla="*/ 393828 h 6858000"/>
              <a:gd name="connsiteX131" fmla="*/ 51368 w 1364418"/>
              <a:gd name="connsiteY131" fmla="*/ 353137 h 6858000"/>
              <a:gd name="connsiteX132" fmla="*/ 55970 w 1364418"/>
              <a:gd name="connsiteY132" fmla="*/ 321428 h 6858000"/>
              <a:gd name="connsiteX133" fmla="*/ 57061 w 1364418"/>
              <a:gd name="connsiteY133" fmla="*/ 275771 h 6858000"/>
              <a:gd name="connsiteX134" fmla="*/ 74088 w 1364418"/>
              <a:gd name="connsiteY134" fmla="*/ 212860 h 6858000"/>
              <a:gd name="connsiteX135" fmla="*/ 65798 w 1364418"/>
              <a:gd name="connsiteY135" fmla="*/ 144983 h 6858000"/>
              <a:gd name="connsiteX136" fmla="*/ 78082 w 1364418"/>
              <a:gd name="connsiteY136" fmla="*/ 55288 h 6858000"/>
              <a:gd name="connsiteX137" fmla="*/ 37636 w 1364418"/>
              <a:gd name="connsiteY137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251033 w 1364418"/>
              <a:gd name="connsiteY8" fmla="*/ 6492130 h 6858000"/>
              <a:gd name="connsiteX9" fmla="*/ 266720 w 1364418"/>
              <a:gd name="connsiteY9" fmla="*/ 6431610 h 6858000"/>
              <a:gd name="connsiteX10" fmla="*/ 310425 w 1364418"/>
              <a:gd name="connsiteY10" fmla="*/ 6379786 h 6858000"/>
              <a:gd name="connsiteX11" fmla="*/ 293648 w 1364418"/>
              <a:gd name="connsiteY11" fmla="*/ 6334727 h 6858000"/>
              <a:gd name="connsiteX12" fmla="*/ 271063 w 1364418"/>
              <a:gd name="connsiteY12" fmla="*/ 6313295 h 6858000"/>
              <a:gd name="connsiteX13" fmla="*/ 278227 w 1364418"/>
              <a:gd name="connsiteY13" fmla="*/ 6280046 h 6858000"/>
              <a:gd name="connsiteX14" fmla="*/ 281226 w 1364418"/>
              <a:gd name="connsiteY14" fmla="*/ 6272987 h 6858000"/>
              <a:gd name="connsiteX15" fmla="*/ 288000 w 1364418"/>
              <a:gd name="connsiteY15" fmla="*/ 6252834 h 6858000"/>
              <a:gd name="connsiteX16" fmla="*/ 265992 w 1364418"/>
              <a:gd name="connsiteY16" fmla="*/ 6202459 h 6858000"/>
              <a:gd name="connsiteX17" fmla="*/ 264790 w 1364418"/>
              <a:gd name="connsiteY17" fmla="*/ 6153037 h 6858000"/>
              <a:gd name="connsiteX18" fmla="*/ 280205 w 1364418"/>
              <a:gd name="connsiteY18" fmla="*/ 6078132 h 6858000"/>
              <a:gd name="connsiteX19" fmla="*/ 267592 w 1364418"/>
              <a:gd name="connsiteY19" fmla="*/ 6028119 h 6858000"/>
              <a:gd name="connsiteX20" fmla="*/ 252821 w 1364418"/>
              <a:gd name="connsiteY20" fmla="*/ 5926735 h 6858000"/>
              <a:gd name="connsiteX21" fmla="*/ 302333 w 1364418"/>
              <a:gd name="connsiteY21" fmla="*/ 5712857 h 6858000"/>
              <a:gd name="connsiteX22" fmla="*/ 332131 w 1364418"/>
              <a:gd name="connsiteY22" fmla="*/ 5660491 h 6858000"/>
              <a:gd name="connsiteX23" fmla="*/ 341254 w 1364418"/>
              <a:gd name="connsiteY23" fmla="*/ 5563435 h 6858000"/>
              <a:gd name="connsiteX24" fmla="*/ 368130 w 1364418"/>
              <a:gd name="connsiteY24" fmla="*/ 5437125 h 6858000"/>
              <a:gd name="connsiteX25" fmla="*/ 381698 w 1364418"/>
              <a:gd name="connsiteY25" fmla="*/ 5396260 h 6858000"/>
              <a:gd name="connsiteX26" fmla="*/ 397679 w 1364418"/>
              <a:gd name="connsiteY26" fmla="*/ 5330009 h 6858000"/>
              <a:gd name="connsiteX27" fmla="*/ 431172 w 1364418"/>
              <a:gd name="connsiteY27" fmla="*/ 5273739 h 6858000"/>
              <a:gd name="connsiteX28" fmla="*/ 440771 w 1364418"/>
              <a:gd name="connsiteY28" fmla="*/ 5241779 h 6858000"/>
              <a:gd name="connsiteX29" fmla="*/ 451997 w 1364418"/>
              <a:gd name="connsiteY29" fmla="*/ 5225268 h 6858000"/>
              <a:gd name="connsiteX30" fmla="*/ 453017 w 1364418"/>
              <a:gd name="connsiteY30" fmla="*/ 5217684 h 6858000"/>
              <a:gd name="connsiteX31" fmla="*/ 460358 w 1364418"/>
              <a:gd name="connsiteY31" fmla="*/ 5193377 h 6858000"/>
              <a:gd name="connsiteX32" fmla="*/ 463661 w 1364418"/>
              <a:gd name="connsiteY32" fmla="*/ 5179288 h 6858000"/>
              <a:gd name="connsiteX33" fmla="*/ 464645 w 1364418"/>
              <a:gd name="connsiteY33" fmla="*/ 5173621 h 6858000"/>
              <a:gd name="connsiteX34" fmla="*/ 460279 w 1364418"/>
              <a:gd name="connsiteY34" fmla="*/ 5159961 h 6858000"/>
              <a:gd name="connsiteX35" fmla="*/ 466956 w 1364418"/>
              <a:gd name="connsiteY35" fmla="*/ 5144295 h 6858000"/>
              <a:gd name="connsiteX36" fmla="*/ 463889 w 1364418"/>
              <a:gd name="connsiteY36" fmla="*/ 5125185 h 6858000"/>
              <a:gd name="connsiteX37" fmla="*/ 470719 w 1364418"/>
              <a:gd name="connsiteY37" fmla="*/ 5121884 h 6858000"/>
              <a:gd name="connsiteX38" fmla="*/ 477755 w 1364418"/>
              <a:gd name="connsiteY38" fmla="*/ 5067850 h 6858000"/>
              <a:gd name="connsiteX39" fmla="*/ 480486 w 1364418"/>
              <a:gd name="connsiteY39" fmla="*/ 5060861 h 6858000"/>
              <a:gd name="connsiteX40" fmla="*/ 477190 w 1364418"/>
              <a:gd name="connsiteY40" fmla="*/ 5034192 h 6858000"/>
              <a:gd name="connsiteX41" fmla="*/ 478744 w 1364418"/>
              <a:gd name="connsiteY41" fmla="*/ 4993030 h 6858000"/>
              <a:gd name="connsiteX42" fmla="*/ 485653 w 1364418"/>
              <a:gd name="connsiteY42" fmla="*/ 4946844 h 6858000"/>
              <a:gd name="connsiteX43" fmla="*/ 481509 w 1364418"/>
              <a:gd name="connsiteY43" fmla="*/ 4932692 h 6858000"/>
              <a:gd name="connsiteX44" fmla="*/ 496912 w 1364418"/>
              <a:gd name="connsiteY44" fmla="*/ 4858827 h 6858000"/>
              <a:gd name="connsiteX45" fmla="*/ 502815 w 1364418"/>
              <a:gd name="connsiteY45" fmla="*/ 4821170 h 6858000"/>
              <a:gd name="connsiteX46" fmla="*/ 507548 w 1364418"/>
              <a:gd name="connsiteY46" fmla="*/ 4780965 h 6858000"/>
              <a:gd name="connsiteX47" fmla="*/ 508841 w 1364418"/>
              <a:gd name="connsiteY47" fmla="*/ 4750867 h 6858000"/>
              <a:gd name="connsiteX48" fmla="*/ 506648 w 1364418"/>
              <a:gd name="connsiteY48" fmla="*/ 4690749 h 6858000"/>
              <a:gd name="connsiteX49" fmla="*/ 502128 w 1364418"/>
              <a:gd name="connsiteY49" fmla="*/ 4584173 h 6858000"/>
              <a:gd name="connsiteX50" fmla="*/ 497211 w 1364418"/>
              <a:gd name="connsiteY50" fmla="*/ 4444346 h 6858000"/>
              <a:gd name="connsiteX51" fmla="*/ 493776 w 1364418"/>
              <a:gd name="connsiteY51" fmla="*/ 4375228 h 6858000"/>
              <a:gd name="connsiteX52" fmla="*/ 474429 w 1364418"/>
              <a:gd name="connsiteY52" fmla="*/ 4214165 h 6858000"/>
              <a:gd name="connsiteX53" fmla="*/ 478502 w 1364418"/>
              <a:gd name="connsiteY53" fmla="*/ 4090296 h 6858000"/>
              <a:gd name="connsiteX54" fmla="*/ 463758 w 1364418"/>
              <a:gd name="connsiteY54" fmla="*/ 4033999 h 6858000"/>
              <a:gd name="connsiteX55" fmla="*/ 464907 w 1364418"/>
              <a:gd name="connsiteY55" fmla="*/ 4031933 h 6858000"/>
              <a:gd name="connsiteX56" fmla="*/ 463483 w 1364418"/>
              <a:gd name="connsiteY56" fmla="*/ 4013953 h 6858000"/>
              <a:gd name="connsiteX57" fmla="*/ 449778 w 1364418"/>
              <a:gd name="connsiteY57" fmla="*/ 3974753 h 6858000"/>
              <a:gd name="connsiteX58" fmla="*/ 451376 w 1364418"/>
              <a:gd name="connsiteY58" fmla="*/ 3969950 h 6858000"/>
              <a:gd name="connsiteX59" fmla="*/ 444798 w 1364418"/>
              <a:gd name="connsiteY59" fmla="*/ 3933779 h 6858000"/>
              <a:gd name="connsiteX60" fmla="*/ 446129 w 1364418"/>
              <a:gd name="connsiteY60" fmla="*/ 3933093 h 6858000"/>
              <a:gd name="connsiteX61" fmla="*/ 450483 w 1364418"/>
              <a:gd name="connsiteY61" fmla="*/ 3922082 h 6858000"/>
              <a:gd name="connsiteX62" fmla="*/ 455561 w 1364418"/>
              <a:gd name="connsiteY62" fmla="*/ 3901461 h 6858000"/>
              <a:gd name="connsiteX63" fmla="*/ 478155 w 1364418"/>
              <a:gd name="connsiteY63" fmla="*/ 3813873 h 6858000"/>
              <a:gd name="connsiteX64" fmla="*/ 477580 w 1364418"/>
              <a:gd name="connsiteY64" fmla="*/ 3806161 h 6858000"/>
              <a:gd name="connsiteX65" fmla="*/ 477887 w 1364418"/>
              <a:gd name="connsiteY65" fmla="*/ 3805957 h 6858000"/>
              <a:gd name="connsiteX66" fmla="*/ 477914 w 1364418"/>
              <a:gd name="connsiteY66" fmla="*/ 3797724 h 6858000"/>
              <a:gd name="connsiteX67" fmla="*/ 476529 w 1364418"/>
              <a:gd name="connsiteY67" fmla="*/ 3792098 h 6858000"/>
              <a:gd name="connsiteX68" fmla="*/ 475413 w 1364418"/>
              <a:gd name="connsiteY68" fmla="*/ 3777135 h 6858000"/>
              <a:gd name="connsiteX69" fmla="*/ 477146 w 1364418"/>
              <a:gd name="connsiteY69" fmla="*/ 3771656 h 6858000"/>
              <a:gd name="connsiteX70" fmla="*/ 480889 w 1364418"/>
              <a:gd name="connsiteY70" fmla="*/ 3769007 h 6858000"/>
              <a:gd name="connsiteX71" fmla="*/ 480355 w 1364418"/>
              <a:gd name="connsiteY71" fmla="*/ 3767709 h 6858000"/>
              <a:gd name="connsiteX72" fmla="*/ 489051 w 1364418"/>
              <a:gd name="connsiteY72" fmla="*/ 3738082 h 6858000"/>
              <a:gd name="connsiteX73" fmla="*/ 496397 w 1364418"/>
              <a:gd name="connsiteY73" fmla="*/ 3673397 h 6858000"/>
              <a:gd name="connsiteX74" fmla="*/ 495693 w 1364418"/>
              <a:gd name="connsiteY74" fmla="*/ 3637109 h 6858000"/>
              <a:gd name="connsiteX75" fmla="*/ 499136 w 1364418"/>
              <a:gd name="connsiteY75" fmla="*/ 3536883 h 6858000"/>
              <a:gd name="connsiteX76" fmla="*/ 506674 w 1364418"/>
              <a:gd name="connsiteY76" fmla="*/ 3435652 h 6858000"/>
              <a:gd name="connsiteX77" fmla="*/ 508345 w 1364418"/>
              <a:gd name="connsiteY77" fmla="*/ 3307769 h 6858000"/>
              <a:gd name="connsiteX78" fmla="*/ 525908 w 1364418"/>
              <a:gd name="connsiteY78" fmla="*/ 3250522 h 6858000"/>
              <a:gd name="connsiteX79" fmla="*/ 526333 w 1364418"/>
              <a:gd name="connsiteY79" fmla="*/ 3229163 h 6858000"/>
              <a:gd name="connsiteX80" fmla="*/ 528156 w 1364418"/>
              <a:gd name="connsiteY80" fmla="*/ 3217217 h 6858000"/>
              <a:gd name="connsiteX81" fmla="*/ 514991 w 1364418"/>
              <a:gd name="connsiteY81" fmla="*/ 3183755 h 6858000"/>
              <a:gd name="connsiteX82" fmla="*/ 515492 w 1364418"/>
              <a:gd name="connsiteY82" fmla="*/ 3178642 h 6858000"/>
              <a:gd name="connsiteX83" fmla="*/ 503092 w 1364418"/>
              <a:gd name="connsiteY83" fmla="*/ 3158586 h 6858000"/>
              <a:gd name="connsiteX84" fmla="*/ 488277 w 1364418"/>
              <a:gd name="connsiteY84" fmla="*/ 3129034 h 6858000"/>
              <a:gd name="connsiteX85" fmla="*/ 488942 w 1364418"/>
              <a:gd name="connsiteY85" fmla="*/ 3126682 h 6858000"/>
              <a:gd name="connsiteX86" fmla="*/ 479810 w 1364418"/>
              <a:gd name="connsiteY86" fmla="*/ 3114519 h 6858000"/>
              <a:gd name="connsiteX87" fmla="*/ 466419 w 1364418"/>
              <a:gd name="connsiteY87" fmla="*/ 3106272 h 6858000"/>
              <a:gd name="connsiteX88" fmla="*/ 439149 w 1364418"/>
              <a:gd name="connsiteY88" fmla="*/ 2958185 h 6858000"/>
              <a:gd name="connsiteX89" fmla="*/ 381763 w 1364418"/>
              <a:gd name="connsiteY89" fmla="*/ 2762989 h 6858000"/>
              <a:gd name="connsiteX90" fmla="*/ 330681 w 1364418"/>
              <a:gd name="connsiteY90" fmla="*/ 2554718 h 6858000"/>
              <a:gd name="connsiteX91" fmla="*/ 310775 w 1364418"/>
              <a:gd name="connsiteY91" fmla="*/ 2485734 h 6858000"/>
              <a:gd name="connsiteX92" fmla="*/ 301498 w 1364418"/>
              <a:gd name="connsiteY92" fmla="*/ 2447068 h 6858000"/>
              <a:gd name="connsiteX93" fmla="*/ 288459 w 1364418"/>
              <a:gd name="connsiteY93" fmla="*/ 2425819 h 6858000"/>
              <a:gd name="connsiteX94" fmla="*/ 294458 w 1364418"/>
              <a:gd name="connsiteY94" fmla="*/ 2402874 h 6858000"/>
              <a:gd name="connsiteX95" fmla="*/ 297070 w 1364418"/>
              <a:gd name="connsiteY95" fmla="*/ 2381443 h 6858000"/>
              <a:gd name="connsiteX96" fmla="*/ 273399 w 1364418"/>
              <a:gd name="connsiteY96" fmla="*/ 2261920 h 6858000"/>
              <a:gd name="connsiteX97" fmla="*/ 263286 w 1364418"/>
              <a:gd name="connsiteY97" fmla="*/ 2195378 h 6858000"/>
              <a:gd name="connsiteX98" fmla="*/ 247503 w 1364418"/>
              <a:gd name="connsiteY98" fmla="*/ 2155135 h 6858000"/>
              <a:gd name="connsiteX99" fmla="*/ 244961 w 1364418"/>
              <a:gd name="connsiteY99" fmla="*/ 2118008 h 6858000"/>
              <a:gd name="connsiteX100" fmla="*/ 245954 w 1364418"/>
              <a:gd name="connsiteY100" fmla="*/ 2050531 h 6858000"/>
              <a:gd name="connsiteX101" fmla="*/ 237760 w 1364418"/>
              <a:gd name="connsiteY101" fmla="*/ 1963269 h 6858000"/>
              <a:gd name="connsiteX102" fmla="*/ 218938 w 1364418"/>
              <a:gd name="connsiteY102" fmla="*/ 1906352 h 6858000"/>
              <a:gd name="connsiteX103" fmla="*/ 195495 w 1364418"/>
              <a:gd name="connsiteY103" fmla="*/ 1861531 h 6858000"/>
              <a:gd name="connsiteX104" fmla="*/ 149294 w 1364418"/>
              <a:gd name="connsiteY104" fmla="*/ 1732919 h 6858000"/>
              <a:gd name="connsiteX105" fmla="*/ 121605 w 1364418"/>
              <a:gd name="connsiteY105" fmla="*/ 1663540 h 6858000"/>
              <a:gd name="connsiteX106" fmla="*/ 120731 w 1364418"/>
              <a:gd name="connsiteY106" fmla="*/ 1615777 h 6858000"/>
              <a:gd name="connsiteX107" fmla="*/ 101526 w 1364418"/>
              <a:gd name="connsiteY107" fmla="*/ 1563678 h 6858000"/>
              <a:gd name="connsiteX108" fmla="*/ 114606 w 1364418"/>
              <a:gd name="connsiteY108" fmla="*/ 1519474 h 6858000"/>
              <a:gd name="connsiteX109" fmla="*/ 107348 w 1364418"/>
              <a:gd name="connsiteY109" fmla="*/ 1477995 h 6858000"/>
              <a:gd name="connsiteX110" fmla="*/ 93433 w 1364418"/>
              <a:gd name="connsiteY110" fmla="*/ 1373769 h 6858000"/>
              <a:gd name="connsiteX111" fmla="*/ 101740 w 1364418"/>
              <a:gd name="connsiteY111" fmla="*/ 1307086 h 6858000"/>
              <a:gd name="connsiteX112" fmla="*/ 102928 w 1364418"/>
              <a:gd name="connsiteY112" fmla="*/ 1189033 h 6858000"/>
              <a:gd name="connsiteX113" fmla="*/ 107613 w 1364418"/>
              <a:gd name="connsiteY113" fmla="*/ 1168288 h 6858000"/>
              <a:gd name="connsiteX114" fmla="*/ 99895 w 1364418"/>
              <a:gd name="connsiteY114" fmla="*/ 1142577 h 6858000"/>
              <a:gd name="connsiteX115" fmla="*/ 89201 w 1364418"/>
              <a:gd name="connsiteY115" fmla="*/ 1088484 h 6858000"/>
              <a:gd name="connsiteX116" fmla="*/ 77937 w 1364418"/>
              <a:gd name="connsiteY116" fmla="*/ 1016103 h 6858000"/>
              <a:gd name="connsiteX117" fmla="*/ 79393 w 1364418"/>
              <a:gd name="connsiteY117" fmla="*/ 954054 h 6858000"/>
              <a:gd name="connsiteX118" fmla="*/ 90309 w 1364418"/>
              <a:gd name="connsiteY118" fmla="*/ 921368 h 6858000"/>
              <a:gd name="connsiteX119" fmla="*/ 74258 w 1364418"/>
              <a:gd name="connsiteY119" fmla="*/ 896999 h 6858000"/>
              <a:gd name="connsiteX120" fmla="*/ 43666 w 1364418"/>
              <a:gd name="connsiteY120" fmla="*/ 821517 h 6858000"/>
              <a:gd name="connsiteX121" fmla="*/ 22616 w 1364418"/>
              <a:gd name="connsiteY121" fmla="*/ 751353 h 6858000"/>
              <a:gd name="connsiteX122" fmla="*/ 22174 w 1364418"/>
              <a:gd name="connsiteY122" fmla="*/ 721230 h 6858000"/>
              <a:gd name="connsiteX123" fmla="*/ 7845 w 1364418"/>
              <a:gd name="connsiteY123" fmla="*/ 681659 h 6858000"/>
              <a:gd name="connsiteX124" fmla="*/ 31306 w 1364418"/>
              <a:gd name="connsiteY124" fmla="*/ 619315 h 6858000"/>
              <a:gd name="connsiteX125" fmla="*/ 15184 w 1364418"/>
              <a:gd name="connsiteY125" fmla="*/ 585934 h 6858000"/>
              <a:gd name="connsiteX126" fmla="*/ 22258 w 1364418"/>
              <a:gd name="connsiteY126" fmla="*/ 538948 h 6858000"/>
              <a:gd name="connsiteX127" fmla="*/ 26166 w 1364418"/>
              <a:gd name="connsiteY127" fmla="*/ 525163 h 6858000"/>
              <a:gd name="connsiteX128" fmla="*/ 52290 w 1364418"/>
              <a:gd name="connsiteY128" fmla="*/ 446567 h 6858000"/>
              <a:gd name="connsiteX129" fmla="*/ 51538 w 1364418"/>
              <a:gd name="connsiteY129" fmla="*/ 393828 h 6858000"/>
              <a:gd name="connsiteX130" fmla="*/ 51368 w 1364418"/>
              <a:gd name="connsiteY130" fmla="*/ 353137 h 6858000"/>
              <a:gd name="connsiteX131" fmla="*/ 55970 w 1364418"/>
              <a:gd name="connsiteY131" fmla="*/ 321428 h 6858000"/>
              <a:gd name="connsiteX132" fmla="*/ 57061 w 1364418"/>
              <a:gd name="connsiteY132" fmla="*/ 275771 h 6858000"/>
              <a:gd name="connsiteX133" fmla="*/ 74088 w 1364418"/>
              <a:gd name="connsiteY133" fmla="*/ 212860 h 6858000"/>
              <a:gd name="connsiteX134" fmla="*/ 65798 w 1364418"/>
              <a:gd name="connsiteY134" fmla="*/ 144983 h 6858000"/>
              <a:gd name="connsiteX135" fmla="*/ 78082 w 1364418"/>
              <a:gd name="connsiteY135" fmla="*/ 55288 h 6858000"/>
              <a:gd name="connsiteX136" fmla="*/ 37636 w 1364418"/>
              <a:gd name="connsiteY136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251033 w 1364418"/>
              <a:gd name="connsiteY8" fmla="*/ 6492130 h 6858000"/>
              <a:gd name="connsiteX9" fmla="*/ 266720 w 1364418"/>
              <a:gd name="connsiteY9" fmla="*/ 6431610 h 6858000"/>
              <a:gd name="connsiteX10" fmla="*/ 310425 w 1364418"/>
              <a:gd name="connsiteY10" fmla="*/ 6379786 h 6858000"/>
              <a:gd name="connsiteX11" fmla="*/ 293648 w 1364418"/>
              <a:gd name="connsiteY11" fmla="*/ 6334727 h 6858000"/>
              <a:gd name="connsiteX12" fmla="*/ 271063 w 1364418"/>
              <a:gd name="connsiteY12" fmla="*/ 6313295 h 6858000"/>
              <a:gd name="connsiteX13" fmla="*/ 278227 w 1364418"/>
              <a:gd name="connsiteY13" fmla="*/ 6280046 h 6858000"/>
              <a:gd name="connsiteX14" fmla="*/ 281226 w 1364418"/>
              <a:gd name="connsiteY14" fmla="*/ 6272987 h 6858000"/>
              <a:gd name="connsiteX15" fmla="*/ 288000 w 1364418"/>
              <a:gd name="connsiteY15" fmla="*/ 6252834 h 6858000"/>
              <a:gd name="connsiteX16" fmla="*/ 265992 w 1364418"/>
              <a:gd name="connsiteY16" fmla="*/ 6202459 h 6858000"/>
              <a:gd name="connsiteX17" fmla="*/ 264790 w 1364418"/>
              <a:gd name="connsiteY17" fmla="*/ 6153037 h 6858000"/>
              <a:gd name="connsiteX18" fmla="*/ 280205 w 1364418"/>
              <a:gd name="connsiteY18" fmla="*/ 6078132 h 6858000"/>
              <a:gd name="connsiteX19" fmla="*/ 267592 w 1364418"/>
              <a:gd name="connsiteY19" fmla="*/ 6028119 h 6858000"/>
              <a:gd name="connsiteX20" fmla="*/ 252821 w 1364418"/>
              <a:gd name="connsiteY20" fmla="*/ 5926735 h 6858000"/>
              <a:gd name="connsiteX21" fmla="*/ 302333 w 1364418"/>
              <a:gd name="connsiteY21" fmla="*/ 5712857 h 6858000"/>
              <a:gd name="connsiteX22" fmla="*/ 332131 w 1364418"/>
              <a:gd name="connsiteY22" fmla="*/ 5660491 h 6858000"/>
              <a:gd name="connsiteX23" fmla="*/ 341254 w 1364418"/>
              <a:gd name="connsiteY23" fmla="*/ 5563435 h 6858000"/>
              <a:gd name="connsiteX24" fmla="*/ 368130 w 1364418"/>
              <a:gd name="connsiteY24" fmla="*/ 5437125 h 6858000"/>
              <a:gd name="connsiteX25" fmla="*/ 381698 w 1364418"/>
              <a:gd name="connsiteY25" fmla="*/ 5396260 h 6858000"/>
              <a:gd name="connsiteX26" fmla="*/ 397679 w 1364418"/>
              <a:gd name="connsiteY26" fmla="*/ 5330009 h 6858000"/>
              <a:gd name="connsiteX27" fmla="*/ 431172 w 1364418"/>
              <a:gd name="connsiteY27" fmla="*/ 5273739 h 6858000"/>
              <a:gd name="connsiteX28" fmla="*/ 440771 w 1364418"/>
              <a:gd name="connsiteY28" fmla="*/ 5241779 h 6858000"/>
              <a:gd name="connsiteX29" fmla="*/ 451997 w 1364418"/>
              <a:gd name="connsiteY29" fmla="*/ 5225268 h 6858000"/>
              <a:gd name="connsiteX30" fmla="*/ 453017 w 1364418"/>
              <a:gd name="connsiteY30" fmla="*/ 5217684 h 6858000"/>
              <a:gd name="connsiteX31" fmla="*/ 460358 w 1364418"/>
              <a:gd name="connsiteY31" fmla="*/ 5193377 h 6858000"/>
              <a:gd name="connsiteX32" fmla="*/ 463661 w 1364418"/>
              <a:gd name="connsiteY32" fmla="*/ 5179288 h 6858000"/>
              <a:gd name="connsiteX33" fmla="*/ 464645 w 1364418"/>
              <a:gd name="connsiteY33" fmla="*/ 5173621 h 6858000"/>
              <a:gd name="connsiteX34" fmla="*/ 460279 w 1364418"/>
              <a:gd name="connsiteY34" fmla="*/ 5159961 h 6858000"/>
              <a:gd name="connsiteX35" fmla="*/ 466956 w 1364418"/>
              <a:gd name="connsiteY35" fmla="*/ 5144295 h 6858000"/>
              <a:gd name="connsiteX36" fmla="*/ 463889 w 1364418"/>
              <a:gd name="connsiteY36" fmla="*/ 5125185 h 6858000"/>
              <a:gd name="connsiteX37" fmla="*/ 470719 w 1364418"/>
              <a:gd name="connsiteY37" fmla="*/ 5121884 h 6858000"/>
              <a:gd name="connsiteX38" fmla="*/ 477755 w 1364418"/>
              <a:gd name="connsiteY38" fmla="*/ 5067850 h 6858000"/>
              <a:gd name="connsiteX39" fmla="*/ 480486 w 1364418"/>
              <a:gd name="connsiteY39" fmla="*/ 5060861 h 6858000"/>
              <a:gd name="connsiteX40" fmla="*/ 477190 w 1364418"/>
              <a:gd name="connsiteY40" fmla="*/ 5034192 h 6858000"/>
              <a:gd name="connsiteX41" fmla="*/ 478744 w 1364418"/>
              <a:gd name="connsiteY41" fmla="*/ 4993030 h 6858000"/>
              <a:gd name="connsiteX42" fmla="*/ 485653 w 1364418"/>
              <a:gd name="connsiteY42" fmla="*/ 4946844 h 6858000"/>
              <a:gd name="connsiteX43" fmla="*/ 481509 w 1364418"/>
              <a:gd name="connsiteY43" fmla="*/ 4932692 h 6858000"/>
              <a:gd name="connsiteX44" fmla="*/ 496912 w 1364418"/>
              <a:gd name="connsiteY44" fmla="*/ 4858827 h 6858000"/>
              <a:gd name="connsiteX45" fmla="*/ 502815 w 1364418"/>
              <a:gd name="connsiteY45" fmla="*/ 4821170 h 6858000"/>
              <a:gd name="connsiteX46" fmla="*/ 507548 w 1364418"/>
              <a:gd name="connsiteY46" fmla="*/ 4780965 h 6858000"/>
              <a:gd name="connsiteX47" fmla="*/ 508841 w 1364418"/>
              <a:gd name="connsiteY47" fmla="*/ 4750867 h 6858000"/>
              <a:gd name="connsiteX48" fmla="*/ 506648 w 1364418"/>
              <a:gd name="connsiteY48" fmla="*/ 4690749 h 6858000"/>
              <a:gd name="connsiteX49" fmla="*/ 502128 w 1364418"/>
              <a:gd name="connsiteY49" fmla="*/ 4584173 h 6858000"/>
              <a:gd name="connsiteX50" fmla="*/ 497211 w 1364418"/>
              <a:gd name="connsiteY50" fmla="*/ 4444346 h 6858000"/>
              <a:gd name="connsiteX51" fmla="*/ 493776 w 1364418"/>
              <a:gd name="connsiteY51" fmla="*/ 4375228 h 6858000"/>
              <a:gd name="connsiteX52" fmla="*/ 474429 w 1364418"/>
              <a:gd name="connsiteY52" fmla="*/ 4214165 h 6858000"/>
              <a:gd name="connsiteX53" fmla="*/ 478502 w 1364418"/>
              <a:gd name="connsiteY53" fmla="*/ 4090296 h 6858000"/>
              <a:gd name="connsiteX54" fmla="*/ 463758 w 1364418"/>
              <a:gd name="connsiteY54" fmla="*/ 4033999 h 6858000"/>
              <a:gd name="connsiteX55" fmla="*/ 464907 w 1364418"/>
              <a:gd name="connsiteY55" fmla="*/ 4031933 h 6858000"/>
              <a:gd name="connsiteX56" fmla="*/ 463483 w 1364418"/>
              <a:gd name="connsiteY56" fmla="*/ 4013953 h 6858000"/>
              <a:gd name="connsiteX57" fmla="*/ 449778 w 1364418"/>
              <a:gd name="connsiteY57" fmla="*/ 3974753 h 6858000"/>
              <a:gd name="connsiteX58" fmla="*/ 451376 w 1364418"/>
              <a:gd name="connsiteY58" fmla="*/ 3969950 h 6858000"/>
              <a:gd name="connsiteX59" fmla="*/ 444798 w 1364418"/>
              <a:gd name="connsiteY59" fmla="*/ 3933779 h 6858000"/>
              <a:gd name="connsiteX60" fmla="*/ 446129 w 1364418"/>
              <a:gd name="connsiteY60" fmla="*/ 3933093 h 6858000"/>
              <a:gd name="connsiteX61" fmla="*/ 450483 w 1364418"/>
              <a:gd name="connsiteY61" fmla="*/ 3922082 h 6858000"/>
              <a:gd name="connsiteX62" fmla="*/ 455561 w 1364418"/>
              <a:gd name="connsiteY62" fmla="*/ 3901461 h 6858000"/>
              <a:gd name="connsiteX63" fmla="*/ 478155 w 1364418"/>
              <a:gd name="connsiteY63" fmla="*/ 3813873 h 6858000"/>
              <a:gd name="connsiteX64" fmla="*/ 477580 w 1364418"/>
              <a:gd name="connsiteY64" fmla="*/ 3806161 h 6858000"/>
              <a:gd name="connsiteX65" fmla="*/ 477887 w 1364418"/>
              <a:gd name="connsiteY65" fmla="*/ 3805957 h 6858000"/>
              <a:gd name="connsiteX66" fmla="*/ 477914 w 1364418"/>
              <a:gd name="connsiteY66" fmla="*/ 3797724 h 6858000"/>
              <a:gd name="connsiteX67" fmla="*/ 476529 w 1364418"/>
              <a:gd name="connsiteY67" fmla="*/ 3792098 h 6858000"/>
              <a:gd name="connsiteX68" fmla="*/ 475413 w 1364418"/>
              <a:gd name="connsiteY68" fmla="*/ 3777135 h 6858000"/>
              <a:gd name="connsiteX69" fmla="*/ 477146 w 1364418"/>
              <a:gd name="connsiteY69" fmla="*/ 3771656 h 6858000"/>
              <a:gd name="connsiteX70" fmla="*/ 480889 w 1364418"/>
              <a:gd name="connsiteY70" fmla="*/ 3769007 h 6858000"/>
              <a:gd name="connsiteX71" fmla="*/ 480355 w 1364418"/>
              <a:gd name="connsiteY71" fmla="*/ 3767709 h 6858000"/>
              <a:gd name="connsiteX72" fmla="*/ 489051 w 1364418"/>
              <a:gd name="connsiteY72" fmla="*/ 3738082 h 6858000"/>
              <a:gd name="connsiteX73" fmla="*/ 496397 w 1364418"/>
              <a:gd name="connsiteY73" fmla="*/ 3673397 h 6858000"/>
              <a:gd name="connsiteX74" fmla="*/ 495693 w 1364418"/>
              <a:gd name="connsiteY74" fmla="*/ 3637109 h 6858000"/>
              <a:gd name="connsiteX75" fmla="*/ 499136 w 1364418"/>
              <a:gd name="connsiteY75" fmla="*/ 3536883 h 6858000"/>
              <a:gd name="connsiteX76" fmla="*/ 506674 w 1364418"/>
              <a:gd name="connsiteY76" fmla="*/ 3435652 h 6858000"/>
              <a:gd name="connsiteX77" fmla="*/ 508345 w 1364418"/>
              <a:gd name="connsiteY77" fmla="*/ 3307769 h 6858000"/>
              <a:gd name="connsiteX78" fmla="*/ 525908 w 1364418"/>
              <a:gd name="connsiteY78" fmla="*/ 3250522 h 6858000"/>
              <a:gd name="connsiteX79" fmla="*/ 526333 w 1364418"/>
              <a:gd name="connsiteY79" fmla="*/ 3229163 h 6858000"/>
              <a:gd name="connsiteX80" fmla="*/ 528156 w 1364418"/>
              <a:gd name="connsiteY80" fmla="*/ 3217217 h 6858000"/>
              <a:gd name="connsiteX81" fmla="*/ 514991 w 1364418"/>
              <a:gd name="connsiteY81" fmla="*/ 3183755 h 6858000"/>
              <a:gd name="connsiteX82" fmla="*/ 515492 w 1364418"/>
              <a:gd name="connsiteY82" fmla="*/ 3178642 h 6858000"/>
              <a:gd name="connsiteX83" fmla="*/ 503092 w 1364418"/>
              <a:gd name="connsiteY83" fmla="*/ 3158586 h 6858000"/>
              <a:gd name="connsiteX84" fmla="*/ 488277 w 1364418"/>
              <a:gd name="connsiteY84" fmla="*/ 3129034 h 6858000"/>
              <a:gd name="connsiteX85" fmla="*/ 488942 w 1364418"/>
              <a:gd name="connsiteY85" fmla="*/ 3126682 h 6858000"/>
              <a:gd name="connsiteX86" fmla="*/ 479810 w 1364418"/>
              <a:gd name="connsiteY86" fmla="*/ 3114519 h 6858000"/>
              <a:gd name="connsiteX87" fmla="*/ 466419 w 1364418"/>
              <a:gd name="connsiteY87" fmla="*/ 3106272 h 6858000"/>
              <a:gd name="connsiteX88" fmla="*/ 439149 w 1364418"/>
              <a:gd name="connsiteY88" fmla="*/ 2958185 h 6858000"/>
              <a:gd name="connsiteX89" fmla="*/ 381763 w 1364418"/>
              <a:gd name="connsiteY89" fmla="*/ 2762989 h 6858000"/>
              <a:gd name="connsiteX90" fmla="*/ 330681 w 1364418"/>
              <a:gd name="connsiteY90" fmla="*/ 2554718 h 6858000"/>
              <a:gd name="connsiteX91" fmla="*/ 310775 w 1364418"/>
              <a:gd name="connsiteY91" fmla="*/ 2485734 h 6858000"/>
              <a:gd name="connsiteX92" fmla="*/ 301498 w 1364418"/>
              <a:gd name="connsiteY92" fmla="*/ 2447068 h 6858000"/>
              <a:gd name="connsiteX93" fmla="*/ 288459 w 1364418"/>
              <a:gd name="connsiteY93" fmla="*/ 2425819 h 6858000"/>
              <a:gd name="connsiteX94" fmla="*/ 294458 w 1364418"/>
              <a:gd name="connsiteY94" fmla="*/ 2402874 h 6858000"/>
              <a:gd name="connsiteX95" fmla="*/ 297070 w 1364418"/>
              <a:gd name="connsiteY95" fmla="*/ 2381443 h 6858000"/>
              <a:gd name="connsiteX96" fmla="*/ 273399 w 1364418"/>
              <a:gd name="connsiteY96" fmla="*/ 2261920 h 6858000"/>
              <a:gd name="connsiteX97" fmla="*/ 263286 w 1364418"/>
              <a:gd name="connsiteY97" fmla="*/ 2195378 h 6858000"/>
              <a:gd name="connsiteX98" fmla="*/ 247503 w 1364418"/>
              <a:gd name="connsiteY98" fmla="*/ 2155135 h 6858000"/>
              <a:gd name="connsiteX99" fmla="*/ 244961 w 1364418"/>
              <a:gd name="connsiteY99" fmla="*/ 2118008 h 6858000"/>
              <a:gd name="connsiteX100" fmla="*/ 245954 w 1364418"/>
              <a:gd name="connsiteY100" fmla="*/ 2050531 h 6858000"/>
              <a:gd name="connsiteX101" fmla="*/ 237760 w 1364418"/>
              <a:gd name="connsiteY101" fmla="*/ 1963269 h 6858000"/>
              <a:gd name="connsiteX102" fmla="*/ 218938 w 1364418"/>
              <a:gd name="connsiteY102" fmla="*/ 1906352 h 6858000"/>
              <a:gd name="connsiteX103" fmla="*/ 195495 w 1364418"/>
              <a:gd name="connsiteY103" fmla="*/ 1861531 h 6858000"/>
              <a:gd name="connsiteX104" fmla="*/ 149294 w 1364418"/>
              <a:gd name="connsiteY104" fmla="*/ 1732919 h 6858000"/>
              <a:gd name="connsiteX105" fmla="*/ 121605 w 1364418"/>
              <a:gd name="connsiteY105" fmla="*/ 1663540 h 6858000"/>
              <a:gd name="connsiteX106" fmla="*/ 120731 w 1364418"/>
              <a:gd name="connsiteY106" fmla="*/ 1615777 h 6858000"/>
              <a:gd name="connsiteX107" fmla="*/ 101526 w 1364418"/>
              <a:gd name="connsiteY107" fmla="*/ 1563678 h 6858000"/>
              <a:gd name="connsiteX108" fmla="*/ 114606 w 1364418"/>
              <a:gd name="connsiteY108" fmla="*/ 1519474 h 6858000"/>
              <a:gd name="connsiteX109" fmla="*/ 107348 w 1364418"/>
              <a:gd name="connsiteY109" fmla="*/ 1477995 h 6858000"/>
              <a:gd name="connsiteX110" fmla="*/ 93433 w 1364418"/>
              <a:gd name="connsiteY110" fmla="*/ 1373769 h 6858000"/>
              <a:gd name="connsiteX111" fmla="*/ 101740 w 1364418"/>
              <a:gd name="connsiteY111" fmla="*/ 1307086 h 6858000"/>
              <a:gd name="connsiteX112" fmla="*/ 102928 w 1364418"/>
              <a:gd name="connsiteY112" fmla="*/ 1189033 h 6858000"/>
              <a:gd name="connsiteX113" fmla="*/ 107613 w 1364418"/>
              <a:gd name="connsiteY113" fmla="*/ 1168288 h 6858000"/>
              <a:gd name="connsiteX114" fmla="*/ 99895 w 1364418"/>
              <a:gd name="connsiteY114" fmla="*/ 1142577 h 6858000"/>
              <a:gd name="connsiteX115" fmla="*/ 89201 w 1364418"/>
              <a:gd name="connsiteY115" fmla="*/ 1088484 h 6858000"/>
              <a:gd name="connsiteX116" fmla="*/ 77937 w 1364418"/>
              <a:gd name="connsiteY116" fmla="*/ 1016103 h 6858000"/>
              <a:gd name="connsiteX117" fmla="*/ 79393 w 1364418"/>
              <a:gd name="connsiteY117" fmla="*/ 954054 h 6858000"/>
              <a:gd name="connsiteX118" fmla="*/ 90309 w 1364418"/>
              <a:gd name="connsiteY118" fmla="*/ 921368 h 6858000"/>
              <a:gd name="connsiteX119" fmla="*/ 74258 w 1364418"/>
              <a:gd name="connsiteY119" fmla="*/ 896999 h 6858000"/>
              <a:gd name="connsiteX120" fmla="*/ 43666 w 1364418"/>
              <a:gd name="connsiteY120" fmla="*/ 821517 h 6858000"/>
              <a:gd name="connsiteX121" fmla="*/ 22616 w 1364418"/>
              <a:gd name="connsiteY121" fmla="*/ 751353 h 6858000"/>
              <a:gd name="connsiteX122" fmla="*/ 22174 w 1364418"/>
              <a:gd name="connsiteY122" fmla="*/ 721230 h 6858000"/>
              <a:gd name="connsiteX123" fmla="*/ 7845 w 1364418"/>
              <a:gd name="connsiteY123" fmla="*/ 681659 h 6858000"/>
              <a:gd name="connsiteX124" fmla="*/ 31306 w 1364418"/>
              <a:gd name="connsiteY124" fmla="*/ 619315 h 6858000"/>
              <a:gd name="connsiteX125" fmla="*/ 15184 w 1364418"/>
              <a:gd name="connsiteY125" fmla="*/ 585934 h 6858000"/>
              <a:gd name="connsiteX126" fmla="*/ 22258 w 1364418"/>
              <a:gd name="connsiteY126" fmla="*/ 538948 h 6858000"/>
              <a:gd name="connsiteX127" fmla="*/ 26166 w 1364418"/>
              <a:gd name="connsiteY127" fmla="*/ 525163 h 6858000"/>
              <a:gd name="connsiteX128" fmla="*/ 52290 w 1364418"/>
              <a:gd name="connsiteY128" fmla="*/ 446567 h 6858000"/>
              <a:gd name="connsiteX129" fmla="*/ 51538 w 1364418"/>
              <a:gd name="connsiteY129" fmla="*/ 393828 h 6858000"/>
              <a:gd name="connsiteX130" fmla="*/ 51368 w 1364418"/>
              <a:gd name="connsiteY130" fmla="*/ 353137 h 6858000"/>
              <a:gd name="connsiteX131" fmla="*/ 55970 w 1364418"/>
              <a:gd name="connsiteY131" fmla="*/ 321428 h 6858000"/>
              <a:gd name="connsiteX132" fmla="*/ 57061 w 1364418"/>
              <a:gd name="connsiteY132" fmla="*/ 275771 h 6858000"/>
              <a:gd name="connsiteX133" fmla="*/ 74088 w 1364418"/>
              <a:gd name="connsiteY133" fmla="*/ 212860 h 6858000"/>
              <a:gd name="connsiteX134" fmla="*/ 65798 w 1364418"/>
              <a:gd name="connsiteY134" fmla="*/ 144983 h 6858000"/>
              <a:gd name="connsiteX135" fmla="*/ 78082 w 1364418"/>
              <a:gd name="connsiteY135" fmla="*/ 55288 h 6858000"/>
              <a:gd name="connsiteX136" fmla="*/ 37636 w 1364418"/>
              <a:gd name="connsiteY136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266720 w 1364418"/>
              <a:gd name="connsiteY8" fmla="*/ 6431610 h 6858000"/>
              <a:gd name="connsiteX9" fmla="*/ 310425 w 1364418"/>
              <a:gd name="connsiteY9" fmla="*/ 6379786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10425 w 1364418"/>
              <a:gd name="connsiteY9" fmla="*/ 6379786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149205 w 1364418"/>
              <a:gd name="connsiteY5" fmla="*/ 6737706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8000 w 1364418"/>
              <a:gd name="connsiteY13" fmla="*/ 6252834 h 6858000"/>
              <a:gd name="connsiteX14" fmla="*/ 265992 w 1364418"/>
              <a:gd name="connsiteY14" fmla="*/ 6202459 h 6858000"/>
              <a:gd name="connsiteX15" fmla="*/ 264790 w 1364418"/>
              <a:gd name="connsiteY15" fmla="*/ 6153037 h 6858000"/>
              <a:gd name="connsiteX16" fmla="*/ 280205 w 1364418"/>
              <a:gd name="connsiteY16" fmla="*/ 6078132 h 6858000"/>
              <a:gd name="connsiteX17" fmla="*/ 267592 w 1364418"/>
              <a:gd name="connsiteY17" fmla="*/ 6028119 h 6858000"/>
              <a:gd name="connsiteX18" fmla="*/ 252821 w 1364418"/>
              <a:gd name="connsiteY18" fmla="*/ 5926735 h 6858000"/>
              <a:gd name="connsiteX19" fmla="*/ 302333 w 1364418"/>
              <a:gd name="connsiteY19" fmla="*/ 5712857 h 6858000"/>
              <a:gd name="connsiteX20" fmla="*/ 332131 w 1364418"/>
              <a:gd name="connsiteY20" fmla="*/ 5660491 h 6858000"/>
              <a:gd name="connsiteX21" fmla="*/ 341254 w 1364418"/>
              <a:gd name="connsiteY21" fmla="*/ 5563435 h 6858000"/>
              <a:gd name="connsiteX22" fmla="*/ 368130 w 1364418"/>
              <a:gd name="connsiteY22" fmla="*/ 5437125 h 6858000"/>
              <a:gd name="connsiteX23" fmla="*/ 381698 w 1364418"/>
              <a:gd name="connsiteY23" fmla="*/ 5396260 h 6858000"/>
              <a:gd name="connsiteX24" fmla="*/ 397679 w 1364418"/>
              <a:gd name="connsiteY24" fmla="*/ 5330009 h 6858000"/>
              <a:gd name="connsiteX25" fmla="*/ 431172 w 1364418"/>
              <a:gd name="connsiteY25" fmla="*/ 5273739 h 6858000"/>
              <a:gd name="connsiteX26" fmla="*/ 440771 w 1364418"/>
              <a:gd name="connsiteY26" fmla="*/ 5241779 h 6858000"/>
              <a:gd name="connsiteX27" fmla="*/ 451997 w 1364418"/>
              <a:gd name="connsiteY27" fmla="*/ 5225268 h 6858000"/>
              <a:gd name="connsiteX28" fmla="*/ 453017 w 1364418"/>
              <a:gd name="connsiteY28" fmla="*/ 5217684 h 6858000"/>
              <a:gd name="connsiteX29" fmla="*/ 460358 w 1364418"/>
              <a:gd name="connsiteY29" fmla="*/ 5193377 h 6858000"/>
              <a:gd name="connsiteX30" fmla="*/ 463661 w 1364418"/>
              <a:gd name="connsiteY30" fmla="*/ 5179288 h 6858000"/>
              <a:gd name="connsiteX31" fmla="*/ 464645 w 1364418"/>
              <a:gd name="connsiteY31" fmla="*/ 5173621 h 6858000"/>
              <a:gd name="connsiteX32" fmla="*/ 460279 w 1364418"/>
              <a:gd name="connsiteY32" fmla="*/ 5159961 h 6858000"/>
              <a:gd name="connsiteX33" fmla="*/ 466956 w 1364418"/>
              <a:gd name="connsiteY33" fmla="*/ 5144295 h 6858000"/>
              <a:gd name="connsiteX34" fmla="*/ 463889 w 1364418"/>
              <a:gd name="connsiteY34" fmla="*/ 5125185 h 6858000"/>
              <a:gd name="connsiteX35" fmla="*/ 470719 w 1364418"/>
              <a:gd name="connsiteY35" fmla="*/ 5121884 h 6858000"/>
              <a:gd name="connsiteX36" fmla="*/ 477755 w 1364418"/>
              <a:gd name="connsiteY36" fmla="*/ 5067850 h 6858000"/>
              <a:gd name="connsiteX37" fmla="*/ 480486 w 1364418"/>
              <a:gd name="connsiteY37" fmla="*/ 5060861 h 6858000"/>
              <a:gd name="connsiteX38" fmla="*/ 477190 w 1364418"/>
              <a:gd name="connsiteY38" fmla="*/ 5034192 h 6858000"/>
              <a:gd name="connsiteX39" fmla="*/ 478744 w 1364418"/>
              <a:gd name="connsiteY39" fmla="*/ 4993030 h 6858000"/>
              <a:gd name="connsiteX40" fmla="*/ 485653 w 1364418"/>
              <a:gd name="connsiteY40" fmla="*/ 4946844 h 6858000"/>
              <a:gd name="connsiteX41" fmla="*/ 481509 w 1364418"/>
              <a:gd name="connsiteY41" fmla="*/ 4932692 h 6858000"/>
              <a:gd name="connsiteX42" fmla="*/ 496912 w 1364418"/>
              <a:gd name="connsiteY42" fmla="*/ 4858827 h 6858000"/>
              <a:gd name="connsiteX43" fmla="*/ 502815 w 1364418"/>
              <a:gd name="connsiteY43" fmla="*/ 4821170 h 6858000"/>
              <a:gd name="connsiteX44" fmla="*/ 507548 w 1364418"/>
              <a:gd name="connsiteY44" fmla="*/ 4780965 h 6858000"/>
              <a:gd name="connsiteX45" fmla="*/ 508841 w 1364418"/>
              <a:gd name="connsiteY45" fmla="*/ 4750867 h 6858000"/>
              <a:gd name="connsiteX46" fmla="*/ 506648 w 1364418"/>
              <a:gd name="connsiteY46" fmla="*/ 4690749 h 6858000"/>
              <a:gd name="connsiteX47" fmla="*/ 502128 w 1364418"/>
              <a:gd name="connsiteY47" fmla="*/ 4584173 h 6858000"/>
              <a:gd name="connsiteX48" fmla="*/ 497211 w 1364418"/>
              <a:gd name="connsiteY48" fmla="*/ 4444346 h 6858000"/>
              <a:gd name="connsiteX49" fmla="*/ 493776 w 1364418"/>
              <a:gd name="connsiteY49" fmla="*/ 4375228 h 6858000"/>
              <a:gd name="connsiteX50" fmla="*/ 474429 w 1364418"/>
              <a:gd name="connsiteY50" fmla="*/ 4214165 h 6858000"/>
              <a:gd name="connsiteX51" fmla="*/ 478502 w 1364418"/>
              <a:gd name="connsiteY51" fmla="*/ 4090296 h 6858000"/>
              <a:gd name="connsiteX52" fmla="*/ 463758 w 1364418"/>
              <a:gd name="connsiteY52" fmla="*/ 4033999 h 6858000"/>
              <a:gd name="connsiteX53" fmla="*/ 464907 w 1364418"/>
              <a:gd name="connsiteY53" fmla="*/ 4031933 h 6858000"/>
              <a:gd name="connsiteX54" fmla="*/ 463483 w 1364418"/>
              <a:gd name="connsiteY54" fmla="*/ 4013953 h 6858000"/>
              <a:gd name="connsiteX55" fmla="*/ 449778 w 1364418"/>
              <a:gd name="connsiteY55" fmla="*/ 3974753 h 6858000"/>
              <a:gd name="connsiteX56" fmla="*/ 451376 w 1364418"/>
              <a:gd name="connsiteY56" fmla="*/ 3969950 h 6858000"/>
              <a:gd name="connsiteX57" fmla="*/ 444798 w 1364418"/>
              <a:gd name="connsiteY57" fmla="*/ 3933779 h 6858000"/>
              <a:gd name="connsiteX58" fmla="*/ 446129 w 1364418"/>
              <a:gd name="connsiteY58" fmla="*/ 3933093 h 6858000"/>
              <a:gd name="connsiteX59" fmla="*/ 450483 w 1364418"/>
              <a:gd name="connsiteY59" fmla="*/ 3922082 h 6858000"/>
              <a:gd name="connsiteX60" fmla="*/ 455561 w 1364418"/>
              <a:gd name="connsiteY60" fmla="*/ 3901461 h 6858000"/>
              <a:gd name="connsiteX61" fmla="*/ 478155 w 1364418"/>
              <a:gd name="connsiteY61" fmla="*/ 3813873 h 6858000"/>
              <a:gd name="connsiteX62" fmla="*/ 477580 w 1364418"/>
              <a:gd name="connsiteY62" fmla="*/ 3806161 h 6858000"/>
              <a:gd name="connsiteX63" fmla="*/ 477887 w 1364418"/>
              <a:gd name="connsiteY63" fmla="*/ 3805957 h 6858000"/>
              <a:gd name="connsiteX64" fmla="*/ 477914 w 1364418"/>
              <a:gd name="connsiteY64" fmla="*/ 3797724 h 6858000"/>
              <a:gd name="connsiteX65" fmla="*/ 476529 w 1364418"/>
              <a:gd name="connsiteY65" fmla="*/ 3792098 h 6858000"/>
              <a:gd name="connsiteX66" fmla="*/ 475413 w 1364418"/>
              <a:gd name="connsiteY66" fmla="*/ 3777135 h 6858000"/>
              <a:gd name="connsiteX67" fmla="*/ 477146 w 1364418"/>
              <a:gd name="connsiteY67" fmla="*/ 3771656 h 6858000"/>
              <a:gd name="connsiteX68" fmla="*/ 480889 w 1364418"/>
              <a:gd name="connsiteY68" fmla="*/ 3769007 h 6858000"/>
              <a:gd name="connsiteX69" fmla="*/ 480355 w 1364418"/>
              <a:gd name="connsiteY69" fmla="*/ 3767709 h 6858000"/>
              <a:gd name="connsiteX70" fmla="*/ 489051 w 1364418"/>
              <a:gd name="connsiteY70" fmla="*/ 3738082 h 6858000"/>
              <a:gd name="connsiteX71" fmla="*/ 496397 w 1364418"/>
              <a:gd name="connsiteY71" fmla="*/ 3673397 h 6858000"/>
              <a:gd name="connsiteX72" fmla="*/ 495693 w 1364418"/>
              <a:gd name="connsiteY72" fmla="*/ 3637109 h 6858000"/>
              <a:gd name="connsiteX73" fmla="*/ 499136 w 1364418"/>
              <a:gd name="connsiteY73" fmla="*/ 3536883 h 6858000"/>
              <a:gd name="connsiteX74" fmla="*/ 506674 w 1364418"/>
              <a:gd name="connsiteY74" fmla="*/ 3435652 h 6858000"/>
              <a:gd name="connsiteX75" fmla="*/ 508345 w 1364418"/>
              <a:gd name="connsiteY75" fmla="*/ 3307769 h 6858000"/>
              <a:gd name="connsiteX76" fmla="*/ 525908 w 1364418"/>
              <a:gd name="connsiteY76" fmla="*/ 3250522 h 6858000"/>
              <a:gd name="connsiteX77" fmla="*/ 526333 w 1364418"/>
              <a:gd name="connsiteY77" fmla="*/ 3229163 h 6858000"/>
              <a:gd name="connsiteX78" fmla="*/ 528156 w 1364418"/>
              <a:gd name="connsiteY78" fmla="*/ 3217217 h 6858000"/>
              <a:gd name="connsiteX79" fmla="*/ 514991 w 1364418"/>
              <a:gd name="connsiteY79" fmla="*/ 3183755 h 6858000"/>
              <a:gd name="connsiteX80" fmla="*/ 515492 w 1364418"/>
              <a:gd name="connsiteY80" fmla="*/ 3178642 h 6858000"/>
              <a:gd name="connsiteX81" fmla="*/ 503092 w 1364418"/>
              <a:gd name="connsiteY81" fmla="*/ 3158586 h 6858000"/>
              <a:gd name="connsiteX82" fmla="*/ 488277 w 1364418"/>
              <a:gd name="connsiteY82" fmla="*/ 3129034 h 6858000"/>
              <a:gd name="connsiteX83" fmla="*/ 488942 w 1364418"/>
              <a:gd name="connsiteY83" fmla="*/ 3126682 h 6858000"/>
              <a:gd name="connsiteX84" fmla="*/ 479810 w 1364418"/>
              <a:gd name="connsiteY84" fmla="*/ 3114519 h 6858000"/>
              <a:gd name="connsiteX85" fmla="*/ 466419 w 1364418"/>
              <a:gd name="connsiteY85" fmla="*/ 3106272 h 6858000"/>
              <a:gd name="connsiteX86" fmla="*/ 439149 w 1364418"/>
              <a:gd name="connsiteY86" fmla="*/ 2958185 h 6858000"/>
              <a:gd name="connsiteX87" fmla="*/ 381763 w 1364418"/>
              <a:gd name="connsiteY87" fmla="*/ 2762989 h 6858000"/>
              <a:gd name="connsiteX88" fmla="*/ 330681 w 1364418"/>
              <a:gd name="connsiteY88" fmla="*/ 2554718 h 6858000"/>
              <a:gd name="connsiteX89" fmla="*/ 310775 w 1364418"/>
              <a:gd name="connsiteY89" fmla="*/ 2485734 h 6858000"/>
              <a:gd name="connsiteX90" fmla="*/ 301498 w 1364418"/>
              <a:gd name="connsiteY90" fmla="*/ 2447068 h 6858000"/>
              <a:gd name="connsiteX91" fmla="*/ 288459 w 1364418"/>
              <a:gd name="connsiteY91" fmla="*/ 2425819 h 6858000"/>
              <a:gd name="connsiteX92" fmla="*/ 294458 w 1364418"/>
              <a:gd name="connsiteY92" fmla="*/ 2402874 h 6858000"/>
              <a:gd name="connsiteX93" fmla="*/ 297070 w 1364418"/>
              <a:gd name="connsiteY93" fmla="*/ 2381443 h 6858000"/>
              <a:gd name="connsiteX94" fmla="*/ 273399 w 1364418"/>
              <a:gd name="connsiteY94" fmla="*/ 2261920 h 6858000"/>
              <a:gd name="connsiteX95" fmla="*/ 263286 w 1364418"/>
              <a:gd name="connsiteY95" fmla="*/ 2195378 h 6858000"/>
              <a:gd name="connsiteX96" fmla="*/ 247503 w 1364418"/>
              <a:gd name="connsiteY96" fmla="*/ 2155135 h 6858000"/>
              <a:gd name="connsiteX97" fmla="*/ 244961 w 1364418"/>
              <a:gd name="connsiteY97" fmla="*/ 2118008 h 6858000"/>
              <a:gd name="connsiteX98" fmla="*/ 245954 w 1364418"/>
              <a:gd name="connsiteY98" fmla="*/ 2050531 h 6858000"/>
              <a:gd name="connsiteX99" fmla="*/ 237760 w 1364418"/>
              <a:gd name="connsiteY99" fmla="*/ 1963269 h 6858000"/>
              <a:gd name="connsiteX100" fmla="*/ 218938 w 1364418"/>
              <a:gd name="connsiteY100" fmla="*/ 1906352 h 6858000"/>
              <a:gd name="connsiteX101" fmla="*/ 195495 w 1364418"/>
              <a:gd name="connsiteY101" fmla="*/ 1861531 h 6858000"/>
              <a:gd name="connsiteX102" fmla="*/ 149294 w 1364418"/>
              <a:gd name="connsiteY102" fmla="*/ 1732919 h 6858000"/>
              <a:gd name="connsiteX103" fmla="*/ 121605 w 1364418"/>
              <a:gd name="connsiteY103" fmla="*/ 1663540 h 6858000"/>
              <a:gd name="connsiteX104" fmla="*/ 120731 w 1364418"/>
              <a:gd name="connsiteY104" fmla="*/ 1615777 h 6858000"/>
              <a:gd name="connsiteX105" fmla="*/ 101526 w 1364418"/>
              <a:gd name="connsiteY105" fmla="*/ 1563678 h 6858000"/>
              <a:gd name="connsiteX106" fmla="*/ 114606 w 1364418"/>
              <a:gd name="connsiteY106" fmla="*/ 1519474 h 6858000"/>
              <a:gd name="connsiteX107" fmla="*/ 107348 w 1364418"/>
              <a:gd name="connsiteY107" fmla="*/ 1477995 h 6858000"/>
              <a:gd name="connsiteX108" fmla="*/ 93433 w 1364418"/>
              <a:gd name="connsiteY108" fmla="*/ 1373769 h 6858000"/>
              <a:gd name="connsiteX109" fmla="*/ 101740 w 1364418"/>
              <a:gd name="connsiteY109" fmla="*/ 1307086 h 6858000"/>
              <a:gd name="connsiteX110" fmla="*/ 102928 w 1364418"/>
              <a:gd name="connsiteY110" fmla="*/ 1189033 h 6858000"/>
              <a:gd name="connsiteX111" fmla="*/ 107613 w 1364418"/>
              <a:gd name="connsiteY111" fmla="*/ 1168288 h 6858000"/>
              <a:gd name="connsiteX112" fmla="*/ 99895 w 1364418"/>
              <a:gd name="connsiteY112" fmla="*/ 1142577 h 6858000"/>
              <a:gd name="connsiteX113" fmla="*/ 89201 w 1364418"/>
              <a:gd name="connsiteY113" fmla="*/ 1088484 h 6858000"/>
              <a:gd name="connsiteX114" fmla="*/ 77937 w 1364418"/>
              <a:gd name="connsiteY114" fmla="*/ 1016103 h 6858000"/>
              <a:gd name="connsiteX115" fmla="*/ 79393 w 1364418"/>
              <a:gd name="connsiteY115" fmla="*/ 954054 h 6858000"/>
              <a:gd name="connsiteX116" fmla="*/ 90309 w 1364418"/>
              <a:gd name="connsiteY116" fmla="*/ 921368 h 6858000"/>
              <a:gd name="connsiteX117" fmla="*/ 74258 w 1364418"/>
              <a:gd name="connsiteY117" fmla="*/ 896999 h 6858000"/>
              <a:gd name="connsiteX118" fmla="*/ 43666 w 1364418"/>
              <a:gd name="connsiteY118" fmla="*/ 821517 h 6858000"/>
              <a:gd name="connsiteX119" fmla="*/ 22616 w 1364418"/>
              <a:gd name="connsiteY119" fmla="*/ 751353 h 6858000"/>
              <a:gd name="connsiteX120" fmla="*/ 22174 w 1364418"/>
              <a:gd name="connsiteY120" fmla="*/ 721230 h 6858000"/>
              <a:gd name="connsiteX121" fmla="*/ 7845 w 1364418"/>
              <a:gd name="connsiteY121" fmla="*/ 681659 h 6858000"/>
              <a:gd name="connsiteX122" fmla="*/ 31306 w 1364418"/>
              <a:gd name="connsiteY122" fmla="*/ 619315 h 6858000"/>
              <a:gd name="connsiteX123" fmla="*/ 15184 w 1364418"/>
              <a:gd name="connsiteY123" fmla="*/ 585934 h 6858000"/>
              <a:gd name="connsiteX124" fmla="*/ 22258 w 1364418"/>
              <a:gd name="connsiteY124" fmla="*/ 538948 h 6858000"/>
              <a:gd name="connsiteX125" fmla="*/ 26166 w 1364418"/>
              <a:gd name="connsiteY125" fmla="*/ 525163 h 6858000"/>
              <a:gd name="connsiteX126" fmla="*/ 52290 w 1364418"/>
              <a:gd name="connsiteY126" fmla="*/ 446567 h 6858000"/>
              <a:gd name="connsiteX127" fmla="*/ 51538 w 1364418"/>
              <a:gd name="connsiteY127" fmla="*/ 393828 h 6858000"/>
              <a:gd name="connsiteX128" fmla="*/ 51368 w 1364418"/>
              <a:gd name="connsiteY128" fmla="*/ 353137 h 6858000"/>
              <a:gd name="connsiteX129" fmla="*/ 55970 w 1364418"/>
              <a:gd name="connsiteY129" fmla="*/ 321428 h 6858000"/>
              <a:gd name="connsiteX130" fmla="*/ 57061 w 1364418"/>
              <a:gd name="connsiteY130" fmla="*/ 275771 h 6858000"/>
              <a:gd name="connsiteX131" fmla="*/ 74088 w 1364418"/>
              <a:gd name="connsiteY131" fmla="*/ 212860 h 6858000"/>
              <a:gd name="connsiteX132" fmla="*/ 65798 w 1364418"/>
              <a:gd name="connsiteY132" fmla="*/ 144983 h 6858000"/>
              <a:gd name="connsiteX133" fmla="*/ 78082 w 1364418"/>
              <a:gd name="connsiteY133" fmla="*/ 55288 h 6858000"/>
              <a:gd name="connsiteX134" fmla="*/ 37636 w 1364418"/>
              <a:gd name="connsiteY134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8227 w 1364418"/>
              <a:gd name="connsiteY11" fmla="*/ 6280046 h 6858000"/>
              <a:gd name="connsiteX12" fmla="*/ 288000 w 1364418"/>
              <a:gd name="connsiteY12" fmla="*/ 6252834 h 6858000"/>
              <a:gd name="connsiteX13" fmla="*/ 265992 w 1364418"/>
              <a:gd name="connsiteY13" fmla="*/ 6202459 h 6858000"/>
              <a:gd name="connsiteX14" fmla="*/ 264790 w 1364418"/>
              <a:gd name="connsiteY14" fmla="*/ 6153037 h 6858000"/>
              <a:gd name="connsiteX15" fmla="*/ 280205 w 1364418"/>
              <a:gd name="connsiteY15" fmla="*/ 6078132 h 6858000"/>
              <a:gd name="connsiteX16" fmla="*/ 267592 w 1364418"/>
              <a:gd name="connsiteY16" fmla="*/ 6028119 h 6858000"/>
              <a:gd name="connsiteX17" fmla="*/ 252821 w 1364418"/>
              <a:gd name="connsiteY17" fmla="*/ 5926735 h 6858000"/>
              <a:gd name="connsiteX18" fmla="*/ 302333 w 1364418"/>
              <a:gd name="connsiteY18" fmla="*/ 5712857 h 6858000"/>
              <a:gd name="connsiteX19" fmla="*/ 332131 w 1364418"/>
              <a:gd name="connsiteY19" fmla="*/ 5660491 h 6858000"/>
              <a:gd name="connsiteX20" fmla="*/ 341254 w 1364418"/>
              <a:gd name="connsiteY20" fmla="*/ 5563435 h 6858000"/>
              <a:gd name="connsiteX21" fmla="*/ 368130 w 1364418"/>
              <a:gd name="connsiteY21" fmla="*/ 5437125 h 6858000"/>
              <a:gd name="connsiteX22" fmla="*/ 381698 w 1364418"/>
              <a:gd name="connsiteY22" fmla="*/ 5396260 h 6858000"/>
              <a:gd name="connsiteX23" fmla="*/ 397679 w 1364418"/>
              <a:gd name="connsiteY23" fmla="*/ 5330009 h 6858000"/>
              <a:gd name="connsiteX24" fmla="*/ 431172 w 1364418"/>
              <a:gd name="connsiteY24" fmla="*/ 5273739 h 6858000"/>
              <a:gd name="connsiteX25" fmla="*/ 440771 w 1364418"/>
              <a:gd name="connsiteY25" fmla="*/ 5241779 h 6858000"/>
              <a:gd name="connsiteX26" fmla="*/ 451997 w 1364418"/>
              <a:gd name="connsiteY26" fmla="*/ 5225268 h 6858000"/>
              <a:gd name="connsiteX27" fmla="*/ 453017 w 1364418"/>
              <a:gd name="connsiteY27" fmla="*/ 5217684 h 6858000"/>
              <a:gd name="connsiteX28" fmla="*/ 460358 w 1364418"/>
              <a:gd name="connsiteY28" fmla="*/ 5193377 h 6858000"/>
              <a:gd name="connsiteX29" fmla="*/ 463661 w 1364418"/>
              <a:gd name="connsiteY29" fmla="*/ 5179288 h 6858000"/>
              <a:gd name="connsiteX30" fmla="*/ 464645 w 1364418"/>
              <a:gd name="connsiteY30" fmla="*/ 5173621 h 6858000"/>
              <a:gd name="connsiteX31" fmla="*/ 460279 w 1364418"/>
              <a:gd name="connsiteY31" fmla="*/ 5159961 h 6858000"/>
              <a:gd name="connsiteX32" fmla="*/ 466956 w 1364418"/>
              <a:gd name="connsiteY32" fmla="*/ 5144295 h 6858000"/>
              <a:gd name="connsiteX33" fmla="*/ 463889 w 1364418"/>
              <a:gd name="connsiteY33" fmla="*/ 5125185 h 6858000"/>
              <a:gd name="connsiteX34" fmla="*/ 470719 w 1364418"/>
              <a:gd name="connsiteY34" fmla="*/ 5121884 h 6858000"/>
              <a:gd name="connsiteX35" fmla="*/ 477755 w 1364418"/>
              <a:gd name="connsiteY35" fmla="*/ 5067850 h 6858000"/>
              <a:gd name="connsiteX36" fmla="*/ 480486 w 1364418"/>
              <a:gd name="connsiteY36" fmla="*/ 5060861 h 6858000"/>
              <a:gd name="connsiteX37" fmla="*/ 477190 w 1364418"/>
              <a:gd name="connsiteY37" fmla="*/ 5034192 h 6858000"/>
              <a:gd name="connsiteX38" fmla="*/ 478744 w 1364418"/>
              <a:gd name="connsiteY38" fmla="*/ 4993030 h 6858000"/>
              <a:gd name="connsiteX39" fmla="*/ 485653 w 1364418"/>
              <a:gd name="connsiteY39" fmla="*/ 4946844 h 6858000"/>
              <a:gd name="connsiteX40" fmla="*/ 481509 w 1364418"/>
              <a:gd name="connsiteY40" fmla="*/ 4932692 h 6858000"/>
              <a:gd name="connsiteX41" fmla="*/ 496912 w 1364418"/>
              <a:gd name="connsiteY41" fmla="*/ 4858827 h 6858000"/>
              <a:gd name="connsiteX42" fmla="*/ 502815 w 1364418"/>
              <a:gd name="connsiteY42" fmla="*/ 4821170 h 6858000"/>
              <a:gd name="connsiteX43" fmla="*/ 507548 w 1364418"/>
              <a:gd name="connsiteY43" fmla="*/ 4780965 h 6858000"/>
              <a:gd name="connsiteX44" fmla="*/ 508841 w 1364418"/>
              <a:gd name="connsiteY44" fmla="*/ 4750867 h 6858000"/>
              <a:gd name="connsiteX45" fmla="*/ 506648 w 1364418"/>
              <a:gd name="connsiteY45" fmla="*/ 4690749 h 6858000"/>
              <a:gd name="connsiteX46" fmla="*/ 502128 w 1364418"/>
              <a:gd name="connsiteY46" fmla="*/ 4584173 h 6858000"/>
              <a:gd name="connsiteX47" fmla="*/ 497211 w 1364418"/>
              <a:gd name="connsiteY47" fmla="*/ 4444346 h 6858000"/>
              <a:gd name="connsiteX48" fmla="*/ 493776 w 1364418"/>
              <a:gd name="connsiteY48" fmla="*/ 4375228 h 6858000"/>
              <a:gd name="connsiteX49" fmla="*/ 474429 w 1364418"/>
              <a:gd name="connsiteY49" fmla="*/ 4214165 h 6858000"/>
              <a:gd name="connsiteX50" fmla="*/ 478502 w 1364418"/>
              <a:gd name="connsiteY50" fmla="*/ 4090296 h 6858000"/>
              <a:gd name="connsiteX51" fmla="*/ 463758 w 1364418"/>
              <a:gd name="connsiteY51" fmla="*/ 4033999 h 6858000"/>
              <a:gd name="connsiteX52" fmla="*/ 464907 w 1364418"/>
              <a:gd name="connsiteY52" fmla="*/ 4031933 h 6858000"/>
              <a:gd name="connsiteX53" fmla="*/ 463483 w 1364418"/>
              <a:gd name="connsiteY53" fmla="*/ 4013953 h 6858000"/>
              <a:gd name="connsiteX54" fmla="*/ 449778 w 1364418"/>
              <a:gd name="connsiteY54" fmla="*/ 3974753 h 6858000"/>
              <a:gd name="connsiteX55" fmla="*/ 451376 w 1364418"/>
              <a:gd name="connsiteY55" fmla="*/ 3969950 h 6858000"/>
              <a:gd name="connsiteX56" fmla="*/ 444798 w 1364418"/>
              <a:gd name="connsiteY56" fmla="*/ 3933779 h 6858000"/>
              <a:gd name="connsiteX57" fmla="*/ 446129 w 1364418"/>
              <a:gd name="connsiteY57" fmla="*/ 3933093 h 6858000"/>
              <a:gd name="connsiteX58" fmla="*/ 450483 w 1364418"/>
              <a:gd name="connsiteY58" fmla="*/ 3922082 h 6858000"/>
              <a:gd name="connsiteX59" fmla="*/ 455561 w 1364418"/>
              <a:gd name="connsiteY59" fmla="*/ 3901461 h 6858000"/>
              <a:gd name="connsiteX60" fmla="*/ 478155 w 1364418"/>
              <a:gd name="connsiteY60" fmla="*/ 3813873 h 6858000"/>
              <a:gd name="connsiteX61" fmla="*/ 477580 w 1364418"/>
              <a:gd name="connsiteY61" fmla="*/ 3806161 h 6858000"/>
              <a:gd name="connsiteX62" fmla="*/ 477887 w 1364418"/>
              <a:gd name="connsiteY62" fmla="*/ 3805957 h 6858000"/>
              <a:gd name="connsiteX63" fmla="*/ 477914 w 1364418"/>
              <a:gd name="connsiteY63" fmla="*/ 3797724 h 6858000"/>
              <a:gd name="connsiteX64" fmla="*/ 476529 w 1364418"/>
              <a:gd name="connsiteY64" fmla="*/ 3792098 h 6858000"/>
              <a:gd name="connsiteX65" fmla="*/ 475413 w 1364418"/>
              <a:gd name="connsiteY65" fmla="*/ 3777135 h 6858000"/>
              <a:gd name="connsiteX66" fmla="*/ 477146 w 1364418"/>
              <a:gd name="connsiteY66" fmla="*/ 3771656 h 6858000"/>
              <a:gd name="connsiteX67" fmla="*/ 480889 w 1364418"/>
              <a:gd name="connsiteY67" fmla="*/ 3769007 h 6858000"/>
              <a:gd name="connsiteX68" fmla="*/ 480355 w 1364418"/>
              <a:gd name="connsiteY68" fmla="*/ 3767709 h 6858000"/>
              <a:gd name="connsiteX69" fmla="*/ 489051 w 1364418"/>
              <a:gd name="connsiteY69" fmla="*/ 3738082 h 6858000"/>
              <a:gd name="connsiteX70" fmla="*/ 496397 w 1364418"/>
              <a:gd name="connsiteY70" fmla="*/ 3673397 h 6858000"/>
              <a:gd name="connsiteX71" fmla="*/ 495693 w 1364418"/>
              <a:gd name="connsiteY71" fmla="*/ 3637109 h 6858000"/>
              <a:gd name="connsiteX72" fmla="*/ 499136 w 1364418"/>
              <a:gd name="connsiteY72" fmla="*/ 3536883 h 6858000"/>
              <a:gd name="connsiteX73" fmla="*/ 506674 w 1364418"/>
              <a:gd name="connsiteY73" fmla="*/ 3435652 h 6858000"/>
              <a:gd name="connsiteX74" fmla="*/ 508345 w 1364418"/>
              <a:gd name="connsiteY74" fmla="*/ 3307769 h 6858000"/>
              <a:gd name="connsiteX75" fmla="*/ 525908 w 1364418"/>
              <a:gd name="connsiteY75" fmla="*/ 3250522 h 6858000"/>
              <a:gd name="connsiteX76" fmla="*/ 526333 w 1364418"/>
              <a:gd name="connsiteY76" fmla="*/ 3229163 h 6858000"/>
              <a:gd name="connsiteX77" fmla="*/ 528156 w 1364418"/>
              <a:gd name="connsiteY77" fmla="*/ 3217217 h 6858000"/>
              <a:gd name="connsiteX78" fmla="*/ 514991 w 1364418"/>
              <a:gd name="connsiteY78" fmla="*/ 3183755 h 6858000"/>
              <a:gd name="connsiteX79" fmla="*/ 515492 w 1364418"/>
              <a:gd name="connsiteY79" fmla="*/ 3178642 h 6858000"/>
              <a:gd name="connsiteX80" fmla="*/ 503092 w 1364418"/>
              <a:gd name="connsiteY80" fmla="*/ 3158586 h 6858000"/>
              <a:gd name="connsiteX81" fmla="*/ 488277 w 1364418"/>
              <a:gd name="connsiteY81" fmla="*/ 3129034 h 6858000"/>
              <a:gd name="connsiteX82" fmla="*/ 488942 w 1364418"/>
              <a:gd name="connsiteY82" fmla="*/ 3126682 h 6858000"/>
              <a:gd name="connsiteX83" fmla="*/ 479810 w 1364418"/>
              <a:gd name="connsiteY83" fmla="*/ 3114519 h 6858000"/>
              <a:gd name="connsiteX84" fmla="*/ 466419 w 1364418"/>
              <a:gd name="connsiteY84" fmla="*/ 3106272 h 6858000"/>
              <a:gd name="connsiteX85" fmla="*/ 439149 w 1364418"/>
              <a:gd name="connsiteY85" fmla="*/ 2958185 h 6858000"/>
              <a:gd name="connsiteX86" fmla="*/ 381763 w 1364418"/>
              <a:gd name="connsiteY86" fmla="*/ 2762989 h 6858000"/>
              <a:gd name="connsiteX87" fmla="*/ 330681 w 1364418"/>
              <a:gd name="connsiteY87" fmla="*/ 2554718 h 6858000"/>
              <a:gd name="connsiteX88" fmla="*/ 310775 w 1364418"/>
              <a:gd name="connsiteY88" fmla="*/ 2485734 h 6858000"/>
              <a:gd name="connsiteX89" fmla="*/ 301498 w 1364418"/>
              <a:gd name="connsiteY89" fmla="*/ 2447068 h 6858000"/>
              <a:gd name="connsiteX90" fmla="*/ 288459 w 1364418"/>
              <a:gd name="connsiteY90" fmla="*/ 2425819 h 6858000"/>
              <a:gd name="connsiteX91" fmla="*/ 294458 w 1364418"/>
              <a:gd name="connsiteY91" fmla="*/ 2402874 h 6858000"/>
              <a:gd name="connsiteX92" fmla="*/ 297070 w 1364418"/>
              <a:gd name="connsiteY92" fmla="*/ 2381443 h 6858000"/>
              <a:gd name="connsiteX93" fmla="*/ 273399 w 1364418"/>
              <a:gd name="connsiteY93" fmla="*/ 2261920 h 6858000"/>
              <a:gd name="connsiteX94" fmla="*/ 263286 w 1364418"/>
              <a:gd name="connsiteY94" fmla="*/ 2195378 h 6858000"/>
              <a:gd name="connsiteX95" fmla="*/ 247503 w 1364418"/>
              <a:gd name="connsiteY95" fmla="*/ 2155135 h 6858000"/>
              <a:gd name="connsiteX96" fmla="*/ 244961 w 1364418"/>
              <a:gd name="connsiteY96" fmla="*/ 2118008 h 6858000"/>
              <a:gd name="connsiteX97" fmla="*/ 245954 w 1364418"/>
              <a:gd name="connsiteY97" fmla="*/ 2050531 h 6858000"/>
              <a:gd name="connsiteX98" fmla="*/ 237760 w 1364418"/>
              <a:gd name="connsiteY98" fmla="*/ 1963269 h 6858000"/>
              <a:gd name="connsiteX99" fmla="*/ 218938 w 1364418"/>
              <a:gd name="connsiteY99" fmla="*/ 1906352 h 6858000"/>
              <a:gd name="connsiteX100" fmla="*/ 195495 w 1364418"/>
              <a:gd name="connsiteY100" fmla="*/ 1861531 h 6858000"/>
              <a:gd name="connsiteX101" fmla="*/ 149294 w 1364418"/>
              <a:gd name="connsiteY101" fmla="*/ 1732919 h 6858000"/>
              <a:gd name="connsiteX102" fmla="*/ 121605 w 1364418"/>
              <a:gd name="connsiteY102" fmla="*/ 1663540 h 6858000"/>
              <a:gd name="connsiteX103" fmla="*/ 120731 w 1364418"/>
              <a:gd name="connsiteY103" fmla="*/ 1615777 h 6858000"/>
              <a:gd name="connsiteX104" fmla="*/ 101526 w 1364418"/>
              <a:gd name="connsiteY104" fmla="*/ 1563678 h 6858000"/>
              <a:gd name="connsiteX105" fmla="*/ 114606 w 1364418"/>
              <a:gd name="connsiteY105" fmla="*/ 1519474 h 6858000"/>
              <a:gd name="connsiteX106" fmla="*/ 107348 w 1364418"/>
              <a:gd name="connsiteY106" fmla="*/ 1477995 h 6858000"/>
              <a:gd name="connsiteX107" fmla="*/ 93433 w 1364418"/>
              <a:gd name="connsiteY107" fmla="*/ 1373769 h 6858000"/>
              <a:gd name="connsiteX108" fmla="*/ 101740 w 1364418"/>
              <a:gd name="connsiteY108" fmla="*/ 1307086 h 6858000"/>
              <a:gd name="connsiteX109" fmla="*/ 102928 w 1364418"/>
              <a:gd name="connsiteY109" fmla="*/ 1189033 h 6858000"/>
              <a:gd name="connsiteX110" fmla="*/ 107613 w 1364418"/>
              <a:gd name="connsiteY110" fmla="*/ 1168288 h 6858000"/>
              <a:gd name="connsiteX111" fmla="*/ 99895 w 1364418"/>
              <a:gd name="connsiteY111" fmla="*/ 1142577 h 6858000"/>
              <a:gd name="connsiteX112" fmla="*/ 89201 w 1364418"/>
              <a:gd name="connsiteY112" fmla="*/ 1088484 h 6858000"/>
              <a:gd name="connsiteX113" fmla="*/ 77937 w 1364418"/>
              <a:gd name="connsiteY113" fmla="*/ 1016103 h 6858000"/>
              <a:gd name="connsiteX114" fmla="*/ 79393 w 1364418"/>
              <a:gd name="connsiteY114" fmla="*/ 954054 h 6858000"/>
              <a:gd name="connsiteX115" fmla="*/ 90309 w 1364418"/>
              <a:gd name="connsiteY115" fmla="*/ 921368 h 6858000"/>
              <a:gd name="connsiteX116" fmla="*/ 74258 w 1364418"/>
              <a:gd name="connsiteY116" fmla="*/ 896999 h 6858000"/>
              <a:gd name="connsiteX117" fmla="*/ 43666 w 1364418"/>
              <a:gd name="connsiteY117" fmla="*/ 821517 h 6858000"/>
              <a:gd name="connsiteX118" fmla="*/ 22616 w 1364418"/>
              <a:gd name="connsiteY118" fmla="*/ 751353 h 6858000"/>
              <a:gd name="connsiteX119" fmla="*/ 22174 w 1364418"/>
              <a:gd name="connsiteY119" fmla="*/ 721230 h 6858000"/>
              <a:gd name="connsiteX120" fmla="*/ 7845 w 1364418"/>
              <a:gd name="connsiteY120" fmla="*/ 681659 h 6858000"/>
              <a:gd name="connsiteX121" fmla="*/ 31306 w 1364418"/>
              <a:gd name="connsiteY121" fmla="*/ 619315 h 6858000"/>
              <a:gd name="connsiteX122" fmla="*/ 15184 w 1364418"/>
              <a:gd name="connsiteY122" fmla="*/ 585934 h 6858000"/>
              <a:gd name="connsiteX123" fmla="*/ 22258 w 1364418"/>
              <a:gd name="connsiteY123" fmla="*/ 538948 h 6858000"/>
              <a:gd name="connsiteX124" fmla="*/ 26166 w 1364418"/>
              <a:gd name="connsiteY124" fmla="*/ 525163 h 6858000"/>
              <a:gd name="connsiteX125" fmla="*/ 52290 w 1364418"/>
              <a:gd name="connsiteY125" fmla="*/ 446567 h 6858000"/>
              <a:gd name="connsiteX126" fmla="*/ 51538 w 1364418"/>
              <a:gd name="connsiteY126" fmla="*/ 393828 h 6858000"/>
              <a:gd name="connsiteX127" fmla="*/ 51368 w 1364418"/>
              <a:gd name="connsiteY127" fmla="*/ 353137 h 6858000"/>
              <a:gd name="connsiteX128" fmla="*/ 55970 w 1364418"/>
              <a:gd name="connsiteY128" fmla="*/ 321428 h 6858000"/>
              <a:gd name="connsiteX129" fmla="*/ 57061 w 1364418"/>
              <a:gd name="connsiteY129" fmla="*/ 275771 h 6858000"/>
              <a:gd name="connsiteX130" fmla="*/ 74088 w 1364418"/>
              <a:gd name="connsiteY130" fmla="*/ 212860 h 6858000"/>
              <a:gd name="connsiteX131" fmla="*/ 65798 w 1364418"/>
              <a:gd name="connsiteY131" fmla="*/ 144983 h 6858000"/>
              <a:gd name="connsiteX132" fmla="*/ 78082 w 1364418"/>
              <a:gd name="connsiteY132" fmla="*/ 55288 h 6858000"/>
              <a:gd name="connsiteX133" fmla="*/ 37636 w 1364418"/>
              <a:gd name="connsiteY133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317792 w 1364418"/>
              <a:gd name="connsiteY10" fmla="*/ 6324679 h 6858000"/>
              <a:gd name="connsiteX11" fmla="*/ 278227 w 1364418"/>
              <a:gd name="connsiteY11" fmla="*/ 6280046 h 6858000"/>
              <a:gd name="connsiteX12" fmla="*/ 288000 w 1364418"/>
              <a:gd name="connsiteY12" fmla="*/ 6252834 h 6858000"/>
              <a:gd name="connsiteX13" fmla="*/ 265992 w 1364418"/>
              <a:gd name="connsiteY13" fmla="*/ 6202459 h 6858000"/>
              <a:gd name="connsiteX14" fmla="*/ 264790 w 1364418"/>
              <a:gd name="connsiteY14" fmla="*/ 6153037 h 6858000"/>
              <a:gd name="connsiteX15" fmla="*/ 280205 w 1364418"/>
              <a:gd name="connsiteY15" fmla="*/ 6078132 h 6858000"/>
              <a:gd name="connsiteX16" fmla="*/ 267592 w 1364418"/>
              <a:gd name="connsiteY16" fmla="*/ 6028119 h 6858000"/>
              <a:gd name="connsiteX17" fmla="*/ 252821 w 1364418"/>
              <a:gd name="connsiteY17" fmla="*/ 5926735 h 6858000"/>
              <a:gd name="connsiteX18" fmla="*/ 302333 w 1364418"/>
              <a:gd name="connsiteY18" fmla="*/ 5712857 h 6858000"/>
              <a:gd name="connsiteX19" fmla="*/ 332131 w 1364418"/>
              <a:gd name="connsiteY19" fmla="*/ 5660491 h 6858000"/>
              <a:gd name="connsiteX20" fmla="*/ 341254 w 1364418"/>
              <a:gd name="connsiteY20" fmla="*/ 5563435 h 6858000"/>
              <a:gd name="connsiteX21" fmla="*/ 368130 w 1364418"/>
              <a:gd name="connsiteY21" fmla="*/ 5437125 h 6858000"/>
              <a:gd name="connsiteX22" fmla="*/ 381698 w 1364418"/>
              <a:gd name="connsiteY22" fmla="*/ 5396260 h 6858000"/>
              <a:gd name="connsiteX23" fmla="*/ 397679 w 1364418"/>
              <a:gd name="connsiteY23" fmla="*/ 5330009 h 6858000"/>
              <a:gd name="connsiteX24" fmla="*/ 431172 w 1364418"/>
              <a:gd name="connsiteY24" fmla="*/ 5273739 h 6858000"/>
              <a:gd name="connsiteX25" fmla="*/ 440771 w 1364418"/>
              <a:gd name="connsiteY25" fmla="*/ 5241779 h 6858000"/>
              <a:gd name="connsiteX26" fmla="*/ 451997 w 1364418"/>
              <a:gd name="connsiteY26" fmla="*/ 5225268 h 6858000"/>
              <a:gd name="connsiteX27" fmla="*/ 453017 w 1364418"/>
              <a:gd name="connsiteY27" fmla="*/ 5217684 h 6858000"/>
              <a:gd name="connsiteX28" fmla="*/ 460358 w 1364418"/>
              <a:gd name="connsiteY28" fmla="*/ 5193377 h 6858000"/>
              <a:gd name="connsiteX29" fmla="*/ 463661 w 1364418"/>
              <a:gd name="connsiteY29" fmla="*/ 5179288 h 6858000"/>
              <a:gd name="connsiteX30" fmla="*/ 464645 w 1364418"/>
              <a:gd name="connsiteY30" fmla="*/ 5173621 h 6858000"/>
              <a:gd name="connsiteX31" fmla="*/ 460279 w 1364418"/>
              <a:gd name="connsiteY31" fmla="*/ 5159961 h 6858000"/>
              <a:gd name="connsiteX32" fmla="*/ 466956 w 1364418"/>
              <a:gd name="connsiteY32" fmla="*/ 5144295 h 6858000"/>
              <a:gd name="connsiteX33" fmla="*/ 463889 w 1364418"/>
              <a:gd name="connsiteY33" fmla="*/ 5125185 h 6858000"/>
              <a:gd name="connsiteX34" fmla="*/ 470719 w 1364418"/>
              <a:gd name="connsiteY34" fmla="*/ 5121884 h 6858000"/>
              <a:gd name="connsiteX35" fmla="*/ 477755 w 1364418"/>
              <a:gd name="connsiteY35" fmla="*/ 5067850 h 6858000"/>
              <a:gd name="connsiteX36" fmla="*/ 480486 w 1364418"/>
              <a:gd name="connsiteY36" fmla="*/ 5060861 h 6858000"/>
              <a:gd name="connsiteX37" fmla="*/ 477190 w 1364418"/>
              <a:gd name="connsiteY37" fmla="*/ 5034192 h 6858000"/>
              <a:gd name="connsiteX38" fmla="*/ 478744 w 1364418"/>
              <a:gd name="connsiteY38" fmla="*/ 4993030 h 6858000"/>
              <a:gd name="connsiteX39" fmla="*/ 485653 w 1364418"/>
              <a:gd name="connsiteY39" fmla="*/ 4946844 h 6858000"/>
              <a:gd name="connsiteX40" fmla="*/ 481509 w 1364418"/>
              <a:gd name="connsiteY40" fmla="*/ 4932692 h 6858000"/>
              <a:gd name="connsiteX41" fmla="*/ 496912 w 1364418"/>
              <a:gd name="connsiteY41" fmla="*/ 4858827 h 6858000"/>
              <a:gd name="connsiteX42" fmla="*/ 502815 w 1364418"/>
              <a:gd name="connsiteY42" fmla="*/ 4821170 h 6858000"/>
              <a:gd name="connsiteX43" fmla="*/ 507548 w 1364418"/>
              <a:gd name="connsiteY43" fmla="*/ 4780965 h 6858000"/>
              <a:gd name="connsiteX44" fmla="*/ 508841 w 1364418"/>
              <a:gd name="connsiteY44" fmla="*/ 4750867 h 6858000"/>
              <a:gd name="connsiteX45" fmla="*/ 506648 w 1364418"/>
              <a:gd name="connsiteY45" fmla="*/ 4690749 h 6858000"/>
              <a:gd name="connsiteX46" fmla="*/ 502128 w 1364418"/>
              <a:gd name="connsiteY46" fmla="*/ 4584173 h 6858000"/>
              <a:gd name="connsiteX47" fmla="*/ 497211 w 1364418"/>
              <a:gd name="connsiteY47" fmla="*/ 4444346 h 6858000"/>
              <a:gd name="connsiteX48" fmla="*/ 493776 w 1364418"/>
              <a:gd name="connsiteY48" fmla="*/ 4375228 h 6858000"/>
              <a:gd name="connsiteX49" fmla="*/ 474429 w 1364418"/>
              <a:gd name="connsiteY49" fmla="*/ 4214165 h 6858000"/>
              <a:gd name="connsiteX50" fmla="*/ 478502 w 1364418"/>
              <a:gd name="connsiteY50" fmla="*/ 4090296 h 6858000"/>
              <a:gd name="connsiteX51" fmla="*/ 463758 w 1364418"/>
              <a:gd name="connsiteY51" fmla="*/ 4033999 h 6858000"/>
              <a:gd name="connsiteX52" fmla="*/ 464907 w 1364418"/>
              <a:gd name="connsiteY52" fmla="*/ 4031933 h 6858000"/>
              <a:gd name="connsiteX53" fmla="*/ 463483 w 1364418"/>
              <a:gd name="connsiteY53" fmla="*/ 4013953 h 6858000"/>
              <a:gd name="connsiteX54" fmla="*/ 449778 w 1364418"/>
              <a:gd name="connsiteY54" fmla="*/ 3974753 h 6858000"/>
              <a:gd name="connsiteX55" fmla="*/ 451376 w 1364418"/>
              <a:gd name="connsiteY55" fmla="*/ 3969950 h 6858000"/>
              <a:gd name="connsiteX56" fmla="*/ 444798 w 1364418"/>
              <a:gd name="connsiteY56" fmla="*/ 3933779 h 6858000"/>
              <a:gd name="connsiteX57" fmla="*/ 446129 w 1364418"/>
              <a:gd name="connsiteY57" fmla="*/ 3933093 h 6858000"/>
              <a:gd name="connsiteX58" fmla="*/ 450483 w 1364418"/>
              <a:gd name="connsiteY58" fmla="*/ 3922082 h 6858000"/>
              <a:gd name="connsiteX59" fmla="*/ 455561 w 1364418"/>
              <a:gd name="connsiteY59" fmla="*/ 3901461 h 6858000"/>
              <a:gd name="connsiteX60" fmla="*/ 478155 w 1364418"/>
              <a:gd name="connsiteY60" fmla="*/ 3813873 h 6858000"/>
              <a:gd name="connsiteX61" fmla="*/ 477580 w 1364418"/>
              <a:gd name="connsiteY61" fmla="*/ 3806161 h 6858000"/>
              <a:gd name="connsiteX62" fmla="*/ 477887 w 1364418"/>
              <a:gd name="connsiteY62" fmla="*/ 3805957 h 6858000"/>
              <a:gd name="connsiteX63" fmla="*/ 477914 w 1364418"/>
              <a:gd name="connsiteY63" fmla="*/ 3797724 h 6858000"/>
              <a:gd name="connsiteX64" fmla="*/ 476529 w 1364418"/>
              <a:gd name="connsiteY64" fmla="*/ 3792098 h 6858000"/>
              <a:gd name="connsiteX65" fmla="*/ 475413 w 1364418"/>
              <a:gd name="connsiteY65" fmla="*/ 3777135 h 6858000"/>
              <a:gd name="connsiteX66" fmla="*/ 477146 w 1364418"/>
              <a:gd name="connsiteY66" fmla="*/ 3771656 h 6858000"/>
              <a:gd name="connsiteX67" fmla="*/ 480889 w 1364418"/>
              <a:gd name="connsiteY67" fmla="*/ 3769007 h 6858000"/>
              <a:gd name="connsiteX68" fmla="*/ 480355 w 1364418"/>
              <a:gd name="connsiteY68" fmla="*/ 3767709 h 6858000"/>
              <a:gd name="connsiteX69" fmla="*/ 489051 w 1364418"/>
              <a:gd name="connsiteY69" fmla="*/ 3738082 h 6858000"/>
              <a:gd name="connsiteX70" fmla="*/ 496397 w 1364418"/>
              <a:gd name="connsiteY70" fmla="*/ 3673397 h 6858000"/>
              <a:gd name="connsiteX71" fmla="*/ 495693 w 1364418"/>
              <a:gd name="connsiteY71" fmla="*/ 3637109 h 6858000"/>
              <a:gd name="connsiteX72" fmla="*/ 499136 w 1364418"/>
              <a:gd name="connsiteY72" fmla="*/ 3536883 h 6858000"/>
              <a:gd name="connsiteX73" fmla="*/ 506674 w 1364418"/>
              <a:gd name="connsiteY73" fmla="*/ 3435652 h 6858000"/>
              <a:gd name="connsiteX74" fmla="*/ 508345 w 1364418"/>
              <a:gd name="connsiteY74" fmla="*/ 3307769 h 6858000"/>
              <a:gd name="connsiteX75" fmla="*/ 525908 w 1364418"/>
              <a:gd name="connsiteY75" fmla="*/ 3250522 h 6858000"/>
              <a:gd name="connsiteX76" fmla="*/ 526333 w 1364418"/>
              <a:gd name="connsiteY76" fmla="*/ 3229163 h 6858000"/>
              <a:gd name="connsiteX77" fmla="*/ 528156 w 1364418"/>
              <a:gd name="connsiteY77" fmla="*/ 3217217 h 6858000"/>
              <a:gd name="connsiteX78" fmla="*/ 514991 w 1364418"/>
              <a:gd name="connsiteY78" fmla="*/ 3183755 h 6858000"/>
              <a:gd name="connsiteX79" fmla="*/ 515492 w 1364418"/>
              <a:gd name="connsiteY79" fmla="*/ 3178642 h 6858000"/>
              <a:gd name="connsiteX80" fmla="*/ 503092 w 1364418"/>
              <a:gd name="connsiteY80" fmla="*/ 3158586 h 6858000"/>
              <a:gd name="connsiteX81" fmla="*/ 488277 w 1364418"/>
              <a:gd name="connsiteY81" fmla="*/ 3129034 h 6858000"/>
              <a:gd name="connsiteX82" fmla="*/ 488942 w 1364418"/>
              <a:gd name="connsiteY82" fmla="*/ 3126682 h 6858000"/>
              <a:gd name="connsiteX83" fmla="*/ 479810 w 1364418"/>
              <a:gd name="connsiteY83" fmla="*/ 3114519 h 6858000"/>
              <a:gd name="connsiteX84" fmla="*/ 466419 w 1364418"/>
              <a:gd name="connsiteY84" fmla="*/ 3106272 h 6858000"/>
              <a:gd name="connsiteX85" fmla="*/ 439149 w 1364418"/>
              <a:gd name="connsiteY85" fmla="*/ 2958185 h 6858000"/>
              <a:gd name="connsiteX86" fmla="*/ 381763 w 1364418"/>
              <a:gd name="connsiteY86" fmla="*/ 2762989 h 6858000"/>
              <a:gd name="connsiteX87" fmla="*/ 330681 w 1364418"/>
              <a:gd name="connsiteY87" fmla="*/ 2554718 h 6858000"/>
              <a:gd name="connsiteX88" fmla="*/ 310775 w 1364418"/>
              <a:gd name="connsiteY88" fmla="*/ 2485734 h 6858000"/>
              <a:gd name="connsiteX89" fmla="*/ 301498 w 1364418"/>
              <a:gd name="connsiteY89" fmla="*/ 2447068 h 6858000"/>
              <a:gd name="connsiteX90" fmla="*/ 288459 w 1364418"/>
              <a:gd name="connsiteY90" fmla="*/ 2425819 h 6858000"/>
              <a:gd name="connsiteX91" fmla="*/ 294458 w 1364418"/>
              <a:gd name="connsiteY91" fmla="*/ 2402874 h 6858000"/>
              <a:gd name="connsiteX92" fmla="*/ 297070 w 1364418"/>
              <a:gd name="connsiteY92" fmla="*/ 2381443 h 6858000"/>
              <a:gd name="connsiteX93" fmla="*/ 273399 w 1364418"/>
              <a:gd name="connsiteY93" fmla="*/ 2261920 h 6858000"/>
              <a:gd name="connsiteX94" fmla="*/ 263286 w 1364418"/>
              <a:gd name="connsiteY94" fmla="*/ 2195378 h 6858000"/>
              <a:gd name="connsiteX95" fmla="*/ 247503 w 1364418"/>
              <a:gd name="connsiteY95" fmla="*/ 2155135 h 6858000"/>
              <a:gd name="connsiteX96" fmla="*/ 244961 w 1364418"/>
              <a:gd name="connsiteY96" fmla="*/ 2118008 h 6858000"/>
              <a:gd name="connsiteX97" fmla="*/ 245954 w 1364418"/>
              <a:gd name="connsiteY97" fmla="*/ 2050531 h 6858000"/>
              <a:gd name="connsiteX98" fmla="*/ 237760 w 1364418"/>
              <a:gd name="connsiteY98" fmla="*/ 1963269 h 6858000"/>
              <a:gd name="connsiteX99" fmla="*/ 218938 w 1364418"/>
              <a:gd name="connsiteY99" fmla="*/ 1906352 h 6858000"/>
              <a:gd name="connsiteX100" fmla="*/ 195495 w 1364418"/>
              <a:gd name="connsiteY100" fmla="*/ 1861531 h 6858000"/>
              <a:gd name="connsiteX101" fmla="*/ 149294 w 1364418"/>
              <a:gd name="connsiteY101" fmla="*/ 1732919 h 6858000"/>
              <a:gd name="connsiteX102" fmla="*/ 121605 w 1364418"/>
              <a:gd name="connsiteY102" fmla="*/ 1663540 h 6858000"/>
              <a:gd name="connsiteX103" fmla="*/ 120731 w 1364418"/>
              <a:gd name="connsiteY103" fmla="*/ 1615777 h 6858000"/>
              <a:gd name="connsiteX104" fmla="*/ 101526 w 1364418"/>
              <a:gd name="connsiteY104" fmla="*/ 1563678 h 6858000"/>
              <a:gd name="connsiteX105" fmla="*/ 114606 w 1364418"/>
              <a:gd name="connsiteY105" fmla="*/ 1519474 h 6858000"/>
              <a:gd name="connsiteX106" fmla="*/ 107348 w 1364418"/>
              <a:gd name="connsiteY106" fmla="*/ 1477995 h 6858000"/>
              <a:gd name="connsiteX107" fmla="*/ 93433 w 1364418"/>
              <a:gd name="connsiteY107" fmla="*/ 1373769 h 6858000"/>
              <a:gd name="connsiteX108" fmla="*/ 101740 w 1364418"/>
              <a:gd name="connsiteY108" fmla="*/ 1307086 h 6858000"/>
              <a:gd name="connsiteX109" fmla="*/ 102928 w 1364418"/>
              <a:gd name="connsiteY109" fmla="*/ 1189033 h 6858000"/>
              <a:gd name="connsiteX110" fmla="*/ 107613 w 1364418"/>
              <a:gd name="connsiteY110" fmla="*/ 1168288 h 6858000"/>
              <a:gd name="connsiteX111" fmla="*/ 99895 w 1364418"/>
              <a:gd name="connsiteY111" fmla="*/ 1142577 h 6858000"/>
              <a:gd name="connsiteX112" fmla="*/ 89201 w 1364418"/>
              <a:gd name="connsiteY112" fmla="*/ 1088484 h 6858000"/>
              <a:gd name="connsiteX113" fmla="*/ 77937 w 1364418"/>
              <a:gd name="connsiteY113" fmla="*/ 1016103 h 6858000"/>
              <a:gd name="connsiteX114" fmla="*/ 79393 w 1364418"/>
              <a:gd name="connsiteY114" fmla="*/ 954054 h 6858000"/>
              <a:gd name="connsiteX115" fmla="*/ 90309 w 1364418"/>
              <a:gd name="connsiteY115" fmla="*/ 921368 h 6858000"/>
              <a:gd name="connsiteX116" fmla="*/ 74258 w 1364418"/>
              <a:gd name="connsiteY116" fmla="*/ 896999 h 6858000"/>
              <a:gd name="connsiteX117" fmla="*/ 43666 w 1364418"/>
              <a:gd name="connsiteY117" fmla="*/ 821517 h 6858000"/>
              <a:gd name="connsiteX118" fmla="*/ 22616 w 1364418"/>
              <a:gd name="connsiteY118" fmla="*/ 751353 h 6858000"/>
              <a:gd name="connsiteX119" fmla="*/ 22174 w 1364418"/>
              <a:gd name="connsiteY119" fmla="*/ 721230 h 6858000"/>
              <a:gd name="connsiteX120" fmla="*/ 7845 w 1364418"/>
              <a:gd name="connsiteY120" fmla="*/ 681659 h 6858000"/>
              <a:gd name="connsiteX121" fmla="*/ 31306 w 1364418"/>
              <a:gd name="connsiteY121" fmla="*/ 619315 h 6858000"/>
              <a:gd name="connsiteX122" fmla="*/ 15184 w 1364418"/>
              <a:gd name="connsiteY122" fmla="*/ 585934 h 6858000"/>
              <a:gd name="connsiteX123" fmla="*/ 22258 w 1364418"/>
              <a:gd name="connsiteY123" fmla="*/ 538948 h 6858000"/>
              <a:gd name="connsiteX124" fmla="*/ 26166 w 1364418"/>
              <a:gd name="connsiteY124" fmla="*/ 525163 h 6858000"/>
              <a:gd name="connsiteX125" fmla="*/ 52290 w 1364418"/>
              <a:gd name="connsiteY125" fmla="*/ 446567 h 6858000"/>
              <a:gd name="connsiteX126" fmla="*/ 51538 w 1364418"/>
              <a:gd name="connsiteY126" fmla="*/ 393828 h 6858000"/>
              <a:gd name="connsiteX127" fmla="*/ 51368 w 1364418"/>
              <a:gd name="connsiteY127" fmla="*/ 353137 h 6858000"/>
              <a:gd name="connsiteX128" fmla="*/ 55970 w 1364418"/>
              <a:gd name="connsiteY128" fmla="*/ 321428 h 6858000"/>
              <a:gd name="connsiteX129" fmla="*/ 57061 w 1364418"/>
              <a:gd name="connsiteY129" fmla="*/ 275771 h 6858000"/>
              <a:gd name="connsiteX130" fmla="*/ 74088 w 1364418"/>
              <a:gd name="connsiteY130" fmla="*/ 212860 h 6858000"/>
              <a:gd name="connsiteX131" fmla="*/ 65798 w 1364418"/>
              <a:gd name="connsiteY131" fmla="*/ 144983 h 6858000"/>
              <a:gd name="connsiteX132" fmla="*/ 78082 w 1364418"/>
              <a:gd name="connsiteY132" fmla="*/ 55288 h 6858000"/>
              <a:gd name="connsiteX133" fmla="*/ 37636 w 1364418"/>
              <a:gd name="connsiteY133" fmla="*/ 0 h 6858000"/>
              <a:gd name="connsiteX0" fmla="*/ 37636 w 1364418"/>
              <a:gd name="connsiteY0" fmla="*/ 0 h 6889521"/>
              <a:gd name="connsiteX1" fmla="*/ 1364418 w 1364418"/>
              <a:gd name="connsiteY1" fmla="*/ 0 h 6889521"/>
              <a:gd name="connsiteX2" fmla="*/ 1364418 w 1364418"/>
              <a:gd name="connsiteY2" fmla="*/ 6858000 h 6889521"/>
              <a:gd name="connsiteX3" fmla="*/ 101112 w 1364418"/>
              <a:gd name="connsiteY3" fmla="*/ 6857735 h 6889521"/>
              <a:gd name="connsiteX4" fmla="*/ 222208 w 1364418"/>
              <a:gd name="connsiteY4" fmla="*/ 6882355 h 6889521"/>
              <a:gd name="connsiteX5" fmla="*/ 209564 w 1364418"/>
              <a:gd name="connsiteY5" fmla="*/ 6777899 h 6889521"/>
              <a:gd name="connsiteX6" fmla="*/ 240339 w 1364418"/>
              <a:gd name="connsiteY6" fmla="*/ 6711686 h 6889521"/>
              <a:gd name="connsiteX7" fmla="*/ 286686 w 1364418"/>
              <a:gd name="connsiteY7" fmla="*/ 6664994 h 6889521"/>
              <a:gd name="connsiteX8" fmla="*/ 339152 w 1364418"/>
              <a:gd name="connsiteY8" fmla="*/ 6471804 h 6889521"/>
              <a:gd name="connsiteX9" fmla="*/ 334570 w 1364418"/>
              <a:gd name="connsiteY9" fmla="*/ 6389835 h 6889521"/>
              <a:gd name="connsiteX10" fmla="*/ 317792 w 1364418"/>
              <a:gd name="connsiteY10" fmla="*/ 6324679 h 6889521"/>
              <a:gd name="connsiteX11" fmla="*/ 278227 w 1364418"/>
              <a:gd name="connsiteY11" fmla="*/ 6280046 h 6889521"/>
              <a:gd name="connsiteX12" fmla="*/ 288000 w 1364418"/>
              <a:gd name="connsiteY12" fmla="*/ 6252834 h 6889521"/>
              <a:gd name="connsiteX13" fmla="*/ 265992 w 1364418"/>
              <a:gd name="connsiteY13" fmla="*/ 6202459 h 6889521"/>
              <a:gd name="connsiteX14" fmla="*/ 264790 w 1364418"/>
              <a:gd name="connsiteY14" fmla="*/ 6153037 h 6889521"/>
              <a:gd name="connsiteX15" fmla="*/ 280205 w 1364418"/>
              <a:gd name="connsiteY15" fmla="*/ 6078132 h 6889521"/>
              <a:gd name="connsiteX16" fmla="*/ 267592 w 1364418"/>
              <a:gd name="connsiteY16" fmla="*/ 6028119 h 6889521"/>
              <a:gd name="connsiteX17" fmla="*/ 252821 w 1364418"/>
              <a:gd name="connsiteY17" fmla="*/ 5926735 h 6889521"/>
              <a:gd name="connsiteX18" fmla="*/ 302333 w 1364418"/>
              <a:gd name="connsiteY18" fmla="*/ 5712857 h 6889521"/>
              <a:gd name="connsiteX19" fmla="*/ 332131 w 1364418"/>
              <a:gd name="connsiteY19" fmla="*/ 5660491 h 6889521"/>
              <a:gd name="connsiteX20" fmla="*/ 341254 w 1364418"/>
              <a:gd name="connsiteY20" fmla="*/ 5563435 h 6889521"/>
              <a:gd name="connsiteX21" fmla="*/ 368130 w 1364418"/>
              <a:gd name="connsiteY21" fmla="*/ 5437125 h 6889521"/>
              <a:gd name="connsiteX22" fmla="*/ 381698 w 1364418"/>
              <a:gd name="connsiteY22" fmla="*/ 5396260 h 6889521"/>
              <a:gd name="connsiteX23" fmla="*/ 397679 w 1364418"/>
              <a:gd name="connsiteY23" fmla="*/ 5330009 h 6889521"/>
              <a:gd name="connsiteX24" fmla="*/ 431172 w 1364418"/>
              <a:gd name="connsiteY24" fmla="*/ 5273739 h 6889521"/>
              <a:gd name="connsiteX25" fmla="*/ 440771 w 1364418"/>
              <a:gd name="connsiteY25" fmla="*/ 5241779 h 6889521"/>
              <a:gd name="connsiteX26" fmla="*/ 451997 w 1364418"/>
              <a:gd name="connsiteY26" fmla="*/ 5225268 h 6889521"/>
              <a:gd name="connsiteX27" fmla="*/ 453017 w 1364418"/>
              <a:gd name="connsiteY27" fmla="*/ 5217684 h 6889521"/>
              <a:gd name="connsiteX28" fmla="*/ 460358 w 1364418"/>
              <a:gd name="connsiteY28" fmla="*/ 5193377 h 6889521"/>
              <a:gd name="connsiteX29" fmla="*/ 463661 w 1364418"/>
              <a:gd name="connsiteY29" fmla="*/ 5179288 h 6889521"/>
              <a:gd name="connsiteX30" fmla="*/ 464645 w 1364418"/>
              <a:gd name="connsiteY30" fmla="*/ 5173621 h 6889521"/>
              <a:gd name="connsiteX31" fmla="*/ 460279 w 1364418"/>
              <a:gd name="connsiteY31" fmla="*/ 5159961 h 6889521"/>
              <a:gd name="connsiteX32" fmla="*/ 466956 w 1364418"/>
              <a:gd name="connsiteY32" fmla="*/ 5144295 h 6889521"/>
              <a:gd name="connsiteX33" fmla="*/ 463889 w 1364418"/>
              <a:gd name="connsiteY33" fmla="*/ 5125185 h 6889521"/>
              <a:gd name="connsiteX34" fmla="*/ 470719 w 1364418"/>
              <a:gd name="connsiteY34" fmla="*/ 5121884 h 6889521"/>
              <a:gd name="connsiteX35" fmla="*/ 477755 w 1364418"/>
              <a:gd name="connsiteY35" fmla="*/ 5067850 h 6889521"/>
              <a:gd name="connsiteX36" fmla="*/ 480486 w 1364418"/>
              <a:gd name="connsiteY36" fmla="*/ 5060861 h 6889521"/>
              <a:gd name="connsiteX37" fmla="*/ 477190 w 1364418"/>
              <a:gd name="connsiteY37" fmla="*/ 5034192 h 6889521"/>
              <a:gd name="connsiteX38" fmla="*/ 478744 w 1364418"/>
              <a:gd name="connsiteY38" fmla="*/ 4993030 h 6889521"/>
              <a:gd name="connsiteX39" fmla="*/ 485653 w 1364418"/>
              <a:gd name="connsiteY39" fmla="*/ 4946844 h 6889521"/>
              <a:gd name="connsiteX40" fmla="*/ 481509 w 1364418"/>
              <a:gd name="connsiteY40" fmla="*/ 4932692 h 6889521"/>
              <a:gd name="connsiteX41" fmla="*/ 496912 w 1364418"/>
              <a:gd name="connsiteY41" fmla="*/ 4858827 h 6889521"/>
              <a:gd name="connsiteX42" fmla="*/ 502815 w 1364418"/>
              <a:gd name="connsiteY42" fmla="*/ 4821170 h 6889521"/>
              <a:gd name="connsiteX43" fmla="*/ 507548 w 1364418"/>
              <a:gd name="connsiteY43" fmla="*/ 4780965 h 6889521"/>
              <a:gd name="connsiteX44" fmla="*/ 508841 w 1364418"/>
              <a:gd name="connsiteY44" fmla="*/ 4750867 h 6889521"/>
              <a:gd name="connsiteX45" fmla="*/ 506648 w 1364418"/>
              <a:gd name="connsiteY45" fmla="*/ 4690749 h 6889521"/>
              <a:gd name="connsiteX46" fmla="*/ 502128 w 1364418"/>
              <a:gd name="connsiteY46" fmla="*/ 4584173 h 6889521"/>
              <a:gd name="connsiteX47" fmla="*/ 497211 w 1364418"/>
              <a:gd name="connsiteY47" fmla="*/ 4444346 h 6889521"/>
              <a:gd name="connsiteX48" fmla="*/ 493776 w 1364418"/>
              <a:gd name="connsiteY48" fmla="*/ 4375228 h 6889521"/>
              <a:gd name="connsiteX49" fmla="*/ 474429 w 1364418"/>
              <a:gd name="connsiteY49" fmla="*/ 4214165 h 6889521"/>
              <a:gd name="connsiteX50" fmla="*/ 478502 w 1364418"/>
              <a:gd name="connsiteY50" fmla="*/ 4090296 h 6889521"/>
              <a:gd name="connsiteX51" fmla="*/ 463758 w 1364418"/>
              <a:gd name="connsiteY51" fmla="*/ 4033999 h 6889521"/>
              <a:gd name="connsiteX52" fmla="*/ 464907 w 1364418"/>
              <a:gd name="connsiteY52" fmla="*/ 4031933 h 6889521"/>
              <a:gd name="connsiteX53" fmla="*/ 463483 w 1364418"/>
              <a:gd name="connsiteY53" fmla="*/ 4013953 h 6889521"/>
              <a:gd name="connsiteX54" fmla="*/ 449778 w 1364418"/>
              <a:gd name="connsiteY54" fmla="*/ 3974753 h 6889521"/>
              <a:gd name="connsiteX55" fmla="*/ 451376 w 1364418"/>
              <a:gd name="connsiteY55" fmla="*/ 3969950 h 6889521"/>
              <a:gd name="connsiteX56" fmla="*/ 444798 w 1364418"/>
              <a:gd name="connsiteY56" fmla="*/ 3933779 h 6889521"/>
              <a:gd name="connsiteX57" fmla="*/ 446129 w 1364418"/>
              <a:gd name="connsiteY57" fmla="*/ 3933093 h 6889521"/>
              <a:gd name="connsiteX58" fmla="*/ 450483 w 1364418"/>
              <a:gd name="connsiteY58" fmla="*/ 3922082 h 6889521"/>
              <a:gd name="connsiteX59" fmla="*/ 455561 w 1364418"/>
              <a:gd name="connsiteY59" fmla="*/ 3901461 h 6889521"/>
              <a:gd name="connsiteX60" fmla="*/ 478155 w 1364418"/>
              <a:gd name="connsiteY60" fmla="*/ 3813873 h 6889521"/>
              <a:gd name="connsiteX61" fmla="*/ 477580 w 1364418"/>
              <a:gd name="connsiteY61" fmla="*/ 3806161 h 6889521"/>
              <a:gd name="connsiteX62" fmla="*/ 477887 w 1364418"/>
              <a:gd name="connsiteY62" fmla="*/ 3805957 h 6889521"/>
              <a:gd name="connsiteX63" fmla="*/ 477914 w 1364418"/>
              <a:gd name="connsiteY63" fmla="*/ 3797724 h 6889521"/>
              <a:gd name="connsiteX64" fmla="*/ 476529 w 1364418"/>
              <a:gd name="connsiteY64" fmla="*/ 3792098 h 6889521"/>
              <a:gd name="connsiteX65" fmla="*/ 475413 w 1364418"/>
              <a:gd name="connsiteY65" fmla="*/ 3777135 h 6889521"/>
              <a:gd name="connsiteX66" fmla="*/ 477146 w 1364418"/>
              <a:gd name="connsiteY66" fmla="*/ 3771656 h 6889521"/>
              <a:gd name="connsiteX67" fmla="*/ 480889 w 1364418"/>
              <a:gd name="connsiteY67" fmla="*/ 3769007 h 6889521"/>
              <a:gd name="connsiteX68" fmla="*/ 480355 w 1364418"/>
              <a:gd name="connsiteY68" fmla="*/ 3767709 h 6889521"/>
              <a:gd name="connsiteX69" fmla="*/ 489051 w 1364418"/>
              <a:gd name="connsiteY69" fmla="*/ 3738082 h 6889521"/>
              <a:gd name="connsiteX70" fmla="*/ 496397 w 1364418"/>
              <a:gd name="connsiteY70" fmla="*/ 3673397 h 6889521"/>
              <a:gd name="connsiteX71" fmla="*/ 495693 w 1364418"/>
              <a:gd name="connsiteY71" fmla="*/ 3637109 h 6889521"/>
              <a:gd name="connsiteX72" fmla="*/ 499136 w 1364418"/>
              <a:gd name="connsiteY72" fmla="*/ 3536883 h 6889521"/>
              <a:gd name="connsiteX73" fmla="*/ 506674 w 1364418"/>
              <a:gd name="connsiteY73" fmla="*/ 3435652 h 6889521"/>
              <a:gd name="connsiteX74" fmla="*/ 508345 w 1364418"/>
              <a:gd name="connsiteY74" fmla="*/ 3307769 h 6889521"/>
              <a:gd name="connsiteX75" fmla="*/ 525908 w 1364418"/>
              <a:gd name="connsiteY75" fmla="*/ 3250522 h 6889521"/>
              <a:gd name="connsiteX76" fmla="*/ 526333 w 1364418"/>
              <a:gd name="connsiteY76" fmla="*/ 3229163 h 6889521"/>
              <a:gd name="connsiteX77" fmla="*/ 528156 w 1364418"/>
              <a:gd name="connsiteY77" fmla="*/ 3217217 h 6889521"/>
              <a:gd name="connsiteX78" fmla="*/ 514991 w 1364418"/>
              <a:gd name="connsiteY78" fmla="*/ 3183755 h 6889521"/>
              <a:gd name="connsiteX79" fmla="*/ 515492 w 1364418"/>
              <a:gd name="connsiteY79" fmla="*/ 3178642 h 6889521"/>
              <a:gd name="connsiteX80" fmla="*/ 503092 w 1364418"/>
              <a:gd name="connsiteY80" fmla="*/ 3158586 h 6889521"/>
              <a:gd name="connsiteX81" fmla="*/ 488277 w 1364418"/>
              <a:gd name="connsiteY81" fmla="*/ 3129034 h 6889521"/>
              <a:gd name="connsiteX82" fmla="*/ 488942 w 1364418"/>
              <a:gd name="connsiteY82" fmla="*/ 3126682 h 6889521"/>
              <a:gd name="connsiteX83" fmla="*/ 479810 w 1364418"/>
              <a:gd name="connsiteY83" fmla="*/ 3114519 h 6889521"/>
              <a:gd name="connsiteX84" fmla="*/ 466419 w 1364418"/>
              <a:gd name="connsiteY84" fmla="*/ 3106272 h 6889521"/>
              <a:gd name="connsiteX85" fmla="*/ 439149 w 1364418"/>
              <a:gd name="connsiteY85" fmla="*/ 2958185 h 6889521"/>
              <a:gd name="connsiteX86" fmla="*/ 381763 w 1364418"/>
              <a:gd name="connsiteY86" fmla="*/ 2762989 h 6889521"/>
              <a:gd name="connsiteX87" fmla="*/ 330681 w 1364418"/>
              <a:gd name="connsiteY87" fmla="*/ 2554718 h 6889521"/>
              <a:gd name="connsiteX88" fmla="*/ 310775 w 1364418"/>
              <a:gd name="connsiteY88" fmla="*/ 2485734 h 6889521"/>
              <a:gd name="connsiteX89" fmla="*/ 301498 w 1364418"/>
              <a:gd name="connsiteY89" fmla="*/ 2447068 h 6889521"/>
              <a:gd name="connsiteX90" fmla="*/ 288459 w 1364418"/>
              <a:gd name="connsiteY90" fmla="*/ 2425819 h 6889521"/>
              <a:gd name="connsiteX91" fmla="*/ 294458 w 1364418"/>
              <a:gd name="connsiteY91" fmla="*/ 2402874 h 6889521"/>
              <a:gd name="connsiteX92" fmla="*/ 297070 w 1364418"/>
              <a:gd name="connsiteY92" fmla="*/ 2381443 h 6889521"/>
              <a:gd name="connsiteX93" fmla="*/ 273399 w 1364418"/>
              <a:gd name="connsiteY93" fmla="*/ 2261920 h 6889521"/>
              <a:gd name="connsiteX94" fmla="*/ 263286 w 1364418"/>
              <a:gd name="connsiteY94" fmla="*/ 2195378 h 6889521"/>
              <a:gd name="connsiteX95" fmla="*/ 247503 w 1364418"/>
              <a:gd name="connsiteY95" fmla="*/ 2155135 h 6889521"/>
              <a:gd name="connsiteX96" fmla="*/ 244961 w 1364418"/>
              <a:gd name="connsiteY96" fmla="*/ 2118008 h 6889521"/>
              <a:gd name="connsiteX97" fmla="*/ 245954 w 1364418"/>
              <a:gd name="connsiteY97" fmla="*/ 2050531 h 6889521"/>
              <a:gd name="connsiteX98" fmla="*/ 237760 w 1364418"/>
              <a:gd name="connsiteY98" fmla="*/ 1963269 h 6889521"/>
              <a:gd name="connsiteX99" fmla="*/ 218938 w 1364418"/>
              <a:gd name="connsiteY99" fmla="*/ 1906352 h 6889521"/>
              <a:gd name="connsiteX100" fmla="*/ 195495 w 1364418"/>
              <a:gd name="connsiteY100" fmla="*/ 1861531 h 6889521"/>
              <a:gd name="connsiteX101" fmla="*/ 149294 w 1364418"/>
              <a:gd name="connsiteY101" fmla="*/ 1732919 h 6889521"/>
              <a:gd name="connsiteX102" fmla="*/ 121605 w 1364418"/>
              <a:gd name="connsiteY102" fmla="*/ 1663540 h 6889521"/>
              <a:gd name="connsiteX103" fmla="*/ 120731 w 1364418"/>
              <a:gd name="connsiteY103" fmla="*/ 1615777 h 6889521"/>
              <a:gd name="connsiteX104" fmla="*/ 101526 w 1364418"/>
              <a:gd name="connsiteY104" fmla="*/ 1563678 h 6889521"/>
              <a:gd name="connsiteX105" fmla="*/ 114606 w 1364418"/>
              <a:gd name="connsiteY105" fmla="*/ 1519474 h 6889521"/>
              <a:gd name="connsiteX106" fmla="*/ 107348 w 1364418"/>
              <a:gd name="connsiteY106" fmla="*/ 1477995 h 6889521"/>
              <a:gd name="connsiteX107" fmla="*/ 93433 w 1364418"/>
              <a:gd name="connsiteY107" fmla="*/ 1373769 h 6889521"/>
              <a:gd name="connsiteX108" fmla="*/ 101740 w 1364418"/>
              <a:gd name="connsiteY108" fmla="*/ 1307086 h 6889521"/>
              <a:gd name="connsiteX109" fmla="*/ 102928 w 1364418"/>
              <a:gd name="connsiteY109" fmla="*/ 1189033 h 6889521"/>
              <a:gd name="connsiteX110" fmla="*/ 107613 w 1364418"/>
              <a:gd name="connsiteY110" fmla="*/ 1168288 h 6889521"/>
              <a:gd name="connsiteX111" fmla="*/ 99895 w 1364418"/>
              <a:gd name="connsiteY111" fmla="*/ 1142577 h 6889521"/>
              <a:gd name="connsiteX112" fmla="*/ 89201 w 1364418"/>
              <a:gd name="connsiteY112" fmla="*/ 1088484 h 6889521"/>
              <a:gd name="connsiteX113" fmla="*/ 77937 w 1364418"/>
              <a:gd name="connsiteY113" fmla="*/ 1016103 h 6889521"/>
              <a:gd name="connsiteX114" fmla="*/ 79393 w 1364418"/>
              <a:gd name="connsiteY114" fmla="*/ 954054 h 6889521"/>
              <a:gd name="connsiteX115" fmla="*/ 90309 w 1364418"/>
              <a:gd name="connsiteY115" fmla="*/ 921368 h 6889521"/>
              <a:gd name="connsiteX116" fmla="*/ 74258 w 1364418"/>
              <a:gd name="connsiteY116" fmla="*/ 896999 h 6889521"/>
              <a:gd name="connsiteX117" fmla="*/ 43666 w 1364418"/>
              <a:gd name="connsiteY117" fmla="*/ 821517 h 6889521"/>
              <a:gd name="connsiteX118" fmla="*/ 22616 w 1364418"/>
              <a:gd name="connsiteY118" fmla="*/ 751353 h 6889521"/>
              <a:gd name="connsiteX119" fmla="*/ 22174 w 1364418"/>
              <a:gd name="connsiteY119" fmla="*/ 721230 h 6889521"/>
              <a:gd name="connsiteX120" fmla="*/ 7845 w 1364418"/>
              <a:gd name="connsiteY120" fmla="*/ 681659 h 6889521"/>
              <a:gd name="connsiteX121" fmla="*/ 31306 w 1364418"/>
              <a:gd name="connsiteY121" fmla="*/ 619315 h 6889521"/>
              <a:gd name="connsiteX122" fmla="*/ 15184 w 1364418"/>
              <a:gd name="connsiteY122" fmla="*/ 585934 h 6889521"/>
              <a:gd name="connsiteX123" fmla="*/ 22258 w 1364418"/>
              <a:gd name="connsiteY123" fmla="*/ 538948 h 6889521"/>
              <a:gd name="connsiteX124" fmla="*/ 26166 w 1364418"/>
              <a:gd name="connsiteY124" fmla="*/ 525163 h 6889521"/>
              <a:gd name="connsiteX125" fmla="*/ 52290 w 1364418"/>
              <a:gd name="connsiteY125" fmla="*/ 446567 h 6889521"/>
              <a:gd name="connsiteX126" fmla="*/ 51538 w 1364418"/>
              <a:gd name="connsiteY126" fmla="*/ 393828 h 6889521"/>
              <a:gd name="connsiteX127" fmla="*/ 51368 w 1364418"/>
              <a:gd name="connsiteY127" fmla="*/ 353137 h 6889521"/>
              <a:gd name="connsiteX128" fmla="*/ 55970 w 1364418"/>
              <a:gd name="connsiteY128" fmla="*/ 321428 h 6889521"/>
              <a:gd name="connsiteX129" fmla="*/ 57061 w 1364418"/>
              <a:gd name="connsiteY129" fmla="*/ 275771 h 6889521"/>
              <a:gd name="connsiteX130" fmla="*/ 74088 w 1364418"/>
              <a:gd name="connsiteY130" fmla="*/ 212860 h 6889521"/>
              <a:gd name="connsiteX131" fmla="*/ 65798 w 1364418"/>
              <a:gd name="connsiteY131" fmla="*/ 144983 h 6889521"/>
              <a:gd name="connsiteX132" fmla="*/ 78082 w 1364418"/>
              <a:gd name="connsiteY132" fmla="*/ 55288 h 6889521"/>
              <a:gd name="connsiteX133" fmla="*/ 37636 w 1364418"/>
              <a:gd name="connsiteY133" fmla="*/ 0 h 6889521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64484 w 1364418"/>
              <a:gd name="connsiteY5" fmla="*/ 6716710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64484 w 1364418"/>
              <a:gd name="connsiteY5" fmla="*/ 6716710 h 6858000"/>
              <a:gd name="connsiteX6" fmla="*/ 280651 w 1364418"/>
              <a:gd name="connsiteY6" fmla="*/ 6639873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81996 w 1364418"/>
              <a:gd name="connsiteY4" fmla="*/ 6792972 h 6858000"/>
              <a:gd name="connsiteX5" fmla="*/ 264484 w 1364418"/>
              <a:gd name="connsiteY5" fmla="*/ 6716710 h 6858000"/>
              <a:gd name="connsiteX6" fmla="*/ 280651 w 1364418"/>
              <a:gd name="connsiteY6" fmla="*/ 6639873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1364418" h="6858000">
                <a:moveTo>
                  <a:pt x="37636" y="0"/>
                </a:moveTo>
                <a:lnTo>
                  <a:pt x="1364418" y="0"/>
                </a:lnTo>
                <a:lnTo>
                  <a:pt x="1364418" y="6858000"/>
                </a:lnTo>
                <a:lnTo>
                  <a:pt x="245974" y="6857735"/>
                </a:lnTo>
                <a:cubicBezTo>
                  <a:pt x="246649" y="6829312"/>
                  <a:pt x="258792" y="6817314"/>
                  <a:pt x="281996" y="6792972"/>
                </a:cubicBezTo>
                <a:cubicBezTo>
                  <a:pt x="288036" y="6763449"/>
                  <a:pt x="261498" y="6738121"/>
                  <a:pt x="264484" y="6716710"/>
                </a:cubicBezTo>
                <a:cubicBezTo>
                  <a:pt x="264597" y="6714739"/>
                  <a:pt x="280538" y="6641844"/>
                  <a:pt x="280651" y="6639873"/>
                </a:cubicBezTo>
                <a:cubicBezTo>
                  <a:pt x="296114" y="6596543"/>
                  <a:pt x="335196" y="6519339"/>
                  <a:pt x="339152" y="6471804"/>
                </a:cubicBezTo>
                <a:lnTo>
                  <a:pt x="334570" y="6389835"/>
                </a:lnTo>
                <a:cubicBezTo>
                  <a:pt x="334613" y="6357588"/>
                  <a:pt x="338883" y="6333072"/>
                  <a:pt x="317792" y="6324679"/>
                </a:cubicBezTo>
                <a:cubicBezTo>
                  <a:pt x="308402" y="6306381"/>
                  <a:pt x="279168" y="6293695"/>
                  <a:pt x="278227" y="6280046"/>
                </a:cubicBezTo>
                <a:cubicBezTo>
                  <a:pt x="281050" y="6269969"/>
                  <a:pt x="290039" y="6265765"/>
                  <a:pt x="288000" y="6252834"/>
                </a:cubicBezTo>
                <a:lnTo>
                  <a:pt x="265992" y="6202459"/>
                </a:lnTo>
                <a:cubicBezTo>
                  <a:pt x="264772" y="6196814"/>
                  <a:pt x="268092" y="6158095"/>
                  <a:pt x="264790" y="6153037"/>
                </a:cubicBezTo>
                <a:cubicBezTo>
                  <a:pt x="302335" y="6114354"/>
                  <a:pt x="260378" y="6128837"/>
                  <a:pt x="280205" y="6078132"/>
                </a:cubicBezTo>
                <a:cubicBezTo>
                  <a:pt x="283657" y="6049622"/>
                  <a:pt x="275724" y="6059673"/>
                  <a:pt x="267592" y="6028119"/>
                </a:cubicBezTo>
                <a:cubicBezTo>
                  <a:pt x="277113" y="5988572"/>
                  <a:pt x="234727" y="5976018"/>
                  <a:pt x="252821" y="5926735"/>
                </a:cubicBezTo>
                <a:cubicBezTo>
                  <a:pt x="290324" y="5823532"/>
                  <a:pt x="288016" y="5757776"/>
                  <a:pt x="302333" y="5712857"/>
                </a:cubicBezTo>
                <a:cubicBezTo>
                  <a:pt x="310258" y="5688518"/>
                  <a:pt x="328236" y="5675288"/>
                  <a:pt x="332131" y="5660491"/>
                </a:cubicBezTo>
                <a:cubicBezTo>
                  <a:pt x="345782" y="5622696"/>
                  <a:pt x="344964" y="5595787"/>
                  <a:pt x="341254" y="5563435"/>
                </a:cubicBezTo>
                <a:cubicBezTo>
                  <a:pt x="335745" y="5537661"/>
                  <a:pt x="359171" y="5479228"/>
                  <a:pt x="368130" y="5437125"/>
                </a:cubicBezTo>
                <a:cubicBezTo>
                  <a:pt x="379868" y="5399640"/>
                  <a:pt x="373836" y="5420657"/>
                  <a:pt x="381698" y="5396260"/>
                </a:cubicBezTo>
                <a:cubicBezTo>
                  <a:pt x="395995" y="5391935"/>
                  <a:pt x="389433" y="5350429"/>
                  <a:pt x="397679" y="5330009"/>
                </a:cubicBezTo>
                <a:cubicBezTo>
                  <a:pt x="405925" y="5309589"/>
                  <a:pt x="420210" y="5291626"/>
                  <a:pt x="431172" y="5273739"/>
                </a:cubicBezTo>
                <a:cubicBezTo>
                  <a:pt x="426568" y="5263245"/>
                  <a:pt x="432286" y="5253790"/>
                  <a:pt x="440771" y="5241779"/>
                </a:cubicBezTo>
                <a:lnTo>
                  <a:pt x="451997" y="5225268"/>
                </a:lnTo>
                <a:lnTo>
                  <a:pt x="453017" y="5217684"/>
                </a:lnTo>
                <a:cubicBezTo>
                  <a:pt x="455252" y="5208685"/>
                  <a:pt x="458044" y="5200600"/>
                  <a:pt x="460358" y="5193377"/>
                </a:cubicBezTo>
                <a:lnTo>
                  <a:pt x="463661" y="5179288"/>
                </a:lnTo>
                <a:lnTo>
                  <a:pt x="464645" y="5173621"/>
                </a:lnTo>
                <a:lnTo>
                  <a:pt x="460279" y="5159961"/>
                </a:lnTo>
                <a:lnTo>
                  <a:pt x="466956" y="5144295"/>
                </a:lnTo>
                <a:lnTo>
                  <a:pt x="463889" y="5125185"/>
                </a:lnTo>
                <a:cubicBezTo>
                  <a:pt x="466252" y="5124475"/>
                  <a:pt x="468554" y="5123363"/>
                  <a:pt x="470719" y="5121884"/>
                </a:cubicBezTo>
                <a:lnTo>
                  <a:pt x="477755" y="5067850"/>
                </a:lnTo>
                <a:lnTo>
                  <a:pt x="480486" y="5060861"/>
                </a:lnTo>
                <a:lnTo>
                  <a:pt x="477190" y="5034192"/>
                </a:lnTo>
                <a:cubicBezTo>
                  <a:pt x="476699" y="5019824"/>
                  <a:pt x="477403" y="5006180"/>
                  <a:pt x="478744" y="4993030"/>
                </a:cubicBezTo>
                <a:lnTo>
                  <a:pt x="485653" y="4946844"/>
                </a:lnTo>
                <a:lnTo>
                  <a:pt x="481509" y="4932692"/>
                </a:lnTo>
                <a:cubicBezTo>
                  <a:pt x="481214" y="4911802"/>
                  <a:pt x="495319" y="4880686"/>
                  <a:pt x="496912" y="4858827"/>
                </a:cubicBezTo>
                <a:lnTo>
                  <a:pt x="502815" y="4821170"/>
                </a:lnTo>
                <a:lnTo>
                  <a:pt x="507548" y="4780965"/>
                </a:lnTo>
                <a:lnTo>
                  <a:pt x="508841" y="4750867"/>
                </a:lnTo>
                <a:lnTo>
                  <a:pt x="506648" y="4690749"/>
                </a:lnTo>
                <a:cubicBezTo>
                  <a:pt x="512729" y="4654213"/>
                  <a:pt x="491337" y="4623546"/>
                  <a:pt x="502128" y="4584173"/>
                </a:cubicBezTo>
                <a:cubicBezTo>
                  <a:pt x="488693" y="4519562"/>
                  <a:pt x="492047" y="4501522"/>
                  <a:pt x="497211" y="4444346"/>
                </a:cubicBezTo>
                <a:cubicBezTo>
                  <a:pt x="511033" y="4454946"/>
                  <a:pt x="497584" y="4394050"/>
                  <a:pt x="493776" y="4375228"/>
                </a:cubicBezTo>
                <a:cubicBezTo>
                  <a:pt x="491426" y="4334791"/>
                  <a:pt x="480594" y="4270639"/>
                  <a:pt x="474429" y="4214165"/>
                </a:cubicBezTo>
                <a:cubicBezTo>
                  <a:pt x="465297" y="4170832"/>
                  <a:pt x="480280" y="4120324"/>
                  <a:pt x="478502" y="4090296"/>
                </a:cubicBezTo>
                <a:lnTo>
                  <a:pt x="463758" y="4033999"/>
                </a:lnTo>
                <a:lnTo>
                  <a:pt x="464907" y="4031933"/>
                </a:lnTo>
                <a:cubicBezTo>
                  <a:pt x="467040" y="4022997"/>
                  <a:pt x="465967" y="4017669"/>
                  <a:pt x="463483" y="4013953"/>
                </a:cubicBezTo>
                <a:lnTo>
                  <a:pt x="449778" y="3974753"/>
                </a:lnTo>
                <a:lnTo>
                  <a:pt x="451376" y="3969950"/>
                </a:lnTo>
                <a:lnTo>
                  <a:pt x="444798" y="3933779"/>
                </a:lnTo>
                <a:lnTo>
                  <a:pt x="446129" y="3933093"/>
                </a:lnTo>
                <a:cubicBezTo>
                  <a:pt x="448961" y="3930731"/>
                  <a:pt x="450769" y="3927433"/>
                  <a:pt x="450483" y="3922082"/>
                </a:cubicBezTo>
                <a:cubicBezTo>
                  <a:pt x="471740" y="3927556"/>
                  <a:pt x="458283" y="3917724"/>
                  <a:pt x="455561" y="3901461"/>
                </a:cubicBezTo>
                <a:cubicBezTo>
                  <a:pt x="460173" y="3883426"/>
                  <a:pt x="474485" y="3829756"/>
                  <a:pt x="478155" y="3813873"/>
                </a:cubicBezTo>
                <a:cubicBezTo>
                  <a:pt x="477963" y="3811302"/>
                  <a:pt x="477772" y="3808732"/>
                  <a:pt x="477580" y="3806161"/>
                </a:cubicBezTo>
                <a:lnTo>
                  <a:pt x="477887" y="3805957"/>
                </a:lnTo>
                <a:cubicBezTo>
                  <a:pt x="478443" y="3804175"/>
                  <a:pt x="478509" y="3801600"/>
                  <a:pt x="477914" y="3797724"/>
                </a:cubicBezTo>
                <a:lnTo>
                  <a:pt x="476529" y="3792098"/>
                </a:lnTo>
                <a:lnTo>
                  <a:pt x="475413" y="3777135"/>
                </a:lnTo>
                <a:lnTo>
                  <a:pt x="477146" y="3771656"/>
                </a:lnTo>
                <a:lnTo>
                  <a:pt x="480889" y="3769007"/>
                </a:lnTo>
                <a:lnTo>
                  <a:pt x="480355" y="3767709"/>
                </a:lnTo>
                <a:cubicBezTo>
                  <a:pt x="472854" y="3758603"/>
                  <a:pt x="462858" y="3757457"/>
                  <a:pt x="489051" y="3738082"/>
                </a:cubicBezTo>
                <a:cubicBezTo>
                  <a:pt x="476420" y="3716230"/>
                  <a:pt x="492614" y="3707883"/>
                  <a:pt x="496397" y="3673397"/>
                </a:cubicBezTo>
                <a:cubicBezTo>
                  <a:pt x="485059" y="3661788"/>
                  <a:pt x="488117" y="3649813"/>
                  <a:pt x="495693" y="3637109"/>
                </a:cubicBezTo>
                <a:cubicBezTo>
                  <a:pt x="488827" y="3605834"/>
                  <a:pt x="498565" y="3573837"/>
                  <a:pt x="499136" y="3536883"/>
                </a:cubicBezTo>
                <a:cubicBezTo>
                  <a:pt x="483096" y="3500539"/>
                  <a:pt x="506170" y="3475121"/>
                  <a:pt x="506674" y="3435652"/>
                </a:cubicBezTo>
                <a:cubicBezTo>
                  <a:pt x="508209" y="3397466"/>
                  <a:pt x="505139" y="3338624"/>
                  <a:pt x="508345" y="3307769"/>
                </a:cubicBezTo>
                <a:cubicBezTo>
                  <a:pt x="522826" y="3292381"/>
                  <a:pt x="493343" y="3256540"/>
                  <a:pt x="525908" y="3250522"/>
                </a:cubicBezTo>
                <a:cubicBezTo>
                  <a:pt x="519705" y="3235893"/>
                  <a:pt x="504475" y="3230937"/>
                  <a:pt x="526333" y="3229163"/>
                </a:cubicBezTo>
                <a:cubicBezTo>
                  <a:pt x="524884" y="3224149"/>
                  <a:pt x="525919" y="3220404"/>
                  <a:pt x="528156" y="3217217"/>
                </a:cubicBezTo>
                <a:lnTo>
                  <a:pt x="514991" y="3183755"/>
                </a:lnTo>
                <a:lnTo>
                  <a:pt x="515492" y="3178642"/>
                </a:lnTo>
                <a:lnTo>
                  <a:pt x="503092" y="3158586"/>
                </a:lnTo>
                <a:lnTo>
                  <a:pt x="488277" y="3129034"/>
                </a:lnTo>
                <a:lnTo>
                  <a:pt x="488942" y="3126682"/>
                </a:lnTo>
                <a:lnTo>
                  <a:pt x="479810" y="3114519"/>
                </a:lnTo>
                <a:cubicBezTo>
                  <a:pt x="476044" y="3110886"/>
                  <a:pt x="471657" y="3108020"/>
                  <a:pt x="466419" y="3106272"/>
                </a:cubicBezTo>
                <a:cubicBezTo>
                  <a:pt x="479357" y="3049949"/>
                  <a:pt x="446991" y="3011906"/>
                  <a:pt x="439149" y="2958185"/>
                </a:cubicBezTo>
                <a:cubicBezTo>
                  <a:pt x="423473" y="2895670"/>
                  <a:pt x="402616" y="2832884"/>
                  <a:pt x="381763" y="2762989"/>
                </a:cubicBezTo>
                <a:cubicBezTo>
                  <a:pt x="340504" y="2718141"/>
                  <a:pt x="357875" y="2611979"/>
                  <a:pt x="330681" y="2554718"/>
                </a:cubicBezTo>
                <a:cubicBezTo>
                  <a:pt x="354561" y="2510384"/>
                  <a:pt x="312857" y="2522616"/>
                  <a:pt x="310775" y="2485734"/>
                </a:cubicBezTo>
                <a:cubicBezTo>
                  <a:pt x="283880" y="2505125"/>
                  <a:pt x="334754" y="2437857"/>
                  <a:pt x="301498" y="2447068"/>
                </a:cubicBezTo>
                <a:cubicBezTo>
                  <a:pt x="302171" y="2440064"/>
                  <a:pt x="286502" y="2432988"/>
                  <a:pt x="288459" y="2425819"/>
                </a:cubicBezTo>
                <a:lnTo>
                  <a:pt x="294458" y="2402874"/>
                </a:lnTo>
                <a:lnTo>
                  <a:pt x="297070" y="2381443"/>
                </a:lnTo>
                <a:cubicBezTo>
                  <a:pt x="291389" y="2355877"/>
                  <a:pt x="281925" y="2295004"/>
                  <a:pt x="273399" y="2261920"/>
                </a:cubicBezTo>
                <a:cubicBezTo>
                  <a:pt x="264489" y="2250852"/>
                  <a:pt x="256407" y="2208397"/>
                  <a:pt x="263286" y="2195378"/>
                </a:cubicBezTo>
                <a:cubicBezTo>
                  <a:pt x="262597" y="2185499"/>
                  <a:pt x="238753" y="2164596"/>
                  <a:pt x="247503" y="2155135"/>
                </a:cubicBezTo>
                <a:cubicBezTo>
                  <a:pt x="257474" y="2141929"/>
                  <a:pt x="229406" y="2121310"/>
                  <a:pt x="244961" y="2118008"/>
                </a:cubicBezTo>
                <a:cubicBezTo>
                  <a:pt x="225493" y="2103116"/>
                  <a:pt x="245373" y="2072196"/>
                  <a:pt x="245954" y="2050531"/>
                </a:cubicBezTo>
                <a:cubicBezTo>
                  <a:pt x="228015" y="2040209"/>
                  <a:pt x="246924" y="2004931"/>
                  <a:pt x="237760" y="1963269"/>
                </a:cubicBezTo>
                <a:cubicBezTo>
                  <a:pt x="217314" y="1952304"/>
                  <a:pt x="249162" y="1930958"/>
                  <a:pt x="218938" y="1906352"/>
                </a:cubicBezTo>
                <a:cubicBezTo>
                  <a:pt x="211894" y="1889396"/>
                  <a:pt x="204207" y="1891128"/>
                  <a:pt x="195495" y="1861531"/>
                </a:cubicBezTo>
                <a:cubicBezTo>
                  <a:pt x="152756" y="1820122"/>
                  <a:pt x="167197" y="1775736"/>
                  <a:pt x="149294" y="1732919"/>
                </a:cubicBezTo>
                <a:cubicBezTo>
                  <a:pt x="132272" y="1683226"/>
                  <a:pt x="131129" y="1708347"/>
                  <a:pt x="121605" y="1663540"/>
                </a:cubicBezTo>
                <a:cubicBezTo>
                  <a:pt x="131383" y="1652207"/>
                  <a:pt x="129824" y="1627305"/>
                  <a:pt x="120731" y="1615777"/>
                </a:cubicBezTo>
                <a:cubicBezTo>
                  <a:pt x="113324" y="1591298"/>
                  <a:pt x="125561" y="1582061"/>
                  <a:pt x="101526" y="1563678"/>
                </a:cubicBezTo>
                <a:cubicBezTo>
                  <a:pt x="118336" y="1562186"/>
                  <a:pt x="95368" y="1514217"/>
                  <a:pt x="114606" y="1519474"/>
                </a:cubicBezTo>
                <a:cubicBezTo>
                  <a:pt x="124662" y="1497831"/>
                  <a:pt x="99126" y="1498809"/>
                  <a:pt x="107348" y="1477995"/>
                </a:cubicBezTo>
                <a:cubicBezTo>
                  <a:pt x="102372" y="1450946"/>
                  <a:pt x="98082" y="1395585"/>
                  <a:pt x="93433" y="1373769"/>
                </a:cubicBezTo>
                <a:lnTo>
                  <a:pt x="101740" y="1307086"/>
                </a:lnTo>
                <a:cubicBezTo>
                  <a:pt x="61518" y="1238798"/>
                  <a:pt x="128597" y="1302829"/>
                  <a:pt x="102928" y="1189033"/>
                </a:cubicBezTo>
                <a:cubicBezTo>
                  <a:pt x="96991" y="1183619"/>
                  <a:pt x="100433" y="1168361"/>
                  <a:pt x="107613" y="1168288"/>
                </a:cubicBezTo>
                <a:cubicBezTo>
                  <a:pt x="104521" y="1161401"/>
                  <a:pt x="88898" y="1146763"/>
                  <a:pt x="99895" y="1142577"/>
                </a:cubicBezTo>
                <a:cubicBezTo>
                  <a:pt x="98248" y="1123927"/>
                  <a:pt x="94639" y="1105753"/>
                  <a:pt x="89201" y="1088484"/>
                </a:cubicBezTo>
                <a:lnTo>
                  <a:pt x="77937" y="1016103"/>
                </a:lnTo>
                <a:cubicBezTo>
                  <a:pt x="78422" y="988163"/>
                  <a:pt x="78908" y="981994"/>
                  <a:pt x="79393" y="954054"/>
                </a:cubicBezTo>
                <a:cubicBezTo>
                  <a:pt x="74607" y="950500"/>
                  <a:pt x="84928" y="922140"/>
                  <a:pt x="90309" y="921368"/>
                </a:cubicBezTo>
                <a:cubicBezTo>
                  <a:pt x="87566" y="916400"/>
                  <a:pt x="66268" y="901306"/>
                  <a:pt x="74258" y="896999"/>
                </a:cubicBezTo>
                <a:cubicBezTo>
                  <a:pt x="69492" y="868759"/>
                  <a:pt x="58957" y="842759"/>
                  <a:pt x="43666" y="821517"/>
                </a:cubicBezTo>
                <a:cubicBezTo>
                  <a:pt x="35059" y="797243"/>
                  <a:pt x="27646" y="764612"/>
                  <a:pt x="22616" y="751353"/>
                </a:cubicBezTo>
                <a:cubicBezTo>
                  <a:pt x="22469" y="741312"/>
                  <a:pt x="22321" y="731271"/>
                  <a:pt x="22174" y="721230"/>
                </a:cubicBezTo>
                <a:lnTo>
                  <a:pt x="7845" y="681659"/>
                </a:lnTo>
                <a:cubicBezTo>
                  <a:pt x="-21513" y="678654"/>
                  <a:pt x="41748" y="630810"/>
                  <a:pt x="31306" y="619315"/>
                </a:cubicBezTo>
                <a:cubicBezTo>
                  <a:pt x="37997" y="611016"/>
                  <a:pt x="17724" y="592108"/>
                  <a:pt x="15184" y="585934"/>
                </a:cubicBezTo>
                <a:cubicBezTo>
                  <a:pt x="14724" y="571597"/>
                  <a:pt x="22718" y="553285"/>
                  <a:pt x="22258" y="538948"/>
                </a:cubicBezTo>
                <a:cubicBezTo>
                  <a:pt x="22152" y="531703"/>
                  <a:pt x="26272" y="532408"/>
                  <a:pt x="26166" y="525163"/>
                </a:cubicBezTo>
                <a:cubicBezTo>
                  <a:pt x="28507" y="511668"/>
                  <a:pt x="56166" y="464433"/>
                  <a:pt x="52290" y="446567"/>
                </a:cubicBezTo>
                <a:cubicBezTo>
                  <a:pt x="47300" y="425186"/>
                  <a:pt x="52062" y="408582"/>
                  <a:pt x="51538" y="393828"/>
                </a:cubicBezTo>
                <a:cubicBezTo>
                  <a:pt x="51481" y="380264"/>
                  <a:pt x="51425" y="366701"/>
                  <a:pt x="51368" y="353137"/>
                </a:cubicBezTo>
                <a:cubicBezTo>
                  <a:pt x="50053" y="345863"/>
                  <a:pt x="61696" y="333814"/>
                  <a:pt x="55970" y="321428"/>
                </a:cubicBezTo>
                <a:cubicBezTo>
                  <a:pt x="56334" y="306209"/>
                  <a:pt x="56697" y="290990"/>
                  <a:pt x="57061" y="275771"/>
                </a:cubicBezTo>
                <a:cubicBezTo>
                  <a:pt x="46146" y="254441"/>
                  <a:pt x="87623" y="243671"/>
                  <a:pt x="74088" y="212860"/>
                </a:cubicBezTo>
                <a:cubicBezTo>
                  <a:pt x="92367" y="188146"/>
                  <a:pt x="68261" y="179672"/>
                  <a:pt x="65798" y="144983"/>
                </a:cubicBezTo>
                <a:cubicBezTo>
                  <a:pt x="52661" y="119338"/>
                  <a:pt x="79134" y="90517"/>
                  <a:pt x="78082" y="55288"/>
                </a:cubicBezTo>
                <a:lnTo>
                  <a:pt x="37636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Afbeelding 3" descr="Afbeelding met kleding, persoon, muur, overdekt&#10;&#10;Automatisch gegenereerde beschrijving">
            <a:extLst>
              <a:ext uri="{FF2B5EF4-FFF2-40B4-BE49-F238E27FC236}">
                <a16:creationId xmlns:a16="http://schemas.microsoft.com/office/drawing/2014/main" id="{A7914EBA-7524-941C-464C-5765480AF6B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85710" y="2962564"/>
            <a:ext cx="4628552" cy="3274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201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244C06-B6FD-4FE9-6A83-79F8066FD2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B02C181-C82D-2E12-E568-3F2C68EE01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362C78F-818F-AEA6-ADF3-BDAAE4E83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5" y="1079588"/>
            <a:ext cx="10252495" cy="1282459"/>
          </a:xfrm>
        </p:spPr>
        <p:txBody>
          <a:bodyPr>
            <a:noAutofit/>
          </a:bodyPr>
          <a:lstStyle/>
          <a:p>
            <a:r>
              <a:rPr lang="nl-NL" sz="4000" b="1" i="0">
                <a:effectLst/>
                <a:latin typeface="Aptos" panose="020B0004020202020204" pitchFamily="34" charset="0"/>
              </a:rPr>
              <a:t>5. Wat zijn tegenwoordig de twee meest voorkomende religies in Albanië?</a:t>
            </a:r>
            <a:r>
              <a:rPr lang="nl-NL" sz="4000" b="0" i="0">
                <a:effectLst/>
                <a:latin typeface="Aptos" panose="020B0004020202020204" pitchFamily="34" charset="0"/>
              </a:rPr>
              <a:t> </a:t>
            </a:r>
            <a:endParaRPr lang="nl-NL" sz="400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4F2F1F9-F39A-6442-E885-6DF61B3DA1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5247" y="2920149"/>
            <a:ext cx="8548386" cy="238614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514350" indent="-514350" fontAlgn="base">
              <a:buAutoNum type="alphaUcPeriod"/>
            </a:pPr>
            <a:r>
              <a:rPr lang="nl-NL" sz="3200">
                <a:solidFill>
                  <a:srgbClr val="000000"/>
                </a:solidFill>
                <a:latin typeface="+mj-lt"/>
              </a:rPr>
              <a:t>Hindoeïsme</a:t>
            </a:r>
            <a:r>
              <a:rPr lang="nl-NL" sz="3200" b="0" i="0">
                <a:solidFill>
                  <a:srgbClr val="000000"/>
                </a:solidFill>
                <a:effectLst/>
                <a:latin typeface="+mj-lt"/>
              </a:rPr>
              <a:t> en Islam </a:t>
            </a:r>
            <a:endParaRPr lang="nl-NL"/>
          </a:p>
          <a:p>
            <a:pPr marL="514350" indent="-514350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+mj-lt"/>
              </a:rPr>
              <a:t>Christendom en Boeddhisme </a:t>
            </a:r>
            <a:endParaRPr lang="nl-NL">
              <a:solidFill>
                <a:srgbClr val="000000"/>
              </a:solidFill>
              <a:latin typeface="Aptos"/>
            </a:endParaRPr>
          </a:p>
          <a:p>
            <a:pPr marL="514350" indent="-514350" algn="l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+mj-lt"/>
              </a:rPr>
              <a:t>Boeddhisme en Jodendom </a:t>
            </a:r>
            <a:endParaRPr lang="nl-NL" sz="2000" b="1" i="0">
              <a:solidFill>
                <a:srgbClr val="000000"/>
              </a:solidFill>
              <a:effectLst/>
              <a:latin typeface="Aptos"/>
            </a:endParaRPr>
          </a:p>
          <a:p>
            <a:pPr marL="514350" indent="-514350" algn="l">
              <a:buAutoNum type="alphaUcPeriod"/>
            </a:pPr>
            <a:r>
              <a:rPr lang="nl-NL" sz="3200" b="1" i="0">
                <a:solidFill>
                  <a:srgbClr val="000000"/>
                </a:solidFill>
                <a:effectLst/>
                <a:latin typeface="+mj-lt"/>
              </a:rPr>
              <a:t>Islam en Christendom </a:t>
            </a:r>
            <a:endParaRPr lang="nl-NL" sz="2000" b="1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E95F8E5-8BD0-72AC-74AB-6BBC9A913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0822456" y="-2"/>
            <a:ext cx="1368219" cy="6858000"/>
          </a:xfrm>
          <a:custGeom>
            <a:avLst/>
            <a:gdLst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593254 w 1605470"/>
              <a:gd name="connsiteY132" fmla="*/ 2766463 h 6858000"/>
              <a:gd name="connsiteX133" fmla="*/ 613412 w 1605470"/>
              <a:gd name="connsiteY133" fmla="*/ 2731184 h 6858000"/>
              <a:gd name="connsiteX134" fmla="*/ 555080 w 1605470"/>
              <a:gd name="connsiteY134" fmla="*/ 2538816 h 6858000"/>
              <a:gd name="connsiteX135" fmla="*/ 551827 w 1605470"/>
              <a:gd name="connsiteY135" fmla="*/ 2485734 h 6858000"/>
              <a:gd name="connsiteX136" fmla="*/ 525179 w 1605470"/>
              <a:gd name="connsiteY136" fmla="*/ 2447068 h 6858000"/>
              <a:gd name="connsiteX137" fmla="*/ 529511 w 1605470"/>
              <a:gd name="connsiteY137" fmla="*/ 2425819 h 6858000"/>
              <a:gd name="connsiteX138" fmla="*/ 530521 w 1605470"/>
              <a:gd name="connsiteY138" fmla="*/ 2422066 h 6858000"/>
              <a:gd name="connsiteX139" fmla="*/ 528878 w 1605470"/>
              <a:gd name="connsiteY139" fmla="*/ 2408971 h 6858000"/>
              <a:gd name="connsiteX140" fmla="*/ 535510 w 1605470"/>
              <a:gd name="connsiteY140" fmla="*/ 2402874 h 6858000"/>
              <a:gd name="connsiteX141" fmla="*/ 538122 w 1605470"/>
              <a:gd name="connsiteY141" fmla="*/ 2381443 h 6858000"/>
              <a:gd name="connsiteX142" fmla="*/ 533116 w 1605470"/>
              <a:gd name="connsiteY142" fmla="*/ 2358011 h 6858000"/>
              <a:gd name="connsiteX143" fmla="*/ 501423 w 1605470"/>
              <a:gd name="connsiteY143" fmla="*/ 2249479 h 6858000"/>
              <a:gd name="connsiteX144" fmla="*/ 486968 w 1605470"/>
              <a:gd name="connsiteY144" fmla="*/ 2182937 h 6858000"/>
              <a:gd name="connsiteX145" fmla="*/ 488555 w 1605470"/>
              <a:gd name="connsiteY145" fmla="*/ 2155135 h 6858000"/>
              <a:gd name="connsiteX146" fmla="*/ 486013 w 1605470"/>
              <a:gd name="connsiteY146" fmla="*/ 2118008 h 6858000"/>
              <a:gd name="connsiteX147" fmla="*/ 487006 w 1605470"/>
              <a:gd name="connsiteY147" fmla="*/ 2050531 h 6858000"/>
              <a:gd name="connsiteX148" fmla="*/ 478812 w 1605470"/>
              <a:gd name="connsiteY148" fmla="*/ 1963269 h 6858000"/>
              <a:gd name="connsiteX149" fmla="*/ 442619 w 1605470"/>
              <a:gd name="connsiteY149" fmla="*/ 1910499 h 6858000"/>
              <a:gd name="connsiteX150" fmla="*/ 446785 w 1605470"/>
              <a:gd name="connsiteY150" fmla="*/ 1903212 h 6858000"/>
              <a:gd name="connsiteX151" fmla="*/ 436547 w 1605470"/>
              <a:gd name="connsiteY151" fmla="*/ 1861531 h 6858000"/>
              <a:gd name="connsiteX152" fmla="*/ 364290 w 1605470"/>
              <a:gd name="connsiteY152" fmla="*/ 1728772 h 6858000"/>
              <a:gd name="connsiteX153" fmla="*/ 345287 w 1605470"/>
              <a:gd name="connsiteY153" fmla="*/ 1646953 h 6858000"/>
              <a:gd name="connsiteX154" fmla="*/ 344412 w 1605470"/>
              <a:gd name="connsiteY154" fmla="*/ 1615777 h 6858000"/>
              <a:gd name="connsiteX155" fmla="*/ 342578 w 1605470"/>
              <a:gd name="connsiteY155" fmla="*/ 1563678 h 6858000"/>
              <a:gd name="connsiteX156" fmla="*/ 355658 w 1605470"/>
              <a:gd name="connsiteY156" fmla="*/ 1519474 h 6858000"/>
              <a:gd name="connsiteX157" fmla="*/ 348400 w 1605470"/>
              <a:gd name="connsiteY157" fmla="*/ 1477995 h 6858000"/>
              <a:gd name="connsiteX158" fmla="*/ 328025 w 1605470"/>
              <a:gd name="connsiteY158" fmla="*/ 1475165 h 6858000"/>
              <a:gd name="connsiteX159" fmla="*/ 326326 w 1605470"/>
              <a:gd name="connsiteY159" fmla="*/ 1428585 h 6858000"/>
              <a:gd name="connsiteX160" fmla="*/ 325799 w 1605470"/>
              <a:gd name="connsiteY160" fmla="*/ 1357181 h 6858000"/>
              <a:gd name="connsiteX161" fmla="*/ 320507 w 1605470"/>
              <a:gd name="connsiteY161" fmla="*/ 1347099 h 6858000"/>
              <a:gd name="connsiteX162" fmla="*/ 335347 w 1605470"/>
              <a:gd name="connsiteY162" fmla="*/ 1334233 h 6858000"/>
              <a:gd name="connsiteX163" fmla="*/ 342792 w 1605470"/>
              <a:gd name="connsiteY163" fmla="*/ 1307086 h 6858000"/>
              <a:gd name="connsiteX164" fmla="*/ 343980 w 1605470"/>
              <a:gd name="connsiteY164" fmla="*/ 1189033 h 6858000"/>
              <a:gd name="connsiteX165" fmla="*/ 348665 w 1605470"/>
              <a:gd name="connsiteY165" fmla="*/ 1168288 h 6858000"/>
              <a:gd name="connsiteX166" fmla="*/ 340947 w 1605470"/>
              <a:gd name="connsiteY166" fmla="*/ 1142577 h 6858000"/>
              <a:gd name="connsiteX167" fmla="*/ 330253 w 1605470"/>
              <a:gd name="connsiteY167" fmla="*/ 1088484 h 6858000"/>
              <a:gd name="connsiteX168" fmla="*/ 314647 w 1605470"/>
              <a:gd name="connsiteY168" fmla="*/ 1053424 h 6858000"/>
              <a:gd name="connsiteX169" fmla="*/ 322906 w 1605470"/>
              <a:gd name="connsiteY169" fmla="*/ 1044367 h 6858000"/>
              <a:gd name="connsiteX170" fmla="*/ 326818 w 1605470"/>
              <a:gd name="connsiteY170" fmla="*/ 1022828 h 6858000"/>
              <a:gd name="connsiteX171" fmla="*/ 320445 w 1605470"/>
              <a:gd name="connsiteY171" fmla="*/ 932283 h 6858000"/>
              <a:gd name="connsiteX172" fmla="*/ 322681 w 1605470"/>
              <a:gd name="connsiteY172" fmla="*/ 915925 h 6858000"/>
              <a:gd name="connsiteX173" fmla="*/ 315310 w 1605470"/>
              <a:gd name="connsiteY173" fmla="*/ 896999 h 6858000"/>
              <a:gd name="connsiteX174" fmla="*/ 284718 w 1605470"/>
              <a:gd name="connsiteY174" fmla="*/ 821517 h 6858000"/>
              <a:gd name="connsiteX175" fmla="*/ 270682 w 1605470"/>
              <a:gd name="connsiteY175" fmla="*/ 786519 h 6858000"/>
              <a:gd name="connsiteX176" fmla="*/ 265483 w 1605470"/>
              <a:gd name="connsiteY176" fmla="*/ 784963 h 6858000"/>
              <a:gd name="connsiteX177" fmla="*/ 270939 w 1605470"/>
              <a:gd name="connsiteY177" fmla="*/ 776648 h 6858000"/>
              <a:gd name="connsiteX178" fmla="*/ 263668 w 1605470"/>
              <a:gd name="connsiteY178" fmla="*/ 751353 h 6858000"/>
              <a:gd name="connsiteX179" fmla="*/ 254540 w 1605470"/>
              <a:gd name="connsiteY179" fmla="*/ 741965 h 6858000"/>
              <a:gd name="connsiteX180" fmla="*/ 252501 w 1605470"/>
              <a:gd name="connsiteY180" fmla="*/ 724635 h 6858000"/>
              <a:gd name="connsiteX181" fmla="*/ 248897 w 1605470"/>
              <a:gd name="connsiteY181" fmla="*/ 681659 h 6858000"/>
              <a:gd name="connsiteX182" fmla="*/ 234316 w 1605470"/>
              <a:gd name="connsiteY182" fmla="*/ 635218 h 6858000"/>
              <a:gd name="connsiteX183" fmla="*/ 239327 w 1605470"/>
              <a:gd name="connsiteY183" fmla="*/ 613763 h 6858000"/>
              <a:gd name="connsiteX184" fmla="*/ 225269 w 1605470"/>
              <a:gd name="connsiteY184" fmla="*/ 598582 h 6858000"/>
              <a:gd name="connsiteX185" fmla="*/ 224950 w 1605470"/>
              <a:gd name="connsiteY185" fmla="*/ 576846 h 6858000"/>
              <a:gd name="connsiteX186" fmla="*/ 204632 w 1605470"/>
              <a:gd name="connsiteY186" fmla="*/ 553868 h 6858000"/>
              <a:gd name="connsiteX187" fmla="*/ 239317 w 1605470"/>
              <a:gd name="connsiteY187" fmla="*/ 517614 h 6858000"/>
              <a:gd name="connsiteX188" fmla="*/ 257645 w 1605470"/>
              <a:gd name="connsiteY188" fmla="*/ 474761 h 6858000"/>
              <a:gd name="connsiteX189" fmla="*/ 201693 w 1605470"/>
              <a:gd name="connsiteY189" fmla="*/ 469651 h 6858000"/>
              <a:gd name="connsiteX190" fmla="*/ 195012 w 1605470"/>
              <a:gd name="connsiteY190" fmla="*/ 448559 h 6858000"/>
              <a:gd name="connsiteX191" fmla="*/ 201434 w 1605470"/>
              <a:gd name="connsiteY191" fmla="*/ 441529 h 6858000"/>
              <a:gd name="connsiteX192" fmla="*/ 200655 w 1605470"/>
              <a:gd name="connsiteY192" fmla="*/ 428927 h 6858000"/>
              <a:gd name="connsiteX193" fmla="*/ 190059 w 1605470"/>
              <a:gd name="connsiteY193" fmla="*/ 430161 h 6858000"/>
              <a:gd name="connsiteX194" fmla="*/ 184450 w 1605470"/>
              <a:gd name="connsiteY194" fmla="*/ 396240 h 6858000"/>
              <a:gd name="connsiteX195" fmla="*/ 146196 w 1605470"/>
              <a:gd name="connsiteY195" fmla="*/ 358810 h 6858000"/>
              <a:gd name="connsiteX196" fmla="*/ 124571 w 1605470"/>
              <a:gd name="connsiteY196" fmla="*/ 302178 h 6858000"/>
              <a:gd name="connsiteX197" fmla="*/ 103243 w 1605470"/>
              <a:gd name="connsiteY197" fmla="*/ 211375 h 6858000"/>
              <a:gd name="connsiteX198" fmla="*/ 94571 w 1605470"/>
              <a:gd name="connsiteY198" fmla="*/ 184179 h 6858000"/>
              <a:gd name="connsiteX199" fmla="*/ 13437 w 1605470"/>
              <a:gd name="connsiteY199" fmla="*/ 19287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593254 w 1605470"/>
              <a:gd name="connsiteY132" fmla="*/ 2766463 h 6858000"/>
              <a:gd name="connsiteX133" fmla="*/ 613412 w 1605470"/>
              <a:gd name="connsiteY133" fmla="*/ 2731184 h 6858000"/>
              <a:gd name="connsiteX134" fmla="*/ 555080 w 1605470"/>
              <a:gd name="connsiteY134" fmla="*/ 2538816 h 6858000"/>
              <a:gd name="connsiteX135" fmla="*/ 551827 w 1605470"/>
              <a:gd name="connsiteY135" fmla="*/ 2485734 h 6858000"/>
              <a:gd name="connsiteX136" fmla="*/ 525179 w 1605470"/>
              <a:gd name="connsiteY136" fmla="*/ 2447068 h 6858000"/>
              <a:gd name="connsiteX137" fmla="*/ 529511 w 1605470"/>
              <a:gd name="connsiteY137" fmla="*/ 2425819 h 6858000"/>
              <a:gd name="connsiteX138" fmla="*/ 530521 w 1605470"/>
              <a:gd name="connsiteY138" fmla="*/ 2422066 h 6858000"/>
              <a:gd name="connsiteX139" fmla="*/ 528878 w 1605470"/>
              <a:gd name="connsiteY139" fmla="*/ 2408971 h 6858000"/>
              <a:gd name="connsiteX140" fmla="*/ 535510 w 1605470"/>
              <a:gd name="connsiteY140" fmla="*/ 2402874 h 6858000"/>
              <a:gd name="connsiteX141" fmla="*/ 538122 w 1605470"/>
              <a:gd name="connsiteY141" fmla="*/ 2381443 h 6858000"/>
              <a:gd name="connsiteX142" fmla="*/ 533116 w 1605470"/>
              <a:gd name="connsiteY142" fmla="*/ 2358011 h 6858000"/>
              <a:gd name="connsiteX143" fmla="*/ 501423 w 1605470"/>
              <a:gd name="connsiteY143" fmla="*/ 2249479 h 6858000"/>
              <a:gd name="connsiteX144" fmla="*/ 486968 w 1605470"/>
              <a:gd name="connsiteY144" fmla="*/ 2182937 h 6858000"/>
              <a:gd name="connsiteX145" fmla="*/ 488555 w 1605470"/>
              <a:gd name="connsiteY145" fmla="*/ 2155135 h 6858000"/>
              <a:gd name="connsiteX146" fmla="*/ 486013 w 1605470"/>
              <a:gd name="connsiteY146" fmla="*/ 2118008 h 6858000"/>
              <a:gd name="connsiteX147" fmla="*/ 487006 w 1605470"/>
              <a:gd name="connsiteY147" fmla="*/ 2050531 h 6858000"/>
              <a:gd name="connsiteX148" fmla="*/ 478812 w 1605470"/>
              <a:gd name="connsiteY148" fmla="*/ 1963269 h 6858000"/>
              <a:gd name="connsiteX149" fmla="*/ 442619 w 1605470"/>
              <a:gd name="connsiteY149" fmla="*/ 1910499 h 6858000"/>
              <a:gd name="connsiteX150" fmla="*/ 446785 w 1605470"/>
              <a:gd name="connsiteY150" fmla="*/ 1903212 h 6858000"/>
              <a:gd name="connsiteX151" fmla="*/ 436547 w 1605470"/>
              <a:gd name="connsiteY151" fmla="*/ 1861531 h 6858000"/>
              <a:gd name="connsiteX152" fmla="*/ 364290 w 1605470"/>
              <a:gd name="connsiteY152" fmla="*/ 1728772 h 6858000"/>
              <a:gd name="connsiteX153" fmla="*/ 345287 w 1605470"/>
              <a:gd name="connsiteY153" fmla="*/ 1646953 h 6858000"/>
              <a:gd name="connsiteX154" fmla="*/ 344412 w 1605470"/>
              <a:gd name="connsiteY154" fmla="*/ 1615777 h 6858000"/>
              <a:gd name="connsiteX155" fmla="*/ 342578 w 1605470"/>
              <a:gd name="connsiteY155" fmla="*/ 1563678 h 6858000"/>
              <a:gd name="connsiteX156" fmla="*/ 355658 w 1605470"/>
              <a:gd name="connsiteY156" fmla="*/ 1519474 h 6858000"/>
              <a:gd name="connsiteX157" fmla="*/ 348400 w 1605470"/>
              <a:gd name="connsiteY157" fmla="*/ 1477995 h 6858000"/>
              <a:gd name="connsiteX158" fmla="*/ 328025 w 1605470"/>
              <a:gd name="connsiteY158" fmla="*/ 1475165 h 6858000"/>
              <a:gd name="connsiteX159" fmla="*/ 326326 w 1605470"/>
              <a:gd name="connsiteY159" fmla="*/ 1428585 h 6858000"/>
              <a:gd name="connsiteX160" fmla="*/ 325799 w 1605470"/>
              <a:gd name="connsiteY160" fmla="*/ 1357181 h 6858000"/>
              <a:gd name="connsiteX161" fmla="*/ 320507 w 1605470"/>
              <a:gd name="connsiteY161" fmla="*/ 1347099 h 6858000"/>
              <a:gd name="connsiteX162" fmla="*/ 335347 w 1605470"/>
              <a:gd name="connsiteY162" fmla="*/ 1334233 h 6858000"/>
              <a:gd name="connsiteX163" fmla="*/ 342792 w 1605470"/>
              <a:gd name="connsiteY163" fmla="*/ 1307086 h 6858000"/>
              <a:gd name="connsiteX164" fmla="*/ 343980 w 1605470"/>
              <a:gd name="connsiteY164" fmla="*/ 1189033 h 6858000"/>
              <a:gd name="connsiteX165" fmla="*/ 348665 w 1605470"/>
              <a:gd name="connsiteY165" fmla="*/ 1168288 h 6858000"/>
              <a:gd name="connsiteX166" fmla="*/ 340947 w 1605470"/>
              <a:gd name="connsiteY166" fmla="*/ 1142577 h 6858000"/>
              <a:gd name="connsiteX167" fmla="*/ 330253 w 1605470"/>
              <a:gd name="connsiteY167" fmla="*/ 1088484 h 6858000"/>
              <a:gd name="connsiteX168" fmla="*/ 314647 w 1605470"/>
              <a:gd name="connsiteY168" fmla="*/ 1053424 h 6858000"/>
              <a:gd name="connsiteX169" fmla="*/ 322906 w 1605470"/>
              <a:gd name="connsiteY169" fmla="*/ 1044367 h 6858000"/>
              <a:gd name="connsiteX170" fmla="*/ 326818 w 1605470"/>
              <a:gd name="connsiteY170" fmla="*/ 1022828 h 6858000"/>
              <a:gd name="connsiteX171" fmla="*/ 320445 w 1605470"/>
              <a:gd name="connsiteY171" fmla="*/ 932283 h 6858000"/>
              <a:gd name="connsiteX172" fmla="*/ 322681 w 1605470"/>
              <a:gd name="connsiteY172" fmla="*/ 915925 h 6858000"/>
              <a:gd name="connsiteX173" fmla="*/ 315310 w 1605470"/>
              <a:gd name="connsiteY173" fmla="*/ 896999 h 6858000"/>
              <a:gd name="connsiteX174" fmla="*/ 284718 w 1605470"/>
              <a:gd name="connsiteY174" fmla="*/ 821517 h 6858000"/>
              <a:gd name="connsiteX175" fmla="*/ 270682 w 1605470"/>
              <a:gd name="connsiteY175" fmla="*/ 786519 h 6858000"/>
              <a:gd name="connsiteX176" fmla="*/ 265483 w 1605470"/>
              <a:gd name="connsiteY176" fmla="*/ 784963 h 6858000"/>
              <a:gd name="connsiteX177" fmla="*/ 270939 w 1605470"/>
              <a:gd name="connsiteY177" fmla="*/ 776648 h 6858000"/>
              <a:gd name="connsiteX178" fmla="*/ 263668 w 1605470"/>
              <a:gd name="connsiteY178" fmla="*/ 751353 h 6858000"/>
              <a:gd name="connsiteX179" fmla="*/ 254540 w 1605470"/>
              <a:gd name="connsiteY179" fmla="*/ 741965 h 6858000"/>
              <a:gd name="connsiteX180" fmla="*/ 252501 w 1605470"/>
              <a:gd name="connsiteY180" fmla="*/ 724635 h 6858000"/>
              <a:gd name="connsiteX181" fmla="*/ 248897 w 1605470"/>
              <a:gd name="connsiteY181" fmla="*/ 681659 h 6858000"/>
              <a:gd name="connsiteX182" fmla="*/ 234316 w 1605470"/>
              <a:gd name="connsiteY182" fmla="*/ 635218 h 6858000"/>
              <a:gd name="connsiteX183" fmla="*/ 239327 w 1605470"/>
              <a:gd name="connsiteY183" fmla="*/ 613763 h 6858000"/>
              <a:gd name="connsiteX184" fmla="*/ 225269 w 1605470"/>
              <a:gd name="connsiteY184" fmla="*/ 598582 h 6858000"/>
              <a:gd name="connsiteX185" fmla="*/ 224950 w 1605470"/>
              <a:gd name="connsiteY185" fmla="*/ 576846 h 6858000"/>
              <a:gd name="connsiteX186" fmla="*/ 204632 w 1605470"/>
              <a:gd name="connsiteY186" fmla="*/ 553868 h 6858000"/>
              <a:gd name="connsiteX187" fmla="*/ 239317 w 1605470"/>
              <a:gd name="connsiteY187" fmla="*/ 517614 h 6858000"/>
              <a:gd name="connsiteX188" fmla="*/ 201693 w 1605470"/>
              <a:gd name="connsiteY188" fmla="*/ 469651 h 6858000"/>
              <a:gd name="connsiteX189" fmla="*/ 195012 w 1605470"/>
              <a:gd name="connsiteY189" fmla="*/ 448559 h 6858000"/>
              <a:gd name="connsiteX190" fmla="*/ 201434 w 1605470"/>
              <a:gd name="connsiteY190" fmla="*/ 441529 h 6858000"/>
              <a:gd name="connsiteX191" fmla="*/ 200655 w 1605470"/>
              <a:gd name="connsiteY191" fmla="*/ 428927 h 6858000"/>
              <a:gd name="connsiteX192" fmla="*/ 190059 w 1605470"/>
              <a:gd name="connsiteY192" fmla="*/ 430161 h 6858000"/>
              <a:gd name="connsiteX193" fmla="*/ 184450 w 1605470"/>
              <a:gd name="connsiteY193" fmla="*/ 396240 h 6858000"/>
              <a:gd name="connsiteX194" fmla="*/ 146196 w 1605470"/>
              <a:gd name="connsiteY194" fmla="*/ 358810 h 6858000"/>
              <a:gd name="connsiteX195" fmla="*/ 124571 w 1605470"/>
              <a:gd name="connsiteY195" fmla="*/ 302178 h 6858000"/>
              <a:gd name="connsiteX196" fmla="*/ 103243 w 1605470"/>
              <a:gd name="connsiteY196" fmla="*/ 211375 h 6858000"/>
              <a:gd name="connsiteX197" fmla="*/ 94571 w 1605470"/>
              <a:gd name="connsiteY197" fmla="*/ 184179 h 6858000"/>
              <a:gd name="connsiteX198" fmla="*/ 13437 w 1605470"/>
              <a:gd name="connsiteY198" fmla="*/ 19287 h 6858000"/>
              <a:gd name="connsiteX199" fmla="*/ 0 w 1605470"/>
              <a:gd name="connsiteY19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613412 w 1605470"/>
              <a:gd name="connsiteY132" fmla="*/ 2731184 h 6858000"/>
              <a:gd name="connsiteX133" fmla="*/ 555080 w 1605470"/>
              <a:gd name="connsiteY133" fmla="*/ 2538816 h 6858000"/>
              <a:gd name="connsiteX134" fmla="*/ 551827 w 1605470"/>
              <a:gd name="connsiteY134" fmla="*/ 2485734 h 6858000"/>
              <a:gd name="connsiteX135" fmla="*/ 525179 w 1605470"/>
              <a:gd name="connsiteY135" fmla="*/ 2447068 h 6858000"/>
              <a:gd name="connsiteX136" fmla="*/ 529511 w 1605470"/>
              <a:gd name="connsiteY136" fmla="*/ 2425819 h 6858000"/>
              <a:gd name="connsiteX137" fmla="*/ 530521 w 1605470"/>
              <a:gd name="connsiteY137" fmla="*/ 2422066 h 6858000"/>
              <a:gd name="connsiteX138" fmla="*/ 528878 w 1605470"/>
              <a:gd name="connsiteY138" fmla="*/ 2408971 h 6858000"/>
              <a:gd name="connsiteX139" fmla="*/ 535510 w 1605470"/>
              <a:gd name="connsiteY139" fmla="*/ 2402874 h 6858000"/>
              <a:gd name="connsiteX140" fmla="*/ 538122 w 1605470"/>
              <a:gd name="connsiteY140" fmla="*/ 2381443 h 6858000"/>
              <a:gd name="connsiteX141" fmla="*/ 533116 w 1605470"/>
              <a:gd name="connsiteY141" fmla="*/ 2358011 h 6858000"/>
              <a:gd name="connsiteX142" fmla="*/ 501423 w 1605470"/>
              <a:gd name="connsiteY142" fmla="*/ 2249479 h 6858000"/>
              <a:gd name="connsiteX143" fmla="*/ 486968 w 1605470"/>
              <a:gd name="connsiteY143" fmla="*/ 2182937 h 6858000"/>
              <a:gd name="connsiteX144" fmla="*/ 488555 w 1605470"/>
              <a:gd name="connsiteY144" fmla="*/ 2155135 h 6858000"/>
              <a:gd name="connsiteX145" fmla="*/ 486013 w 1605470"/>
              <a:gd name="connsiteY145" fmla="*/ 2118008 h 6858000"/>
              <a:gd name="connsiteX146" fmla="*/ 487006 w 1605470"/>
              <a:gd name="connsiteY146" fmla="*/ 2050531 h 6858000"/>
              <a:gd name="connsiteX147" fmla="*/ 478812 w 1605470"/>
              <a:gd name="connsiteY147" fmla="*/ 1963269 h 6858000"/>
              <a:gd name="connsiteX148" fmla="*/ 442619 w 1605470"/>
              <a:gd name="connsiteY148" fmla="*/ 1910499 h 6858000"/>
              <a:gd name="connsiteX149" fmla="*/ 446785 w 1605470"/>
              <a:gd name="connsiteY149" fmla="*/ 1903212 h 6858000"/>
              <a:gd name="connsiteX150" fmla="*/ 436547 w 1605470"/>
              <a:gd name="connsiteY150" fmla="*/ 1861531 h 6858000"/>
              <a:gd name="connsiteX151" fmla="*/ 364290 w 1605470"/>
              <a:gd name="connsiteY151" fmla="*/ 1728772 h 6858000"/>
              <a:gd name="connsiteX152" fmla="*/ 345287 w 1605470"/>
              <a:gd name="connsiteY152" fmla="*/ 1646953 h 6858000"/>
              <a:gd name="connsiteX153" fmla="*/ 344412 w 1605470"/>
              <a:gd name="connsiteY153" fmla="*/ 1615777 h 6858000"/>
              <a:gd name="connsiteX154" fmla="*/ 342578 w 1605470"/>
              <a:gd name="connsiteY154" fmla="*/ 1563678 h 6858000"/>
              <a:gd name="connsiteX155" fmla="*/ 355658 w 1605470"/>
              <a:gd name="connsiteY155" fmla="*/ 1519474 h 6858000"/>
              <a:gd name="connsiteX156" fmla="*/ 348400 w 1605470"/>
              <a:gd name="connsiteY156" fmla="*/ 1477995 h 6858000"/>
              <a:gd name="connsiteX157" fmla="*/ 328025 w 1605470"/>
              <a:gd name="connsiteY157" fmla="*/ 1475165 h 6858000"/>
              <a:gd name="connsiteX158" fmla="*/ 326326 w 1605470"/>
              <a:gd name="connsiteY158" fmla="*/ 1428585 h 6858000"/>
              <a:gd name="connsiteX159" fmla="*/ 325799 w 1605470"/>
              <a:gd name="connsiteY159" fmla="*/ 1357181 h 6858000"/>
              <a:gd name="connsiteX160" fmla="*/ 320507 w 1605470"/>
              <a:gd name="connsiteY160" fmla="*/ 1347099 h 6858000"/>
              <a:gd name="connsiteX161" fmla="*/ 335347 w 1605470"/>
              <a:gd name="connsiteY161" fmla="*/ 1334233 h 6858000"/>
              <a:gd name="connsiteX162" fmla="*/ 342792 w 1605470"/>
              <a:gd name="connsiteY162" fmla="*/ 1307086 h 6858000"/>
              <a:gd name="connsiteX163" fmla="*/ 343980 w 1605470"/>
              <a:gd name="connsiteY163" fmla="*/ 1189033 h 6858000"/>
              <a:gd name="connsiteX164" fmla="*/ 348665 w 1605470"/>
              <a:gd name="connsiteY164" fmla="*/ 1168288 h 6858000"/>
              <a:gd name="connsiteX165" fmla="*/ 340947 w 1605470"/>
              <a:gd name="connsiteY165" fmla="*/ 1142577 h 6858000"/>
              <a:gd name="connsiteX166" fmla="*/ 330253 w 1605470"/>
              <a:gd name="connsiteY166" fmla="*/ 1088484 h 6858000"/>
              <a:gd name="connsiteX167" fmla="*/ 314647 w 1605470"/>
              <a:gd name="connsiteY167" fmla="*/ 1053424 h 6858000"/>
              <a:gd name="connsiteX168" fmla="*/ 322906 w 1605470"/>
              <a:gd name="connsiteY168" fmla="*/ 1044367 h 6858000"/>
              <a:gd name="connsiteX169" fmla="*/ 326818 w 1605470"/>
              <a:gd name="connsiteY169" fmla="*/ 1022828 h 6858000"/>
              <a:gd name="connsiteX170" fmla="*/ 320445 w 1605470"/>
              <a:gd name="connsiteY170" fmla="*/ 932283 h 6858000"/>
              <a:gd name="connsiteX171" fmla="*/ 322681 w 1605470"/>
              <a:gd name="connsiteY171" fmla="*/ 915925 h 6858000"/>
              <a:gd name="connsiteX172" fmla="*/ 315310 w 1605470"/>
              <a:gd name="connsiteY172" fmla="*/ 896999 h 6858000"/>
              <a:gd name="connsiteX173" fmla="*/ 284718 w 1605470"/>
              <a:gd name="connsiteY173" fmla="*/ 821517 h 6858000"/>
              <a:gd name="connsiteX174" fmla="*/ 270682 w 1605470"/>
              <a:gd name="connsiteY174" fmla="*/ 786519 h 6858000"/>
              <a:gd name="connsiteX175" fmla="*/ 265483 w 1605470"/>
              <a:gd name="connsiteY175" fmla="*/ 784963 h 6858000"/>
              <a:gd name="connsiteX176" fmla="*/ 270939 w 1605470"/>
              <a:gd name="connsiteY176" fmla="*/ 776648 h 6858000"/>
              <a:gd name="connsiteX177" fmla="*/ 263668 w 1605470"/>
              <a:gd name="connsiteY177" fmla="*/ 751353 h 6858000"/>
              <a:gd name="connsiteX178" fmla="*/ 254540 w 1605470"/>
              <a:gd name="connsiteY178" fmla="*/ 741965 h 6858000"/>
              <a:gd name="connsiteX179" fmla="*/ 252501 w 1605470"/>
              <a:gd name="connsiteY179" fmla="*/ 724635 h 6858000"/>
              <a:gd name="connsiteX180" fmla="*/ 248897 w 1605470"/>
              <a:gd name="connsiteY180" fmla="*/ 681659 h 6858000"/>
              <a:gd name="connsiteX181" fmla="*/ 234316 w 1605470"/>
              <a:gd name="connsiteY181" fmla="*/ 635218 h 6858000"/>
              <a:gd name="connsiteX182" fmla="*/ 239327 w 1605470"/>
              <a:gd name="connsiteY182" fmla="*/ 613763 h 6858000"/>
              <a:gd name="connsiteX183" fmla="*/ 225269 w 1605470"/>
              <a:gd name="connsiteY183" fmla="*/ 598582 h 6858000"/>
              <a:gd name="connsiteX184" fmla="*/ 224950 w 1605470"/>
              <a:gd name="connsiteY184" fmla="*/ 576846 h 6858000"/>
              <a:gd name="connsiteX185" fmla="*/ 204632 w 1605470"/>
              <a:gd name="connsiteY185" fmla="*/ 553868 h 6858000"/>
              <a:gd name="connsiteX186" fmla="*/ 239317 w 1605470"/>
              <a:gd name="connsiteY186" fmla="*/ 517614 h 6858000"/>
              <a:gd name="connsiteX187" fmla="*/ 201693 w 1605470"/>
              <a:gd name="connsiteY187" fmla="*/ 469651 h 6858000"/>
              <a:gd name="connsiteX188" fmla="*/ 195012 w 1605470"/>
              <a:gd name="connsiteY188" fmla="*/ 448559 h 6858000"/>
              <a:gd name="connsiteX189" fmla="*/ 201434 w 1605470"/>
              <a:gd name="connsiteY189" fmla="*/ 441529 h 6858000"/>
              <a:gd name="connsiteX190" fmla="*/ 200655 w 1605470"/>
              <a:gd name="connsiteY190" fmla="*/ 428927 h 6858000"/>
              <a:gd name="connsiteX191" fmla="*/ 190059 w 1605470"/>
              <a:gd name="connsiteY191" fmla="*/ 430161 h 6858000"/>
              <a:gd name="connsiteX192" fmla="*/ 184450 w 1605470"/>
              <a:gd name="connsiteY192" fmla="*/ 396240 h 6858000"/>
              <a:gd name="connsiteX193" fmla="*/ 146196 w 1605470"/>
              <a:gd name="connsiteY193" fmla="*/ 358810 h 6858000"/>
              <a:gd name="connsiteX194" fmla="*/ 124571 w 1605470"/>
              <a:gd name="connsiteY194" fmla="*/ 302178 h 6858000"/>
              <a:gd name="connsiteX195" fmla="*/ 103243 w 1605470"/>
              <a:gd name="connsiteY195" fmla="*/ 211375 h 6858000"/>
              <a:gd name="connsiteX196" fmla="*/ 94571 w 1605470"/>
              <a:gd name="connsiteY196" fmla="*/ 184179 h 6858000"/>
              <a:gd name="connsiteX197" fmla="*/ 13437 w 1605470"/>
              <a:gd name="connsiteY197" fmla="*/ 19287 h 6858000"/>
              <a:gd name="connsiteX198" fmla="*/ 0 w 1605470"/>
              <a:gd name="connsiteY19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13412 w 1605470"/>
              <a:gd name="connsiteY131" fmla="*/ 2731184 h 6858000"/>
              <a:gd name="connsiteX132" fmla="*/ 555080 w 1605470"/>
              <a:gd name="connsiteY132" fmla="*/ 2538816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55080 w 1605470"/>
              <a:gd name="connsiteY132" fmla="*/ 2538816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63668 w 1605470"/>
              <a:gd name="connsiteY175" fmla="*/ 751353 h 6858000"/>
              <a:gd name="connsiteX176" fmla="*/ 254540 w 1605470"/>
              <a:gd name="connsiteY176" fmla="*/ 741965 h 6858000"/>
              <a:gd name="connsiteX177" fmla="*/ 252501 w 1605470"/>
              <a:gd name="connsiteY177" fmla="*/ 724635 h 6858000"/>
              <a:gd name="connsiteX178" fmla="*/ 248897 w 1605470"/>
              <a:gd name="connsiteY178" fmla="*/ 681659 h 6858000"/>
              <a:gd name="connsiteX179" fmla="*/ 234316 w 1605470"/>
              <a:gd name="connsiteY179" fmla="*/ 635218 h 6858000"/>
              <a:gd name="connsiteX180" fmla="*/ 239327 w 1605470"/>
              <a:gd name="connsiteY180" fmla="*/ 613763 h 6858000"/>
              <a:gd name="connsiteX181" fmla="*/ 225269 w 1605470"/>
              <a:gd name="connsiteY181" fmla="*/ 598582 h 6858000"/>
              <a:gd name="connsiteX182" fmla="*/ 224950 w 1605470"/>
              <a:gd name="connsiteY182" fmla="*/ 576846 h 6858000"/>
              <a:gd name="connsiteX183" fmla="*/ 204632 w 1605470"/>
              <a:gd name="connsiteY183" fmla="*/ 553868 h 6858000"/>
              <a:gd name="connsiteX184" fmla="*/ 239317 w 1605470"/>
              <a:gd name="connsiteY184" fmla="*/ 517614 h 6858000"/>
              <a:gd name="connsiteX185" fmla="*/ 201693 w 1605470"/>
              <a:gd name="connsiteY185" fmla="*/ 469651 h 6858000"/>
              <a:gd name="connsiteX186" fmla="*/ 195012 w 1605470"/>
              <a:gd name="connsiteY186" fmla="*/ 448559 h 6858000"/>
              <a:gd name="connsiteX187" fmla="*/ 201434 w 1605470"/>
              <a:gd name="connsiteY187" fmla="*/ 441529 h 6858000"/>
              <a:gd name="connsiteX188" fmla="*/ 200655 w 1605470"/>
              <a:gd name="connsiteY188" fmla="*/ 428927 h 6858000"/>
              <a:gd name="connsiteX189" fmla="*/ 190059 w 1605470"/>
              <a:gd name="connsiteY189" fmla="*/ 430161 h 6858000"/>
              <a:gd name="connsiteX190" fmla="*/ 184450 w 1605470"/>
              <a:gd name="connsiteY190" fmla="*/ 396240 h 6858000"/>
              <a:gd name="connsiteX191" fmla="*/ 146196 w 1605470"/>
              <a:gd name="connsiteY191" fmla="*/ 358810 h 6858000"/>
              <a:gd name="connsiteX192" fmla="*/ 124571 w 1605470"/>
              <a:gd name="connsiteY192" fmla="*/ 302178 h 6858000"/>
              <a:gd name="connsiteX193" fmla="*/ 103243 w 1605470"/>
              <a:gd name="connsiteY193" fmla="*/ 211375 h 6858000"/>
              <a:gd name="connsiteX194" fmla="*/ 94571 w 1605470"/>
              <a:gd name="connsiteY194" fmla="*/ 184179 h 6858000"/>
              <a:gd name="connsiteX195" fmla="*/ 13437 w 1605470"/>
              <a:gd name="connsiteY195" fmla="*/ 19287 h 6858000"/>
              <a:gd name="connsiteX196" fmla="*/ 0 w 1605470"/>
              <a:gd name="connsiteY19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3668 w 1605470"/>
              <a:gd name="connsiteY174" fmla="*/ 751353 h 6858000"/>
              <a:gd name="connsiteX175" fmla="*/ 254540 w 1605470"/>
              <a:gd name="connsiteY175" fmla="*/ 741965 h 6858000"/>
              <a:gd name="connsiteX176" fmla="*/ 252501 w 1605470"/>
              <a:gd name="connsiteY176" fmla="*/ 724635 h 6858000"/>
              <a:gd name="connsiteX177" fmla="*/ 248897 w 1605470"/>
              <a:gd name="connsiteY177" fmla="*/ 681659 h 6858000"/>
              <a:gd name="connsiteX178" fmla="*/ 234316 w 1605470"/>
              <a:gd name="connsiteY178" fmla="*/ 635218 h 6858000"/>
              <a:gd name="connsiteX179" fmla="*/ 239327 w 1605470"/>
              <a:gd name="connsiteY179" fmla="*/ 613763 h 6858000"/>
              <a:gd name="connsiteX180" fmla="*/ 225269 w 1605470"/>
              <a:gd name="connsiteY180" fmla="*/ 598582 h 6858000"/>
              <a:gd name="connsiteX181" fmla="*/ 224950 w 1605470"/>
              <a:gd name="connsiteY181" fmla="*/ 576846 h 6858000"/>
              <a:gd name="connsiteX182" fmla="*/ 204632 w 1605470"/>
              <a:gd name="connsiteY182" fmla="*/ 553868 h 6858000"/>
              <a:gd name="connsiteX183" fmla="*/ 239317 w 1605470"/>
              <a:gd name="connsiteY183" fmla="*/ 517614 h 6858000"/>
              <a:gd name="connsiteX184" fmla="*/ 201693 w 1605470"/>
              <a:gd name="connsiteY184" fmla="*/ 469651 h 6858000"/>
              <a:gd name="connsiteX185" fmla="*/ 195012 w 1605470"/>
              <a:gd name="connsiteY185" fmla="*/ 448559 h 6858000"/>
              <a:gd name="connsiteX186" fmla="*/ 201434 w 1605470"/>
              <a:gd name="connsiteY186" fmla="*/ 441529 h 6858000"/>
              <a:gd name="connsiteX187" fmla="*/ 200655 w 1605470"/>
              <a:gd name="connsiteY187" fmla="*/ 428927 h 6858000"/>
              <a:gd name="connsiteX188" fmla="*/ 190059 w 1605470"/>
              <a:gd name="connsiteY188" fmla="*/ 430161 h 6858000"/>
              <a:gd name="connsiteX189" fmla="*/ 184450 w 1605470"/>
              <a:gd name="connsiteY189" fmla="*/ 396240 h 6858000"/>
              <a:gd name="connsiteX190" fmla="*/ 146196 w 1605470"/>
              <a:gd name="connsiteY190" fmla="*/ 358810 h 6858000"/>
              <a:gd name="connsiteX191" fmla="*/ 124571 w 1605470"/>
              <a:gd name="connsiteY191" fmla="*/ 302178 h 6858000"/>
              <a:gd name="connsiteX192" fmla="*/ 103243 w 1605470"/>
              <a:gd name="connsiteY192" fmla="*/ 211375 h 6858000"/>
              <a:gd name="connsiteX193" fmla="*/ 94571 w 1605470"/>
              <a:gd name="connsiteY193" fmla="*/ 184179 h 6858000"/>
              <a:gd name="connsiteX194" fmla="*/ 13437 w 1605470"/>
              <a:gd name="connsiteY194" fmla="*/ 19287 h 6858000"/>
              <a:gd name="connsiteX195" fmla="*/ 0 w 1605470"/>
              <a:gd name="connsiteY19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63668 w 1605470"/>
              <a:gd name="connsiteY173" fmla="*/ 751353 h 6858000"/>
              <a:gd name="connsiteX174" fmla="*/ 254540 w 1605470"/>
              <a:gd name="connsiteY174" fmla="*/ 741965 h 6858000"/>
              <a:gd name="connsiteX175" fmla="*/ 252501 w 1605470"/>
              <a:gd name="connsiteY175" fmla="*/ 724635 h 6858000"/>
              <a:gd name="connsiteX176" fmla="*/ 248897 w 1605470"/>
              <a:gd name="connsiteY176" fmla="*/ 681659 h 6858000"/>
              <a:gd name="connsiteX177" fmla="*/ 234316 w 1605470"/>
              <a:gd name="connsiteY177" fmla="*/ 635218 h 6858000"/>
              <a:gd name="connsiteX178" fmla="*/ 239327 w 1605470"/>
              <a:gd name="connsiteY178" fmla="*/ 613763 h 6858000"/>
              <a:gd name="connsiteX179" fmla="*/ 225269 w 1605470"/>
              <a:gd name="connsiteY179" fmla="*/ 598582 h 6858000"/>
              <a:gd name="connsiteX180" fmla="*/ 224950 w 1605470"/>
              <a:gd name="connsiteY180" fmla="*/ 576846 h 6858000"/>
              <a:gd name="connsiteX181" fmla="*/ 204632 w 1605470"/>
              <a:gd name="connsiteY181" fmla="*/ 553868 h 6858000"/>
              <a:gd name="connsiteX182" fmla="*/ 239317 w 1605470"/>
              <a:gd name="connsiteY182" fmla="*/ 517614 h 6858000"/>
              <a:gd name="connsiteX183" fmla="*/ 201693 w 1605470"/>
              <a:gd name="connsiteY183" fmla="*/ 469651 h 6858000"/>
              <a:gd name="connsiteX184" fmla="*/ 195012 w 1605470"/>
              <a:gd name="connsiteY184" fmla="*/ 448559 h 6858000"/>
              <a:gd name="connsiteX185" fmla="*/ 201434 w 1605470"/>
              <a:gd name="connsiteY185" fmla="*/ 441529 h 6858000"/>
              <a:gd name="connsiteX186" fmla="*/ 200655 w 1605470"/>
              <a:gd name="connsiteY186" fmla="*/ 428927 h 6858000"/>
              <a:gd name="connsiteX187" fmla="*/ 190059 w 1605470"/>
              <a:gd name="connsiteY187" fmla="*/ 430161 h 6858000"/>
              <a:gd name="connsiteX188" fmla="*/ 184450 w 1605470"/>
              <a:gd name="connsiteY188" fmla="*/ 396240 h 6858000"/>
              <a:gd name="connsiteX189" fmla="*/ 146196 w 1605470"/>
              <a:gd name="connsiteY189" fmla="*/ 358810 h 6858000"/>
              <a:gd name="connsiteX190" fmla="*/ 124571 w 1605470"/>
              <a:gd name="connsiteY190" fmla="*/ 302178 h 6858000"/>
              <a:gd name="connsiteX191" fmla="*/ 103243 w 1605470"/>
              <a:gd name="connsiteY191" fmla="*/ 211375 h 6858000"/>
              <a:gd name="connsiteX192" fmla="*/ 94571 w 1605470"/>
              <a:gd name="connsiteY192" fmla="*/ 184179 h 6858000"/>
              <a:gd name="connsiteX193" fmla="*/ 13437 w 1605470"/>
              <a:gd name="connsiteY193" fmla="*/ 19287 h 6858000"/>
              <a:gd name="connsiteX194" fmla="*/ 0 w 1605470"/>
              <a:gd name="connsiteY19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01423 w 1605470"/>
              <a:gd name="connsiteY140" fmla="*/ 2249479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64290 w 1605470"/>
              <a:gd name="connsiteY149" fmla="*/ 1728772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64290 w 1605470"/>
              <a:gd name="connsiteY149" fmla="*/ 1728772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6326 w 1605470"/>
              <a:gd name="connsiteY155" fmla="*/ 1428585 h 6858000"/>
              <a:gd name="connsiteX156" fmla="*/ 325799 w 1605470"/>
              <a:gd name="connsiteY156" fmla="*/ 1357181 h 6858000"/>
              <a:gd name="connsiteX157" fmla="*/ 320507 w 1605470"/>
              <a:gd name="connsiteY157" fmla="*/ 1347099 h 6858000"/>
              <a:gd name="connsiteX158" fmla="*/ 335347 w 1605470"/>
              <a:gd name="connsiteY158" fmla="*/ 1334233 h 6858000"/>
              <a:gd name="connsiteX159" fmla="*/ 342792 w 1605470"/>
              <a:gd name="connsiteY159" fmla="*/ 1307086 h 6858000"/>
              <a:gd name="connsiteX160" fmla="*/ 343980 w 1605470"/>
              <a:gd name="connsiteY160" fmla="*/ 1189033 h 6858000"/>
              <a:gd name="connsiteX161" fmla="*/ 348665 w 1605470"/>
              <a:gd name="connsiteY161" fmla="*/ 1168288 h 6858000"/>
              <a:gd name="connsiteX162" fmla="*/ 340947 w 1605470"/>
              <a:gd name="connsiteY162" fmla="*/ 1142577 h 6858000"/>
              <a:gd name="connsiteX163" fmla="*/ 330253 w 1605470"/>
              <a:gd name="connsiteY163" fmla="*/ 1088484 h 6858000"/>
              <a:gd name="connsiteX164" fmla="*/ 314647 w 1605470"/>
              <a:gd name="connsiteY164" fmla="*/ 1053424 h 6858000"/>
              <a:gd name="connsiteX165" fmla="*/ 322906 w 1605470"/>
              <a:gd name="connsiteY165" fmla="*/ 1044367 h 6858000"/>
              <a:gd name="connsiteX166" fmla="*/ 326818 w 1605470"/>
              <a:gd name="connsiteY166" fmla="*/ 1022828 h 6858000"/>
              <a:gd name="connsiteX167" fmla="*/ 320445 w 1605470"/>
              <a:gd name="connsiteY167" fmla="*/ 932283 h 6858000"/>
              <a:gd name="connsiteX168" fmla="*/ 322681 w 1605470"/>
              <a:gd name="connsiteY168" fmla="*/ 915925 h 6858000"/>
              <a:gd name="connsiteX169" fmla="*/ 315310 w 1605470"/>
              <a:gd name="connsiteY169" fmla="*/ 896999 h 6858000"/>
              <a:gd name="connsiteX170" fmla="*/ 284718 w 1605470"/>
              <a:gd name="connsiteY170" fmla="*/ 821517 h 6858000"/>
              <a:gd name="connsiteX171" fmla="*/ 263668 w 1605470"/>
              <a:gd name="connsiteY171" fmla="*/ 751353 h 6858000"/>
              <a:gd name="connsiteX172" fmla="*/ 254540 w 1605470"/>
              <a:gd name="connsiteY172" fmla="*/ 741965 h 6858000"/>
              <a:gd name="connsiteX173" fmla="*/ 252501 w 1605470"/>
              <a:gd name="connsiteY173" fmla="*/ 724635 h 6858000"/>
              <a:gd name="connsiteX174" fmla="*/ 248897 w 1605470"/>
              <a:gd name="connsiteY174" fmla="*/ 681659 h 6858000"/>
              <a:gd name="connsiteX175" fmla="*/ 234316 w 1605470"/>
              <a:gd name="connsiteY175" fmla="*/ 635218 h 6858000"/>
              <a:gd name="connsiteX176" fmla="*/ 239327 w 1605470"/>
              <a:gd name="connsiteY176" fmla="*/ 613763 h 6858000"/>
              <a:gd name="connsiteX177" fmla="*/ 225269 w 1605470"/>
              <a:gd name="connsiteY177" fmla="*/ 598582 h 6858000"/>
              <a:gd name="connsiteX178" fmla="*/ 224950 w 1605470"/>
              <a:gd name="connsiteY178" fmla="*/ 576846 h 6858000"/>
              <a:gd name="connsiteX179" fmla="*/ 204632 w 1605470"/>
              <a:gd name="connsiteY179" fmla="*/ 553868 h 6858000"/>
              <a:gd name="connsiteX180" fmla="*/ 239317 w 1605470"/>
              <a:gd name="connsiteY180" fmla="*/ 517614 h 6858000"/>
              <a:gd name="connsiteX181" fmla="*/ 201693 w 1605470"/>
              <a:gd name="connsiteY181" fmla="*/ 469651 h 6858000"/>
              <a:gd name="connsiteX182" fmla="*/ 195012 w 1605470"/>
              <a:gd name="connsiteY182" fmla="*/ 448559 h 6858000"/>
              <a:gd name="connsiteX183" fmla="*/ 201434 w 1605470"/>
              <a:gd name="connsiteY183" fmla="*/ 441529 h 6858000"/>
              <a:gd name="connsiteX184" fmla="*/ 200655 w 1605470"/>
              <a:gd name="connsiteY184" fmla="*/ 428927 h 6858000"/>
              <a:gd name="connsiteX185" fmla="*/ 190059 w 1605470"/>
              <a:gd name="connsiteY185" fmla="*/ 430161 h 6858000"/>
              <a:gd name="connsiteX186" fmla="*/ 184450 w 1605470"/>
              <a:gd name="connsiteY186" fmla="*/ 396240 h 6858000"/>
              <a:gd name="connsiteX187" fmla="*/ 146196 w 1605470"/>
              <a:gd name="connsiteY187" fmla="*/ 358810 h 6858000"/>
              <a:gd name="connsiteX188" fmla="*/ 124571 w 1605470"/>
              <a:gd name="connsiteY188" fmla="*/ 302178 h 6858000"/>
              <a:gd name="connsiteX189" fmla="*/ 103243 w 1605470"/>
              <a:gd name="connsiteY189" fmla="*/ 211375 h 6858000"/>
              <a:gd name="connsiteX190" fmla="*/ 94571 w 1605470"/>
              <a:gd name="connsiteY190" fmla="*/ 184179 h 6858000"/>
              <a:gd name="connsiteX191" fmla="*/ 13437 w 1605470"/>
              <a:gd name="connsiteY191" fmla="*/ 19287 h 6858000"/>
              <a:gd name="connsiteX192" fmla="*/ 0 w 1605470"/>
              <a:gd name="connsiteY19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2475 w 1605470"/>
              <a:gd name="connsiteY165" fmla="*/ 1002093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475 w 1605470"/>
              <a:gd name="connsiteY164" fmla="*/ 1002093 h 6858000"/>
              <a:gd name="connsiteX165" fmla="*/ 320445 w 1605470"/>
              <a:gd name="connsiteY165" fmla="*/ 932283 h 6858000"/>
              <a:gd name="connsiteX166" fmla="*/ 322681 w 1605470"/>
              <a:gd name="connsiteY166" fmla="*/ 915925 h 6858000"/>
              <a:gd name="connsiteX167" fmla="*/ 315310 w 1605470"/>
              <a:gd name="connsiteY167" fmla="*/ 896999 h 6858000"/>
              <a:gd name="connsiteX168" fmla="*/ 284718 w 1605470"/>
              <a:gd name="connsiteY168" fmla="*/ 821517 h 6858000"/>
              <a:gd name="connsiteX169" fmla="*/ 263668 w 1605470"/>
              <a:gd name="connsiteY169" fmla="*/ 751353 h 6858000"/>
              <a:gd name="connsiteX170" fmla="*/ 254540 w 1605470"/>
              <a:gd name="connsiteY170" fmla="*/ 741965 h 6858000"/>
              <a:gd name="connsiteX171" fmla="*/ 252501 w 1605470"/>
              <a:gd name="connsiteY171" fmla="*/ 724635 h 6858000"/>
              <a:gd name="connsiteX172" fmla="*/ 248897 w 1605470"/>
              <a:gd name="connsiteY172" fmla="*/ 681659 h 6858000"/>
              <a:gd name="connsiteX173" fmla="*/ 234316 w 1605470"/>
              <a:gd name="connsiteY173" fmla="*/ 635218 h 6858000"/>
              <a:gd name="connsiteX174" fmla="*/ 239327 w 1605470"/>
              <a:gd name="connsiteY174" fmla="*/ 613763 h 6858000"/>
              <a:gd name="connsiteX175" fmla="*/ 225269 w 1605470"/>
              <a:gd name="connsiteY175" fmla="*/ 598582 h 6858000"/>
              <a:gd name="connsiteX176" fmla="*/ 224950 w 1605470"/>
              <a:gd name="connsiteY176" fmla="*/ 576846 h 6858000"/>
              <a:gd name="connsiteX177" fmla="*/ 204632 w 1605470"/>
              <a:gd name="connsiteY177" fmla="*/ 553868 h 6858000"/>
              <a:gd name="connsiteX178" fmla="*/ 239317 w 1605470"/>
              <a:gd name="connsiteY178" fmla="*/ 517614 h 6858000"/>
              <a:gd name="connsiteX179" fmla="*/ 201693 w 1605470"/>
              <a:gd name="connsiteY179" fmla="*/ 469651 h 6858000"/>
              <a:gd name="connsiteX180" fmla="*/ 195012 w 1605470"/>
              <a:gd name="connsiteY180" fmla="*/ 448559 h 6858000"/>
              <a:gd name="connsiteX181" fmla="*/ 201434 w 1605470"/>
              <a:gd name="connsiteY181" fmla="*/ 441529 h 6858000"/>
              <a:gd name="connsiteX182" fmla="*/ 200655 w 1605470"/>
              <a:gd name="connsiteY182" fmla="*/ 428927 h 6858000"/>
              <a:gd name="connsiteX183" fmla="*/ 190059 w 1605470"/>
              <a:gd name="connsiteY183" fmla="*/ 430161 h 6858000"/>
              <a:gd name="connsiteX184" fmla="*/ 184450 w 1605470"/>
              <a:gd name="connsiteY184" fmla="*/ 396240 h 6858000"/>
              <a:gd name="connsiteX185" fmla="*/ 146196 w 1605470"/>
              <a:gd name="connsiteY185" fmla="*/ 358810 h 6858000"/>
              <a:gd name="connsiteX186" fmla="*/ 124571 w 1605470"/>
              <a:gd name="connsiteY186" fmla="*/ 302178 h 6858000"/>
              <a:gd name="connsiteX187" fmla="*/ 103243 w 1605470"/>
              <a:gd name="connsiteY187" fmla="*/ 211375 h 6858000"/>
              <a:gd name="connsiteX188" fmla="*/ 94571 w 1605470"/>
              <a:gd name="connsiteY188" fmla="*/ 184179 h 6858000"/>
              <a:gd name="connsiteX189" fmla="*/ 13437 w 1605470"/>
              <a:gd name="connsiteY189" fmla="*/ 19287 h 6858000"/>
              <a:gd name="connsiteX190" fmla="*/ 0 w 1605470"/>
              <a:gd name="connsiteY19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36360 w 1605470"/>
              <a:gd name="connsiteY163" fmla="*/ 1045131 h 6858000"/>
              <a:gd name="connsiteX164" fmla="*/ 322475 w 1605470"/>
              <a:gd name="connsiteY164" fmla="*/ 1002093 h 6858000"/>
              <a:gd name="connsiteX165" fmla="*/ 320445 w 1605470"/>
              <a:gd name="connsiteY165" fmla="*/ 932283 h 6858000"/>
              <a:gd name="connsiteX166" fmla="*/ 322681 w 1605470"/>
              <a:gd name="connsiteY166" fmla="*/ 915925 h 6858000"/>
              <a:gd name="connsiteX167" fmla="*/ 315310 w 1605470"/>
              <a:gd name="connsiteY167" fmla="*/ 896999 h 6858000"/>
              <a:gd name="connsiteX168" fmla="*/ 284718 w 1605470"/>
              <a:gd name="connsiteY168" fmla="*/ 821517 h 6858000"/>
              <a:gd name="connsiteX169" fmla="*/ 263668 w 1605470"/>
              <a:gd name="connsiteY169" fmla="*/ 751353 h 6858000"/>
              <a:gd name="connsiteX170" fmla="*/ 254540 w 1605470"/>
              <a:gd name="connsiteY170" fmla="*/ 741965 h 6858000"/>
              <a:gd name="connsiteX171" fmla="*/ 252501 w 1605470"/>
              <a:gd name="connsiteY171" fmla="*/ 724635 h 6858000"/>
              <a:gd name="connsiteX172" fmla="*/ 248897 w 1605470"/>
              <a:gd name="connsiteY172" fmla="*/ 681659 h 6858000"/>
              <a:gd name="connsiteX173" fmla="*/ 234316 w 1605470"/>
              <a:gd name="connsiteY173" fmla="*/ 635218 h 6858000"/>
              <a:gd name="connsiteX174" fmla="*/ 239327 w 1605470"/>
              <a:gd name="connsiteY174" fmla="*/ 613763 h 6858000"/>
              <a:gd name="connsiteX175" fmla="*/ 225269 w 1605470"/>
              <a:gd name="connsiteY175" fmla="*/ 598582 h 6858000"/>
              <a:gd name="connsiteX176" fmla="*/ 224950 w 1605470"/>
              <a:gd name="connsiteY176" fmla="*/ 576846 h 6858000"/>
              <a:gd name="connsiteX177" fmla="*/ 204632 w 1605470"/>
              <a:gd name="connsiteY177" fmla="*/ 553868 h 6858000"/>
              <a:gd name="connsiteX178" fmla="*/ 239317 w 1605470"/>
              <a:gd name="connsiteY178" fmla="*/ 517614 h 6858000"/>
              <a:gd name="connsiteX179" fmla="*/ 201693 w 1605470"/>
              <a:gd name="connsiteY179" fmla="*/ 469651 h 6858000"/>
              <a:gd name="connsiteX180" fmla="*/ 195012 w 1605470"/>
              <a:gd name="connsiteY180" fmla="*/ 448559 h 6858000"/>
              <a:gd name="connsiteX181" fmla="*/ 201434 w 1605470"/>
              <a:gd name="connsiteY181" fmla="*/ 441529 h 6858000"/>
              <a:gd name="connsiteX182" fmla="*/ 200655 w 1605470"/>
              <a:gd name="connsiteY182" fmla="*/ 428927 h 6858000"/>
              <a:gd name="connsiteX183" fmla="*/ 190059 w 1605470"/>
              <a:gd name="connsiteY183" fmla="*/ 430161 h 6858000"/>
              <a:gd name="connsiteX184" fmla="*/ 184450 w 1605470"/>
              <a:gd name="connsiteY184" fmla="*/ 396240 h 6858000"/>
              <a:gd name="connsiteX185" fmla="*/ 146196 w 1605470"/>
              <a:gd name="connsiteY185" fmla="*/ 358810 h 6858000"/>
              <a:gd name="connsiteX186" fmla="*/ 124571 w 1605470"/>
              <a:gd name="connsiteY186" fmla="*/ 302178 h 6858000"/>
              <a:gd name="connsiteX187" fmla="*/ 103243 w 1605470"/>
              <a:gd name="connsiteY187" fmla="*/ 211375 h 6858000"/>
              <a:gd name="connsiteX188" fmla="*/ 94571 w 1605470"/>
              <a:gd name="connsiteY188" fmla="*/ 184179 h 6858000"/>
              <a:gd name="connsiteX189" fmla="*/ 13437 w 1605470"/>
              <a:gd name="connsiteY189" fmla="*/ 19287 h 6858000"/>
              <a:gd name="connsiteX190" fmla="*/ 0 w 1605470"/>
              <a:gd name="connsiteY19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42792 w 1605470"/>
              <a:gd name="connsiteY157" fmla="*/ 1307086 h 6858000"/>
              <a:gd name="connsiteX158" fmla="*/ 343980 w 1605470"/>
              <a:gd name="connsiteY158" fmla="*/ 1189033 h 6858000"/>
              <a:gd name="connsiteX159" fmla="*/ 348665 w 1605470"/>
              <a:gd name="connsiteY159" fmla="*/ 1168288 h 6858000"/>
              <a:gd name="connsiteX160" fmla="*/ 340947 w 1605470"/>
              <a:gd name="connsiteY160" fmla="*/ 1142577 h 6858000"/>
              <a:gd name="connsiteX161" fmla="*/ 330253 w 1605470"/>
              <a:gd name="connsiteY161" fmla="*/ 1088484 h 6858000"/>
              <a:gd name="connsiteX162" fmla="*/ 336360 w 1605470"/>
              <a:gd name="connsiteY162" fmla="*/ 1045131 h 6858000"/>
              <a:gd name="connsiteX163" fmla="*/ 322475 w 1605470"/>
              <a:gd name="connsiteY163" fmla="*/ 1002093 h 6858000"/>
              <a:gd name="connsiteX164" fmla="*/ 320445 w 1605470"/>
              <a:gd name="connsiteY164" fmla="*/ 932283 h 6858000"/>
              <a:gd name="connsiteX165" fmla="*/ 322681 w 1605470"/>
              <a:gd name="connsiteY165" fmla="*/ 915925 h 6858000"/>
              <a:gd name="connsiteX166" fmla="*/ 315310 w 1605470"/>
              <a:gd name="connsiteY166" fmla="*/ 896999 h 6858000"/>
              <a:gd name="connsiteX167" fmla="*/ 284718 w 1605470"/>
              <a:gd name="connsiteY167" fmla="*/ 821517 h 6858000"/>
              <a:gd name="connsiteX168" fmla="*/ 263668 w 1605470"/>
              <a:gd name="connsiteY168" fmla="*/ 751353 h 6858000"/>
              <a:gd name="connsiteX169" fmla="*/ 254540 w 1605470"/>
              <a:gd name="connsiteY169" fmla="*/ 741965 h 6858000"/>
              <a:gd name="connsiteX170" fmla="*/ 252501 w 1605470"/>
              <a:gd name="connsiteY170" fmla="*/ 724635 h 6858000"/>
              <a:gd name="connsiteX171" fmla="*/ 248897 w 1605470"/>
              <a:gd name="connsiteY171" fmla="*/ 681659 h 6858000"/>
              <a:gd name="connsiteX172" fmla="*/ 234316 w 1605470"/>
              <a:gd name="connsiteY172" fmla="*/ 635218 h 6858000"/>
              <a:gd name="connsiteX173" fmla="*/ 239327 w 1605470"/>
              <a:gd name="connsiteY173" fmla="*/ 613763 h 6858000"/>
              <a:gd name="connsiteX174" fmla="*/ 225269 w 1605470"/>
              <a:gd name="connsiteY174" fmla="*/ 598582 h 6858000"/>
              <a:gd name="connsiteX175" fmla="*/ 224950 w 1605470"/>
              <a:gd name="connsiteY175" fmla="*/ 576846 h 6858000"/>
              <a:gd name="connsiteX176" fmla="*/ 204632 w 1605470"/>
              <a:gd name="connsiteY176" fmla="*/ 553868 h 6858000"/>
              <a:gd name="connsiteX177" fmla="*/ 239317 w 1605470"/>
              <a:gd name="connsiteY177" fmla="*/ 517614 h 6858000"/>
              <a:gd name="connsiteX178" fmla="*/ 201693 w 1605470"/>
              <a:gd name="connsiteY178" fmla="*/ 469651 h 6858000"/>
              <a:gd name="connsiteX179" fmla="*/ 195012 w 1605470"/>
              <a:gd name="connsiteY179" fmla="*/ 448559 h 6858000"/>
              <a:gd name="connsiteX180" fmla="*/ 201434 w 1605470"/>
              <a:gd name="connsiteY180" fmla="*/ 441529 h 6858000"/>
              <a:gd name="connsiteX181" fmla="*/ 200655 w 1605470"/>
              <a:gd name="connsiteY181" fmla="*/ 428927 h 6858000"/>
              <a:gd name="connsiteX182" fmla="*/ 190059 w 1605470"/>
              <a:gd name="connsiteY182" fmla="*/ 430161 h 6858000"/>
              <a:gd name="connsiteX183" fmla="*/ 184450 w 1605470"/>
              <a:gd name="connsiteY183" fmla="*/ 396240 h 6858000"/>
              <a:gd name="connsiteX184" fmla="*/ 146196 w 1605470"/>
              <a:gd name="connsiteY184" fmla="*/ 358810 h 6858000"/>
              <a:gd name="connsiteX185" fmla="*/ 124571 w 1605470"/>
              <a:gd name="connsiteY185" fmla="*/ 302178 h 6858000"/>
              <a:gd name="connsiteX186" fmla="*/ 103243 w 1605470"/>
              <a:gd name="connsiteY186" fmla="*/ 211375 h 6858000"/>
              <a:gd name="connsiteX187" fmla="*/ 94571 w 1605470"/>
              <a:gd name="connsiteY187" fmla="*/ 184179 h 6858000"/>
              <a:gd name="connsiteX188" fmla="*/ 13437 w 1605470"/>
              <a:gd name="connsiteY188" fmla="*/ 19287 h 6858000"/>
              <a:gd name="connsiteX189" fmla="*/ 0 w 1605470"/>
              <a:gd name="connsiteY18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52501 w 1605470"/>
              <a:gd name="connsiteY169" fmla="*/ 724635 h 6858000"/>
              <a:gd name="connsiteX170" fmla="*/ 248897 w 1605470"/>
              <a:gd name="connsiteY170" fmla="*/ 681659 h 6858000"/>
              <a:gd name="connsiteX171" fmla="*/ 234316 w 1605470"/>
              <a:gd name="connsiteY171" fmla="*/ 635218 h 6858000"/>
              <a:gd name="connsiteX172" fmla="*/ 239327 w 1605470"/>
              <a:gd name="connsiteY172" fmla="*/ 613763 h 6858000"/>
              <a:gd name="connsiteX173" fmla="*/ 225269 w 1605470"/>
              <a:gd name="connsiteY173" fmla="*/ 598582 h 6858000"/>
              <a:gd name="connsiteX174" fmla="*/ 224950 w 1605470"/>
              <a:gd name="connsiteY174" fmla="*/ 576846 h 6858000"/>
              <a:gd name="connsiteX175" fmla="*/ 204632 w 1605470"/>
              <a:gd name="connsiteY175" fmla="*/ 553868 h 6858000"/>
              <a:gd name="connsiteX176" fmla="*/ 239317 w 1605470"/>
              <a:gd name="connsiteY176" fmla="*/ 517614 h 6858000"/>
              <a:gd name="connsiteX177" fmla="*/ 201693 w 1605470"/>
              <a:gd name="connsiteY177" fmla="*/ 469651 h 6858000"/>
              <a:gd name="connsiteX178" fmla="*/ 195012 w 1605470"/>
              <a:gd name="connsiteY178" fmla="*/ 448559 h 6858000"/>
              <a:gd name="connsiteX179" fmla="*/ 201434 w 1605470"/>
              <a:gd name="connsiteY179" fmla="*/ 441529 h 6858000"/>
              <a:gd name="connsiteX180" fmla="*/ 200655 w 1605470"/>
              <a:gd name="connsiteY180" fmla="*/ 428927 h 6858000"/>
              <a:gd name="connsiteX181" fmla="*/ 190059 w 1605470"/>
              <a:gd name="connsiteY181" fmla="*/ 430161 h 6858000"/>
              <a:gd name="connsiteX182" fmla="*/ 184450 w 1605470"/>
              <a:gd name="connsiteY182" fmla="*/ 396240 h 6858000"/>
              <a:gd name="connsiteX183" fmla="*/ 146196 w 1605470"/>
              <a:gd name="connsiteY183" fmla="*/ 358810 h 6858000"/>
              <a:gd name="connsiteX184" fmla="*/ 124571 w 1605470"/>
              <a:gd name="connsiteY184" fmla="*/ 302178 h 6858000"/>
              <a:gd name="connsiteX185" fmla="*/ 103243 w 1605470"/>
              <a:gd name="connsiteY185" fmla="*/ 211375 h 6858000"/>
              <a:gd name="connsiteX186" fmla="*/ 94571 w 1605470"/>
              <a:gd name="connsiteY186" fmla="*/ 184179 h 6858000"/>
              <a:gd name="connsiteX187" fmla="*/ 13437 w 1605470"/>
              <a:gd name="connsiteY187" fmla="*/ 19287 h 6858000"/>
              <a:gd name="connsiteX188" fmla="*/ 0 w 1605470"/>
              <a:gd name="connsiteY18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52501 w 1605470"/>
              <a:gd name="connsiteY169" fmla="*/ 724635 h 6858000"/>
              <a:gd name="connsiteX170" fmla="*/ 248897 w 1605470"/>
              <a:gd name="connsiteY170" fmla="*/ 681659 h 6858000"/>
              <a:gd name="connsiteX171" fmla="*/ 234316 w 1605470"/>
              <a:gd name="connsiteY171" fmla="*/ 635218 h 6858000"/>
              <a:gd name="connsiteX172" fmla="*/ 239327 w 1605470"/>
              <a:gd name="connsiteY172" fmla="*/ 613763 h 6858000"/>
              <a:gd name="connsiteX173" fmla="*/ 225269 w 1605470"/>
              <a:gd name="connsiteY173" fmla="*/ 598582 h 6858000"/>
              <a:gd name="connsiteX174" fmla="*/ 224950 w 1605470"/>
              <a:gd name="connsiteY174" fmla="*/ 576846 h 6858000"/>
              <a:gd name="connsiteX175" fmla="*/ 204632 w 1605470"/>
              <a:gd name="connsiteY175" fmla="*/ 553868 h 6858000"/>
              <a:gd name="connsiteX176" fmla="*/ 239317 w 1605470"/>
              <a:gd name="connsiteY176" fmla="*/ 517614 h 6858000"/>
              <a:gd name="connsiteX177" fmla="*/ 201693 w 1605470"/>
              <a:gd name="connsiteY177" fmla="*/ 469651 h 6858000"/>
              <a:gd name="connsiteX178" fmla="*/ 195012 w 1605470"/>
              <a:gd name="connsiteY178" fmla="*/ 448559 h 6858000"/>
              <a:gd name="connsiteX179" fmla="*/ 201434 w 1605470"/>
              <a:gd name="connsiteY179" fmla="*/ 441529 h 6858000"/>
              <a:gd name="connsiteX180" fmla="*/ 200655 w 1605470"/>
              <a:gd name="connsiteY180" fmla="*/ 428927 h 6858000"/>
              <a:gd name="connsiteX181" fmla="*/ 190059 w 1605470"/>
              <a:gd name="connsiteY181" fmla="*/ 430161 h 6858000"/>
              <a:gd name="connsiteX182" fmla="*/ 184450 w 1605470"/>
              <a:gd name="connsiteY182" fmla="*/ 396240 h 6858000"/>
              <a:gd name="connsiteX183" fmla="*/ 146196 w 1605470"/>
              <a:gd name="connsiteY183" fmla="*/ 358810 h 6858000"/>
              <a:gd name="connsiteX184" fmla="*/ 124571 w 1605470"/>
              <a:gd name="connsiteY184" fmla="*/ 302178 h 6858000"/>
              <a:gd name="connsiteX185" fmla="*/ 103243 w 1605470"/>
              <a:gd name="connsiteY185" fmla="*/ 211375 h 6858000"/>
              <a:gd name="connsiteX186" fmla="*/ 94571 w 1605470"/>
              <a:gd name="connsiteY186" fmla="*/ 184179 h 6858000"/>
              <a:gd name="connsiteX187" fmla="*/ 13437 w 1605470"/>
              <a:gd name="connsiteY187" fmla="*/ 19287 h 6858000"/>
              <a:gd name="connsiteX188" fmla="*/ 0 w 1605470"/>
              <a:gd name="connsiteY18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04632 w 1605470"/>
              <a:gd name="connsiteY174" fmla="*/ 553868 h 6858000"/>
              <a:gd name="connsiteX175" fmla="*/ 239317 w 1605470"/>
              <a:gd name="connsiteY175" fmla="*/ 517614 h 6858000"/>
              <a:gd name="connsiteX176" fmla="*/ 201693 w 1605470"/>
              <a:gd name="connsiteY176" fmla="*/ 469651 h 6858000"/>
              <a:gd name="connsiteX177" fmla="*/ 195012 w 1605470"/>
              <a:gd name="connsiteY177" fmla="*/ 448559 h 6858000"/>
              <a:gd name="connsiteX178" fmla="*/ 201434 w 1605470"/>
              <a:gd name="connsiteY178" fmla="*/ 441529 h 6858000"/>
              <a:gd name="connsiteX179" fmla="*/ 200655 w 1605470"/>
              <a:gd name="connsiteY179" fmla="*/ 428927 h 6858000"/>
              <a:gd name="connsiteX180" fmla="*/ 190059 w 1605470"/>
              <a:gd name="connsiteY180" fmla="*/ 430161 h 6858000"/>
              <a:gd name="connsiteX181" fmla="*/ 184450 w 1605470"/>
              <a:gd name="connsiteY181" fmla="*/ 396240 h 6858000"/>
              <a:gd name="connsiteX182" fmla="*/ 146196 w 1605470"/>
              <a:gd name="connsiteY182" fmla="*/ 358810 h 6858000"/>
              <a:gd name="connsiteX183" fmla="*/ 124571 w 1605470"/>
              <a:gd name="connsiteY183" fmla="*/ 302178 h 6858000"/>
              <a:gd name="connsiteX184" fmla="*/ 103243 w 1605470"/>
              <a:gd name="connsiteY184" fmla="*/ 211375 h 6858000"/>
              <a:gd name="connsiteX185" fmla="*/ 94571 w 1605470"/>
              <a:gd name="connsiteY185" fmla="*/ 184179 h 6858000"/>
              <a:gd name="connsiteX186" fmla="*/ 13437 w 1605470"/>
              <a:gd name="connsiteY186" fmla="*/ 19287 h 6858000"/>
              <a:gd name="connsiteX187" fmla="*/ 0 w 1605470"/>
              <a:gd name="connsiteY18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84450 w 1605470"/>
              <a:gd name="connsiteY180" fmla="*/ 396240 h 6858000"/>
              <a:gd name="connsiteX181" fmla="*/ 146196 w 1605470"/>
              <a:gd name="connsiteY181" fmla="*/ 358810 h 6858000"/>
              <a:gd name="connsiteX182" fmla="*/ 124571 w 1605470"/>
              <a:gd name="connsiteY182" fmla="*/ 302178 h 6858000"/>
              <a:gd name="connsiteX183" fmla="*/ 103243 w 1605470"/>
              <a:gd name="connsiteY183" fmla="*/ 211375 h 6858000"/>
              <a:gd name="connsiteX184" fmla="*/ 94571 w 1605470"/>
              <a:gd name="connsiteY184" fmla="*/ 184179 h 6858000"/>
              <a:gd name="connsiteX185" fmla="*/ 13437 w 1605470"/>
              <a:gd name="connsiteY185" fmla="*/ 19287 h 6858000"/>
              <a:gd name="connsiteX186" fmla="*/ 0 w 1605470"/>
              <a:gd name="connsiteY18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84450 w 1605470"/>
              <a:gd name="connsiteY180" fmla="*/ 396240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19064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04576 w 1605470"/>
              <a:gd name="connsiteY174" fmla="*/ 530055 h 6858000"/>
              <a:gd name="connsiteX175" fmla="*/ 219064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54540 w 1605470"/>
              <a:gd name="connsiteY167" fmla="*/ 741965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54540 w 1605470"/>
              <a:gd name="connsiteY167" fmla="*/ 741965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0868 w 1605470"/>
              <a:gd name="connsiteY81" fmla="*/ 4048827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25908 w 1605470"/>
              <a:gd name="connsiteY93" fmla="*/ 3851605 h 6858000"/>
              <a:gd name="connsiteX94" fmla="*/ 719207 w 1605470"/>
              <a:gd name="connsiteY94" fmla="*/ 3813873 h 6858000"/>
              <a:gd name="connsiteX95" fmla="*/ 718632 w 1605470"/>
              <a:gd name="connsiteY95" fmla="*/ 3806161 h 6858000"/>
              <a:gd name="connsiteX96" fmla="*/ 718939 w 1605470"/>
              <a:gd name="connsiteY96" fmla="*/ 3805957 h 6858000"/>
              <a:gd name="connsiteX97" fmla="*/ 718966 w 1605470"/>
              <a:gd name="connsiteY97" fmla="*/ 3797724 h 6858000"/>
              <a:gd name="connsiteX98" fmla="*/ 717581 w 1605470"/>
              <a:gd name="connsiteY98" fmla="*/ 3792098 h 6858000"/>
              <a:gd name="connsiteX99" fmla="*/ 716465 w 1605470"/>
              <a:gd name="connsiteY99" fmla="*/ 3777135 h 6858000"/>
              <a:gd name="connsiteX100" fmla="*/ 718198 w 1605470"/>
              <a:gd name="connsiteY100" fmla="*/ 3771656 h 6858000"/>
              <a:gd name="connsiteX101" fmla="*/ 721941 w 1605470"/>
              <a:gd name="connsiteY101" fmla="*/ 3769007 h 6858000"/>
              <a:gd name="connsiteX102" fmla="*/ 721407 w 1605470"/>
              <a:gd name="connsiteY102" fmla="*/ 3767709 h 6858000"/>
              <a:gd name="connsiteX103" fmla="*/ 730103 w 1605470"/>
              <a:gd name="connsiteY103" fmla="*/ 3738082 h 6858000"/>
              <a:gd name="connsiteX104" fmla="*/ 737449 w 1605470"/>
              <a:gd name="connsiteY104" fmla="*/ 3673397 h 6858000"/>
              <a:gd name="connsiteX105" fmla="*/ 736745 w 1605470"/>
              <a:gd name="connsiteY105" fmla="*/ 3637109 h 6858000"/>
              <a:gd name="connsiteX106" fmla="*/ 740188 w 1605470"/>
              <a:gd name="connsiteY106" fmla="*/ 3536883 h 6858000"/>
              <a:gd name="connsiteX107" fmla="*/ 747726 w 1605470"/>
              <a:gd name="connsiteY107" fmla="*/ 3435652 h 6858000"/>
              <a:gd name="connsiteX108" fmla="*/ 774383 w 1605470"/>
              <a:gd name="connsiteY108" fmla="*/ 3381564 h 6858000"/>
              <a:gd name="connsiteX109" fmla="*/ 774870 w 1605470"/>
              <a:gd name="connsiteY109" fmla="*/ 3375761 h 6858000"/>
              <a:gd name="connsiteX110" fmla="*/ 770510 w 1605470"/>
              <a:gd name="connsiteY110" fmla="*/ 3361844 h 6858000"/>
              <a:gd name="connsiteX111" fmla="*/ 767933 w 1605470"/>
              <a:gd name="connsiteY111" fmla="*/ 3356929 h 6858000"/>
              <a:gd name="connsiteX112" fmla="*/ 766158 w 1605470"/>
              <a:gd name="connsiteY112" fmla="*/ 3349058 h 6858000"/>
              <a:gd name="connsiteX113" fmla="*/ 766414 w 1605470"/>
              <a:gd name="connsiteY113" fmla="*/ 3348763 h 6858000"/>
              <a:gd name="connsiteX114" fmla="*/ 764166 w 1605470"/>
              <a:gd name="connsiteY114" fmla="*/ 3341588 h 6858000"/>
              <a:gd name="connsiteX115" fmla="*/ 749397 w 1605470"/>
              <a:gd name="connsiteY115" fmla="*/ 3307769 h 6858000"/>
              <a:gd name="connsiteX116" fmla="*/ 766960 w 1605470"/>
              <a:gd name="connsiteY116" fmla="*/ 3250522 h 6858000"/>
              <a:gd name="connsiteX117" fmla="*/ 767385 w 1605470"/>
              <a:gd name="connsiteY117" fmla="*/ 3229163 h 6858000"/>
              <a:gd name="connsiteX118" fmla="*/ 769208 w 1605470"/>
              <a:gd name="connsiteY118" fmla="*/ 3217217 h 6858000"/>
              <a:gd name="connsiteX119" fmla="*/ 770350 w 1605470"/>
              <a:gd name="connsiteY119" fmla="*/ 3216125 h 6858000"/>
              <a:gd name="connsiteX120" fmla="*/ 756043 w 1605470"/>
              <a:gd name="connsiteY120" fmla="*/ 3183755 h 6858000"/>
              <a:gd name="connsiteX121" fmla="*/ 756544 w 1605470"/>
              <a:gd name="connsiteY121" fmla="*/ 3178642 h 6858000"/>
              <a:gd name="connsiteX122" fmla="*/ 744144 w 1605470"/>
              <a:gd name="connsiteY122" fmla="*/ 3158586 h 6858000"/>
              <a:gd name="connsiteX123" fmla="*/ 739378 w 1605470"/>
              <a:gd name="connsiteY123" fmla="*/ 3147669 h 6858000"/>
              <a:gd name="connsiteX124" fmla="*/ 734648 w 1605470"/>
              <a:gd name="connsiteY124" fmla="*/ 3145733 h 6858000"/>
              <a:gd name="connsiteX125" fmla="*/ 729329 w 1605470"/>
              <a:gd name="connsiteY125" fmla="*/ 3129034 h 6858000"/>
              <a:gd name="connsiteX126" fmla="*/ 729994 w 1605470"/>
              <a:gd name="connsiteY126" fmla="*/ 3126682 h 6858000"/>
              <a:gd name="connsiteX127" fmla="*/ 720862 w 1605470"/>
              <a:gd name="connsiteY127" fmla="*/ 3114519 h 6858000"/>
              <a:gd name="connsiteX128" fmla="*/ 707471 w 1605470"/>
              <a:gd name="connsiteY128" fmla="*/ 3106272 h 6858000"/>
              <a:gd name="connsiteX129" fmla="*/ 680201 w 1605470"/>
              <a:gd name="connsiteY129" fmla="*/ 2958185 h 6858000"/>
              <a:gd name="connsiteX130" fmla="*/ 622815 w 1605470"/>
              <a:gd name="connsiteY130" fmla="*/ 2762989 h 6858000"/>
              <a:gd name="connsiteX131" fmla="*/ 571733 w 1605470"/>
              <a:gd name="connsiteY131" fmla="*/ 2554718 h 6858000"/>
              <a:gd name="connsiteX132" fmla="*/ 551827 w 1605470"/>
              <a:gd name="connsiteY132" fmla="*/ 2485734 h 6858000"/>
              <a:gd name="connsiteX133" fmla="*/ 542550 w 1605470"/>
              <a:gd name="connsiteY133" fmla="*/ 2447068 h 6858000"/>
              <a:gd name="connsiteX134" fmla="*/ 529511 w 1605470"/>
              <a:gd name="connsiteY134" fmla="*/ 2425819 h 6858000"/>
              <a:gd name="connsiteX135" fmla="*/ 528878 w 1605470"/>
              <a:gd name="connsiteY135" fmla="*/ 2408971 h 6858000"/>
              <a:gd name="connsiteX136" fmla="*/ 535510 w 1605470"/>
              <a:gd name="connsiteY136" fmla="*/ 2402874 h 6858000"/>
              <a:gd name="connsiteX137" fmla="*/ 538122 w 1605470"/>
              <a:gd name="connsiteY137" fmla="*/ 2381443 h 6858000"/>
              <a:gd name="connsiteX138" fmla="*/ 514451 w 1605470"/>
              <a:gd name="connsiteY138" fmla="*/ 2261920 h 6858000"/>
              <a:gd name="connsiteX139" fmla="*/ 486968 w 1605470"/>
              <a:gd name="connsiteY139" fmla="*/ 2182937 h 6858000"/>
              <a:gd name="connsiteX140" fmla="*/ 488555 w 1605470"/>
              <a:gd name="connsiteY140" fmla="*/ 2155135 h 6858000"/>
              <a:gd name="connsiteX141" fmla="*/ 486013 w 1605470"/>
              <a:gd name="connsiteY141" fmla="*/ 2118008 h 6858000"/>
              <a:gd name="connsiteX142" fmla="*/ 487006 w 1605470"/>
              <a:gd name="connsiteY142" fmla="*/ 2050531 h 6858000"/>
              <a:gd name="connsiteX143" fmla="*/ 478812 w 1605470"/>
              <a:gd name="connsiteY143" fmla="*/ 1963269 h 6858000"/>
              <a:gd name="connsiteX144" fmla="*/ 442619 w 1605470"/>
              <a:gd name="connsiteY144" fmla="*/ 1910499 h 6858000"/>
              <a:gd name="connsiteX145" fmla="*/ 446785 w 1605470"/>
              <a:gd name="connsiteY145" fmla="*/ 1903212 h 6858000"/>
              <a:gd name="connsiteX146" fmla="*/ 436547 w 1605470"/>
              <a:gd name="connsiteY146" fmla="*/ 1861531 h 6858000"/>
              <a:gd name="connsiteX147" fmla="*/ 390346 w 1605470"/>
              <a:gd name="connsiteY147" fmla="*/ 1732919 h 6858000"/>
              <a:gd name="connsiteX148" fmla="*/ 362657 w 1605470"/>
              <a:gd name="connsiteY148" fmla="*/ 1663540 h 6858000"/>
              <a:gd name="connsiteX149" fmla="*/ 361783 w 1605470"/>
              <a:gd name="connsiteY149" fmla="*/ 1615777 h 6858000"/>
              <a:gd name="connsiteX150" fmla="*/ 342578 w 1605470"/>
              <a:gd name="connsiteY150" fmla="*/ 1563678 h 6858000"/>
              <a:gd name="connsiteX151" fmla="*/ 355658 w 1605470"/>
              <a:gd name="connsiteY151" fmla="*/ 1519474 h 6858000"/>
              <a:gd name="connsiteX152" fmla="*/ 348400 w 1605470"/>
              <a:gd name="connsiteY152" fmla="*/ 1477995 h 6858000"/>
              <a:gd name="connsiteX153" fmla="*/ 334485 w 1605470"/>
              <a:gd name="connsiteY153" fmla="*/ 1373769 h 6858000"/>
              <a:gd name="connsiteX154" fmla="*/ 342792 w 1605470"/>
              <a:gd name="connsiteY154" fmla="*/ 1307086 h 6858000"/>
              <a:gd name="connsiteX155" fmla="*/ 343980 w 1605470"/>
              <a:gd name="connsiteY155" fmla="*/ 1189033 h 6858000"/>
              <a:gd name="connsiteX156" fmla="*/ 348665 w 1605470"/>
              <a:gd name="connsiteY156" fmla="*/ 1168288 h 6858000"/>
              <a:gd name="connsiteX157" fmla="*/ 340947 w 1605470"/>
              <a:gd name="connsiteY157" fmla="*/ 1142577 h 6858000"/>
              <a:gd name="connsiteX158" fmla="*/ 330253 w 1605470"/>
              <a:gd name="connsiteY158" fmla="*/ 1088484 h 6858000"/>
              <a:gd name="connsiteX159" fmla="*/ 318989 w 1605470"/>
              <a:gd name="connsiteY159" fmla="*/ 1016103 h 6858000"/>
              <a:gd name="connsiteX160" fmla="*/ 320445 w 1605470"/>
              <a:gd name="connsiteY160" fmla="*/ 932283 h 6858000"/>
              <a:gd name="connsiteX161" fmla="*/ 322681 w 1605470"/>
              <a:gd name="connsiteY161" fmla="*/ 915925 h 6858000"/>
              <a:gd name="connsiteX162" fmla="*/ 315310 w 1605470"/>
              <a:gd name="connsiteY162" fmla="*/ 896999 h 6858000"/>
              <a:gd name="connsiteX163" fmla="*/ 284718 w 1605470"/>
              <a:gd name="connsiteY163" fmla="*/ 821517 h 6858000"/>
              <a:gd name="connsiteX164" fmla="*/ 263668 w 1605470"/>
              <a:gd name="connsiteY164" fmla="*/ 751353 h 6858000"/>
              <a:gd name="connsiteX165" fmla="*/ 263226 w 1605470"/>
              <a:gd name="connsiteY165" fmla="*/ 721230 h 6858000"/>
              <a:gd name="connsiteX166" fmla="*/ 248897 w 1605470"/>
              <a:gd name="connsiteY166" fmla="*/ 681659 h 6858000"/>
              <a:gd name="connsiteX167" fmla="*/ 234316 w 1605470"/>
              <a:gd name="connsiteY167" fmla="*/ 635218 h 6858000"/>
              <a:gd name="connsiteX168" fmla="*/ 239327 w 1605470"/>
              <a:gd name="connsiteY168" fmla="*/ 613763 h 6858000"/>
              <a:gd name="connsiteX169" fmla="*/ 225269 w 1605470"/>
              <a:gd name="connsiteY169" fmla="*/ 598582 h 6858000"/>
              <a:gd name="connsiteX170" fmla="*/ 224950 w 1605470"/>
              <a:gd name="connsiteY170" fmla="*/ 576846 h 6858000"/>
              <a:gd name="connsiteX171" fmla="*/ 204576 w 1605470"/>
              <a:gd name="connsiteY171" fmla="*/ 530055 h 6858000"/>
              <a:gd name="connsiteX172" fmla="*/ 219064 w 1605470"/>
              <a:gd name="connsiteY172" fmla="*/ 469651 h 6858000"/>
              <a:gd name="connsiteX173" fmla="*/ 195012 w 1605470"/>
              <a:gd name="connsiteY173" fmla="*/ 448559 h 6858000"/>
              <a:gd name="connsiteX174" fmla="*/ 201434 w 1605470"/>
              <a:gd name="connsiteY174" fmla="*/ 441529 h 6858000"/>
              <a:gd name="connsiteX175" fmla="*/ 200655 w 1605470"/>
              <a:gd name="connsiteY175" fmla="*/ 428927 h 6858000"/>
              <a:gd name="connsiteX176" fmla="*/ 190059 w 1605470"/>
              <a:gd name="connsiteY176" fmla="*/ 430161 h 6858000"/>
              <a:gd name="connsiteX177" fmla="*/ 167079 w 1605470"/>
              <a:gd name="connsiteY177" fmla="*/ 367211 h 6858000"/>
              <a:gd name="connsiteX178" fmla="*/ 124571 w 1605470"/>
              <a:gd name="connsiteY178" fmla="*/ 302178 h 6858000"/>
              <a:gd name="connsiteX179" fmla="*/ 103243 w 1605470"/>
              <a:gd name="connsiteY179" fmla="*/ 211375 h 6858000"/>
              <a:gd name="connsiteX180" fmla="*/ 94571 w 1605470"/>
              <a:gd name="connsiteY180" fmla="*/ 184179 h 6858000"/>
              <a:gd name="connsiteX181" fmla="*/ 13437 w 1605470"/>
              <a:gd name="connsiteY181" fmla="*/ 19287 h 6858000"/>
              <a:gd name="connsiteX182" fmla="*/ 0 w 1605470"/>
              <a:gd name="connsiteY18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9554 w 1605470"/>
              <a:gd name="connsiteY81" fmla="*/ 4090296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25908 w 1605470"/>
              <a:gd name="connsiteY93" fmla="*/ 3851605 h 6858000"/>
              <a:gd name="connsiteX94" fmla="*/ 719207 w 1605470"/>
              <a:gd name="connsiteY94" fmla="*/ 3813873 h 6858000"/>
              <a:gd name="connsiteX95" fmla="*/ 718632 w 1605470"/>
              <a:gd name="connsiteY95" fmla="*/ 3806161 h 6858000"/>
              <a:gd name="connsiteX96" fmla="*/ 718939 w 1605470"/>
              <a:gd name="connsiteY96" fmla="*/ 3805957 h 6858000"/>
              <a:gd name="connsiteX97" fmla="*/ 718966 w 1605470"/>
              <a:gd name="connsiteY97" fmla="*/ 3797724 h 6858000"/>
              <a:gd name="connsiteX98" fmla="*/ 717581 w 1605470"/>
              <a:gd name="connsiteY98" fmla="*/ 3792098 h 6858000"/>
              <a:gd name="connsiteX99" fmla="*/ 716465 w 1605470"/>
              <a:gd name="connsiteY99" fmla="*/ 3777135 h 6858000"/>
              <a:gd name="connsiteX100" fmla="*/ 718198 w 1605470"/>
              <a:gd name="connsiteY100" fmla="*/ 3771656 h 6858000"/>
              <a:gd name="connsiteX101" fmla="*/ 721941 w 1605470"/>
              <a:gd name="connsiteY101" fmla="*/ 3769007 h 6858000"/>
              <a:gd name="connsiteX102" fmla="*/ 721407 w 1605470"/>
              <a:gd name="connsiteY102" fmla="*/ 3767709 h 6858000"/>
              <a:gd name="connsiteX103" fmla="*/ 730103 w 1605470"/>
              <a:gd name="connsiteY103" fmla="*/ 3738082 h 6858000"/>
              <a:gd name="connsiteX104" fmla="*/ 737449 w 1605470"/>
              <a:gd name="connsiteY104" fmla="*/ 3673397 h 6858000"/>
              <a:gd name="connsiteX105" fmla="*/ 736745 w 1605470"/>
              <a:gd name="connsiteY105" fmla="*/ 3637109 h 6858000"/>
              <a:gd name="connsiteX106" fmla="*/ 740188 w 1605470"/>
              <a:gd name="connsiteY106" fmla="*/ 3536883 h 6858000"/>
              <a:gd name="connsiteX107" fmla="*/ 747726 w 1605470"/>
              <a:gd name="connsiteY107" fmla="*/ 3435652 h 6858000"/>
              <a:gd name="connsiteX108" fmla="*/ 774383 w 1605470"/>
              <a:gd name="connsiteY108" fmla="*/ 3381564 h 6858000"/>
              <a:gd name="connsiteX109" fmla="*/ 774870 w 1605470"/>
              <a:gd name="connsiteY109" fmla="*/ 3375761 h 6858000"/>
              <a:gd name="connsiteX110" fmla="*/ 770510 w 1605470"/>
              <a:gd name="connsiteY110" fmla="*/ 3361844 h 6858000"/>
              <a:gd name="connsiteX111" fmla="*/ 767933 w 1605470"/>
              <a:gd name="connsiteY111" fmla="*/ 3356929 h 6858000"/>
              <a:gd name="connsiteX112" fmla="*/ 766158 w 1605470"/>
              <a:gd name="connsiteY112" fmla="*/ 3349058 h 6858000"/>
              <a:gd name="connsiteX113" fmla="*/ 766414 w 1605470"/>
              <a:gd name="connsiteY113" fmla="*/ 3348763 h 6858000"/>
              <a:gd name="connsiteX114" fmla="*/ 764166 w 1605470"/>
              <a:gd name="connsiteY114" fmla="*/ 3341588 h 6858000"/>
              <a:gd name="connsiteX115" fmla="*/ 749397 w 1605470"/>
              <a:gd name="connsiteY115" fmla="*/ 3307769 h 6858000"/>
              <a:gd name="connsiteX116" fmla="*/ 766960 w 1605470"/>
              <a:gd name="connsiteY116" fmla="*/ 3250522 h 6858000"/>
              <a:gd name="connsiteX117" fmla="*/ 767385 w 1605470"/>
              <a:gd name="connsiteY117" fmla="*/ 3229163 h 6858000"/>
              <a:gd name="connsiteX118" fmla="*/ 769208 w 1605470"/>
              <a:gd name="connsiteY118" fmla="*/ 3217217 h 6858000"/>
              <a:gd name="connsiteX119" fmla="*/ 770350 w 1605470"/>
              <a:gd name="connsiteY119" fmla="*/ 3216125 h 6858000"/>
              <a:gd name="connsiteX120" fmla="*/ 756043 w 1605470"/>
              <a:gd name="connsiteY120" fmla="*/ 3183755 h 6858000"/>
              <a:gd name="connsiteX121" fmla="*/ 756544 w 1605470"/>
              <a:gd name="connsiteY121" fmla="*/ 3178642 h 6858000"/>
              <a:gd name="connsiteX122" fmla="*/ 744144 w 1605470"/>
              <a:gd name="connsiteY122" fmla="*/ 3158586 h 6858000"/>
              <a:gd name="connsiteX123" fmla="*/ 739378 w 1605470"/>
              <a:gd name="connsiteY123" fmla="*/ 3147669 h 6858000"/>
              <a:gd name="connsiteX124" fmla="*/ 734648 w 1605470"/>
              <a:gd name="connsiteY124" fmla="*/ 3145733 h 6858000"/>
              <a:gd name="connsiteX125" fmla="*/ 729329 w 1605470"/>
              <a:gd name="connsiteY125" fmla="*/ 3129034 h 6858000"/>
              <a:gd name="connsiteX126" fmla="*/ 729994 w 1605470"/>
              <a:gd name="connsiteY126" fmla="*/ 3126682 h 6858000"/>
              <a:gd name="connsiteX127" fmla="*/ 720862 w 1605470"/>
              <a:gd name="connsiteY127" fmla="*/ 3114519 h 6858000"/>
              <a:gd name="connsiteX128" fmla="*/ 707471 w 1605470"/>
              <a:gd name="connsiteY128" fmla="*/ 3106272 h 6858000"/>
              <a:gd name="connsiteX129" fmla="*/ 680201 w 1605470"/>
              <a:gd name="connsiteY129" fmla="*/ 2958185 h 6858000"/>
              <a:gd name="connsiteX130" fmla="*/ 622815 w 1605470"/>
              <a:gd name="connsiteY130" fmla="*/ 2762989 h 6858000"/>
              <a:gd name="connsiteX131" fmla="*/ 571733 w 1605470"/>
              <a:gd name="connsiteY131" fmla="*/ 2554718 h 6858000"/>
              <a:gd name="connsiteX132" fmla="*/ 551827 w 1605470"/>
              <a:gd name="connsiteY132" fmla="*/ 2485734 h 6858000"/>
              <a:gd name="connsiteX133" fmla="*/ 542550 w 1605470"/>
              <a:gd name="connsiteY133" fmla="*/ 2447068 h 6858000"/>
              <a:gd name="connsiteX134" fmla="*/ 529511 w 1605470"/>
              <a:gd name="connsiteY134" fmla="*/ 2425819 h 6858000"/>
              <a:gd name="connsiteX135" fmla="*/ 528878 w 1605470"/>
              <a:gd name="connsiteY135" fmla="*/ 2408971 h 6858000"/>
              <a:gd name="connsiteX136" fmla="*/ 535510 w 1605470"/>
              <a:gd name="connsiteY136" fmla="*/ 2402874 h 6858000"/>
              <a:gd name="connsiteX137" fmla="*/ 538122 w 1605470"/>
              <a:gd name="connsiteY137" fmla="*/ 2381443 h 6858000"/>
              <a:gd name="connsiteX138" fmla="*/ 514451 w 1605470"/>
              <a:gd name="connsiteY138" fmla="*/ 2261920 h 6858000"/>
              <a:gd name="connsiteX139" fmla="*/ 486968 w 1605470"/>
              <a:gd name="connsiteY139" fmla="*/ 2182937 h 6858000"/>
              <a:gd name="connsiteX140" fmla="*/ 488555 w 1605470"/>
              <a:gd name="connsiteY140" fmla="*/ 2155135 h 6858000"/>
              <a:gd name="connsiteX141" fmla="*/ 486013 w 1605470"/>
              <a:gd name="connsiteY141" fmla="*/ 2118008 h 6858000"/>
              <a:gd name="connsiteX142" fmla="*/ 487006 w 1605470"/>
              <a:gd name="connsiteY142" fmla="*/ 2050531 h 6858000"/>
              <a:gd name="connsiteX143" fmla="*/ 478812 w 1605470"/>
              <a:gd name="connsiteY143" fmla="*/ 1963269 h 6858000"/>
              <a:gd name="connsiteX144" fmla="*/ 442619 w 1605470"/>
              <a:gd name="connsiteY144" fmla="*/ 1910499 h 6858000"/>
              <a:gd name="connsiteX145" fmla="*/ 446785 w 1605470"/>
              <a:gd name="connsiteY145" fmla="*/ 1903212 h 6858000"/>
              <a:gd name="connsiteX146" fmla="*/ 436547 w 1605470"/>
              <a:gd name="connsiteY146" fmla="*/ 1861531 h 6858000"/>
              <a:gd name="connsiteX147" fmla="*/ 390346 w 1605470"/>
              <a:gd name="connsiteY147" fmla="*/ 1732919 h 6858000"/>
              <a:gd name="connsiteX148" fmla="*/ 362657 w 1605470"/>
              <a:gd name="connsiteY148" fmla="*/ 1663540 h 6858000"/>
              <a:gd name="connsiteX149" fmla="*/ 361783 w 1605470"/>
              <a:gd name="connsiteY149" fmla="*/ 1615777 h 6858000"/>
              <a:gd name="connsiteX150" fmla="*/ 342578 w 1605470"/>
              <a:gd name="connsiteY150" fmla="*/ 1563678 h 6858000"/>
              <a:gd name="connsiteX151" fmla="*/ 355658 w 1605470"/>
              <a:gd name="connsiteY151" fmla="*/ 1519474 h 6858000"/>
              <a:gd name="connsiteX152" fmla="*/ 348400 w 1605470"/>
              <a:gd name="connsiteY152" fmla="*/ 1477995 h 6858000"/>
              <a:gd name="connsiteX153" fmla="*/ 334485 w 1605470"/>
              <a:gd name="connsiteY153" fmla="*/ 1373769 h 6858000"/>
              <a:gd name="connsiteX154" fmla="*/ 342792 w 1605470"/>
              <a:gd name="connsiteY154" fmla="*/ 1307086 h 6858000"/>
              <a:gd name="connsiteX155" fmla="*/ 343980 w 1605470"/>
              <a:gd name="connsiteY155" fmla="*/ 1189033 h 6858000"/>
              <a:gd name="connsiteX156" fmla="*/ 348665 w 1605470"/>
              <a:gd name="connsiteY156" fmla="*/ 1168288 h 6858000"/>
              <a:gd name="connsiteX157" fmla="*/ 340947 w 1605470"/>
              <a:gd name="connsiteY157" fmla="*/ 1142577 h 6858000"/>
              <a:gd name="connsiteX158" fmla="*/ 330253 w 1605470"/>
              <a:gd name="connsiteY158" fmla="*/ 1088484 h 6858000"/>
              <a:gd name="connsiteX159" fmla="*/ 318989 w 1605470"/>
              <a:gd name="connsiteY159" fmla="*/ 1016103 h 6858000"/>
              <a:gd name="connsiteX160" fmla="*/ 320445 w 1605470"/>
              <a:gd name="connsiteY160" fmla="*/ 932283 h 6858000"/>
              <a:gd name="connsiteX161" fmla="*/ 322681 w 1605470"/>
              <a:gd name="connsiteY161" fmla="*/ 915925 h 6858000"/>
              <a:gd name="connsiteX162" fmla="*/ 315310 w 1605470"/>
              <a:gd name="connsiteY162" fmla="*/ 896999 h 6858000"/>
              <a:gd name="connsiteX163" fmla="*/ 284718 w 1605470"/>
              <a:gd name="connsiteY163" fmla="*/ 821517 h 6858000"/>
              <a:gd name="connsiteX164" fmla="*/ 263668 w 1605470"/>
              <a:gd name="connsiteY164" fmla="*/ 751353 h 6858000"/>
              <a:gd name="connsiteX165" fmla="*/ 263226 w 1605470"/>
              <a:gd name="connsiteY165" fmla="*/ 721230 h 6858000"/>
              <a:gd name="connsiteX166" fmla="*/ 248897 w 1605470"/>
              <a:gd name="connsiteY166" fmla="*/ 681659 h 6858000"/>
              <a:gd name="connsiteX167" fmla="*/ 234316 w 1605470"/>
              <a:gd name="connsiteY167" fmla="*/ 635218 h 6858000"/>
              <a:gd name="connsiteX168" fmla="*/ 239327 w 1605470"/>
              <a:gd name="connsiteY168" fmla="*/ 613763 h 6858000"/>
              <a:gd name="connsiteX169" fmla="*/ 225269 w 1605470"/>
              <a:gd name="connsiteY169" fmla="*/ 598582 h 6858000"/>
              <a:gd name="connsiteX170" fmla="*/ 224950 w 1605470"/>
              <a:gd name="connsiteY170" fmla="*/ 576846 h 6858000"/>
              <a:gd name="connsiteX171" fmla="*/ 204576 w 1605470"/>
              <a:gd name="connsiteY171" fmla="*/ 530055 h 6858000"/>
              <a:gd name="connsiteX172" fmla="*/ 219064 w 1605470"/>
              <a:gd name="connsiteY172" fmla="*/ 469651 h 6858000"/>
              <a:gd name="connsiteX173" fmla="*/ 195012 w 1605470"/>
              <a:gd name="connsiteY173" fmla="*/ 448559 h 6858000"/>
              <a:gd name="connsiteX174" fmla="*/ 201434 w 1605470"/>
              <a:gd name="connsiteY174" fmla="*/ 441529 h 6858000"/>
              <a:gd name="connsiteX175" fmla="*/ 200655 w 1605470"/>
              <a:gd name="connsiteY175" fmla="*/ 428927 h 6858000"/>
              <a:gd name="connsiteX176" fmla="*/ 190059 w 1605470"/>
              <a:gd name="connsiteY176" fmla="*/ 430161 h 6858000"/>
              <a:gd name="connsiteX177" fmla="*/ 167079 w 1605470"/>
              <a:gd name="connsiteY177" fmla="*/ 367211 h 6858000"/>
              <a:gd name="connsiteX178" fmla="*/ 124571 w 1605470"/>
              <a:gd name="connsiteY178" fmla="*/ 302178 h 6858000"/>
              <a:gd name="connsiteX179" fmla="*/ 103243 w 1605470"/>
              <a:gd name="connsiteY179" fmla="*/ 211375 h 6858000"/>
              <a:gd name="connsiteX180" fmla="*/ 94571 w 1605470"/>
              <a:gd name="connsiteY180" fmla="*/ 184179 h 6858000"/>
              <a:gd name="connsiteX181" fmla="*/ 13437 w 1605470"/>
              <a:gd name="connsiteY181" fmla="*/ 19287 h 6858000"/>
              <a:gd name="connsiteX182" fmla="*/ 0 w 1605470"/>
              <a:gd name="connsiteY18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9554 w 1605470"/>
              <a:gd name="connsiteY81" fmla="*/ 4090296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19207 w 1605470"/>
              <a:gd name="connsiteY93" fmla="*/ 3813873 h 6858000"/>
              <a:gd name="connsiteX94" fmla="*/ 718632 w 1605470"/>
              <a:gd name="connsiteY94" fmla="*/ 3806161 h 6858000"/>
              <a:gd name="connsiteX95" fmla="*/ 718939 w 1605470"/>
              <a:gd name="connsiteY95" fmla="*/ 3805957 h 6858000"/>
              <a:gd name="connsiteX96" fmla="*/ 718966 w 1605470"/>
              <a:gd name="connsiteY96" fmla="*/ 3797724 h 6858000"/>
              <a:gd name="connsiteX97" fmla="*/ 717581 w 1605470"/>
              <a:gd name="connsiteY97" fmla="*/ 3792098 h 6858000"/>
              <a:gd name="connsiteX98" fmla="*/ 716465 w 1605470"/>
              <a:gd name="connsiteY98" fmla="*/ 3777135 h 6858000"/>
              <a:gd name="connsiteX99" fmla="*/ 718198 w 1605470"/>
              <a:gd name="connsiteY99" fmla="*/ 3771656 h 6858000"/>
              <a:gd name="connsiteX100" fmla="*/ 721941 w 1605470"/>
              <a:gd name="connsiteY100" fmla="*/ 3769007 h 6858000"/>
              <a:gd name="connsiteX101" fmla="*/ 721407 w 1605470"/>
              <a:gd name="connsiteY101" fmla="*/ 3767709 h 6858000"/>
              <a:gd name="connsiteX102" fmla="*/ 730103 w 1605470"/>
              <a:gd name="connsiteY102" fmla="*/ 3738082 h 6858000"/>
              <a:gd name="connsiteX103" fmla="*/ 737449 w 1605470"/>
              <a:gd name="connsiteY103" fmla="*/ 3673397 h 6858000"/>
              <a:gd name="connsiteX104" fmla="*/ 736745 w 1605470"/>
              <a:gd name="connsiteY104" fmla="*/ 3637109 h 6858000"/>
              <a:gd name="connsiteX105" fmla="*/ 740188 w 1605470"/>
              <a:gd name="connsiteY105" fmla="*/ 3536883 h 6858000"/>
              <a:gd name="connsiteX106" fmla="*/ 747726 w 1605470"/>
              <a:gd name="connsiteY106" fmla="*/ 3435652 h 6858000"/>
              <a:gd name="connsiteX107" fmla="*/ 774383 w 1605470"/>
              <a:gd name="connsiteY107" fmla="*/ 3381564 h 6858000"/>
              <a:gd name="connsiteX108" fmla="*/ 774870 w 1605470"/>
              <a:gd name="connsiteY108" fmla="*/ 3375761 h 6858000"/>
              <a:gd name="connsiteX109" fmla="*/ 770510 w 1605470"/>
              <a:gd name="connsiteY109" fmla="*/ 3361844 h 6858000"/>
              <a:gd name="connsiteX110" fmla="*/ 767933 w 1605470"/>
              <a:gd name="connsiteY110" fmla="*/ 3356929 h 6858000"/>
              <a:gd name="connsiteX111" fmla="*/ 766158 w 1605470"/>
              <a:gd name="connsiteY111" fmla="*/ 3349058 h 6858000"/>
              <a:gd name="connsiteX112" fmla="*/ 766414 w 1605470"/>
              <a:gd name="connsiteY112" fmla="*/ 3348763 h 6858000"/>
              <a:gd name="connsiteX113" fmla="*/ 764166 w 1605470"/>
              <a:gd name="connsiteY113" fmla="*/ 3341588 h 6858000"/>
              <a:gd name="connsiteX114" fmla="*/ 749397 w 1605470"/>
              <a:gd name="connsiteY114" fmla="*/ 3307769 h 6858000"/>
              <a:gd name="connsiteX115" fmla="*/ 766960 w 1605470"/>
              <a:gd name="connsiteY115" fmla="*/ 3250522 h 6858000"/>
              <a:gd name="connsiteX116" fmla="*/ 767385 w 1605470"/>
              <a:gd name="connsiteY116" fmla="*/ 3229163 h 6858000"/>
              <a:gd name="connsiteX117" fmla="*/ 769208 w 1605470"/>
              <a:gd name="connsiteY117" fmla="*/ 3217217 h 6858000"/>
              <a:gd name="connsiteX118" fmla="*/ 770350 w 1605470"/>
              <a:gd name="connsiteY118" fmla="*/ 3216125 h 6858000"/>
              <a:gd name="connsiteX119" fmla="*/ 756043 w 1605470"/>
              <a:gd name="connsiteY119" fmla="*/ 3183755 h 6858000"/>
              <a:gd name="connsiteX120" fmla="*/ 756544 w 1605470"/>
              <a:gd name="connsiteY120" fmla="*/ 3178642 h 6858000"/>
              <a:gd name="connsiteX121" fmla="*/ 744144 w 1605470"/>
              <a:gd name="connsiteY121" fmla="*/ 3158586 h 6858000"/>
              <a:gd name="connsiteX122" fmla="*/ 739378 w 1605470"/>
              <a:gd name="connsiteY122" fmla="*/ 3147669 h 6858000"/>
              <a:gd name="connsiteX123" fmla="*/ 734648 w 1605470"/>
              <a:gd name="connsiteY123" fmla="*/ 3145733 h 6858000"/>
              <a:gd name="connsiteX124" fmla="*/ 729329 w 1605470"/>
              <a:gd name="connsiteY124" fmla="*/ 3129034 h 6858000"/>
              <a:gd name="connsiteX125" fmla="*/ 729994 w 1605470"/>
              <a:gd name="connsiteY125" fmla="*/ 3126682 h 6858000"/>
              <a:gd name="connsiteX126" fmla="*/ 720862 w 1605470"/>
              <a:gd name="connsiteY126" fmla="*/ 3114519 h 6858000"/>
              <a:gd name="connsiteX127" fmla="*/ 707471 w 1605470"/>
              <a:gd name="connsiteY127" fmla="*/ 3106272 h 6858000"/>
              <a:gd name="connsiteX128" fmla="*/ 680201 w 1605470"/>
              <a:gd name="connsiteY128" fmla="*/ 2958185 h 6858000"/>
              <a:gd name="connsiteX129" fmla="*/ 622815 w 1605470"/>
              <a:gd name="connsiteY129" fmla="*/ 2762989 h 6858000"/>
              <a:gd name="connsiteX130" fmla="*/ 571733 w 1605470"/>
              <a:gd name="connsiteY130" fmla="*/ 2554718 h 6858000"/>
              <a:gd name="connsiteX131" fmla="*/ 551827 w 1605470"/>
              <a:gd name="connsiteY131" fmla="*/ 2485734 h 6858000"/>
              <a:gd name="connsiteX132" fmla="*/ 542550 w 1605470"/>
              <a:gd name="connsiteY132" fmla="*/ 2447068 h 6858000"/>
              <a:gd name="connsiteX133" fmla="*/ 529511 w 1605470"/>
              <a:gd name="connsiteY133" fmla="*/ 2425819 h 6858000"/>
              <a:gd name="connsiteX134" fmla="*/ 528878 w 1605470"/>
              <a:gd name="connsiteY134" fmla="*/ 2408971 h 6858000"/>
              <a:gd name="connsiteX135" fmla="*/ 535510 w 1605470"/>
              <a:gd name="connsiteY135" fmla="*/ 2402874 h 6858000"/>
              <a:gd name="connsiteX136" fmla="*/ 538122 w 1605470"/>
              <a:gd name="connsiteY136" fmla="*/ 2381443 h 6858000"/>
              <a:gd name="connsiteX137" fmla="*/ 514451 w 1605470"/>
              <a:gd name="connsiteY137" fmla="*/ 2261920 h 6858000"/>
              <a:gd name="connsiteX138" fmla="*/ 486968 w 1605470"/>
              <a:gd name="connsiteY138" fmla="*/ 2182937 h 6858000"/>
              <a:gd name="connsiteX139" fmla="*/ 488555 w 1605470"/>
              <a:gd name="connsiteY139" fmla="*/ 2155135 h 6858000"/>
              <a:gd name="connsiteX140" fmla="*/ 486013 w 1605470"/>
              <a:gd name="connsiteY140" fmla="*/ 2118008 h 6858000"/>
              <a:gd name="connsiteX141" fmla="*/ 487006 w 1605470"/>
              <a:gd name="connsiteY141" fmla="*/ 2050531 h 6858000"/>
              <a:gd name="connsiteX142" fmla="*/ 478812 w 1605470"/>
              <a:gd name="connsiteY142" fmla="*/ 1963269 h 6858000"/>
              <a:gd name="connsiteX143" fmla="*/ 442619 w 1605470"/>
              <a:gd name="connsiteY143" fmla="*/ 1910499 h 6858000"/>
              <a:gd name="connsiteX144" fmla="*/ 446785 w 1605470"/>
              <a:gd name="connsiteY144" fmla="*/ 1903212 h 6858000"/>
              <a:gd name="connsiteX145" fmla="*/ 436547 w 1605470"/>
              <a:gd name="connsiteY145" fmla="*/ 1861531 h 6858000"/>
              <a:gd name="connsiteX146" fmla="*/ 390346 w 1605470"/>
              <a:gd name="connsiteY146" fmla="*/ 1732919 h 6858000"/>
              <a:gd name="connsiteX147" fmla="*/ 362657 w 1605470"/>
              <a:gd name="connsiteY147" fmla="*/ 1663540 h 6858000"/>
              <a:gd name="connsiteX148" fmla="*/ 361783 w 1605470"/>
              <a:gd name="connsiteY148" fmla="*/ 1615777 h 6858000"/>
              <a:gd name="connsiteX149" fmla="*/ 342578 w 1605470"/>
              <a:gd name="connsiteY149" fmla="*/ 1563678 h 6858000"/>
              <a:gd name="connsiteX150" fmla="*/ 355658 w 1605470"/>
              <a:gd name="connsiteY150" fmla="*/ 1519474 h 6858000"/>
              <a:gd name="connsiteX151" fmla="*/ 348400 w 1605470"/>
              <a:gd name="connsiteY151" fmla="*/ 1477995 h 6858000"/>
              <a:gd name="connsiteX152" fmla="*/ 334485 w 1605470"/>
              <a:gd name="connsiteY152" fmla="*/ 1373769 h 6858000"/>
              <a:gd name="connsiteX153" fmla="*/ 342792 w 1605470"/>
              <a:gd name="connsiteY153" fmla="*/ 1307086 h 6858000"/>
              <a:gd name="connsiteX154" fmla="*/ 343980 w 1605470"/>
              <a:gd name="connsiteY154" fmla="*/ 1189033 h 6858000"/>
              <a:gd name="connsiteX155" fmla="*/ 348665 w 1605470"/>
              <a:gd name="connsiteY155" fmla="*/ 1168288 h 6858000"/>
              <a:gd name="connsiteX156" fmla="*/ 340947 w 1605470"/>
              <a:gd name="connsiteY156" fmla="*/ 1142577 h 6858000"/>
              <a:gd name="connsiteX157" fmla="*/ 330253 w 1605470"/>
              <a:gd name="connsiteY157" fmla="*/ 1088484 h 6858000"/>
              <a:gd name="connsiteX158" fmla="*/ 318989 w 1605470"/>
              <a:gd name="connsiteY158" fmla="*/ 1016103 h 6858000"/>
              <a:gd name="connsiteX159" fmla="*/ 320445 w 1605470"/>
              <a:gd name="connsiteY159" fmla="*/ 932283 h 6858000"/>
              <a:gd name="connsiteX160" fmla="*/ 322681 w 1605470"/>
              <a:gd name="connsiteY160" fmla="*/ 915925 h 6858000"/>
              <a:gd name="connsiteX161" fmla="*/ 315310 w 1605470"/>
              <a:gd name="connsiteY161" fmla="*/ 896999 h 6858000"/>
              <a:gd name="connsiteX162" fmla="*/ 284718 w 1605470"/>
              <a:gd name="connsiteY162" fmla="*/ 821517 h 6858000"/>
              <a:gd name="connsiteX163" fmla="*/ 263668 w 1605470"/>
              <a:gd name="connsiteY163" fmla="*/ 751353 h 6858000"/>
              <a:gd name="connsiteX164" fmla="*/ 263226 w 1605470"/>
              <a:gd name="connsiteY164" fmla="*/ 721230 h 6858000"/>
              <a:gd name="connsiteX165" fmla="*/ 248897 w 1605470"/>
              <a:gd name="connsiteY165" fmla="*/ 681659 h 6858000"/>
              <a:gd name="connsiteX166" fmla="*/ 234316 w 1605470"/>
              <a:gd name="connsiteY166" fmla="*/ 635218 h 6858000"/>
              <a:gd name="connsiteX167" fmla="*/ 239327 w 1605470"/>
              <a:gd name="connsiteY167" fmla="*/ 613763 h 6858000"/>
              <a:gd name="connsiteX168" fmla="*/ 225269 w 1605470"/>
              <a:gd name="connsiteY168" fmla="*/ 598582 h 6858000"/>
              <a:gd name="connsiteX169" fmla="*/ 224950 w 1605470"/>
              <a:gd name="connsiteY169" fmla="*/ 576846 h 6858000"/>
              <a:gd name="connsiteX170" fmla="*/ 204576 w 1605470"/>
              <a:gd name="connsiteY170" fmla="*/ 530055 h 6858000"/>
              <a:gd name="connsiteX171" fmla="*/ 219064 w 1605470"/>
              <a:gd name="connsiteY171" fmla="*/ 469651 h 6858000"/>
              <a:gd name="connsiteX172" fmla="*/ 195012 w 1605470"/>
              <a:gd name="connsiteY172" fmla="*/ 448559 h 6858000"/>
              <a:gd name="connsiteX173" fmla="*/ 201434 w 1605470"/>
              <a:gd name="connsiteY173" fmla="*/ 441529 h 6858000"/>
              <a:gd name="connsiteX174" fmla="*/ 200655 w 1605470"/>
              <a:gd name="connsiteY174" fmla="*/ 428927 h 6858000"/>
              <a:gd name="connsiteX175" fmla="*/ 190059 w 1605470"/>
              <a:gd name="connsiteY175" fmla="*/ 430161 h 6858000"/>
              <a:gd name="connsiteX176" fmla="*/ 167079 w 1605470"/>
              <a:gd name="connsiteY176" fmla="*/ 367211 h 6858000"/>
              <a:gd name="connsiteX177" fmla="*/ 124571 w 1605470"/>
              <a:gd name="connsiteY177" fmla="*/ 302178 h 6858000"/>
              <a:gd name="connsiteX178" fmla="*/ 103243 w 1605470"/>
              <a:gd name="connsiteY178" fmla="*/ 211375 h 6858000"/>
              <a:gd name="connsiteX179" fmla="*/ 94571 w 1605470"/>
              <a:gd name="connsiteY179" fmla="*/ 184179 h 6858000"/>
              <a:gd name="connsiteX180" fmla="*/ 13437 w 1605470"/>
              <a:gd name="connsiteY180" fmla="*/ 19287 h 6858000"/>
              <a:gd name="connsiteX181" fmla="*/ 0 w 1605470"/>
              <a:gd name="connsiteY18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13201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47700 w 1605470"/>
              <a:gd name="connsiteY75" fmla="*/ 4690749 h 6858000"/>
              <a:gd name="connsiteX76" fmla="*/ 743180 w 1605470"/>
              <a:gd name="connsiteY76" fmla="*/ 4613201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935 w 1605470"/>
              <a:gd name="connsiteY68" fmla="*/ 4821504 h 6858000"/>
              <a:gd name="connsiteX69" fmla="*/ 732118 w 1605470"/>
              <a:gd name="connsiteY69" fmla="*/ 4801535 h 6858000"/>
              <a:gd name="connsiteX70" fmla="*/ 739787 w 1605470"/>
              <a:gd name="connsiteY70" fmla="*/ 4797794 h 6858000"/>
              <a:gd name="connsiteX71" fmla="*/ 741081 w 1605470"/>
              <a:gd name="connsiteY71" fmla="*/ 4784526 h 6858000"/>
              <a:gd name="connsiteX72" fmla="*/ 742865 w 1605470"/>
              <a:gd name="connsiteY72" fmla="*/ 4781211 h 6858000"/>
              <a:gd name="connsiteX73" fmla="*/ 751652 w 1605470"/>
              <a:gd name="connsiteY73" fmla="*/ 4761984 h 6858000"/>
              <a:gd name="connsiteX74" fmla="*/ 747700 w 1605470"/>
              <a:gd name="connsiteY74" fmla="*/ 4690749 h 6858000"/>
              <a:gd name="connsiteX75" fmla="*/ 743180 w 1605470"/>
              <a:gd name="connsiteY75" fmla="*/ 4613201 h 6858000"/>
              <a:gd name="connsiteX76" fmla="*/ 738263 w 1605470"/>
              <a:gd name="connsiteY76" fmla="*/ 4444346 h 6858000"/>
              <a:gd name="connsiteX77" fmla="*/ 756542 w 1605470"/>
              <a:gd name="connsiteY77" fmla="*/ 4350346 h 6858000"/>
              <a:gd name="connsiteX78" fmla="*/ 715481 w 1605470"/>
              <a:gd name="connsiteY78" fmla="*/ 4214165 h 6858000"/>
              <a:gd name="connsiteX79" fmla="*/ 719554 w 1605470"/>
              <a:gd name="connsiteY79" fmla="*/ 4090296 h 6858000"/>
              <a:gd name="connsiteX80" fmla="*/ 704810 w 1605470"/>
              <a:gd name="connsiteY80" fmla="*/ 4033999 h 6858000"/>
              <a:gd name="connsiteX81" fmla="*/ 705959 w 1605470"/>
              <a:gd name="connsiteY81" fmla="*/ 4031933 h 6858000"/>
              <a:gd name="connsiteX82" fmla="*/ 704535 w 1605470"/>
              <a:gd name="connsiteY82" fmla="*/ 4013953 h 6858000"/>
              <a:gd name="connsiteX83" fmla="*/ 700443 w 1605470"/>
              <a:gd name="connsiteY83" fmla="*/ 4010511 h 6858000"/>
              <a:gd name="connsiteX84" fmla="*/ 698282 w 1605470"/>
              <a:gd name="connsiteY84" fmla="*/ 3998331 h 6858000"/>
              <a:gd name="connsiteX85" fmla="*/ 690830 w 1605470"/>
              <a:gd name="connsiteY85" fmla="*/ 3974753 h 6858000"/>
              <a:gd name="connsiteX86" fmla="*/ 692428 w 1605470"/>
              <a:gd name="connsiteY86" fmla="*/ 3969950 h 6858000"/>
              <a:gd name="connsiteX87" fmla="*/ 685850 w 1605470"/>
              <a:gd name="connsiteY87" fmla="*/ 3933779 h 6858000"/>
              <a:gd name="connsiteX88" fmla="*/ 687181 w 1605470"/>
              <a:gd name="connsiteY88" fmla="*/ 3933093 h 6858000"/>
              <a:gd name="connsiteX89" fmla="*/ 691535 w 1605470"/>
              <a:gd name="connsiteY89" fmla="*/ 3922082 h 6858000"/>
              <a:gd name="connsiteX90" fmla="*/ 696613 w 1605470"/>
              <a:gd name="connsiteY90" fmla="*/ 3901461 h 6858000"/>
              <a:gd name="connsiteX91" fmla="*/ 719207 w 1605470"/>
              <a:gd name="connsiteY91" fmla="*/ 3813873 h 6858000"/>
              <a:gd name="connsiteX92" fmla="*/ 718632 w 1605470"/>
              <a:gd name="connsiteY92" fmla="*/ 3806161 h 6858000"/>
              <a:gd name="connsiteX93" fmla="*/ 718939 w 1605470"/>
              <a:gd name="connsiteY93" fmla="*/ 3805957 h 6858000"/>
              <a:gd name="connsiteX94" fmla="*/ 718966 w 1605470"/>
              <a:gd name="connsiteY94" fmla="*/ 3797724 h 6858000"/>
              <a:gd name="connsiteX95" fmla="*/ 717581 w 1605470"/>
              <a:gd name="connsiteY95" fmla="*/ 3792098 h 6858000"/>
              <a:gd name="connsiteX96" fmla="*/ 716465 w 1605470"/>
              <a:gd name="connsiteY96" fmla="*/ 3777135 h 6858000"/>
              <a:gd name="connsiteX97" fmla="*/ 718198 w 1605470"/>
              <a:gd name="connsiteY97" fmla="*/ 3771656 h 6858000"/>
              <a:gd name="connsiteX98" fmla="*/ 721941 w 1605470"/>
              <a:gd name="connsiteY98" fmla="*/ 3769007 h 6858000"/>
              <a:gd name="connsiteX99" fmla="*/ 721407 w 1605470"/>
              <a:gd name="connsiteY99" fmla="*/ 3767709 h 6858000"/>
              <a:gd name="connsiteX100" fmla="*/ 730103 w 1605470"/>
              <a:gd name="connsiteY100" fmla="*/ 3738082 h 6858000"/>
              <a:gd name="connsiteX101" fmla="*/ 737449 w 1605470"/>
              <a:gd name="connsiteY101" fmla="*/ 3673397 h 6858000"/>
              <a:gd name="connsiteX102" fmla="*/ 736745 w 1605470"/>
              <a:gd name="connsiteY102" fmla="*/ 3637109 h 6858000"/>
              <a:gd name="connsiteX103" fmla="*/ 740188 w 1605470"/>
              <a:gd name="connsiteY103" fmla="*/ 3536883 h 6858000"/>
              <a:gd name="connsiteX104" fmla="*/ 747726 w 1605470"/>
              <a:gd name="connsiteY104" fmla="*/ 3435652 h 6858000"/>
              <a:gd name="connsiteX105" fmla="*/ 774383 w 1605470"/>
              <a:gd name="connsiteY105" fmla="*/ 3381564 h 6858000"/>
              <a:gd name="connsiteX106" fmla="*/ 774870 w 1605470"/>
              <a:gd name="connsiteY106" fmla="*/ 3375761 h 6858000"/>
              <a:gd name="connsiteX107" fmla="*/ 770510 w 1605470"/>
              <a:gd name="connsiteY107" fmla="*/ 3361844 h 6858000"/>
              <a:gd name="connsiteX108" fmla="*/ 767933 w 1605470"/>
              <a:gd name="connsiteY108" fmla="*/ 3356929 h 6858000"/>
              <a:gd name="connsiteX109" fmla="*/ 766158 w 1605470"/>
              <a:gd name="connsiteY109" fmla="*/ 3349058 h 6858000"/>
              <a:gd name="connsiteX110" fmla="*/ 766414 w 1605470"/>
              <a:gd name="connsiteY110" fmla="*/ 3348763 h 6858000"/>
              <a:gd name="connsiteX111" fmla="*/ 764166 w 1605470"/>
              <a:gd name="connsiteY111" fmla="*/ 3341588 h 6858000"/>
              <a:gd name="connsiteX112" fmla="*/ 749397 w 1605470"/>
              <a:gd name="connsiteY112" fmla="*/ 3307769 h 6858000"/>
              <a:gd name="connsiteX113" fmla="*/ 766960 w 1605470"/>
              <a:gd name="connsiteY113" fmla="*/ 3250522 h 6858000"/>
              <a:gd name="connsiteX114" fmla="*/ 767385 w 1605470"/>
              <a:gd name="connsiteY114" fmla="*/ 3229163 h 6858000"/>
              <a:gd name="connsiteX115" fmla="*/ 769208 w 1605470"/>
              <a:gd name="connsiteY115" fmla="*/ 3217217 h 6858000"/>
              <a:gd name="connsiteX116" fmla="*/ 770350 w 1605470"/>
              <a:gd name="connsiteY116" fmla="*/ 3216125 h 6858000"/>
              <a:gd name="connsiteX117" fmla="*/ 756043 w 1605470"/>
              <a:gd name="connsiteY117" fmla="*/ 3183755 h 6858000"/>
              <a:gd name="connsiteX118" fmla="*/ 756544 w 1605470"/>
              <a:gd name="connsiteY118" fmla="*/ 3178642 h 6858000"/>
              <a:gd name="connsiteX119" fmla="*/ 744144 w 1605470"/>
              <a:gd name="connsiteY119" fmla="*/ 3158586 h 6858000"/>
              <a:gd name="connsiteX120" fmla="*/ 739378 w 1605470"/>
              <a:gd name="connsiteY120" fmla="*/ 3147669 h 6858000"/>
              <a:gd name="connsiteX121" fmla="*/ 734648 w 1605470"/>
              <a:gd name="connsiteY121" fmla="*/ 3145733 h 6858000"/>
              <a:gd name="connsiteX122" fmla="*/ 729329 w 1605470"/>
              <a:gd name="connsiteY122" fmla="*/ 3129034 h 6858000"/>
              <a:gd name="connsiteX123" fmla="*/ 729994 w 1605470"/>
              <a:gd name="connsiteY123" fmla="*/ 3126682 h 6858000"/>
              <a:gd name="connsiteX124" fmla="*/ 720862 w 1605470"/>
              <a:gd name="connsiteY124" fmla="*/ 3114519 h 6858000"/>
              <a:gd name="connsiteX125" fmla="*/ 707471 w 1605470"/>
              <a:gd name="connsiteY125" fmla="*/ 3106272 h 6858000"/>
              <a:gd name="connsiteX126" fmla="*/ 680201 w 1605470"/>
              <a:gd name="connsiteY126" fmla="*/ 2958185 h 6858000"/>
              <a:gd name="connsiteX127" fmla="*/ 622815 w 1605470"/>
              <a:gd name="connsiteY127" fmla="*/ 2762989 h 6858000"/>
              <a:gd name="connsiteX128" fmla="*/ 571733 w 1605470"/>
              <a:gd name="connsiteY128" fmla="*/ 2554718 h 6858000"/>
              <a:gd name="connsiteX129" fmla="*/ 551827 w 1605470"/>
              <a:gd name="connsiteY129" fmla="*/ 2485734 h 6858000"/>
              <a:gd name="connsiteX130" fmla="*/ 542550 w 1605470"/>
              <a:gd name="connsiteY130" fmla="*/ 2447068 h 6858000"/>
              <a:gd name="connsiteX131" fmla="*/ 529511 w 1605470"/>
              <a:gd name="connsiteY131" fmla="*/ 2425819 h 6858000"/>
              <a:gd name="connsiteX132" fmla="*/ 528878 w 1605470"/>
              <a:gd name="connsiteY132" fmla="*/ 2408971 h 6858000"/>
              <a:gd name="connsiteX133" fmla="*/ 535510 w 1605470"/>
              <a:gd name="connsiteY133" fmla="*/ 2402874 h 6858000"/>
              <a:gd name="connsiteX134" fmla="*/ 538122 w 1605470"/>
              <a:gd name="connsiteY134" fmla="*/ 2381443 h 6858000"/>
              <a:gd name="connsiteX135" fmla="*/ 514451 w 1605470"/>
              <a:gd name="connsiteY135" fmla="*/ 2261920 h 6858000"/>
              <a:gd name="connsiteX136" fmla="*/ 486968 w 1605470"/>
              <a:gd name="connsiteY136" fmla="*/ 2182937 h 6858000"/>
              <a:gd name="connsiteX137" fmla="*/ 488555 w 1605470"/>
              <a:gd name="connsiteY137" fmla="*/ 2155135 h 6858000"/>
              <a:gd name="connsiteX138" fmla="*/ 486013 w 1605470"/>
              <a:gd name="connsiteY138" fmla="*/ 2118008 h 6858000"/>
              <a:gd name="connsiteX139" fmla="*/ 487006 w 1605470"/>
              <a:gd name="connsiteY139" fmla="*/ 2050531 h 6858000"/>
              <a:gd name="connsiteX140" fmla="*/ 478812 w 1605470"/>
              <a:gd name="connsiteY140" fmla="*/ 1963269 h 6858000"/>
              <a:gd name="connsiteX141" fmla="*/ 442619 w 1605470"/>
              <a:gd name="connsiteY141" fmla="*/ 1910499 h 6858000"/>
              <a:gd name="connsiteX142" fmla="*/ 446785 w 1605470"/>
              <a:gd name="connsiteY142" fmla="*/ 1903212 h 6858000"/>
              <a:gd name="connsiteX143" fmla="*/ 436547 w 1605470"/>
              <a:gd name="connsiteY143" fmla="*/ 1861531 h 6858000"/>
              <a:gd name="connsiteX144" fmla="*/ 390346 w 1605470"/>
              <a:gd name="connsiteY144" fmla="*/ 1732919 h 6858000"/>
              <a:gd name="connsiteX145" fmla="*/ 362657 w 1605470"/>
              <a:gd name="connsiteY145" fmla="*/ 1663540 h 6858000"/>
              <a:gd name="connsiteX146" fmla="*/ 361783 w 1605470"/>
              <a:gd name="connsiteY146" fmla="*/ 1615777 h 6858000"/>
              <a:gd name="connsiteX147" fmla="*/ 342578 w 1605470"/>
              <a:gd name="connsiteY147" fmla="*/ 1563678 h 6858000"/>
              <a:gd name="connsiteX148" fmla="*/ 355658 w 1605470"/>
              <a:gd name="connsiteY148" fmla="*/ 1519474 h 6858000"/>
              <a:gd name="connsiteX149" fmla="*/ 348400 w 1605470"/>
              <a:gd name="connsiteY149" fmla="*/ 1477995 h 6858000"/>
              <a:gd name="connsiteX150" fmla="*/ 334485 w 1605470"/>
              <a:gd name="connsiteY150" fmla="*/ 1373769 h 6858000"/>
              <a:gd name="connsiteX151" fmla="*/ 342792 w 1605470"/>
              <a:gd name="connsiteY151" fmla="*/ 1307086 h 6858000"/>
              <a:gd name="connsiteX152" fmla="*/ 343980 w 1605470"/>
              <a:gd name="connsiteY152" fmla="*/ 1189033 h 6858000"/>
              <a:gd name="connsiteX153" fmla="*/ 348665 w 1605470"/>
              <a:gd name="connsiteY153" fmla="*/ 1168288 h 6858000"/>
              <a:gd name="connsiteX154" fmla="*/ 340947 w 1605470"/>
              <a:gd name="connsiteY154" fmla="*/ 1142577 h 6858000"/>
              <a:gd name="connsiteX155" fmla="*/ 330253 w 1605470"/>
              <a:gd name="connsiteY155" fmla="*/ 1088484 h 6858000"/>
              <a:gd name="connsiteX156" fmla="*/ 318989 w 1605470"/>
              <a:gd name="connsiteY156" fmla="*/ 1016103 h 6858000"/>
              <a:gd name="connsiteX157" fmla="*/ 320445 w 1605470"/>
              <a:gd name="connsiteY157" fmla="*/ 932283 h 6858000"/>
              <a:gd name="connsiteX158" fmla="*/ 322681 w 1605470"/>
              <a:gd name="connsiteY158" fmla="*/ 915925 h 6858000"/>
              <a:gd name="connsiteX159" fmla="*/ 315310 w 1605470"/>
              <a:gd name="connsiteY159" fmla="*/ 896999 h 6858000"/>
              <a:gd name="connsiteX160" fmla="*/ 284718 w 1605470"/>
              <a:gd name="connsiteY160" fmla="*/ 821517 h 6858000"/>
              <a:gd name="connsiteX161" fmla="*/ 263668 w 1605470"/>
              <a:gd name="connsiteY161" fmla="*/ 751353 h 6858000"/>
              <a:gd name="connsiteX162" fmla="*/ 263226 w 1605470"/>
              <a:gd name="connsiteY162" fmla="*/ 721230 h 6858000"/>
              <a:gd name="connsiteX163" fmla="*/ 248897 w 1605470"/>
              <a:gd name="connsiteY163" fmla="*/ 681659 h 6858000"/>
              <a:gd name="connsiteX164" fmla="*/ 234316 w 1605470"/>
              <a:gd name="connsiteY164" fmla="*/ 635218 h 6858000"/>
              <a:gd name="connsiteX165" fmla="*/ 239327 w 1605470"/>
              <a:gd name="connsiteY165" fmla="*/ 613763 h 6858000"/>
              <a:gd name="connsiteX166" fmla="*/ 225269 w 1605470"/>
              <a:gd name="connsiteY166" fmla="*/ 598582 h 6858000"/>
              <a:gd name="connsiteX167" fmla="*/ 224950 w 1605470"/>
              <a:gd name="connsiteY167" fmla="*/ 576846 h 6858000"/>
              <a:gd name="connsiteX168" fmla="*/ 204576 w 1605470"/>
              <a:gd name="connsiteY168" fmla="*/ 530055 h 6858000"/>
              <a:gd name="connsiteX169" fmla="*/ 219064 w 1605470"/>
              <a:gd name="connsiteY169" fmla="*/ 469651 h 6858000"/>
              <a:gd name="connsiteX170" fmla="*/ 195012 w 1605470"/>
              <a:gd name="connsiteY170" fmla="*/ 448559 h 6858000"/>
              <a:gd name="connsiteX171" fmla="*/ 201434 w 1605470"/>
              <a:gd name="connsiteY171" fmla="*/ 441529 h 6858000"/>
              <a:gd name="connsiteX172" fmla="*/ 200655 w 1605470"/>
              <a:gd name="connsiteY172" fmla="*/ 428927 h 6858000"/>
              <a:gd name="connsiteX173" fmla="*/ 190059 w 1605470"/>
              <a:gd name="connsiteY173" fmla="*/ 430161 h 6858000"/>
              <a:gd name="connsiteX174" fmla="*/ 167079 w 1605470"/>
              <a:gd name="connsiteY174" fmla="*/ 367211 h 6858000"/>
              <a:gd name="connsiteX175" fmla="*/ 124571 w 1605470"/>
              <a:gd name="connsiteY175" fmla="*/ 302178 h 6858000"/>
              <a:gd name="connsiteX176" fmla="*/ 103243 w 1605470"/>
              <a:gd name="connsiteY176" fmla="*/ 211375 h 6858000"/>
              <a:gd name="connsiteX177" fmla="*/ 94571 w 1605470"/>
              <a:gd name="connsiteY177" fmla="*/ 184179 h 6858000"/>
              <a:gd name="connsiteX178" fmla="*/ 13437 w 1605470"/>
              <a:gd name="connsiteY178" fmla="*/ 19287 h 6858000"/>
              <a:gd name="connsiteX179" fmla="*/ 0 w 1605470"/>
              <a:gd name="connsiteY17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31653 w 1605470"/>
              <a:gd name="connsiteY39" fmla="*/ 5604904 h 6858000"/>
              <a:gd name="connsiteX40" fmla="*/ 539863 w 1605470"/>
              <a:gd name="connsiteY40" fmla="*/ 5604298 h 6858000"/>
              <a:gd name="connsiteX41" fmla="*/ 552319 w 1605470"/>
              <a:gd name="connsiteY41" fmla="*/ 5587997 h 6858000"/>
              <a:gd name="connsiteX42" fmla="*/ 559710 w 1605470"/>
              <a:gd name="connsiteY42" fmla="*/ 5564796 h 6858000"/>
              <a:gd name="connsiteX43" fmla="*/ 587214 w 1605470"/>
              <a:gd name="connsiteY43" fmla="*/ 5451511 h 6858000"/>
              <a:gd name="connsiteX44" fmla="*/ 608019 w 1605470"/>
              <a:gd name="connsiteY44" fmla="*/ 5385461 h 6858000"/>
              <a:gd name="connsiteX45" fmla="*/ 622750 w 1605470"/>
              <a:gd name="connsiteY45" fmla="*/ 5363084 h 6858000"/>
              <a:gd name="connsiteX46" fmla="*/ 638731 w 1605470"/>
              <a:gd name="connsiteY46" fmla="*/ 5330009 h 6858000"/>
              <a:gd name="connsiteX47" fmla="*/ 672224 w 1605470"/>
              <a:gd name="connsiteY47" fmla="*/ 5273739 h 6858000"/>
              <a:gd name="connsiteX48" fmla="*/ 681823 w 1605470"/>
              <a:gd name="connsiteY48" fmla="*/ 5241779 h 6858000"/>
              <a:gd name="connsiteX49" fmla="*/ 693049 w 1605470"/>
              <a:gd name="connsiteY49" fmla="*/ 5225268 h 6858000"/>
              <a:gd name="connsiteX50" fmla="*/ 694069 w 1605470"/>
              <a:gd name="connsiteY50" fmla="*/ 5217684 h 6858000"/>
              <a:gd name="connsiteX51" fmla="*/ 701410 w 1605470"/>
              <a:gd name="connsiteY51" fmla="*/ 5193377 h 6858000"/>
              <a:gd name="connsiteX52" fmla="*/ 704713 w 1605470"/>
              <a:gd name="connsiteY52" fmla="*/ 5179288 h 6858000"/>
              <a:gd name="connsiteX53" fmla="*/ 705697 w 1605470"/>
              <a:gd name="connsiteY53" fmla="*/ 5173621 h 6858000"/>
              <a:gd name="connsiteX54" fmla="*/ 701331 w 1605470"/>
              <a:gd name="connsiteY54" fmla="*/ 5159961 h 6858000"/>
              <a:gd name="connsiteX55" fmla="*/ 708008 w 1605470"/>
              <a:gd name="connsiteY55" fmla="*/ 5144295 h 6858000"/>
              <a:gd name="connsiteX56" fmla="*/ 704941 w 1605470"/>
              <a:gd name="connsiteY56" fmla="*/ 5125185 h 6858000"/>
              <a:gd name="connsiteX57" fmla="*/ 711771 w 1605470"/>
              <a:gd name="connsiteY57" fmla="*/ 5121884 h 6858000"/>
              <a:gd name="connsiteX58" fmla="*/ 721092 w 1605470"/>
              <a:gd name="connsiteY58" fmla="*/ 5108383 h 6858000"/>
              <a:gd name="connsiteX59" fmla="*/ 717045 w 1605470"/>
              <a:gd name="connsiteY59" fmla="*/ 5094705 h 6858000"/>
              <a:gd name="connsiteX60" fmla="*/ 718807 w 1605470"/>
              <a:gd name="connsiteY60" fmla="*/ 5067850 h 6858000"/>
              <a:gd name="connsiteX61" fmla="*/ 721538 w 1605470"/>
              <a:gd name="connsiteY61" fmla="*/ 5060861 h 6858000"/>
              <a:gd name="connsiteX62" fmla="*/ 718242 w 1605470"/>
              <a:gd name="connsiteY62" fmla="*/ 5034192 h 6858000"/>
              <a:gd name="connsiteX63" fmla="*/ 719796 w 1605470"/>
              <a:gd name="connsiteY63" fmla="*/ 4993030 h 6858000"/>
              <a:gd name="connsiteX64" fmla="*/ 726705 w 1605470"/>
              <a:gd name="connsiteY64" fmla="*/ 4946844 h 6858000"/>
              <a:gd name="connsiteX65" fmla="*/ 722561 w 1605470"/>
              <a:gd name="connsiteY65" fmla="*/ 4932692 h 6858000"/>
              <a:gd name="connsiteX66" fmla="*/ 724935 w 1605470"/>
              <a:gd name="connsiteY66" fmla="*/ 4821504 h 6858000"/>
              <a:gd name="connsiteX67" fmla="*/ 732118 w 1605470"/>
              <a:gd name="connsiteY67" fmla="*/ 4801535 h 6858000"/>
              <a:gd name="connsiteX68" fmla="*/ 739787 w 1605470"/>
              <a:gd name="connsiteY68" fmla="*/ 4797794 h 6858000"/>
              <a:gd name="connsiteX69" fmla="*/ 741081 w 1605470"/>
              <a:gd name="connsiteY69" fmla="*/ 4784526 h 6858000"/>
              <a:gd name="connsiteX70" fmla="*/ 742865 w 1605470"/>
              <a:gd name="connsiteY70" fmla="*/ 4781211 h 6858000"/>
              <a:gd name="connsiteX71" fmla="*/ 751652 w 1605470"/>
              <a:gd name="connsiteY71" fmla="*/ 4761984 h 6858000"/>
              <a:gd name="connsiteX72" fmla="*/ 747700 w 1605470"/>
              <a:gd name="connsiteY72" fmla="*/ 4690749 h 6858000"/>
              <a:gd name="connsiteX73" fmla="*/ 743180 w 1605470"/>
              <a:gd name="connsiteY73" fmla="*/ 4613201 h 6858000"/>
              <a:gd name="connsiteX74" fmla="*/ 738263 w 1605470"/>
              <a:gd name="connsiteY74" fmla="*/ 4444346 h 6858000"/>
              <a:gd name="connsiteX75" fmla="*/ 756542 w 1605470"/>
              <a:gd name="connsiteY75" fmla="*/ 4350346 h 6858000"/>
              <a:gd name="connsiteX76" fmla="*/ 715481 w 1605470"/>
              <a:gd name="connsiteY76" fmla="*/ 4214165 h 6858000"/>
              <a:gd name="connsiteX77" fmla="*/ 719554 w 1605470"/>
              <a:gd name="connsiteY77" fmla="*/ 4090296 h 6858000"/>
              <a:gd name="connsiteX78" fmla="*/ 704810 w 1605470"/>
              <a:gd name="connsiteY78" fmla="*/ 4033999 h 6858000"/>
              <a:gd name="connsiteX79" fmla="*/ 705959 w 1605470"/>
              <a:gd name="connsiteY79" fmla="*/ 4031933 h 6858000"/>
              <a:gd name="connsiteX80" fmla="*/ 704535 w 1605470"/>
              <a:gd name="connsiteY80" fmla="*/ 4013953 h 6858000"/>
              <a:gd name="connsiteX81" fmla="*/ 700443 w 1605470"/>
              <a:gd name="connsiteY81" fmla="*/ 4010511 h 6858000"/>
              <a:gd name="connsiteX82" fmla="*/ 698282 w 1605470"/>
              <a:gd name="connsiteY82" fmla="*/ 3998331 h 6858000"/>
              <a:gd name="connsiteX83" fmla="*/ 690830 w 1605470"/>
              <a:gd name="connsiteY83" fmla="*/ 3974753 h 6858000"/>
              <a:gd name="connsiteX84" fmla="*/ 692428 w 1605470"/>
              <a:gd name="connsiteY84" fmla="*/ 3969950 h 6858000"/>
              <a:gd name="connsiteX85" fmla="*/ 685850 w 1605470"/>
              <a:gd name="connsiteY85" fmla="*/ 3933779 h 6858000"/>
              <a:gd name="connsiteX86" fmla="*/ 687181 w 1605470"/>
              <a:gd name="connsiteY86" fmla="*/ 3933093 h 6858000"/>
              <a:gd name="connsiteX87" fmla="*/ 691535 w 1605470"/>
              <a:gd name="connsiteY87" fmla="*/ 3922082 h 6858000"/>
              <a:gd name="connsiteX88" fmla="*/ 696613 w 1605470"/>
              <a:gd name="connsiteY88" fmla="*/ 3901461 h 6858000"/>
              <a:gd name="connsiteX89" fmla="*/ 719207 w 1605470"/>
              <a:gd name="connsiteY89" fmla="*/ 3813873 h 6858000"/>
              <a:gd name="connsiteX90" fmla="*/ 718632 w 1605470"/>
              <a:gd name="connsiteY90" fmla="*/ 3806161 h 6858000"/>
              <a:gd name="connsiteX91" fmla="*/ 718939 w 1605470"/>
              <a:gd name="connsiteY91" fmla="*/ 3805957 h 6858000"/>
              <a:gd name="connsiteX92" fmla="*/ 718966 w 1605470"/>
              <a:gd name="connsiteY92" fmla="*/ 3797724 h 6858000"/>
              <a:gd name="connsiteX93" fmla="*/ 717581 w 1605470"/>
              <a:gd name="connsiteY93" fmla="*/ 3792098 h 6858000"/>
              <a:gd name="connsiteX94" fmla="*/ 716465 w 1605470"/>
              <a:gd name="connsiteY94" fmla="*/ 3777135 h 6858000"/>
              <a:gd name="connsiteX95" fmla="*/ 718198 w 1605470"/>
              <a:gd name="connsiteY95" fmla="*/ 3771656 h 6858000"/>
              <a:gd name="connsiteX96" fmla="*/ 721941 w 1605470"/>
              <a:gd name="connsiteY96" fmla="*/ 3769007 h 6858000"/>
              <a:gd name="connsiteX97" fmla="*/ 721407 w 1605470"/>
              <a:gd name="connsiteY97" fmla="*/ 3767709 h 6858000"/>
              <a:gd name="connsiteX98" fmla="*/ 730103 w 1605470"/>
              <a:gd name="connsiteY98" fmla="*/ 3738082 h 6858000"/>
              <a:gd name="connsiteX99" fmla="*/ 737449 w 1605470"/>
              <a:gd name="connsiteY99" fmla="*/ 3673397 h 6858000"/>
              <a:gd name="connsiteX100" fmla="*/ 736745 w 1605470"/>
              <a:gd name="connsiteY100" fmla="*/ 3637109 h 6858000"/>
              <a:gd name="connsiteX101" fmla="*/ 740188 w 1605470"/>
              <a:gd name="connsiteY101" fmla="*/ 3536883 h 6858000"/>
              <a:gd name="connsiteX102" fmla="*/ 747726 w 1605470"/>
              <a:gd name="connsiteY102" fmla="*/ 3435652 h 6858000"/>
              <a:gd name="connsiteX103" fmla="*/ 774383 w 1605470"/>
              <a:gd name="connsiteY103" fmla="*/ 3381564 h 6858000"/>
              <a:gd name="connsiteX104" fmla="*/ 774870 w 1605470"/>
              <a:gd name="connsiteY104" fmla="*/ 3375761 h 6858000"/>
              <a:gd name="connsiteX105" fmla="*/ 770510 w 1605470"/>
              <a:gd name="connsiteY105" fmla="*/ 3361844 h 6858000"/>
              <a:gd name="connsiteX106" fmla="*/ 767933 w 1605470"/>
              <a:gd name="connsiteY106" fmla="*/ 3356929 h 6858000"/>
              <a:gd name="connsiteX107" fmla="*/ 766158 w 1605470"/>
              <a:gd name="connsiteY107" fmla="*/ 3349058 h 6858000"/>
              <a:gd name="connsiteX108" fmla="*/ 766414 w 1605470"/>
              <a:gd name="connsiteY108" fmla="*/ 3348763 h 6858000"/>
              <a:gd name="connsiteX109" fmla="*/ 764166 w 1605470"/>
              <a:gd name="connsiteY109" fmla="*/ 3341588 h 6858000"/>
              <a:gd name="connsiteX110" fmla="*/ 749397 w 1605470"/>
              <a:gd name="connsiteY110" fmla="*/ 3307769 h 6858000"/>
              <a:gd name="connsiteX111" fmla="*/ 766960 w 1605470"/>
              <a:gd name="connsiteY111" fmla="*/ 3250522 h 6858000"/>
              <a:gd name="connsiteX112" fmla="*/ 767385 w 1605470"/>
              <a:gd name="connsiteY112" fmla="*/ 3229163 h 6858000"/>
              <a:gd name="connsiteX113" fmla="*/ 769208 w 1605470"/>
              <a:gd name="connsiteY113" fmla="*/ 3217217 h 6858000"/>
              <a:gd name="connsiteX114" fmla="*/ 770350 w 1605470"/>
              <a:gd name="connsiteY114" fmla="*/ 3216125 h 6858000"/>
              <a:gd name="connsiteX115" fmla="*/ 756043 w 1605470"/>
              <a:gd name="connsiteY115" fmla="*/ 3183755 h 6858000"/>
              <a:gd name="connsiteX116" fmla="*/ 756544 w 1605470"/>
              <a:gd name="connsiteY116" fmla="*/ 3178642 h 6858000"/>
              <a:gd name="connsiteX117" fmla="*/ 744144 w 1605470"/>
              <a:gd name="connsiteY117" fmla="*/ 3158586 h 6858000"/>
              <a:gd name="connsiteX118" fmla="*/ 739378 w 1605470"/>
              <a:gd name="connsiteY118" fmla="*/ 3147669 h 6858000"/>
              <a:gd name="connsiteX119" fmla="*/ 734648 w 1605470"/>
              <a:gd name="connsiteY119" fmla="*/ 3145733 h 6858000"/>
              <a:gd name="connsiteX120" fmla="*/ 729329 w 1605470"/>
              <a:gd name="connsiteY120" fmla="*/ 3129034 h 6858000"/>
              <a:gd name="connsiteX121" fmla="*/ 729994 w 1605470"/>
              <a:gd name="connsiteY121" fmla="*/ 3126682 h 6858000"/>
              <a:gd name="connsiteX122" fmla="*/ 720862 w 1605470"/>
              <a:gd name="connsiteY122" fmla="*/ 3114519 h 6858000"/>
              <a:gd name="connsiteX123" fmla="*/ 707471 w 1605470"/>
              <a:gd name="connsiteY123" fmla="*/ 3106272 h 6858000"/>
              <a:gd name="connsiteX124" fmla="*/ 680201 w 1605470"/>
              <a:gd name="connsiteY124" fmla="*/ 2958185 h 6858000"/>
              <a:gd name="connsiteX125" fmla="*/ 622815 w 1605470"/>
              <a:gd name="connsiteY125" fmla="*/ 2762989 h 6858000"/>
              <a:gd name="connsiteX126" fmla="*/ 571733 w 1605470"/>
              <a:gd name="connsiteY126" fmla="*/ 2554718 h 6858000"/>
              <a:gd name="connsiteX127" fmla="*/ 551827 w 1605470"/>
              <a:gd name="connsiteY127" fmla="*/ 2485734 h 6858000"/>
              <a:gd name="connsiteX128" fmla="*/ 542550 w 1605470"/>
              <a:gd name="connsiteY128" fmla="*/ 2447068 h 6858000"/>
              <a:gd name="connsiteX129" fmla="*/ 529511 w 1605470"/>
              <a:gd name="connsiteY129" fmla="*/ 2425819 h 6858000"/>
              <a:gd name="connsiteX130" fmla="*/ 528878 w 1605470"/>
              <a:gd name="connsiteY130" fmla="*/ 2408971 h 6858000"/>
              <a:gd name="connsiteX131" fmla="*/ 535510 w 1605470"/>
              <a:gd name="connsiteY131" fmla="*/ 2402874 h 6858000"/>
              <a:gd name="connsiteX132" fmla="*/ 538122 w 1605470"/>
              <a:gd name="connsiteY132" fmla="*/ 2381443 h 6858000"/>
              <a:gd name="connsiteX133" fmla="*/ 514451 w 1605470"/>
              <a:gd name="connsiteY133" fmla="*/ 2261920 h 6858000"/>
              <a:gd name="connsiteX134" fmla="*/ 486968 w 1605470"/>
              <a:gd name="connsiteY134" fmla="*/ 2182937 h 6858000"/>
              <a:gd name="connsiteX135" fmla="*/ 488555 w 1605470"/>
              <a:gd name="connsiteY135" fmla="*/ 2155135 h 6858000"/>
              <a:gd name="connsiteX136" fmla="*/ 486013 w 1605470"/>
              <a:gd name="connsiteY136" fmla="*/ 2118008 h 6858000"/>
              <a:gd name="connsiteX137" fmla="*/ 487006 w 1605470"/>
              <a:gd name="connsiteY137" fmla="*/ 2050531 h 6858000"/>
              <a:gd name="connsiteX138" fmla="*/ 478812 w 1605470"/>
              <a:gd name="connsiteY138" fmla="*/ 1963269 h 6858000"/>
              <a:gd name="connsiteX139" fmla="*/ 442619 w 1605470"/>
              <a:gd name="connsiteY139" fmla="*/ 1910499 h 6858000"/>
              <a:gd name="connsiteX140" fmla="*/ 446785 w 1605470"/>
              <a:gd name="connsiteY140" fmla="*/ 1903212 h 6858000"/>
              <a:gd name="connsiteX141" fmla="*/ 436547 w 1605470"/>
              <a:gd name="connsiteY141" fmla="*/ 1861531 h 6858000"/>
              <a:gd name="connsiteX142" fmla="*/ 390346 w 1605470"/>
              <a:gd name="connsiteY142" fmla="*/ 1732919 h 6858000"/>
              <a:gd name="connsiteX143" fmla="*/ 362657 w 1605470"/>
              <a:gd name="connsiteY143" fmla="*/ 1663540 h 6858000"/>
              <a:gd name="connsiteX144" fmla="*/ 361783 w 1605470"/>
              <a:gd name="connsiteY144" fmla="*/ 1615777 h 6858000"/>
              <a:gd name="connsiteX145" fmla="*/ 342578 w 1605470"/>
              <a:gd name="connsiteY145" fmla="*/ 1563678 h 6858000"/>
              <a:gd name="connsiteX146" fmla="*/ 355658 w 1605470"/>
              <a:gd name="connsiteY146" fmla="*/ 1519474 h 6858000"/>
              <a:gd name="connsiteX147" fmla="*/ 348400 w 1605470"/>
              <a:gd name="connsiteY147" fmla="*/ 1477995 h 6858000"/>
              <a:gd name="connsiteX148" fmla="*/ 334485 w 1605470"/>
              <a:gd name="connsiteY148" fmla="*/ 1373769 h 6858000"/>
              <a:gd name="connsiteX149" fmla="*/ 342792 w 1605470"/>
              <a:gd name="connsiteY149" fmla="*/ 1307086 h 6858000"/>
              <a:gd name="connsiteX150" fmla="*/ 343980 w 1605470"/>
              <a:gd name="connsiteY150" fmla="*/ 1189033 h 6858000"/>
              <a:gd name="connsiteX151" fmla="*/ 348665 w 1605470"/>
              <a:gd name="connsiteY151" fmla="*/ 1168288 h 6858000"/>
              <a:gd name="connsiteX152" fmla="*/ 340947 w 1605470"/>
              <a:gd name="connsiteY152" fmla="*/ 1142577 h 6858000"/>
              <a:gd name="connsiteX153" fmla="*/ 330253 w 1605470"/>
              <a:gd name="connsiteY153" fmla="*/ 1088484 h 6858000"/>
              <a:gd name="connsiteX154" fmla="*/ 318989 w 1605470"/>
              <a:gd name="connsiteY154" fmla="*/ 1016103 h 6858000"/>
              <a:gd name="connsiteX155" fmla="*/ 320445 w 1605470"/>
              <a:gd name="connsiteY155" fmla="*/ 932283 h 6858000"/>
              <a:gd name="connsiteX156" fmla="*/ 322681 w 1605470"/>
              <a:gd name="connsiteY156" fmla="*/ 915925 h 6858000"/>
              <a:gd name="connsiteX157" fmla="*/ 315310 w 1605470"/>
              <a:gd name="connsiteY157" fmla="*/ 896999 h 6858000"/>
              <a:gd name="connsiteX158" fmla="*/ 284718 w 1605470"/>
              <a:gd name="connsiteY158" fmla="*/ 821517 h 6858000"/>
              <a:gd name="connsiteX159" fmla="*/ 263668 w 1605470"/>
              <a:gd name="connsiteY159" fmla="*/ 751353 h 6858000"/>
              <a:gd name="connsiteX160" fmla="*/ 263226 w 1605470"/>
              <a:gd name="connsiteY160" fmla="*/ 721230 h 6858000"/>
              <a:gd name="connsiteX161" fmla="*/ 248897 w 1605470"/>
              <a:gd name="connsiteY161" fmla="*/ 681659 h 6858000"/>
              <a:gd name="connsiteX162" fmla="*/ 234316 w 1605470"/>
              <a:gd name="connsiteY162" fmla="*/ 635218 h 6858000"/>
              <a:gd name="connsiteX163" fmla="*/ 239327 w 1605470"/>
              <a:gd name="connsiteY163" fmla="*/ 613763 h 6858000"/>
              <a:gd name="connsiteX164" fmla="*/ 225269 w 1605470"/>
              <a:gd name="connsiteY164" fmla="*/ 598582 h 6858000"/>
              <a:gd name="connsiteX165" fmla="*/ 224950 w 1605470"/>
              <a:gd name="connsiteY165" fmla="*/ 576846 h 6858000"/>
              <a:gd name="connsiteX166" fmla="*/ 204576 w 1605470"/>
              <a:gd name="connsiteY166" fmla="*/ 530055 h 6858000"/>
              <a:gd name="connsiteX167" fmla="*/ 219064 w 1605470"/>
              <a:gd name="connsiteY167" fmla="*/ 469651 h 6858000"/>
              <a:gd name="connsiteX168" fmla="*/ 195012 w 1605470"/>
              <a:gd name="connsiteY168" fmla="*/ 448559 h 6858000"/>
              <a:gd name="connsiteX169" fmla="*/ 201434 w 1605470"/>
              <a:gd name="connsiteY169" fmla="*/ 441529 h 6858000"/>
              <a:gd name="connsiteX170" fmla="*/ 200655 w 1605470"/>
              <a:gd name="connsiteY170" fmla="*/ 428927 h 6858000"/>
              <a:gd name="connsiteX171" fmla="*/ 190059 w 1605470"/>
              <a:gd name="connsiteY171" fmla="*/ 430161 h 6858000"/>
              <a:gd name="connsiteX172" fmla="*/ 167079 w 1605470"/>
              <a:gd name="connsiteY172" fmla="*/ 367211 h 6858000"/>
              <a:gd name="connsiteX173" fmla="*/ 124571 w 1605470"/>
              <a:gd name="connsiteY173" fmla="*/ 302178 h 6858000"/>
              <a:gd name="connsiteX174" fmla="*/ 103243 w 1605470"/>
              <a:gd name="connsiteY174" fmla="*/ 211375 h 6858000"/>
              <a:gd name="connsiteX175" fmla="*/ 94571 w 1605470"/>
              <a:gd name="connsiteY175" fmla="*/ 184179 h 6858000"/>
              <a:gd name="connsiteX176" fmla="*/ 13437 w 1605470"/>
              <a:gd name="connsiteY176" fmla="*/ 19287 h 6858000"/>
              <a:gd name="connsiteX177" fmla="*/ 0 w 1605470"/>
              <a:gd name="connsiteY17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59710 w 1605470"/>
              <a:gd name="connsiteY41" fmla="*/ 5564796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613201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613201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584173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584173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8807 w 1605470"/>
              <a:gd name="connsiteY58" fmla="*/ 5067850 h 6858000"/>
              <a:gd name="connsiteX59" fmla="*/ 721538 w 1605470"/>
              <a:gd name="connsiteY59" fmla="*/ 5060861 h 6858000"/>
              <a:gd name="connsiteX60" fmla="*/ 718242 w 1605470"/>
              <a:gd name="connsiteY60" fmla="*/ 5034192 h 6858000"/>
              <a:gd name="connsiteX61" fmla="*/ 719796 w 1605470"/>
              <a:gd name="connsiteY61" fmla="*/ 4993030 h 6858000"/>
              <a:gd name="connsiteX62" fmla="*/ 726705 w 1605470"/>
              <a:gd name="connsiteY62" fmla="*/ 4946844 h 6858000"/>
              <a:gd name="connsiteX63" fmla="*/ 722561 w 1605470"/>
              <a:gd name="connsiteY63" fmla="*/ 4932692 h 6858000"/>
              <a:gd name="connsiteX64" fmla="*/ 724935 w 1605470"/>
              <a:gd name="connsiteY64" fmla="*/ 4821504 h 6858000"/>
              <a:gd name="connsiteX65" fmla="*/ 732118 w 1605470"/>
              <a:gd name="connsiteY65" fmla="*/ 4801535 h 6858000"/>
              <a:gd name="connsiteX66" fmla="*/ 739787 w 1605470"/>
              <a:gd name="connsiteY66" fmla="*/ 4797794 h 6858000"/>
              <a:gd name="connsiteX67" fmla="*/ 741081 w 1605470"/>
              <a:gd name="connsiteY67" fmla="*/ 4784526 h 6858000"/>
              <a:gd name="connsiteX68" fmla="*/ 742865 w 1605470"/>
              <a:gd name="connsiteY68" fmla="*/ 4781211 h 6858000"/>
              <a:gd name="connsiteX69" fmla="*/ 751652 w 1605470"/>
              <a:gd name="connsiteY69" fmla="*/ 4761984 h 6858000"/>
              <a:gd name="connsiteX70" fmla="*/ 747700 w 1605470"/>
              <a:gd name="connsiteY70" fmla="*/ 4690749 h 6858000"/>
              <a:gd name="connsiteX71" fmla="*/ 743180 w 1605470"/>
              <a:gd name="connsiteY71" fmla="*/ 4584173 h 6858000"/>
              <a:gd name="connsiteX72" fmla="*/ 738263 w 1605470"/>
              <a:gd name="connsiteY72" fmla="*/ 4444346 h 6858000"/>
              <a:gd name="connsiteX73" fmla="*/ 756542 w 1605470"/>
              <a:gd name="connsiteY73" fmla="*/ 4350346 h 6858000"/>
              <a:gd name="connsiteX74" fmla="*/ 715481 w 1605470"/>
              <a:gd name="connsiteY74" fmla="*/ 4214165 h 6858000"/>
              <a:gd name="connsiteX75" fmla="*/ 719554 w 1605470"/>
              <a:gd name="connsiteY75" fmla="*/ 4090296 h 6858000"/>
              <a:gd name="connsiteX76" fmla="*/ 704810 w 1605470"/>
              <a:gd name="connsiteY76" fmla="*/ 4033999 h 6858000"/>
              <a:gd name="connsiteX77" fmla="*/ 705959 w 1605470"/>
              <a:gd name="connsiteY77" fmla="*/ 4031933 h 6858000"/>
              <a:gd name="connsiteX78" fmla="*/ 704535 w 1605470"/>
              <a:gd name="connsiteY78" fmla="*/ 4013953 h 6858000"/>
              <a:gd name="connsiteX79" fmla="*/ 700443 w 1605470"/>
              <a:gd name="connsiteY79" fmla="*/ 4010511 h 6858000"/>
              <a:gd name="connsiteX80" fmla="*/ 698282 w 1605470"/>
              <a:gd name="connsiteY80" fmla="*/ 3998331 h 6858000"/>
              <a:gd name="connsiteX81" fmla="*/ 690830 w 1605470"/>
              <a:gd name="connsiteY81" fmla="*/ 3974753 h 6858000"/>
              <a:gd name="connsiteX82" fmla="*/ 692428 w 1605470"/>
              <a:gd name="connsiteY82" fmla="*/ 3969950 h 6858000"/>
              <a:gd name="connsiteX83" fmla="*/ 685850 w 1605470"/>
              <a:gd name="connsiteY83" fmla="*/ 3933779 h 6858000"/>
              <a:gd name="connsiteX84" fmla="*/ 687181 w 1605470"/>
              <a:gd name="connsiteY84" fmla="*/ 3933093 h 6858000"/>
              <a:gd name="connsiteX85" fmla="*/ 691535 w 1605470"/>
              <a:gd name="connsiteY85" fmla="*/ 3922082 h 6858000"/>
              <a:gd name="connsiteX86" fmla="*/ 696613 w 1605470"/>
              <a:gd name="connsiteY86" fmla="*/ 3901461 h 6858000"/>
              <a:gd name="connsiteX87" fmla="*/ 719207 w 1605470"/>
              <a:gd name="connsiteY87" fmla="*/ 3813873 h 6858000"/>
              <a:gd name="connsiteX88" fmla="*/ 718632 w 1605470"/>
              <a:gd name="connsiteY88" fmla="*/ 3806161 h 6858000"/>
              <a:gd name="connsiteX89" fmla="*/ 718939 w 1605470"/>
              <a:gd name="connsiteY89" fmla="*/ 3805957 h 6858000"/>
              <a:gd name="connsiteX90" fmla="*/ 718966 w 1605470"/>
              <a:gd name="connsiteY90" fmla="*/ 3797724 h 6858000"/>
              <a:gd name="connsiteX91" fmla="*/ 717581 w 1605470"/>
              <a:gd name="connsiteY91" fmla="*/ 3792098 h 6858000"/>
              <a:gd name="connsiteX92" fmla="*/ 716465 w 1605470"/>
              <a:gd name="connsiteY92" fmla="*/ 3777135 h 6858000"/>
              <a:gd name="connsiteX93" fmla="*/ 718198 w 1605470"/>
              <a:gd name="connsiteY93" fmla="*/ 3771656 h 6858000"/>
              <a:gd name="connsiteX94" fmla="*/ 721941 w 1605470"/>
              <a:gd name="connsiteY94" fmla="*/ 3769007 h 6858000"/>
              <a:gd name="connsiteX95" fmla="*/ 721407 w 1605470"/>
              <a:gd name="connsiteY95" fmla="*/ 3767709 h 6858000"/>
              <a:gd name="connsiteX96" fmla="*/ 730103 w 1605470"/>
              <a:gd name="connsiteY96" fmla="*/ 3738082 h 6858000"/>
              <a:gd name="connsiteX97" fmla="*/ 737449 w 1605470"/>
              <a:gd name="connsiteY97" fmla="*/ 3673397 h 6858000"/>
              <a:gd name="connsiteX98" fmla="*/ 736745 w 1605470"/>
              <a:gd name="connsiteY98" fmla="*/ 3637109 h 6858000"/>
              <a:gd name="connsiteX99" fmla="*/ 740188 w 1605470"/>
              <a:gd name="connsiteY99" fmla="*/ 3536883 h 6858000"/>
              <a:gd name="connsiteX100" fmla="*/ 747726 w 1605470"/>
              <a:gd name="connsiteY100" fmla="*/ 3435652 h 6858000"/>
              <a:gd name="connsiteX101" fmla="*/ 774383 w 1605470"/>
              <a:gd name="connsiteY101" fmla="*/ 3381564 h 6858000"/>
              <a:gd name="connsiteX102" fmla="*/ 774870 w 1605470"/>
              <a:gd name="connsiteY102" fmla="*/ 3375761 h 6858000"/>
              <a:gd name="connsiteX103" fmla="*/ 770510 w 1605470"/>
              <a:gd name="connsiteY103" fmla="*/ 3361844 h 6858000"/>
              <a:gd name="connsiteX104" fmla="*/ 767933 w 1605470"/>
              <a:gd name="connsiteY104" fmla="*/ 3356929 h 6858000"/>
              <a:gd name="connsiteX105" fmla="*/ 766158 w 1605470"/>
              <a:gd name="connsiteY105" fmla="*/ 3349058 h 6858000"/>
              <a:gd name="connsiteX106" fmla="*/ 766414 w 1605470"/>
              <a:gd name="connsiteY106" fmla="*/ 3348763 h 6858000"/>
              <a:gd name="connsiteX107" fmla="*/ 764166 w 1605470"/>
              <a:gd name="connsiteY107" fmla="*/ 3341588 h 6858000"/>
              <a:gd name="connsiteX108" fmla="*/ 749397 w 1605470"/>
              <a:gd name="connsiteY108" fmla="*/ 3307769 h 6858000"/>
              <a:gd name="connsiteX109" fmla="*/ 766960 w 1605470"/>
              <a:gd name="connsiteY109" fmla="*/ 3250522 h 6858000"/>
              <a:gd name="connsiteX110" fmla="*/ 767385 w 1605470"/>
              <a:gd name="connsiteY110" fmla="*/ 3229163 h 6858000"/>
              <a:gd name="connsiteX111" fmla="*/ 769208 w 1605470"/>
              <a:gd name="connsiteY111" fmla="*/ 3217217 h 6858000"/>
              <a:gd name="connsiteX112" fmla="*/ 770350 w 1605470"/>
              <a:gd name="connsiteY112" fmla="*/ 3216125 h 6858000"/>
              <a:gd name="connsiteX113" fmla="*/ 756043 w 1605470"/>
              <a:gd name="connsiteY113" fmla="*/ 3183755 h 6858000"/>
              <a:gd name="connsiteX114" fmla="*/ 756544 w 1605470"/>
              <a:gd name="connsiteY114" fmla="*/ 3178642 h 6858000"/>
              <a:gd name="connsiteX115" fmla="*/ 744144 w 1605470"/>
              <a:gd name="connsiteY115" fmla="*/ 3158586 h 6858000"/>
              <a:gd name="connsiteX116" fmla="*/ 739378 w 1605470"/>
              <a:gd name="connsiteY116" fmla="*/ 3147669 h 6858000"/>
              <a:gd name="connsiteX117" fmla="*/ 734648 w 1605470"/>
              <a:gd name="connsiteY117" fmla="*/ 3145733 h 6858000"/>
              <a:gd name="connsiteX118" fmla="*/ 729329 w 1605470"/>
              <a:gd name="connsiteY118" fmla="*/ 3129034 h 6858000"/>
              <a:gd name="connsiteX119" fmla="*/ 729994 w 1605470"/>
              <a:gd name="connsiteY119" fmla="*/ 3126682 h 6858000"/>
              <a:gd name="connsiteX120" fmla="*/ 720862 w 1605470"/>
              <a:gd name="connsiteY120" fmla="*/ 3114519 h 6858000"/>
              <a:gd name="connsiteX121" fmla="*/ 707471 w 1605470"/>
              <a:gd name="connsiteY121" fmla="*/ 3106272 h 6858000"/>
              <a:gd name="connsiteX122" fmla="*/ 680201 w 1605470"/>
              <a:gd name="connsiteY122" fmla="*/ 2958185 h 6858000"/>
              <a:gd name="connsiteX123" fmla="*/ 622815 w 1605470"/>
              <a:gd name="connsiteY123" fmla="*/ 2762989 h 6858000"/>
              <a:gd name="connsiteX124" fmla="*/ 571733 w 1605470"/>
              <a:gd name="connsiteY124" fmla="*/ 2554718 h 6858000"/>
              <a:gd name="connsiteX125" fmla="*/ 551827 w 1605470"/>
              <a:gd name="connsiteY125" fmla="*/ 2485734 h 6858000"/>
              <a:gd name="connsiteX126" fmla="*/ 542550 w 1605470"/>
              <a:gd name="connsiteY126" fmla="*/ 2447068 h 6858000"/>
              <a:gd name="connsiteX127" fmla="*/ 529511 w 1605470"/>
              <a:gd name="connsiteY127" fmla="*/ 2425819 h 6858000"/>
              <a:gd name="connsiteX128" fmla="*/ 528878 w 1605470"/>
              <a:gd name="connsiteY128" fmla="*/ 2408971 h 6858000"/>
              <a:gd name="connsiteX129" fmla="*/ 535510 w 1605470"/>
              <a:gd name="connsiteY129" fmla="*/ 2402874 h 6858000"/>
              <a:gd name="connsiteX130" fmla="*/ 538122 w 1605470"/>
              <a:gd name="connsiteY130" fmla="*/ 2381443 h 6858000"/>
              <a:gd name="connsiteX131" fmla="*/ 514451 w 1605470"/>
              <a:gd name="connsiteY131" fmla="*/ 2261920 h 6858000"/>
              <a:gd name="connsiteX132" fmla="*/ 486968 w 1605470"/>
              <a:gd name="connsiteY132" fmla="*/ 2182937 h 6858000"/>
              <a:gd name="connsiteX133" fmla="*/ 488555 w 1605470"/>
              <a:gd name="connsiteY133" fmla="*/ 2155135 h 6858000"/>
              <a:gd name="connsiteX134" fmla="*/ 486013 w 1605470"/>
              <a:gd name="connsiteY134" fmla="*/ 2118008 h 6858000"/>
              <a:gd name="connsiteX135" fmla="*/ 487006 w 1605470"/>
              <a:gd name="connsiteY135" fmla="*/ 2050531 h 6858000"/>
              <a:gd name="connsiteX136" fmla="*/ 478812 w 1605470"/>
              <a:gd name="connsiteY136" fmla="*/ 1963269 h 6858000"/>
              <a:gd name="connsiteX137" fmla="*/ 442619 w 1605470"/>
              <a:gd name="connsiteY137" fmla="*/ 1910499 h 6858000"/>
              <a:gd name="connsiteX138" fmla="*/ 446785 w 1605470"/>
              <a:gd name="connsiteY138" fmla="*/ 1903212 h 6858000"/>
              <a:gd name="connsiteX139" fmla="*/ 436547 w 1605470"/>
              <a:gd name="connsiteY139" fmla="*/ 1861531 h 6858000"/>
              <a:gd name="connsiteX140" fmla="*/ 390346 w 1605470"/>
              <a:gd name="connsiteY140" fmla="*/ 1732919 h 6858000"/>
              <a:gd name="connsiteX141" fmla="*/ 362657 w 1605470"/>
              <a:gd name="connsiteY141" fmla="*/ 1663540 h 6858000"/>
              <a:gd name="connsiteX142" fmla="*/ 361783 w 1605470"/>
              <a:gd name="connsiteY142" fmla="*/ 1615777 h 6858000"/>
              <a:gd name="connsiteX143" fmla="*/ 342578 w 1605470"/>
              <a:gd name="connsiteY143" fmla="*/ 1563678 h 6858000"/>
              <a:gd name="connsiteX144" fmla="*/ 355658 w 1605470"/>
              <a:gd name="connsiteY144" fmla="*/ 1519474 h 6858000"/>
              <a:gd name="connsiteX145" fmla="*/ 348400 w 1605470"/>
              <a:gd name="connsiteY145" fmla="*/ 1477995 h 6858000"/>
              <a:gd name="connsiteX146" fmla="*/ 334485 w 1605470"/>
              <a:gd name="connsiteY146" fmla="*/ 1373769 h 6858000"/>
              <a:gd name="connsiteX147" fmla="*/ 342792 w 1605470"/>
              <a:gd name="connsiteY147" fmla="*/ 1307086 h 6858000"/>
              <a:gd name="connsiteX148" fmla="*/ 343980 w 1605470"/>
              <a:gd name="connsiteY148" fmla="*/ 1189033 h 6858000"/>
              <a:gd name="connsiteX149" fmla="*/ 348665 w 1605470"/>
              <a:gd name="connsiteY149" fmla="*/ 1168288 h 6858000"/>
              <a:gd name="connsiteX150" fmla="*/ 340947 w 1605470"/>
              <a:gd name="connsiteY150" fmla="*/ 1142577 h 6858000"/>
              <a:gd name="connsiteX151" fmla="*/ 330253 w 1605470"/>
              <a:gd name="connsiteY151" fmla="*/ 1088484 h 6858000"/>
              <a:gd name="connsiteX152" fmla="*/ 318989 w 1605470"/>
              <a:gd name="connsiteY152" fmla="*/ 1016103 h 6858000"/>
              <a:gd name="connsiteX153" fmla="*/ 320445 w 1605470"/>
              <a:gd name="connsiteY153" fmla="*/ 932283 h 6858000"/>
              <a:gd name="connsiteX154" fmla="*/ 322681 w 1605470"/>
              <a:gd name="connsiteY154" fmla="*/ 915925 h 6858000"/>
              <a:gd name="connsiteX155" fmla="*/ 315310 w 1605470"/>
              <a:gd name="connsiteY155" fmla="*/ 896999 h 6858000"/>
              <a:gd name="connsiteX156" fmla="*/ 284718 w 1605470"/>
              <a:gd name="connsiteY156" fmla="*/ 821517 h 6858000"/>
              <a:gd name="connsiteX157" fmla="*/ 263668 w 1605470"/>
              <a:gd name="connsiteY157" fmla="*/ 751353 h 6858000"/>
              <a:gd name="connsiteX158" fmla="*/ 263226 w 1605470"/>
              <a:gd name="connsiteY158" fmla="*/ 721230 h 6858000"/>
              <a:gd name="connsiteX159" fmla="*/ 248897 w 1605470"/>
              <a:gd name="connsiteY159" fmla="*/ 681659 h 6858000"/>
              <a:gd name="connsiteX160" fmla="*/ 234316 w 1605470"/>
              <a:gd name="connsiteY160" fmla="*/ 635218 h 6858000"/>
              <a:gd name="connsiteX161" fmla="*/ 239327 w 1605470"/>
              <a:gd name="connsiteY161" fmla="*/ 613763 h 6858000"/>
              <a:gd name="connsiteX162" fmla="*/ 225269 w 1605470"/>
              <a:gd name="connsiteY162" fmla="*/ 598582 h 6858000"/>
              <a:gd name="connsiteX163" fmla="*/ 224950 w 1605470"/>
              <a:gd name="connsiteY163" fmla="*/ 576846 h 6858000"/>
              <a:gd name="connsiteX164" fmla="*/ 204576 w 1605470"/>
              <a:gd name="connsiteY164" fmla="*/ 530055 h 6858000"/>
              <a:gd name="connsiteX165" fmla="*/ 219064 w 1605470"/>
              <a:gd name="connsiteY165" fmla="*/ 469651 h 6858000"/>
              <a:gd name="connsiteX166" fmla="*/ 195012 w 1605470"/>
              <a:gd name="connsiteY166" fmla="*/ 448559 h 6858000"/>
              <a:gd name="connsiteX167" fmla="*/ 201434 w 1605470"/>
              <a:gd name="connsiteY167" fmla="*/ 441529 h 6858000"/>
              <a:gd name="connsiteX168" fmla="*/ 200655 w 1605470"/>
              <a:gd name="connsiteY168" fmla="*/ 428927 h 6858000"/>
              <a:gd name="connsiteX169" fmla="*/ 190059 w 1605470"/>
              <a:gd name="connsiteY169" fmla="*/ 430161 h 6858000"/>
              <a:gd name="connsiteX170" fmla="*/ 167079 w 1605470"/>
              <a:gd name="connsiteY170" fmla="*/ 367211 h 6858000"/>
              <a:gd name="connsiteX171" fmla="*/ 124571 w 1605470"/>
              <a:gd name="connsiteY171" fmla="*/ 302178 h 6858000"/>
              <a:gd name="connsiteX172" fmla="*/ 103243 w 1605470"/>
              <a:gd name="connsiteY172" fmla="*/ 211375 h 6858000"/>
              <a:gd name="connsiteX173" fmla="*/ 94571 w 1605470"/>
              <a:gd name="connsiteY173" fmla="*/ 184179 h 6858000"/>
              <a:gd name="connsiteX174" fmla="*/ 13437 w 1605470"/>
              <a:gd name="connsiteY174" fmla="*/ 19287 h 6858000"/>
              <a:gd name="connsiteX175" fmla="*/ 0 w 1605470"/>
              <a:gd name="connsiteY17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18807 w 1605470"/>
              <a:gd name="connsiteY57" fmla="*/ 5067850 h 6858000"/>
              <a:gd name="connsiteX58" fmla="*/ 721538 w 1605470"/>
              <a:gd name="connsiteY58" fmla="*/ 5060861 h 6858000"/>
              <a:gd name="connsiteX59" fmla="*/ 718242 w 1605470"/>
              <a:gd name="connsiteY59" fmla="*/ 5034192 h 6858000"/>
              <a:gd name="connsiteX60" fmla="*/ 719796 w 1605470"/>
              <a:gd name="connsiteY60" fmla="*/ 4993030 h 6858000"/>
              <a:gd name="connsiteX61" fmla="*/ 726705 w 1605470"/>
              <a:gd name="connsiteY61" fmla="*/ 4946844 h 6858000"/>
              <a:gd name="connsiteX62" fmla="*/ 722561 w 1605470"/>
              <a:gd name="connsiteY62" fmla="*/ 4932692 h 6858000"/>
              <a:gd name="connsiteX63" fmla="*/ 724935 w 1605470"/>
              <a:gd name="connsiteY63" fmla="*/ 4821504 h 6858000"/>
              <a:gd name="connsiteX64" fmla="*/ 732118 w 1605470"/>
              <a:gd name="connsiteY64" fmla="*/ 4801535 h 6858000"/>
              <a:gd name="connsiteX65" fmla="*/ 739787 w 1605470"/>
              <a:gd name="connsiteY65" fmla="*/ 4797794 h 6858000"/>
              <a:gd name="connsiteX66" fmla="*/ 741081 w 1605470"/>
              <a:gd name="connsiteY66" fmla="*/ 4784526 h 6858000"/>
              <a:gd name="connsiteX67" fmla="*/ 742865 w 1605470"/>
              <a:gd name="connsiteY67" fmla="*/ 4781211 h 6858000"/>
              <a:gd name="connsiteX68" fmla="*/ 751652 w 1605470"/>
              <a:gd name="connsiteY68" fmla="*/ 4761984 h 6858000"/>
              <a:gd name="connsiteX69" fmla="*/ 747700 w 1605470"/>
              <a:gd name="connsiteY69" fmla="*/ 4690749 h 6858000"/>
              <a:gd name="connsiteX70" fmla="*/ 743180 w 1605470"/>
              <a:gd name="connsiteY70" fmla="*/ 4584173 h 6858000"/>
              <a:gd name="connsiteX71" fmla="*/ 738263 w 1605470"/>
              <a:gd name="connsiteY71" fmla="*/ 4444346 h 6858000"/>
              <a:gd name="connsiteX72" fmla="*/ 756542 w 1605470"/>
              <a:gd name="connsiteY72" fmla="*/ 4350346 h 6858000"/>
              <a:gd name="connsiteX73" fmla="*/ 715481 w 1605470"/>
              <a:gd name="connsiteY73" fmla="*/ 4214165 h 6858000"/>
              <a:gd name="connsiteX74" fmla="*/ 719554 w 1605470"/>
              <a:gd name="connsiteY74" fmla="*/ 4090296 h 6858000"/>
              <a:gd name="connsiteX75" fmla="*/ 704810 w 1605470"/>
              <a:gd name="connsiteY75" fmla="*/ 4033999 h 6858000"/>
              <a:gd name="connsiteX76" fmla="*/ 705959 w 1605470"/>
              <a:gd name="connsiteY76" fmla="*/ 4031933 h 6858000"/>
              <a:gd name="connsiteX77" fmla="*/ 704535 w 1605470"/>
              <a:gd name="connsiteY77" fmla="*/ 4013953 h 6858000"/>
              <a:gd name="connsiteX78" fmla="*/ 700443 w 1605470"/>
              <a:gd name="connsiteY78" fmla="*/ 4010511 h 6858000"/>
              <a:gd name="connsiteX79" fmla="*/ 698282 w 1605470"/>
              <a:gd name="connsiteY79" fmla="*/ 3998331 h 6858000"/>
              <a:gd name="connsiteX80" fmla="*/ 690830 w 1605470"/>
              <a:gd name="connsiteY80" fmla="*/ 3974753 h 6858000"/>
              <a:gd name="connsiteX81" fmla="*/ 692428 w 1605470"/>
              <a:gd name="connsiteY81" fmla="*/ 3969950 h 6858000"/>
              <a:gd name="connsiteX82" fmla="*/ 685850 w 1605470"/>
              <a:gd name="connsiteY82" fmla="*/ 3933779 h 6858000"/>
              <a:gd name="connsiteX83" fmla="*/ 687181 w 1605470"/>
              <a:gd name="connsiteY83" fmla="*/ 3933093 h 6858000"/>
              <a:gd name="connsiteX84" fmla="*/ 691535 w 1605470"/>
              <a:gd name="connsiteY84" fmla="*/ 3922082 h 6858000"/>
              <a:gd name="connsiteX85" fmla="*/ 696613 w 1605470"/>
              <a:gd name="connsiteY85" fmla="*/ 3901461 h 6858000"/>
              <a:gd name="connsiteX86" fmla="*/ 719207 w 1605470"/>
              <a:gd name="connsiteY86" fmla="*/ 3813873 h 6858000"/>
              <a:gd name="connsiteX87" fmla="*/ 718632 w 1605470"/>
              <a:gd name="connsiteY87" fmla="*/ 3806161 h 6858000"/>
              <a:gd name="connsiteX88" fmla="*/ 718939 w 1605470"/>
              <a:gd name="connsiteY88" fmla="*/ 3805957 h 6858000"/>
              <a:gd name="connsiteX89" fmla="*/ 718966 w 1605470"/>
              <a:gd name="connsiteY89" fmla="*/ 3797724 h 6858000"/>
              <a:gd name="connsiteX90" fmla="*/ 717581 w 1605470"/>
              <a:gd name="connsiteY90" fmla="*/ 3792098 h 6858000"/>
              <a:gd name="connsiteX91" fmla="*/ 716465 w 1605470"/>
              <a:gd name="connsiteY91" fmla="*/ 3777135 h 6858000"/>
              <a:gd name="connsiteX92" fmla="*/ 718198 w 1605470"/>
              <a:gd name="connsiteY92" fmla="*/ 3771656 h 6858000"/>
              <a:gd name="connsiteX93" fmla="*/ 721941 w 1605470"/>
              <a:gd name="connsiteY93" fmla="*/ 3769007 h 6858000"/>
              <a:gd name="connsiteX94" fmla="*/ 721407 w 1605470"/>
              <a:gd name="connsiteY94" fmla="*/ 3767709 h 6858000"/>
              <a:gd name="connsiteX95" fmla="*/ 730103 w 1605470"/>
              <a:gd name="connsiteY95" fmla="*/ 3738082 h 6858000"/>
              <a:gd name="connsiteX96" fmla="*/ 737449 w 1605470"/>
              <a:gd name="connsiteY96" fmla="*/ 3673397 h 6858000"/>
              <a:gd name="connsiteX97" fmla="*/ 736745 w 1605470"/>
              <a:gd name="connsiteY97" fmla="*/ 3637109 h 6858000"/>
              <a:gd name="connsiteX98" fmla="*/ 740188 w 1605470"/>
              <a:gd name="connsiteY98" fmla="*/ 3536883 h 6858000"/>
              <a:gd name="connsiteX99" fmla="*/ 747726 w 1605470"/>
              <a:gd name="connsiteY99" fmla="*/ 3435652 h 6858000"/>
              <a:gd name="connsiteX100" fmla="*/ 774383 w 1605470"/>
              <a:gd name="connsiteY100" fmla="*/ 3381564 h 6858000"/>
              <a:gd name="connsiteX101" fmla="*/ 774870 w 1605470"/>
              <a:gd name="connsiteY101" fmla="*/ 3375761 h 6858000"/>
              <a:gd name="connsiteX102" fmla="*/ 770510 w 1605470"/>
              <a:gd name="connsiteY102" fmla="*/ 3361844 h 6858000"/>
              <a:gd name="connsiteX103" fmla="*/ 767933 w 1605470"/>
              <a:gd name="connsiteY103" fmla="*/ 3356929 h 6858000"/>
              <a:gd name="connsiteX104" fmla="*/ 766158 w 1605470"/>
              <a:gd name="connsiteY104" fmla="*/ 3349058 h 6858000"/>
              <a:gd name="connsiteX105" fmla="*/ 766414 w 1605470"/>
              <a:gd name="connsiteY105" fmla="*/ 3348763 h 6858000"/>
              <a:gd name="connsiteX106" fmla="*/ 764166 w 1605470"/>
              <a:gd name="connsiteY106" fmla="*/ 3341588 h 6858000"/>
              <a:gd name="connsiteX107" fmla="*/ 749397 w 1605470"/>
              <a:gd name="connsiteY107" fmla="*/ 3307769 h 6858000"/>
              <a:gd name="connsiteX108" fmla="*/ 766960 w 1605470"/>
              <a:gd name="connsiteY108" fmla="*/ 3250522 h 6858000"/>
              <a:gd name="connsiteX109" fmla="*/ 767385 w 1605470"/>
              <a:gd name="connsiteY109" fmla="*/ 3229163 h 6858000"/>
              <a:gd name="connsiteX110" fmla="*/ 769208 w 1605470"/>
              <a:gd name="connsiteY110" fmla="*/ 3217217 h 6858000"/>
              <a:gd name="connsiteX111" fmla="*/ 770350 w 1605470"/>
              <a:gd name="connsiteY111" fmla="*/ 3216125 h 6858000"/>
              <a:gd name="connsiteX112" fmla="*/ 756043 w 1605470"/>
              <a:gd name="connsiteY112" fmla="*/ 3183755 h 6858000"/>
              <a:gd name="connsiteX113" fmla="*/ 756544 w 1605470"/>
              <a:gd name="connsiteY113" fmla="*/ 3178642 h 6858000"/>
              <a:gd name="connsiteX114" fmla="*/ 744144 w 1605470"/>
              <a:gd name="connsiteY114" fmla="*/ 3158586 h 6858000"/>
              <a:gd name="connsiteX115" fmla="*/ 739378 w 1605470"/>
              <a:gd name="connsiteY115" fmla="*/ 3147669 h 6858000"/>
              <a:gd name="connsiteX116" fmla="*/ 734648 w 1605470"/>
              <a:gd name="connsiteY116" fmla="*/ 3145733 h 6858000"/>
              <a:gd name="connsiteX117" fmla="*/ 729329 w 1605470"/>
              <a:gd name="connsiteY117" fmla="*/ 3129034 h 6858000"/>
              <a:gd name="connsiteX118" fmla="*/ 729994 w 1605470"/>
              <a:gd name="connsiteY118" fmla="*/ 3126682 h 6858000"/>
              <a:gd name="connsiteX119" fmla="*/ 720862 w 1605470"/>
              <a:gd name="connsiteY119" fmla="*/ 3114519 h 6858000"/>
              <a:gd name="connsiteX120" fmla="*/ 707471 w 1605470"/>
              <a:gd name="connsiteY120" fmla="*/ 3106272 h 6858000"/>
              <a:gd name="connsiteX121" fmla="*/ 680201 w 1605470"/>
              <a:gd name="connsiteY121" fmla="*/ 2958185 h 6858000"/>
              <a:gd name="connsiteX122" fmla="*/ 622815 w 1605470"/>
              <a:gd name="connsiteY122" fmla="*/ 2762989 h 6858000"/>
              <a:gd name="connsiteX123" fmla="*/ 571733 w 1605470"/>
              <a:gd name="connsiteY123" fmla="*/ 2554718 h 6858000"/>
              <a:gd name="connsiteX124" fmla="*/ 551827 w 1605470"/>
              <a:gd name="connsiteY124" fmla="*/ 2485734 h 6858000"/>
              <a:gd name="connsiteX125" fmla="*/ 542550 w 1605470"/>
              <a:gd name="connsiteY125" fmla="*/ 2447068 h 6858000"/>
              <a:gd name="connsiteX126" fmla="*/ 529511 w 1605470"/>
              <a:gd name="connsiteY126" fmla="*/ 2425819 h 6858000"/>
              <a:gd name="connsiteX127" fmla="*/ 528878 w 1605470"/>
              <a:gd name="connsiteY127" fmla="*/ 2408971 h 6858000"/>
              <a:gd name="connsiteX128" fmla="*/ 535510 w 1605470"/>
              <a:gd name="connsiteY128" fmla="*/ 2402874 h 6858000"/>
              <a:gd name="connsiteX129" fmla="*/ 538122 w 1605470"/>
              <a:gd name="connsiteY129" fmla="*/ 2381443 h 6858000"/>
              <a:gd name="connsiteX130" fmla="*/ 514451 w 1605470"/>
              <a:gd name="connsiteY130" fmla="*/ 2261920 h 6858000"/>
              <a:gd name="connsiteX131" fmla="*/ 486968 w 1605470"/>
              <a:gd name="connsiteY131" fmla="*/ 2182937 h 6858000"/>
              <a:gd name="connsiteX132" fmla="*/ 488555 w 1605470"/>
              <a:gd name="connsiteY132" fmla="*/ 2155135 h 6858000"/>
              <a:gd name="connsiteX133" fmla="*/ 486013 w 1605470"/>
              <a:gd name="connsiteY133" fmla="*/ 2118008 h 6858000"/>
              <a:gd name="connsiteX134" fmla="*/ 487006 w 1605470"/>
              <a:gd name="connsiteY134" fmla="*/ 2050531 h 6858000"/>
              <a:gd name="connsiteX135" fmla="*/ 478812 w 1605470"/>
              <a:gd name="connsiteY135" fmla="*/ 1963269 h 6858000"/>
              <a:gd name="connsiteX136" fmla="*/ 442619 w 1605470"/>
              <a:gd name="connsiteY136" fmla="*/ 1910499 h 6858000"/>
              <a:gd name="connsiteX137" fmla="*/ 446785 w 1605470"/>
              <a:gd name="connsiteY137" fmla="*/ 1903212 h 6858000"/>
              <a:gd name="connsiteX138" fmla="*/ 436547 w 1605470"/>
              <a:gd name="connsiteY138" fmla="*/ 1861531 h 6858000"/>
              <a:gd name="connsiteX139" fmla="*/ 390346 w 1605470"/>
              <a:gd name="connsiteY139" fmla="*/ 1732919 h 6858000"/>
              <a:gd name="connsiteX140" fmla="*/ 362657 w 1605470"/>
              <a:gd name="connsiteY140" fmla="*/ 1663540 h 6858000"/>
              <a:gd name="connsiteX141" fmla="*/ 361783 w 1605470"/>
              <a:gd name="connsiteY141" fmla="*/ 1615777 h 6858000"/>
              <a:gd name="connsiteX142" fmla="*/ 342578 w 1605470"/>
              <a:gd name="connsiteY142" fmla="*/ 1563678 h 6858000"/>
              <a:gd name="connsiteX143" fmla="*/ 355658 w 1605470"/>
              <a:gd name="connsiteY143" fmla="*/ 1519474 h 6858000"/>
              <a:gd name="connsiteX144" fmla="*/ 348400 w 1605470"/>
              <a:gd name="connsiteY144" fmla="*/ 1477995 h 6858000"/>
              <a:gd name="connsiteX145" fmla="*/ 334485 w 1605470"/>
              <a:gd name="connsiteY145" fmla="*/ 1373769 h 6858000"/>
              <a:gd name="connsiteX146" fmla="*/ 342792 w 1605470"/>
              <a:gd name="connsiteY146" fmla="*/ 1307086 h 6858000"/>
              <a:gd name="connsiteX147" fmla="*/ 343980 w 1605470"/>
              <a:gd name="connsiteY147" fmla="*/ 1189033 h 6858000"/>
              <a:gd name="connsiteX148" fmla="*/ 348665 w 1605470"/>
              <a:gd name="connsiteY148" fmla="*/ 1168288 h 6858000"/>
              <a:gd name="connsiteX149" fmla="*/ 340947 w 1605470"/>
              <a:gd name="connsiteY149" fmla="*/ 1142577 h 6858000"/>
              <a:gd name="connsiteX150" fmla="*/ 330253 w 1605470"/>
              <a:gd name="connsiteY150" fmla="*/ 1088484 h 6858000"/>
              <a:gd name="connsiteX151" fmla="*/ 318989 w 1605470"/>
              <a:gd name="connsiteY151" fmla="*/ 1016103 h 6858000"/>
              <a:gd name="connsiteX152" fmla="*/ 320445 w 1605470"/>
              <a:gd name="connsiteY152" fmla="*/ 932283 h 6858000"/>
              <a:gd name="connsiteX153" fmla="*/ 322681 w 1605470"/>
              <a:gd name="connsiteY153" fmla="*/ 915925 h 6858000"/>
              <a:gd name="connsiteX154" fmla="*/ 315310 w 1605470"/>
              <a:gd name="connsiteY154" fmla="*/ 896999 h 6858000"/>
              <a:gd name="connsiteX155" fmla="*/ 284718 w 1605470"/>
              <a:gd name="connsiteY155" fmla="*/ 821517 h 6858000"/>
              <a:gd name="connsiteX156" fmla="*/ 263668 w 1605470"/>
              <a:gd name="connsiteY156" fmla="*/ 751353 h 6858000"/>
              <a:gd name="connsiteX157" fmla="*/ 263226 w 1605470"/>
              <a:gd name="connsiteY157" fmla="*/ 721230 h 6858000"/>
              <a:gd name="connsiteX158" fmla="*/ 248897 w 1605470"/>
              <a:gd name="connsiteY158" fmla="*/ 681659 h 6858000"/>
              <a:gd name="connsiteX159" fmla="*/ 234316 w 1605470"/>
              <a:gd name="connsiteY159" fmla="*/ 635218 h 6858000"/>
              <a:gd name="connsiteX160" fmla="*/ 239327 w 1605470"/>
              <a:gd name="connsiteY160" fmla="*/ 613763 h 6858000"/>
              <a:gd name="connsiteX161" fmla="*/ 225269 w 1605470"/>
              <a:gd name="connsiteY161" fmla="*/ 598582 h 6858000"/>
              <a:gd name="connsiteX162" fmla="*/ 224950 w 1605470"/>
              <a:gd name="connsiteY162" fmla="*/ 576846 h 6858000"/>
              <a:gd name="connsiteX163" fmla="*/ 204576 w 1605470"/>
              <a:gd name="connsiteY163" fmla="*/ 530055 h 6858000"/>
              <a:gd name="connsiteX164" fmla="*/ 219064 w 1605470"/>
              <a:gd name="connsiteY164" fmla="*/ 469651 h 6858000"/>
              <a:gd name="connsiteX165" fmla="*/ 195012 w 1605470"/>
              <a:gd name="connsiteY165" fmla="*/ 448559 h 6858000"/>
              <a:gd name="connsiteX166" fmla="*/ 201434 w 1605470"/>
              <a:gd name="connsiteY166" fmla="*/ 441529 h 6858000"/>
              <a:gd name="connsiteX167" fmla="*/ 200655 w 1605470"/>
              <a:gd name="connsiteY167" fmla="*/ 428927 h 6858000"/>
              <a:gd name="connsiteX168" fmla="*/ 190059 w 1605470"/>
              <a:gd name="connsiteY168" fmla="*/ 430161 h 6858000"/>
              <a:gd name="connsiteX169" fmla="*/ 167079 w 1605470"/>
              <a:gd name="connsiteY169" fmla="*/ 367211 h 6858000"/>
              <a:gd name="connsiteX170" fmla="*/ 124571 w 1605470"/>
              <a:gd name="connsiteY170" fmla="*/ 302178 h 6858000"/>
              <a:gd name="connsiteX171" fmla="*/ 103243 w 1605470"/>
              <a:gd name="connsiteY171" fmla="*/ 211375 h 6858000"/>
              <a:gd name="connsiteX172" fmla="*/ 94571 w 1605470"/>
              <a:gd name="connsiteY172" fmla="*/ 184179 h 6858000"/>
              <a:gd name="connsiteX173" fmla="*/ 13437 w 1605470"/>
              <a:gd name="connsiteY173" fmla="*/ 19287 h 6858000"/>
              <a:gd name="connsiteX174" fmla="*/ 0 w 1605470"/>
              <a:gd name="connsiteY17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87214 w 1605470"/>
              <a:gd name="connsiteY41" fmla="*/ 5451511 h 6858000"/>
              <a:gd name="connsiteX42" fmla="*/ 608019 w 1605470"/>
              <a:gd name="connsiteY42" fmla="*/ 5385461 h 6858000"/>
              <a:gd name="connsiteX43" fmla="*/ 622750 w 1605470"/>
              <a:gd name="connsiteY43" fmla="*/ 5363084 h 6858000"/>
              <a:gd name="connsiteX44" fmla="*/ 638731 w 1605470"/>
              <a:gd name="connsiteY44" fmla="*/ 5330009 h 6858000"/>
              <a:gd name="connsiteX45" fmla="*/ 672224 w 1605470"/>
              <a:gd name="connsiteY45" fmla="*/ 5273739 h 6858000"/>
              <a:gd name="connsiteX46" fmla="*/ 681823 w 1605470"/>
              <a:gd name="connsiteY46" fmla="*/ 5241779 h 6858000"/>
              <a:gd name="connsiteX47" fmla="*/ 693049 w 1605470"/>
              <a:gd name="connsiteY47" fmla="*/ 5225268 h 6858000"/>
              <a:gd name="connsiteX48" fmla="*/ 694069 w 1605470"/>
              <a:gd name="connsiteY48" fmla="*/ 5217684 h 6858000"/>
              <a:gd name="connsiteX49" fmla="*/ 701410 w 1605470"/>
              <a:gd name="connsiteY49" fmla="*/ 5193377 h 6858000"/>
              <a:gd name="connsiteX50" fmla="*/ 704713 w 1605470"/>
              <a:gd name="connsiteY50" fmla="*/ 5179288 h 6858000"/>
              <a:gd name="connsiteX51" fmla="*/ 705697 w 1605470"/>
              <a:gd name="connsiteY51" fmla="*/ 5173621 h 6858000"/>
              <a:gd name="connsiteX52" fmla="*/ 701331 w 1605470"/>
              <a:gd name="connsiteY52" fmla="*/ 5159961 h 6858000"/>
              <a:gd name="connsiteX53" fmla="*/ 708008 w 1605470"/>
              <a:gd name="connsiteY53" fmla="*/ 5144295 h 6858000"/>
              <a:gd name="connsiteX54" fmla="*/ 704941 w 1605470"/>
              <a:gd name="connsiteY54" fmla="*/ 5125185 h 6858000"/>
              <a:gd name="connsiteX55" fmla="*/ 711771 w 1605470"/>
              <a:gd name="connsiteY55" fmla="*/ 5121884 h 6858000"/>
              <a:gd name="connsiteX56" fmla="*/ 718807 w 1605470"/>
              <a:gd name="connsiteY56" fmla="*/ 5067850 h 6858000"/>
              <a:gd name="connsiteX57" fmla="*/ 721538 w 1605470"/>
              <a:gd name="connsiteY57" fmla="*/ 5060861 h 6858000"/>
              <a:gd name="connsiteX58" fmla="*/ 718242 w 1605470"/>
              <a:gd name="connsiteY58" fmla="*/ 5034192 h 6858000"/>
              <a:gd name="connsiteX59" fmla="*/ 719796 w 1605470"/>
              <a:gd name="connsiteY59" fmla="*/ 4993030 h 6858000"/>
              <a:gd name="connsiteX60" fmla="*/ 726705 w 1605470"/>
              <a:gd name="connsiteY60" fmla="*/ 4946844 h 6858000"/>
              <a:gd name="connsiteX61" fmla="*/ 722561 w 1605470"/>
              <a:gd name="connsiteY61" fmla="*/ 4932692 h 6858000"/>
              <a:gd name="connsiteX62" fmla="*/ 724935 w 1605470"/>
              <a:gd name="connsiteY62" fmla="*/ 4821504 h 6858000"/>
              <a:gd name="connsiteX63" fmla="*/ 732118 w 1605470"/>
              <a:gd name="connsiteY63" fmla="*/ 4801535 h 6858000"/>
              <a:gd name="connsiteX64" fmla="*/ 739787 w 1605470"/>
              <a:gd name="connsiteY64" fmla="*/ 4797794 h 6858000"/>
              <a:gd name="connsiteX65" fmla="*/ 741081 w 1605470"/>
              <a:gd name="connsiteY65" fmla="*/ 4784526 h 6858000"/>
              <a:gd name="connsiteX66" fmla="*/ 742865 w 1605470"/>
              <a:gd name="connsiteY66" fmla="*/ 4781211 h 6858000"/>
              <a:gd name="connsiteX67" fmla="*/ 751652 w 1605470"/>
              <a:gd name="connsiteY67" fmla="*/ 4761984 h 6858000"/>
              <a:gd name="connsiteX68" fmla="*/ 747700 w 1605470"/>
              <a:gd name="connsiteY68" fmla="*/ 4690749 h 6858000"/>
              <a:gd name="connsiteX69" fmla="*/ 743180 w 1605470"/>
              <a:gd name="connsiteY69" fmla="*/ 4584173 h 6858000"/>
              <a:gd name="connsiteX70" fmla="*/ 738263 w 1605470"/>
              <a:gd name="connsiteY70" fmla="*/ 4444346 h 6858000"/>
              <a:gd name="connsiteX71" fmla="*/ 756542 w 1605470"/>
              <a:gd name="connsiteY71" fmla="*/ 4350346 h 6858000"/>
              <a:gd name="connsiteX72" fmla="*/ 715481 w 1605470"/>
              <a:gd name="connsiteY72" fmla="*/ 4214165 h 6858000"/>
              <a:gd name="connsiteX73" fmla="*/ 719554 w 1605470"/>
              <a:gd name="connsiteY73" fmla="*/ 4090296 h 6858000"/>
              <a:gd name="connsiteX74" fmla="*/ 704810 w 1605470"/>
              <a:gd name="connsiteY74" fmla="*/ 4033999 h 6858000"/>
              <a:gd name="connsiteX75" fmla="*/ 705959 w 1605470"/>
              <a:gd name="connsiteY75" fmla="*/ 4031933 h 6858000"/>
              <a:gd name="connsiteX76" fmla="*/ 704535 w 1605470"/>
              <a:gd name="connsiteY76" fmla="*/ 4013953 h 6858000"/>
              <a:gd name="connsiteX77" fmla="*/ 700443 w 1605470"/>
              <a:gd name="connsiteY77" fmla="*/ 4010511 h 6858000"/>
              <a:gd name="connsiteX78" fmla="*/ 698282 w 1605470"/>
              <a:gd name="connsiteY78" fmla="*/ 3998331 h 6858000"/>
              <a:gd name="connsiteX79" fmla="*/ 690830 w 1605470"/>
              <a:gd name="connsiteY79" fmla="*/ 3974753 h 6858000"/>
              <a:gd name="connsiteX80" fmla="*/ 692428 w 1605470"/>
              <a:gd name="connsiteY80" fmla="*/ 3969950 h 6858000"/>
              <a:gd name="connsiteX81" fmla="*/ 685850 w 1605470"/>
              <a:gd name="connsiteY81" fmla="*/ 3933779 h 6858000"/>
              <a:gd name="connsiteX82" fmla="*/ 687181 w 1605470"/>
              <a:gd name="connsiteY82" fmla="*/ 3933093 h 6858000"/>
              <a:gd name="connsiteX83" fmla="*/ 691535 w 1605470"/>
              <a:gd name="connsiteY83" fmla="*/ 3922082 h 6858000"/>
              <a:gd name="connsiteX84" fmla="*/ 696613 w 1605470"/>
              <a:gd name="connsiteY84" fmla="*/ 3901461 h 6858000"/>
              <a:gd name="connsiteX85" fmla="*/ 719207 w 1605470"/>
              <a:gd name="connsiteY85" fmla="*/ 3813873 h 6858000"/>
              <a:gd name="connsiteX86" fmla="*/ 718632 w 1605470"/>
              <a:gd name="connsiteY86" fmla="*/ 3806161 h 6858000"/>
              <a:gd name="connsiteX87" fmla="*/ 718939 w 1605470"/>
              <a:gd name="connsiteY87" fmla="*/ 3805957 h 6858000"/>
              <a:gd name="connsiteX88" fmla="*/ 718966 w 1605470"/>
              <a:gd name="connsiteY88" fmla="*/ 3797724 h 6858000"/>
              <a:gd name="connsiteX89" fmla="*/ 717581 w 1605470"/>
              <a:gd name="connsiteY89" fmla="*/ 3792098 h 6858000"/>
              <a:gd name="connsiteX90" fmla="*/ 716465 w 1605470"/>
              <a:gd name="connsiteY90" fmla="*/ 3777135 h 6858000"/>
              <a:gd name="connsiteX91" fmla="*/ 718198 w 1605470"/>
              <a:gd name="connsiteY91" fmla="*/ 3771656 h 6858000"/>
              <a:gd name="connsiteX92" fmla="*/ 721941 w 1605470"/>
              <a:gd name="connsiteY92" fmla="*/ 3769007 h 6858000"/>
              <a:gd name="connsiteX93" fmla="*/ 721407 w 1605470"/>
              <a:gd name="connsiteY93" fmla="*/ 3767709 h 6858000"/>
              <a:gd name="connsiteX94" fmla="*/ 730103 w 1605470"/>
              <a:gd name="connsiteY94" fmla="*/ 3738082 h 6858000"/>
              <a:gd name="connsiteX95" fmla="*/ 737449 w 1605470"/>
              <a:gd name="connsiteY95" fmla="*/ 3673397 h 6858000"/>
              <a:gd name="connsiteX96" fmla="*/ 736745 w 1605470"/>
              <a:gd name="connsiteY96" fmla="*/ 3637109 h 6858000"/>
              <a:gd name="connsiteX97" fmla="*/ 740188 w 1605470"/>
              <a:gd name="connsiteY97" fmla="*/ 3536883 h 6858000"/>
              <a:gd name="connsiteX98" fmla="*/ 747726 w 1605470"/>
              <a:gd name="connsiteY98" fmla="*/ 3435652 h 6858000"/>
              <a:gd name="connsiteX99" fmla="*/ 774383 w 1605470"/>
              <a:gd name="connsiteY99" fmla="*/ 3381564 h 6858000"/>
              <a:gd name="connsiteX100" fmla="*/ 774870 w 1605470"/>
              <a:gd name="connsiteY100" fmla="*/ 3375761 h 6858000"/>
              <a:gd name="connsiteX101" fmla="*/ 770510 w 1605470"/>
              <a:gd name="connsiteY101" fmla="*/ 3361844 h 6858000"/>
              <a:gd name="connsiteX102" fmla="*/ 767933 w 1605470"/>
              <a:gd name="connsiteY102" fmla="*/ 3356929 h 6858000"/>
              <a:gd name="connsiteX103" fmla="*/ 766158 w 1605470"/>
              <a:gd name="connsiteY103" fmla="*/ 3349058 h 6858000"/>
              <a:gd name="connsiteX104" fmla="*/ 766414 w 1605470"/>
              <a:gd name="connsiteY104" fmla="*/ 3348763 h 6858000"/>
              <a:gd name="connsiteX105" fmla="*/ 764166 w 1605470"/>
              <a:gd name="connsiteY105" fmla="*/ 3341588 h 6858000"/>
              <a:gd name="connsiteX106" fmla="*/ 749397 w 1605470"/>
              <a:gd name="connsiteY106" fmla="*/ 3307769 h 6858000"/>
              <a:gd name="connsiteX107" fmla="*/ 766960 w 1605470"/>
              <a:gd name="connsiteY107" fmla="*/ 3250522 h 6858000"/>
              <a:gd name="connsiteX108" fmla="*/ 767385 w 1605470"/>
              <a:gd name="connsiteY108" fmla="*/ 3229163 h 6858000"/>
              <a:gd name="connsiteX109" fmla="*/ 769208 w 1605470"/>
              <a:gd name="connsiteY109" fmla="*/ 3217217 h 6858000"/>
              <a:gd name="connsiteX110" fmla="*/ 770350 w 1605470"/>
              <a:gd name="connsiteY110" fmla="*/ 3216125 h 6858000"/>
              <a:gd name="connsiteX111" fmla="*/ 756043 w 1605470"/>
              <a:gd name="connsiteY111" fmla="*/ 3183755 h 6858000"/>
              <a:gd name="connsiteX112" fmla="*/ 756544 w 1605470"/>
              <a:gd name="connsiteY112" fmla="*/ 3178642 h 6858000"/>
              <a:gd name="connsiteX113" fmla="*/ 744144 w 1605470"/>
              <a:gd name="connsiteY113" fmla="*/ 3158586 h 6858000"/>
              <a:gd name="connsiteX114" fmla="*/ 739378 w 1605470"/>
              <a:gd name="connsiteY114" fmla="*/ 3147669 h 6858000"/>
              <a:gd name="connsiteX115" fmla="*/ 734648 w 1605470"/>
              <a:gd name="connsiteY115" fmla="*/ 3145733 h 6858000"/>
              <a:gd name="connsiteX116" fmla="*/ 729329 w 1605470"/>
              <a:gd name="connsiteY116" fmla="*/ 3129034 h 6858000"/>
              <a:gd name="connsiteX117" fmla="*/ 729994 w 1605470"/>
              <a:gd name="connsiteY117" fmla="*/ 3126682 h 6858000"/>
              <a:gd name="connsiteX118" fmla="*/ 720862 w 1605470"/>
              <a:gd name="connsiteY118" fmla="*/ 3114519 h 6858000"/>
              <a:gd name="connsiteX119" fmla="*/ 707471 w 1605470"/>
              <a:gd name="connsiteY119" fmla="*/ 3106272 h 6858000"/>
              <a:gd name="connsiteX120" fmla="*/ 680201 w 1605470"/>
              <a:gd name="connsiteY120" fmla="*/ 2958185 h 6858000"/>
              <a:gd name="connsiteX121" fmla="*/ 622815 w 1605470"/>
              <a:gd name="connsiteY121" fmla="*/ 2762989 h 6858000"/>
              <a:gd name="connsiteX122" fmla="*/ 571733 w 1605470"/>
              <a:gd name="connsiteY122" fmla="*/ 2554718 h 6858000"/>
              <a:gd name="connsiteX123" fmla="*/ 551827 w 1605470"/>
              <a:gd name="connsiteY123" fmla="*/ 2485734 h 6858000"/>
              <a:gd name="connsiteX124" fmla="*/ 542550 w 1605470"/>
              <a:gd name="connsiteY124" fmla="*/ 2447068 h 6858000"/>
              <a:gd name="connsiteX125" fmla="*/ 529511 w 1605470"/>
              <a:gd name="connsiteY125" fmla="*/ 2425819 h 6858000"/>
              <a:gd name="connsiteX126" fmla="*/ 528878 w 1605470"/>
              <a:gd name="connsiteY126" fmla="*/ 2408971 h 6858000"/>
              <a:gd name="connsiteX127" fmla="*/ 535510 w 1605470"/>
              <a:gd name="connsiteY127" fmla="*/ 2402874 h 6858000"/>
              <a:gd name="connsiteX128" fmla="*/ 538122 w 1605470"/>
              <a:gd name="connsiteY128" fmla="*/ 2381443 h 6858000"/>
              <a:gd name="connsiteX129" fmla="*/ 514451 w 1605470"/>
              <a:gd name="connsiteY129" fmla="*/ 2261920 h 6858000"/>
              <a:gd name="connsiteX130" fmla="*/ 486968 w 1605470"/>
              <a:gd name="connsiteY130" fmla="*/ 2182937 h 6858000"/>
              <a:gd name="connsiteX131" fmla="*/ 488555 w 1605470"/>
              <a:gd name="connsiteY131" fmla="*/ 2155135 h 6858000"/>
              <a:gd name="connsiteX132" fmla="*/ 486013 w 1605470"/>
              <a:gd name="connsiteY132" fmla="*/ 2118008 h 6858000"/>
              <a:gd name="connsiteX133" fmla="*/ 487006 w 1605470"/>
              <a:gd name="connsiteY133" fmla="*/ 2050531 h 6858000"/>
              <a:gd name="connsiteX134" fmla="*/ 478812 w 1605470"/>
              <a:gd name="connsiteY134" fmla="*/ 1963269 h 6858000"/>
              <a:gd name="connsiteX135" fmla="*/ 442619 w 1605470"/>
              <a:gd name="connsiteY135" fmla="*/ 1910499 h 6858000"/>
              <a:gd name="connsiteX136" fmla="*/ 446785 w 1605470"/>
              <a:gd name="connsiteY136" fmla="*/ 1903212 h 6858000"/>
              <a:gd name="connsiteX137" fmla="*/ 436547 w 1605470"/>
              <a:gd name="connsiteY137" fmla="*/ 1861531 h 6858000"/>
              <a:gd name="connsiteX138" fmla="*/ 390346 w 1605470"/>
              <a:gd name="connsiteY138" fmla="*/ 1732919 h 6858000"/>
              <a:gd name="connsiteX139" fmla="*/ 362657 w 1605470"/>
              <a:gd name="connsiteY139" fmla="*/ 1663540 h 6858000"/>
              <a:gd name="connsiteX140" fmla="*/ 361783 w 1605470"/>
              <a:gd name="connsiteY140" fmla="*/ 1615777 h 6858000"/>
              <a:gd name="connsiteX141" fmla="*/ 342578 w 1605470"/>
              <a:gd name="connsiteY141" fmla="*/ 1563678 h 6858000"/>
              <a:gd name="connsiteX142" fmla="*/ 355658 w 1605470"/>
              <a:gd name="connsiteY142" fmla="*/ 1519474 h 6858000"/>
              <a:gd name="connsiteX143" fmla="*/ 348400 w 1605470"/>
              <a:gd name="connsiteY143" fmla="*/ 1477995 h 6858000"/>
              <a:gd name="connsiteX144" fmla="*/ 334485 w 1605470"/>
              <a:gd name="connsiteY144" fmla="*/ 1373769 h 6858000"/>
              <a:gd name="connsiteX145" fmla="*/ 342792 w 1605470"/>
              <a:gd name="connsiteY145" fmla="*/ 1307086 h 6858000"/>
              <a:gd name="connsiteX146" fmla="*/ 343980 w 1605470"/>
              <a:gd name="connsiteY146" fmla="*/ 1189033 h 6858000"/>
              <a:gd name="connsiteX147" fmla="*/ 348665 w 1605470"/>
              <a:gd name="connsiteY147" fmla="*/ 1168288 h 6858000"/>
              <a:gd name="connsiteX148" fmla="*/ 340947 w 1605470"/>
              <a:gd name="connsiteY148" fmla="*/ 1142577 h 6858000"/>
              <a:gd name="connsiteX149" fmla="*/ 330253 w 1605470"/>
              <a:gd name="connsiteY149" fmla="*/ 1088484 h 6858000"/>
              <a:gd name="connsiteX150" fmla="*/ 318989 w 1605470"/>
              <a:gd name="connsiteY150" fmla="*/ 1016103 h 6858000"/>
              <a:gd name="connsiteX151" fmla="*/ 320445 w 1605470"/>
              <a:gd name="connsiteY151" fmla="*/ 932283 h 6858000"/>
              <a:gd name="connsiteX152" fmla="*/ 322681 w 1605470"/>
              <a:gd name="connsiteY152" fmla="*/ 915925 h 6858000"/>
              <a:gd name="connsiteX153" fmla="*/ 315310 w 1605470"/>
              <a:gd name="connsiteY153" fmla="*/ 896999 h 6858000"/>
              <a:gd name="connsiteX154" fmla="*/ 284718 w 1605470"/>
              <a:gd name="connsiteY154" fmla="*/ 821517 h 6858000"/>
              <a:gd name="connsiteX155" fmla="*/ 263668 w 1605470"/>
              <a:gd name="connsiteY155" fmla="*/ 751353 h 6858000"/>
              <a:gd name="connsiteX156" fmla="*/ 263226 w 1605470"/>
              <a:gd name="connsiteY156" fmla="*/ 721230 h 6858000"/>
              <a:gd name="connsiteX157" fmla="*/ 248897 w 1605470"/>
              <a:gd name="connsiteY157" fmla="*/ 681659 h 6858000"/>
              <a:gd name="connsiteX158" fmla="*/ 234316 w 1605470"/>
              <a:gd name="connsiteY158" fmla="*/ 635218 h 6858000"/>
              <a:gd name="connsiteX159" fmla="*/ 239327 w 1605470"/>
              <a:gd name="connsiteY159" fmla="*/ 613763 h 6858000"/>
              <a:gd name="connsiteX160" fmla="*/ 225269 w 1605470"/>
              <a:gd name="connsiteY160" fmla="*/ 598582 h 6858000"/>
              <a:gd name="connsiteX161" fmla="*/ 224950 w 1605470"/>
              <a:gd name="connsiteY161" fmla="*/ 576846 h 6858000"/>
              <a:gd name="connsiteX162" fmla="*/ 204576 w 1605470"/>
              <a:gd name="connsiteY162" fmla="*/ 530055 h 6858000"/>
              <a:gd name="connsiteX163" fmla="*/ 219064 w 1605470"/>
              <a:gd name="connsiteY163" fmla="*/ 469651 h 6858000"/>
              <a:gd name="connsiteX164" fmla="*/ 195012 w 1605470"/>
              <a:gd name="connsiteY164" fmla="*/ 448559 h 6858000"/>
              <a:gd name="connsiteX165" fmla="*/ 201434 w 1605470"/>
              <a:gd name="connsiteY165" fmla="*/ 441529 h 6858000"/>
              <a:gd name="connsiteX166" fmla="*/ 200655 w 1605470"/>
              <a:gd name="connsiteY166" fmla="*/ 428927 h 6858000"/>
              <a:gd name="connsiteX167" fmla="*/ 190059 w 1605470"/>
              <a:gd name="connsiteY167" fmla="*/ 430161 h 6858000"/>
              <a:gd name="connsiteX168" fmla="*/ 167079 w 1605470"/>
              <a:gd name="connsiteY168" fmla="*/ 367211 h 6858000"/>
              <a:gd name="connsiteX169" fmla="*/ 124571 w 1605470"/>
              <a:gd name="connsiteY169" fmla="*/ 302178 h 6858000"/>
              <a:gd name="connsiteX170" fmla="*/ 103243 w 1605470"/>
              <a:gd name="connsiteY170" fmla="*/ 211375 h 6858000"/>
              <a:gd name="connsiteX171" fmla="*/ 94571 w 1605470"/>
              <a:gd name="connsiteY171" fmla="*/ 184179 h 6858000"/>
              <a:gd name="connsiteX172" fmla="*/ 13437 w 1605470"/>
              <a:gd name="connsiteY172" fmla="*/ 19287 h 6858000"/>
              <a:gd name="connsiteX173" fmla="*/ 0 w 1605470"/>
              <a:gd name="connsiteY17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08019 w 1605470"/>
              <a:gd name="connsiteY42" fmla="*/ 5385461 h 6858000"/>
              <a:gd name="connsiteX43" fmla="*/ 622750 w 1605470"/>
              <a:gd name="connsiteY43" fmla="*/ 5363084 h 6858000"/>
              <a:gd name="connsiteX44" fmla="*/ 638731 w 1605470"/>
              <a:gd name="connsiteY44" fmla="*/ 5330009 h 6858000"/>
              <a:gd name="connsiteX45" fmla="*/ 672224 w 1605470"/>
              <a:gd name="connsiteY45" fmla="*/ 5273739 h 6858000"/>
              <a:gd name="connsiteX46" fmla="*/ 681823 w 1605470"/>
              <a:gd name="connsiteY46" fmla="*/ 5241779 h 6858000"/>
              <a:gd name="connsiteX47" fmla="*/ 693049 w 1605470"/>
              <a:gd name="connsiteY47" fmla="*/ 5225268 h 6858000"/>
              <a:gd name="connsiteX48" fmla="*/ 694069 w 1605470"/>
              <a:gd name="connsiteY48" fmla="*/ 5217684 h 6858000"/>
              <a:gd name="connsiteX49" fmla="*/ 701410 w 1605470"/>
              <a:gd name="connsiteY49" fmla="*/ 5193377 h 6858000"/>
              <a:gd name="connsiteX50" fmla="*/ 704713 w 1605470"/>
              <a:gd name="connsiteY50" fmla="*/ 5179288 h 6858000"/>
              <a:gd name="connsiteX51" fmla="*/ 705697 w 1605470"/>
              <a:gd name="connsiteY51" fmla="*/ 5173621 h 6858000"/>
              <a:gd name="connsiteX52" fmla="*/ 701331 w 1605470"/>
              <a:gd name="connsiteY52" fmla="*/ 5159961 h 6858000"/>
              <a:gd name="connsiteX53" fmla="*/ 708008 w 1605470"/>
              <a:gd name="connsiteY53" fmla="*/ 5144295 h 6858000"/>
              <a:gd name="connsiteX54" fmla="*/ 704941 w 1605470"/>
              <a:gd name="connsiteY54" fmla="*/ 5125185 h 6858000"/>
              <a:gd name="connsiteX55" fmla="*/ 711771 w 1605470"/>
              <a:gd name="connsiteY55" fmla="*/ 5121884 h 6858000"/>
              <a:gd name="connsiteX56" fmla="*/ 718807 w 1605470"/>
              <a:gd name="connsiteY56" fmla="*/ 5067850 h 6858000"/>
              <a:gd name="connsiteX57" fmla="*/ 721538 w 1605470"/>
              <a:gd name="connsiteY57" fmla="*/ 5060861 h 6858000"/>
              <a:gd name="connsiteX58" fmla="*/ 718242 w 1605470"/>
              <a:gd name="connsiteY58" fmla="*/ 5034192 h 6858000"/>
              <a:gd name="connsiteX59" fmla="*/ 719796 w 1605470"/>
              <a:gd name="connsiteY59" fmla="*/ 4993030 h 6858000"/>
              <a:gd name="connsiteX60" fmla="*/ 726705 w 1605470"/>
              <a:gd name="connsiteY60" fmla="*/ 4946844 h 6858000"/>
              <a:gd name="connsiteX61" fmla="*/ 722561 w 1605470"/>
              <a:gd name="connsiteY61" fmla="*/ 4932692 h 6858000"/>
              <a:gd name="connsiteX62" fmla="*/ 724935 w 1605470"/>
              <a:gd name="connsiteY62" fmla="*/ 4821504 h 6858000"/>
              <a:gd name="connsiteX63" fmla="*/ 732118 w 1605470"/>
              <a:gd name="connsiteY63" fmla="*/ 4801535 h 6858000"/>
              <a:gd name="connsiteX64" fmla="*/ 739787 w 1605470"/>
              <a:gd name="connsiteY64" fmla="*/ 4797794 h 6858000"/>
              <a:gd name="connsiteX65" fmla="*/ 741081 w 1605470"/>
              <a:gd name="connsiteY65" fmla="*/ 4784526 h 6858000"/>
              <a:gd name="connsiteX66" fmla="*/ 742865 w 1605470"/>
              <a:gd name="connsiteY66" fmla="*/ 4781211 h 6858000"/>
              <a:gd name="connsiteX67" fmla="*/ 751652 w 1605470"/>
              <a:gd name="connsiteY67" fmla="*/ 4761984 h 6858000"/>
              <a:gd name="connsiteX68" fmla="*/ 747700 w 1605470"/>
              <a:gd name="connsiteY68" fmla="*/ 4690749 h 6858000"/>
              <a:gd name="connsiteX69" fmla="*/ 743180 w 1605470"/>
              <a:gd name="connsiteY69" fmla="*/ 4584173 h 6858000"/>
              <a:gd name="connsiteX70" fmla="*/ 738263 w 1605470"/>
              <a:gd name="connsiteY70" fmla="*/ 4444346 h 6858000"/>
              <a:gd name="connsiteX71" fmla="*/ 756542 w 1605470"/>
              <a:gd name="connsiteY71" fmla="*/ 4350346 h 6858000"/>
              <a:gd name="connsiteX72" fmla="*/ 715481 w 1605470"/>
              <a:gd name="connsiteY72" fmla="*/ 4214165 h 6858000"/>
              <a:gd name="connsiteX73" fmla="*/ 719554 w 1605470"/>
              <a:gd name="connsiteY73" fmla="*/ 4090296 h 6858000"/>
              <a:gd name="connsiteX74" fmla="*/ 704810 w 1605470"/>
              <a:gd name="connsiteY74" fmla="*/ 4033999 h 6858000"/>
              <a:gd name="connsiteX75" fmla="*/ 705959 w 1605470"/>
              <a:gd name="connsiteY75" fmla="*/ 4031933 h 6858000"/>
              <a:gd name="connsiteX76" fmla="*/ 704535 w 1605470"/>
              <a:gd name="connsiteY76" fmla="*/ 4013953 h 6858000"/>
              <a:gd name="connsiteX77" fmla="*/ 700443 w 1605470"/>
              <a:gd name="connsiteY77" fmla="*/ 4010511 h 6858000"/>
              <a:gd name="connsiteX78" fmla="*/ 698282 w 1605470"/>
              <a:gd name="connsiteY78" fmla="*/ 3998331 h 6858000"/>
              <a:gd name="connsiteX79" fmla="*/ 690830 w 1605470"/>
              <a:gd name="connsiteY79" fmla="*/ 3974753 h 6858000"/>
              <a:gd name="connsiteX80" fmla="*/ 692428 w 1605470"/>
              <a:gd name="connsiteY80" fmla="*/ 3969950 h 6858000"/>
              <a:gd name="connsiteX81" fmla="*/ 685850 w 1605470"/>
              <a:gd name="connsiteY81" fmla="*/ 3933779 h 6858000"/>
              <a:gd name="connsiteX82" fmla="*/ 687181 w 1605470"/>
              <a:gd name="connsiteY82" fmla="*/ 3933093 h 6858000"/>
              <a:gd name="connsiteX83" fmla="*/ 691535 w 1605470"/>
              <a:gd name="connsiteY83" fmla="*/ 3922082 h 6858000"/>
              <a:gd name="connsiteX84" fmla="*/ 696613 w 1605470"/>
              <a:gd name="connsiteY84" fmla="*/ 3901461 h 6858000"/>
              <a:gd name="connsiteX85" fmla="*/ 719207 w 1605470"/>
              <a:gd name="connsiteY85" fmla="*/ 3813873 h 6858000"/>
              <a:gd name="connsiteX86" fmla="*/ 718632 w 1605470"/>
              <a:gd name="connsiteY86" fmla="*/ 3806161 h 6858000"/>
              <a:gd name="connsiteX87" fmla="*/ 718939 w 1605470"/>
              <a:gd name="connsiteY87" fmla="*/ 3805957 h 6858000"/>
              <a:gd name="connsiteX88" fmla="*/ 718966 w 1605470"/>
              <a:gd name="connsiteY88" fmla="*/ 3797724 h 6858000"/>
              <a:gd name="connsiteX89" fmla="*/ 717581 w 1605470"/>
              <a:gd name="connsiteY89" fmla="*/ 3792098 h 6858000"/>
              <a:gd name="connsiteX90" fmla="*/ 716465 w 1605470"/>
              <a:gd name="connsiteY90" fmla="*/ 3777135 h 6858000"/>
              <a:gd name="connsiteX91" fmla="*/ 718198 w 1605470"/>
              <a:gd name="connsiteY91" fmla="*/ 3771656 h 6858000"/>
              <a:gd name="connsiteX92" fmla="*/ 721941 w 1605470"/>
              <a:gd name="connsiteY92" fmla="*/ 3769007 h 6858000"/>
              <a:gd name="connsiteX93" fmla="*/ 721407 w 1605470"/>
              <a:gd name="connsiteY93" fmla="*/ 3767709 h 6858000"/>
              <a:gd name="connsiteX94" fmla="*/ 730103 w 1605470"/>
              <a:gd name="connsiteY94" fmla="*/ 3738082 h 6858000"/>
              <a:gd name="connsiteX95" fmla="*/ 737449 w 1605470"/>
              <a:gd name="connsiteY95" fmla="*/ 3673397 h 6858000"/>
              <a:gd name="connsiteX96" fmla="*/ 736745 w 1605470"/>
              <a:gd name="connsiteY96" fmla="*/ 3637109 h 6858000"/>
              <a:gd name="connsiteX97" fmla="*/ 740188 w 1605470"/>
              <a:gd name="connsiteY97" fmla="*/ 3536883 h 6858000"/>
              <a:gd name="connsiteX98" fmla="*/ 747726 w 1605470"/>
              <a:gd name="connsiteY98" fmla="*/ 3435652 h 6858000"/>
              <a:gd name="connsiteX99" fmla="*/ 774383 w 1605470"/>
              <a:gd name="connsiteY99" fmla="*/ 3381564 h 6858000"/>
              <a:gd name="connsiteX100" fmla="*/ 774870 w 1605470"/>
              <a:gd name="connsiteY100" fmla="*/ 3375761 h 6858000"/>
              <a:gd name="connsiteX101" fmla="*/ 770510 w 1605470"/>
              <a:gd name="connsiteY101" fmla="*/ 3361844 h 6858000"/>
              <a:gd name="connsiteX102" fmla="*/ 767933 w 1605470"/>
              <a:gd name="connsiteY102" fmla="*/ 3356929 h 6858000"/>
              <a:gd name="connsiteX103" fmla="*/ 766158 w 1605470"/>
              <a:gd name="connsiteY103" fmla="*/ 3349058 h 6858000"/>
              <a:gd name="connsiteX104" fmla="*/ 766414 w 1605470"/>
              <a:gd name="connsiteY104" fmla="*/ 3348763 h 6858000"/>
              <a:gd name="connsiteX105" fmla="*/ 764166 w 1605470"/>
              <a:gd name="connsiteY105" fmla="*/ 3341588 h 6858000"/>
              <a:gd name="connsiteX106" fmla="*/ 749397 w 1605470"/>
              <a:gd name="connsiteY106" fmla="*/ 3307769 h 6858000"/>
              <a:gd name="connsiteX107" fmla="*/ 766960 w 1605470"/>
              <a:gd name="connsiteY107" fmla="*/ 3250522 h 6858000"/>
              <a:gd name="connsiteX108" fmla="*/ 767385 w 1605470"/>
              <a:gd name="connsiteY108" fmla="*/ 3229163 h 6858000"/>
              <a:gd name="connsiteX109" fmla="*/ 769208 w 1605470"/>
              <a:gd name="connsiteY109" fmla="*/ 3217217 h 6858000"/>
              <a:gd name="connsiteX110" fmla="*/ 770350 w 1605470"/>
              <a:gd name="connsiteY110" fmla="*/ 3216125 h 6858000"/>
              <a:gd name="connsiteX111" fmla="*/ 756043 w 1605470"/>
              <a:gd name="connsiteY111" fmla="*/ 3183755 h 6858000"/>
              <a:gd name="connsiteX112" fmla="*/ 756544 w 1605470"/>
              <a:gd name="connsiteY112" fmla="*/ 3178642 h 6858000"/>
              <a:gd name="connsiteX113" fmla="*/ 744144 w 1605470"/>
              <a:gd name="connsiteY113" fmla="*/ 3158586 h 6858000"/>
              <a:gd name="connsiteX114" fmla="*/ 739378 w 1605470"/>
              <a:gd name="connsiteY114" fmla="*/ 3147669 h 6858000"/>
              <a:gd name="connsiteX115" fmla="*/ 734648 w 1605470"/>
              <a:gd name="connsiteY115" fmla="*/ 3145733 h 6858000"/>
              <a:gd name="connsiteX116" fmla="*/ 729329 w 1605470"/>
              <a:gd name="connsiteY116" fmla="*/ 3129034 h 6858000"/>
              <a:gd name="connsiteX117" fmla="*/ 729994 w 1605470"/>
              <a:gd name="connsiteY117" fmla="*/ 3126682 h 6858000"/>
              <a:gd name="connsiteX118" fmla="*/ 720862 w 1605470"/>
              <a:gd name="connsiteY118" fmla="*/ 3114519 h 6858000"/>
              <a:gd name="connsiteX119" fmla="*/ 707471 w 1605470"/>
              <a:gd name="connsiteY119" fmla="*/ 3106272 h 6858000"/>
              <a:gd name="connsiteX120" fmla="*/ 680201 w 1605470"/>
              <a:gd name="connsiteY120" fmla="*/ 2958185 h 6858000"/>
              <a:gd name="connsiteX121" fmla="*/ 622815 w 1605470"/>
              <a:gd name="connsiteY121" fmla="*/ 2762989 h 6858000"/>
              <a:gd name="connsiteX122" fmla="*/ 571733 w 1605470"/>
              <a:gd name="connsiteY122" fmla="*/ 2554718 h 6858000"/>
              <a:gd name="connsiteX123" fmla="*/ 551827 w 1605470"/>
              <a:gd name="connsiteY123" fmla="*/ 2485734 h 6858000"/>
              <a:gd name="connsiteX124" fmla="*/ 542550 w 1605470"/>
              <a:gd name="connsiteY124" fmla="*/ 2447068 h 6858000"/>
              <a:gd name="connsiteX125" fmla="*/ 529511 w 1605470"/>
              <a:gd name="connsiteY125" fmla="*/ 2425819 h 6858000"/>
              <a:gd name="connsiteX126" fmla="*/ 528878 w 1605470"/>
              <a:gd name="connsiteY126" fmla="*/ 2408971 h 6858000"/>
              <a:gd name="connsiteX127" fmla="*/ 535510 w 1605470"/>
              <a:gd name="connsiteY127" fmla="*/ 2402874 h 6858000"/>
              <a:gd name="connsiteX128" fmla="*/ 538122 w 1605470"/>
              <a:gd name="connsiteY128" fmla="*/ 2381443 h 6858000"/>
              <a:gd name="connsiteX129" fmla="*/ 514451 w 1605470"/>
              <a:gd name="connsiteY129" fmla="*/ 2261920 h 6858000"/>
              <a:gd name="connsiteX130" fmla="*/ 486968 w 1605470"/>
              <a:gd name="connsiteY130" fmla="*/ 2182937 h 6858000"/>
              <a:gd name="connsiteX131" fmla="*/ 488555 w 1605470"/>
              <a:gd name="connsiteY131" fmla="*/ 2155135 h 6858000"/>
              <a:gd name="connsiteX132" fmla="*/ 486013 w 1605470"/>
              <a:gd name="connsiteY132" fmla="*/ 2118008 h 6858000"/>
              <a:gd name="connsiteX133" fmla="*/ 487006 w 1605470"/>
              <a:gd name="connsiteY133" fmla="*/ 2050531 h 6858000"/>
              <a:gd name="connsiteX134" fmla="*/ 478812 w 1605470"/>
              <a:gd name="connsiteY134" fmla="*/ 1963269 h 6858000"/>
              <a:gd name="connsiteX135" fmla="*/ 442619 w 1605470"/>
              <a:gd name="connsiteY135" fmla="*/ 1910499 h 6858000"/>
              <a:gd name="connsiteX136" fmla="*/ 446785 w 1605470"/>
              <a:gd name="connsiteY136" fmla="*/ 1903212 h 6858000"/>
              <a:gd name="connsiteX137" fmla="*/ 436547 w 1605470"/>
              <a:gd name="connsiteY137" fmla="*/ 1861531 h 6858000"/>
              <a:gd name="connsiteX138" fmla="*/ 390346 w 1605470"/>
              <a:gd name="connsiteY138" fmla="*/ 1732919 h 6858000"/>
              <a:gd name="connsiteX139" fmla="*/ 362657 w 1605470"/>
              <a:gd name="connsiteY139" fmla="*/ 1663540 h 6858000"/>
              <a:gd name="connsiteX140" fmla="*/ 361783 w 1605470"/>
              <a:gd name="connsiteY140" fmla="*/ 1615777 h 6858000"/>
              <a:gd name="connsiteX141" fmla="*/ 342578 w 1605470"/>
              <a:gd name="connsiteY141" fmla="*/ 1563678 h 6858000"/>
              <a:gd name="connsiteX142" fmla="*/ 355658 w 1605470"/>
              <a:gd name="connsiteY142" fmla="*/ 1519474 h 6858000"/>
              <a:gd name="connsiteX143" fmla="*/ 348400 w 1605470"/>
              <a:gd name="connsiteY143" fmla="*/ 1477995 h 6858000"/>
              <a:gd name="connsiteX144" fmla="*/ 334485 w 1605470"/>
              <a:gd name="connsiteY144" fmla="*/ 1373769 h 6858000"/>
              <a:gd name="connsiteX145" fmla="*/ 342792 w 1605470"/>
              <a:gd name="connsiteY145" fmla="*/ 1307086 h 6858000"/>
              <a:gd name="connsiteX146" fmla="*/ 343980 w 1605470"/>
              <a:gd name="connsiteY146" fmla="*/ 1189033 h 6858000"/>
              <a:gd name="connsiteX147" fmla="*/ 348665 w 1605470"/>
              <a:gd name="connsiteY147" fmla="*/ 1168288 h 6858000"/>
              <a:gd name="connsiteX148" fmla="*/ 340947 w 1605470"/>
              <a:gd name="connsiteY148" fmla="*/ 1142577 h 6858000"/>
              <a:gd name="connsiteX149" fmla="*/ 330253 w 1605470"/>
              <a:gd name="connsiteY149" fmla="*/ 1088484 h 6858000"/>
              <a:gd name="connsiteX150" fmla="*/ 318989 w 1605470"/>
              <a:gd name="connsiteY150" fmla="*/ 1016103 h 6858000"/>
              <a:gd name="connsiteX151" fmla="*/ 320445 w 1605470"/>
              <a:gd name="connsiteY151" fmla="*/ 932283 h 6858000"/>
              <a:gd name="connsiteX152" fmla="*/ 322681 w 1605470"/>
              <a:gd name="connsiteY152" fmla="*/ 915925 h 6858000"/>
              <a:gd name="connsiteX153" fmla="*/ 315310 w 1605470"/>
              <a:gd name="connsiteY153" fmla="*/ 896999 h 6858000"/>
              <a:gd name="connsiteX154" fmla="*/ 284718 w 1605470"/>
              <a:gd name="connsiteY154" fmla="*/ 821517 h 6858000"/>
              <a:gd name="connsiteX155" fmla="*/ 263668 w 1605470"/>
              <a:gd name="connsiteY155" fmla="*/ 751353 h 6858000"/>
              <a:gd name="connsiteX156" fmla="*/ 263226 w 1605470"/>
              <a:gd name="connsiteY156" fmla="*/ 721230 h 6858000"/>
              <a:gd name="connsiteX157" fmla="*/ 248897 w 1605470"/>
              <a:gd name="connsiteY157" fmla="*/ 681659 h 6858000"/>
              <a:gd name="connsiteX158" fmla="*/ 234316 w 1605470"/>
              <a:gd name="connsiteY158" fmla="*/ 635218 h 6858000"/>
              <a:gd name="connsiteX159" fmla="*/ 239327 w 1605470"/>
              <a:gd name="connsiteY159" fmla="*/ 613763 h 6858000"/>
              <a:gd name="connsiteX160" fmla="*/ 225269 w 1605470"/>
              <a:gd name="connsiteY160" fmla="*/ 598582 h 6858000"/>
              <a:gd name="connsiteX161" fmla="*/ 224950 w 1605470"/>
              <a:gd name="connsiteY161" fmla="*/ 576846 h 6858000"/>
              <a:gd name="connsiteX162" fmla="*/ 204576 w 1605470"/>
              <a:gd name="connsiteY162" fmla="*/ 530055 h 6858000"/>
              <a:gd name="connsiteX163" fmla="*/ 219064 w 1605470"/>
              <a:gd name="connsiteY163" fmla="*/ 469651 h 6858000"/>
              <a:gd name="connsiteX164" fmla="*/ 195012 w 1605470"/>
              <a:gd name="connsiteY164" fmla="*/ 448559 h 6858000"/>
              <a:gd name="connsiteX165" fmla="*/ 201434 w 1605470"/>
              <a:gd name="connsiteY165" fmla="*/ 441529 h 6858000"/>
              <a:gd name="connsiteX166" fmla="*/ 200655 w 1605470"/>
              <a:gd name="connsiteY166" fmla="*/ 428927 h 6858000"/>
              <a:gd name="connsiteX167" fmla="*/ 190059 w 1605470"/>
              <a:gd name="connsiteY167" fmla="*/ 430161 h 6858000"/>
              <a:gd name="connsiteX168" fmla="*/ 167079 w 1605470"/>
              <a:gd name="connsiteY168" fmla="*/ 367211 h 6858000"/>
              <a:gd name="connsiteX169" fmla="*/ 124571 w 1605470"/>
              <a:gd name="connsiteY169" fmla="*/ 302178 h 6858000"/>
              <a:gd name="connsiteX170" fmla="*/ 103243 w 1605470"/>
              <a:gd name="connsiteY170" fmla="*/ 211375 h 6858000"/>
              <a:gd name="connsiteX171" fmla="*/ 94571 w 1605470"/>
              <a:gd name="connsiteY171" fmla="*/ 184179 h 6858000"/>
              <a:gd name="connsiteX172" fmla="*/ 13437 w 1605470"/>
              <a:gd name="connsiteY172" fmla="*/ 19287 h 6858000"/>
              <a:gd name="connsiteX173" fmla="*/ 0 w 1605470"/>
              <a:gd name="connsiteY17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63084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56542 w 1605470"/>
              <a:gd name="connsiteY70" fmla="*/ 4350346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56542 w 1605470"/>
              <a:gd name="connsiteY70" fmla="*/ 4350346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37964 w 1605470"/>
              <a:gd name="connsiteY61" fmla="*/ 4858827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44206 w 1605470"/>
              <a:gd name="connsiteY39" fmla="*/ 5641620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37964 w 1605470"/>
              <a:gd name="connsiteY61" fmla="*/ 4858827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44206 w 1605470"/>
              <a:gd name="connsiteY39" fmla="*/ 5641620 h 6858000"/>
              <a:gd name="connsiteX40" fmla="*/ 591557 w 1605470"/>
              <a:gd name="connsiteY40" fmla="*/ 5476393 h 6858000"/>
              <a:gd name="connsiteX41" fmla="*/ 622750 w 1605470"/>
              <a:gd name="connsiteY41" fmla="*/ 5396260 h 6858000"/>
              <a:gd name="connsiteX42" fmla="*/ 638731 w 1605470"/>
              <a:gd name="connsiteY42" fmla="*/ 5330009 h 6858000"/>
              <a:gd name="connsiteX43" fmla="*/ 672224 w 1605470"/>
              <a:gd name="connsiteY43" fmla="*/ 5273739 h 6858000"/>
              <a:gd name="connsiteX44" fmla="*/ 681823 w 1605470"/>
              <a:gd name="connsiteY44" fmla="*/ 5241779 h 6858000"/>
              <a:gd name="connsiteX45" fmla="*/ 693049 w 1605470"/>
              <a:gd name="connsiteY45" fmla="*/ 5225268 h 6858000"/>
              <a:gd name="connsiteX46" fmla="*/ 694069 w 1605470"/>
              <a:gd name="connsiteY46" fmla="*/ 5217684 h 6858000"/>
              <a:gd name="connsiteX47" fmla="*/ 701410 w 1605470"/>
              <a:gd name="connsiteY47" fmla="*/ 5193377 h 6858000"/>
              <a:gd name="connsiteX48" fmla="*/ 704713 w 1605470"/>
              <a:gd name="connsiteY48" fmla="*/ 5179288 h 6858000"/>
              <a:gd name="connsiteX49" fmla="*/ 705697 w 1605470"/>
              <a:gd name="connsiteY49" fmla="*/ 5173621 h 6858000"/>
              <a:gd name="connsiteX50" fmla="*/ 701331 w 1605470"/>
              <a:gd name="connsiteY50" fmla="*/ 5159961 h 6858000"/>
              <a:gd name="connsiteX51" fmla="*/ 708008 w 1605470"/>
              <a:gd name="connsiteY51" fmla="*/ 5144295 h 6858000"/>
              <a:gd name="connsiteX52" fmla="*/ 704941 w 1605470"/>
              <a:gd name="connsiteY52" fmla="*/ 5125185 h 6858000"/>
              <a:gd name="connsiteX53" fmla="*/ 711771 w 1605470"/>
              <a:gd name="connsiteY53" fmla="*/ 5121884 h 6858000"/>
              <a:gd name="connsiteX54" fmla="*/ 718807 w 1605470"/>
              <a:gd name="connsiteY54" fmla="*/ 5067850 h 6858000"/>
              <a:gd name="connsiteX55" fmla="*/ 721538 w 1605470"/>
              <a:gd name="connsiteY55" fmla="*/ 5060861 h 6858000"/>
              <a:gd name="connsiteX56" fmla="*/ 718242 w 1605470"/>
              <a:gd name="connsiteY56" fmla="*/ 5034192 h 6858000"/>
              <a:gd name="connsiteX57" fmla="*/ 719796 w 1605470"/>
              <a:gd name="connsiteY57" fmla="*/ 4993030 h 6858000"/>
              <a:gd name="connsiteX58" fmla="*/ 726705 w 1605470"/>
              <a:gd name="connsiteY58" fmla="*/ 4946844 h 6858000"/>
              <a:gd name="connsiteX59" fmla="*/ 722561 w 1605470"/>
              <a:gd name="connsiteY59" fmla="*/ 4932692 h 6858000"/>
              <a:gd name="connsiteX60" fmla="*/ 737964 w 1605470"/>
              <a:gd name="connsiteY60" fmla="*/ 4858827 h 6858000"/>
              <a:gd name="connsiteX61" fmla="*/ 732118 w 1605470"/>
              <a:gd name="connsiteY61" fmla="*/ 4801535 h 6858000"/>
              <a:gd name="connsiteX62" fmla="*/ 739787 w 1605470"/>
              <a:gd name="connsiteY62" fmla="*/ 4797794 h 6858000"/>
              <a:gd name="connsiteX63" fmla="*/ 741081 w 1605470"/>
              <a:gd name="connsiteY63" fmla="*/ 4784526 h 6858000"/>
              <a:gd name="connsiteX64" fmla="*/ 742865 w 1605470"/>
              <a:gd name="connsiteY64" fmla="*/ 4781211 h 6858000"/>
              <a:gd name="connsiteX65" fmla="*/ 751652 w 1605470"/>
              <a:gd name="connsiteY65" fmla="*/ 4761984 h 6858000"/>
              <a:gd name="connsiteX66" fmla="*/ 747700 w 1605470"/>
              <a:gd name="connsiteY66" fmla="*/ 4690749 h 6858000"/>
              <a:gd name="connsiteX67" fmla="*/ 743180 w 1605470"/>
              <a:gd name="connsiteY67" fmla="*/ 4584173 h 6858000"/>
              <a:gd name="connsiteX68" fmla="*/ 738263 w 1605470"/>
              <a:gd name="connsiteY68" fmla="*/ 4444346 h 6858000"/>
              <a:gd name="connsiteX69" fmla="*/ 734828 w 1605470"/>
              <a:gd name="connsiteY69" fmla="*/ 4375228 h 6858000"/>
              <a:gd name="connsiteX70" fmla="*/ 715481 w 1605470"/>
              <a:gd name="connsiteY70" fmla="*/ 4214165 h 6858000"/>
              <a:gd name="connsiteX71" fmla="*/ 719554 w 1605470"/>
              <a:gd name="connsiteY71" fmla="*/ 4090296 h 6858000"/>
              <a:gd name="connsiteX72" fmla="*/ 704810 w 1605470"/>
              <a:gd name="connsiteY72" fmla="*/ 4033999 h 6858000"/>
              <a:gd name="connsiteX73" fmla="*/ 705959 w 1605470"/>
              <a:gd name="connsiteY73" fmla="*/ 4031933 h 6858000"/>
              <a:gd name="connsiteX74" fmla="*/ 704535 w 1605470"/>
              <a:gd name="connsiteY74" fmla="*/ 4013953 h 6858000"/>
              <a:gd name="connsiteX75" fmla="*/ 700443 w 1605470"/>
              <a:gd name="connsiteY75" fmla="*/ 4010511 h 6858000"/>
              <a:gd name="connsiteX76" fmla="*/ 698282 w 1605470"/>
              <a:gd name="connsiteY76" fmla="*/ 3998331 h 6858000"/>
              <a:gd name="connsiteX77" fmla="*/ 690830 w 1605470"/>
              <a:gd name="connsiteY77" fmla="*/ 3974753 h 6858000"/>
              <a:gd name="connsiteX78" fmla="*/ 692428 w 1605470"/>
              <a:gd name="connsiteY78" fmla="*/ 3969950 h 6858000"/>
              <a:gd name="connsiteX79" fmla="*/ 685850 w 1605470"/>
              <a:gd name="connsiteY79" fmla="*/ 3933779 h 6858000"/>
              <a:gd name="connsiteX80" fmla="*/ 687181 w 1605470"/>
              <a:gd name="connsiteY80" fmla="*/ 3933093 h 6858000"/>
              <a:gd name="connsiteX81" fmla="*/ 691535 w 1605470"/>
              <a:gd name="connsiteY81" fmla="*/ 3922082 h 6858000"/>
              <a:gd name="connsiteX82" fmla="*/ 696613 w 1605470"/>
              <a:gd name="connsiteY82" fmla="*/ 3901461 h 6858000"/>
              <a:gd name="connsiteX83" fmla="*/ 719207 w 1605470"/>
              <a:gd name="connsiteY83" fmla="*/ 3813873 h 6858000"/>
              <a:gd name="connsiteX84" fmla="*/ 718632 w 1605470"/>
              <a:gd name="connsiteY84" fmla="*/ 3806161 h 6858000"/>
              <a:gd name="connsiteX85" fmla="*/ 718939 w 1605470"/>
              <a:gd name="connsiteY85" fmla="*/ 3805957 h 6858000"/>
              <a:gd name="connsiteX86" fmla="*/ 718966 w 1605470"/>
              <a:gd name="connsiteY86" fmla="*/ 3797724 h 6858000"/>
              <a:gd name="connsiteX87" fmla="*/ 717581 w 1605470"/>
              <a:gd name="connsiteY87" fmla="*/ 3792098 h 6858000"/>
              <a:gd name="connsiteX88" fmla="*/ 716465 w 1605470"/>
              <a:gd name="connsiteY88" fmla="*/ 3777135 h 6858000"/>
              <a:gd name="connsiteX89" fmla="*/ 718198 w 1605470"/>
              <a:gd name="connsiteY89" fmla="*/ 3771656 h 6858000"/>
              <a:gd name="connsiteX90" fmla="*/ 721941 w 1605470"/>
              <a:gd name="connsiteY90" fmla="*/ 3769007 h 6858000"/>
              <a:gd name="connsiteX91" fmla="*/ 721407 w 1605470"/>
              <a:gd name="connsiteY91" fmla="*/ 3767709 h 6858000"/>
              <a:gd name="connsiteX92" fmla="*/ 730103 w 1605470"/>
              <a:gd name="connsiteY92" fmla="*/ 3738082 h 6858000"/>
              <a:gd name="connsiteX93" fmla="*/ 737449 w 1605470"/>
              <a:gd name="connsiteY93" fmla="*/ 3673397 h 6858000"/>
              <a:gd name="connsiteX94" fmla="*/ 736745 w 1605470"/>
              <a:gd name="connsiteY94" fmla="*/ 3637109 h 6858000"/>
              <a:gd name="connsiteX95" fmla="*/ 740188 w 1605470"/>
              <a:gd name="connsiteY95" fmla="*/ 3536883 h 6858000"/>
              <a:gd name="connsiteX96" fmla="*/ 747726 w 1605470"/>
              <a:gd name="connsiteY96" fmla="*/ 3435652 h 6858000"/>
              <a:gd name="connsiteX97" fmla="*/ 774383 w 1605470"/>
              <a:gd name="connsiteY97" fmla="*/ 3381564 h 6858000"/>
              <a:gd name="connsiteX98" fmla="*/ 774870 w 1605470"/>
              <a:gd name="connsiteY98" fmla="*/ 3375761 h 6858000"/>
              <a:gd name="connsiteX99" fmla="*/ 770510 w 1605470"/>
              <a:gd name="connsiteY99" fmla="*/ 3361844 h 6858000"/>
              <a:gd name="connsiteX100" fmla="*/ 767933 w 1605470"/>
              <a:gd name="connsiteY100" fmla="*/ 3356929 h 6858000"/>
              <a:gd name="connsiteX101" fmla="*/ 766158 w 1605470"/>
              <a:gd name="connsiteY101" fmla="*/ 3349058 h 6858000"/>
              <a:gd name="connsiteX102" fmla="*/ 766414 w 1605470"/>
              <a:gd name="connsiteY102" fmla="*/ 3348763 h 6858000"/>
              <a:gd name="connsiteX103" fmla="*/ 764166 w 1605470"/>
              <a:gd name="connsiteY103" fmla="*/ 3341588 h 6858000"/>
              <a:gd name="connsiteX104" fmla="*/ 749397 w 1605470"/>
              <a:gd name="connsiteY104" fmla="*/ 3307769 h 6858000"/>
              <a:gd name="connsiteX105" fmla="*/ 766960 w 1605470"/>
              <a:gd name="connsiteY105" fmla="*/ 3250522 h 6858000"/>
              <a:gd name="connsiteX106" fmla="*/ 767385 w 1605470"/>
              <a:gd name="connsiteY106" fmla="*/ 3229163 h 6858000"/>
              <a:gd name="connsiteX107" fmla="*/ 769208 w 1605470"/>
              <a:gd name="connsiteY107" fmla="*/ 3217217 h 6858000"/>
              <a:gd name="connsiteX108" fmla="*/ 770350 w 1605470"/>
              <a:gd name="connsiteY108" fmla="*/ 3216125 h 6858000"/>
              <a:gd name="connsiteX109" fmla="*/ 756043 w 1605470"/>
              <a:gd name="connsiteY109" fmla="*/ 3183755 h 6858000"/>
              <a:gd name="connsiteX110" fmla="*/ 756544 w 1605470"/>
              <a:gd name="connsiteY110" fmla="*/ 3178642 h 6858000"/>
              <a:gd name="connsiteX111" fmla="*/ 744144 w 1605470"/>
              <a:gd name="connsiteY111" fmla="*/ 3158586 h 6858000"/>
              <a:gd name="connsiteX112" fmla="*/ 739378 w 1605470"/>
              <a:gd name="connsiteY112" fmla="*/ 3147669 h 6858000"/>
              <a:gd name="connsiteX113" fmla="*/ 734648 w 1605470"/>
              <a:gd name="connsiteY113" fmla="*/ 3145733 h 6858000"/>
              <a:gd name="connsiteX114" fmla="*/ 729329 w 1605470"/>
              <a:gd name="connsiteY114" fmla="*/ 3129034 h 6858000"/>
              <a:gd name="connsiteX115" fmla="*/ 729994 w 1605470"/>
              <a:gd name="connsiteY115" fmla="*/ 3126682 h 6858000"/>
              <a:gd name="connsiteX116" fmla="*/ 720862 w 1605470"/>
              <a:gd name="connsiteY116" fmla="*/ 3114519 h 6858000"/>
              <a:gd name="connsiteX117" fmla="*/ 707471 w 1605470"/>
              <a:gd name="connsiteY117" fmla="*/ 3106272 h 6858000"/>
              <a:gd name="connsiteX118" fmla="*/ 680201 w 1605470"/>
              <a:gd name="connsiteY118" fmla="*/ 2958185 h 6858000"/>
              <a:gd name="connsiteX119" fmla="*/ 622815 w 1605470"/>
              <a:gd name="connsiteY119" fmla="*/ 2762989 h 6858000"/>
              <a:gd name="connsiteX120" fmla="*/ 571733 w 1605470"/>
              <a:gd name="connsiteY120" fmla="*/ 2554718 h 6858000"/>
              <a:gd name="connsiteX121" fmla="*/ 551827 w 1605470"/>
              <a:gd name="connsiteY121" fmla="*/ 2485734 h 6858000"/>
              <a:gd name="connsiteX122" fmla="*/ 542550 w 1605470"/>
              <a:gd name="connsiteY122" fmla="*/ 2447068 h 6858000"/>
              <a:gd name="connsiteX123" fmla="*/ 529511 w 1605470"/>
              <a:gd name="connsiteY123" fmla="*/ 2425819 h 6858000"/>
              <a:gd name="connsiteX124" fmla="*/ 528878 w 1605470"/>
              <a:gd name="connsiteY124" fmla="*/ 2408971 h 6858000"/>
              <a:gd name="connsiteX125" fmla="*/ 535510 w 1605470"/>
              <a:gd name="connsiteY125" fmla="*/ 2402874 h 6858000"/>
              <a:gd name="connsiteX126" fmla="*/ 538122 w 1605470"/>
              <a:gd name="connsiteY126" fmla="*/ 2381443 h 6858000"/>
              <a:gd name="connsiteX127" fmla="*/ 514451 w 1605470"/>
              <a:gd name="connsiteY127" fmla="*/ 2261920 h 6858000"/>
              <a:gd name="connsiteX128" fmla="*/ 504338 w 1605470"/>
              <a:gd name="connsiteY128" fmla="*/ 2195378 h 6858000"/>
              <a:gd name="connsiteX129" fmla="*/ 488555 w 1605470"/>
              <a:gd name="connsiteY129" fmla="*/ 2155135 h 6858000"/>
              <a:gd name="connsiteX130" fmla="*/ 486013 w 1605470"/>
              <a:gd name="connsiteY130" fmla="*/ 2118008 h 6858000"/>
              <a:gd name="connsiteX131" fmla="*/ 487006 w 1605470"/>
              <a:gd name="connsiteY131" fmla="*/ 2050531 h 6858000"/>
              <a:gd name="connsiteX132" fmla="*/ 478812 w 1605470"/>
              <a:gd name="connsiteY132" fmla="*/ 1963269 h 6858000"/>
              <a:gd name="connsiteX133" fmla="*/ 459990 w 1605470"/>
              <a:gd name="connsiteY133" fmla="*/ 1906352 h 6858000"/>
              <a:gd name="connsiteX134" fmla="*/ 436547 w 1605470"/>
              <a:gd name="connsiteY134" fmla="*/ 1861531 h 6858000"/>
              <a:gd name="connsiteX135" fmla="*/ 390346 w 1605470"/>
              <a:gd name="connsiteY135" fmla="*/ 1732919 h 6858000"/>
              <a:gd name="connsiteX136" fmla="*/ 362657 w 1605470"/>
              <a:gd name="connsiteY136" fmla="*/ 1663540 h 6858000"/>
              <a:gd name="connsiteX137" fmla="*/ 361783 w 1605470"/>
              <a:gd name="connsiteY137" fmla="*/ 1615777 h 6858000"/>
              <a:gd name="connsiteX138" fmla="*/ 342578 w 1605470"/>
              <a:gd name="connsiteY138" fmla="*/ 1563678 h 6858000"/>
              <a:gd name="connsiteX139" fmla="*/ 355658 w 1605470"/>
              <a:gd name="connsiteY139" fmla="*/ 1519474 h 6858000"/>
              <a:gd name="connsiteX140" fmla="*/ 348400 w 1605470"/>
              <a:gd name="connsiteY140" fmla="*/ 1477995 h 6858000"/>
              <a:gd name="connsiteX141" fmla="*/ 334485 w 1605470"/>
              <a:gd name="connsiteY141" fmla="*/ 1373769 h 6858000"/>
              <a:gd name="connsiteX142" fmla="*/ 342792 w 1605470"/>
              <a:gd name="connsiteY142" fmla="*/ 1307086 h 6858000"/>
              <a:gd name="connsiteX143" fmla="*/ 343980 w 1605470"/>
              <a:gd name="connsiteY143" fmla="*/ 1189033 h 6858000"/>
              <a:gd name="connsiteX144" fmla="*/ 348665 w 1605470"/>
              <a:gd name="connsiteY144" fmla="*/ 1168288 h 6858000"/>
              <a:gd name="connsiteX145" fmla="*/ 340947 w 1605470"/>
              <a:gd name="connsiteY145" fmla="*/ 1142577 h 6858000"/>
              <a:gd name="connsiteX146" fmla="*/ 330253 w 1605470"/>
              <a:gd name="connsiteY146" fmla="*/ 1088484 h 6858000"/>
              <a:gd name="connsiteX147" fmla="*/ 318989 w 1605470"/>
              <a:gd name="connsiteY147" fmla="*/ 1016103 h 6858000"/>
              <a:gd name="connsiteX148" fmla="*/ 320445 w 1605470"/>
              <a:gd name="connsiteY148" fmla="*/ 932283 h 6858000"/>
              <a:gd name="connsiteX149" fmla="*/ 322681 w 1605470"/>
              <a:gd name="connsiteY149" fmla="*/ 915925 h 6858000"/>
              <a:gd name="connsiteX150" fmla="*/ 315310 w 1605470"/>
              <a:gd name="connsiteY150" fmla="*/ 896999 h 6858000"/>
              <a:gd name="connsiteX151" fmla="*/ 284718 w 1605470"/>
              <a:gd name="connsiteY151" fmla="*/ 821517 h 6858000"/>
              <a:gd name="connsiteX152" fmla="*/ 263668 w 1605470"/>
              <a:gd name="connsiteY152" fmla="*/ 751353 h 6858000"/>
              <a:gd name="connsiteX153" fmla="*/ 263226 w 1605470"/>
              <a:gd name="connsiteY153" fmla="*/ 721230 h 6858000"/>
              <a:gd name="connsiteX154" fmla="*/ 248897 w 1605470"/>
              <a:gd name="connsiteY154" fmla="*/ 681659 h 6858000"/>
              <a:gd name="connsiteX155" fmla="*/ 234316 w 1605470"/>
              <a:gd name="connsiteY155" fmla="*/ 635218 h 6858000"/>
              <a:gd name="connsiteX156" fmla="*/ 239327 w 1605470"/>
              <a:gd name="connsiteY156" fmla="*/ 613763 h 6858000"/>
              <a:gd name="connsiteX157" fmla="*/ 225269 w 1605470"/>
              <a:gd name="connsiteY157" fmla="*/ 598582 h 6858000"/>
              <a:gd name="connsiteX158" fmla="*/ 224950 w 1605470"/>
              <a:gd name="connsiteY158" fmla="*/ 576846 h 6858000"/>
              <a:gd name="connsiteX159" fmla="*/ 204576 w 1605470"/>
              <a:gd name="connsiteY159" fmla="*/ 530055 h 6858000"/>
              <a:gd name="connsiteX160" fmla="*/ 219064 w 1605470"/>
              <a:gd name="connsiteY160" fmla="*/ 469651 h 6858000"/>
              <a:gd name="connsiteX161" fmla="*/ 195012 w 1605470"/>
              <a:gd name="connsiteY161" fmla="*/ 448559 h 6858000"/>
              <a:gd name="connsiteX162" fmla="*/ 201434 w 1605470"/>
              <a:gd name="connsiteY162" fmla="*/ 441529 h 6858000"/>
              <a:gd name="connsiteX163" fmla="*/ 200655 w 1605470"/>
              <a:gd name="connsiteY163" fmla="*/ 428927 h 6858000"/>
              <a:gd name="connsiteX164" fmla="*/ 190059 w 1605470"/>
              <a:gd name="connsiteY164" fmla="*/ 430161 h 6858000"/>
              <a:gd name="connsiteX165" fmla="*/ 167079 w 1605470"/>
              <a:gd name="connsiteY165" fmla="*/ 367211 h 6858000"/>
              <a:gd name="connsiteX166" fmla="*/ 124571 w 1605470"/>
              <a:gd name="connsiteY166" fmla="*/ 302178 h 6858000"/>
              <a:gd name="connsiteX167" fmla="*/ 103243 w 1605470"/>
              <a:gd name="connsiteY167" fmla="*/ 211375 h 6858000"/>
              <a:gd name="connsiteX168" fmla="*/ 94571 w 1605470"/>
              <a:gd name="connsiteY168" fmla="*/ 184179 h 6858000"/>
              <a:gd name="connsiteX169" fmla="*/ 13437 w 1605470"/>
              <a:gd name="connsiteY169" fmla="*/ 19287 h 6858000"/>
              <a:gd name="connsiteX170" fmla="*/ 0 w 1605470"/>
              <a:gd name="connsiteY17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0510 w 1605470"/>
              <a:gd name="connsiteY97" fmla="*/ 3361844 h 6858000"/>
              <a:gd name="connsiteX98" fmla="*/ 767933 w 1605470"/>
              <a:gd name="connsiteY98" fmla="*/ 3356929 h 6858000"/>
              <a:gd name="connsiteX99" fmla="*/ 766158 w 1605470"/>
              <a:gd name="connsiteY99" fmla="*/ 3349058 h 6858000"/>
              <a:gd name="connsiteX100" fmla="*/ 766414 w 1605470"/>
              <a:gd name="connsiteY100" fmla="*/ 3348763 h 6858000"/>
              <a:gd name="connsiteX101" fmla="*/ 764166 w 1605470"/>
              <a:gd name="connsiteY101" fmla="*/ 3341588 h 6858000"/>
              <a:gd name="connsiteX102" fmla="*/ 749397 w 1605470"/>
              <a:gd name="connsiteY102" fmla="*/ 3307769 h 6858000"/>
              <a:gd name="connsiteX103" fmla="*/ 766960 w 1605470"/>
              <a:gd name="connsiteY103" fmla="*/ 3250522 h 6858000"/>
              <a:gd name="connsiteX104" fmla="*/ 767385 w 1605470"/>
              <a:gd name="connsiteY104" fmla="*/ 3229163 h 6858000"/>
              <a:gd name="connsiteX105" fmla="*/ 769208 w 1605470"/>
              <a:gd name="connsiteY105" fmla="*/ 3217217 h 6858000"/>
              <a:gd name="connsiteX106" fmla="*/ 770350 w 1605470"/>
              <a:gd name="connsiteY106" fmla="*/ 3216125 h 6858000"/>
              <a:gd name="connsiteX107" fmla="*/ 756043 w 1605470"/>
              <a:gd name="connsiteY107" fmla="*/ 3183755 h 6858000"/>
              <a:gd name="connsiteX108" fmla="*/ 756544 w 1605470"/>
              <a:gd name="connsiteY108" fmla="*/ 3178642 h 6858000"/>
              <a:gd name="connsiteX109" fmla="*/ 744144 w 1605470"/>
              <a:gd name="connsiteY109" fmla="*/ 3158586 h 6858000"/>
              <a:gd name="connsiteX110" fmla="*/ 739378 w 1605470"/>
              <a:gd name="connsiteY110" fmla="*/ 3147669 h 6858000"/>
              <a:gd name="connsiteX111" fmla="*/ 734648 w 1605470"/>
              <a:gd name="connsiteY111" fmla="*/ 3145733 h 6858000"/>
              <a:gd name="connsiteX112" fmla="*/ 729329 w 1605470"/>
              <a:gd name="connsiteY112" fmla="*/ 3129034 h 6858000"/>
              <a:gd name="connsiteX113" fmla="*/ 729994 w 1605470"/>
              <a:gd name="connsiteY113" fmla="*/ 3126682 h 6858000"/>
              <a:gd name="connsiteX114" fmla="*/ 720862 w 1605470"/>
              <a:gd name="connsiteY114" fmla="*/ 3114519 h 6858000"/>
              <a:gd name="connsiteX115" fmla="*/ 707471 w 1605470"/>
              <a:gd name="connsiteY115" fmla="*/ 3106272 h 6858000"/>
              <a:gd name="connsiteX116" fmla="*/ 680201 w 1605470"/>
              <a:gd name="connsiteY116" fmla="*/ 2958185 h 6858000"/>
              <a:gd name="connsiteX117" fmla="*/ 622815 w 1605470"/>
              <a:gd name="connsiteY117" fmla="*/ 2762989 h 6858000"/>
              <a:gd name="connsiteX118" fmla="*/ 571733 w 1605470"/>
              <a:gd name="connsiteY118" fmla="*/ 2554718 h 6858000"/>
              <a:gd name="connsiteX119" fmla="*/ 551827 w 1605470"/>
              <a:gd name="connsiteY119" fmla="*/ 2485734 h 6858000"/>
              <a:gd name="connsiteX120" fmla="*/ 542550 w 1605470"/>
              <a:gd name="connsiteY120" fmla="*/ 2447068 h 6858000"/>
              <a:gd name="connsiteX121" fmla="*/ 529511 w 1605470"/>
              <a:gd name="connsiteY121" fmla="*/ 2425819 h 6858000"/>
              <a:gd name="connsiteX122" fmla="*/ 528878 w 1605470"/>
              <a:gd name="connsiteY122" fmla="*/ 2408971 h 6858000"/>
              <a:gd name="connsiteX123" fmla="*/ 535510 w 1605470"/>
              <a:gd name="connsiteY123" fmla="*/ 2402874 h 6858000"/>
              <a:gd name="connsiteX124" fmla="*/ 538122 w 1605470"/>
              <a:gd name="connsiteY124" fmla="*/ 2381443 h 6858000"/>
              <a:gd name="connsiteX125" fmla="*/ 514451 w 1605470"/>
              <a:gd name="connsiteY125" fmla="*/ 2261920 h 6858000"/>
              <a:gd name="connsiteX126" fmla="*/ 504338 w 1605470"/>
              <a:gd name="connsiteY126" fmla="*/ 2195378 h 6858000"/>
              <a:gd name="connsiteX127" fmla="*/ 488555 w 1605470"/>
              <a:gd name="connsiteY127" fmla="*/ 2155135 h 6858000"/>
              <a:gd name="connsiteX128" fmla="*/ 486013 w 1605470"/>
              <a:gd name="connsiteY128" fmla="*/ 2118008 h 6858000"/>
              <a:gd name="connsiteX129" fmla="*/ 487006 w 1605470"/>
              <a:gd name="connsiteY129" fmla="*/ 2050531 h 6858000"/>
              <a:gd name="connsiteX130" fmla="*/ 478812 w 1605470"/>
              <a:gd name="connsiteY130" fmla="*/ 1963269 h 6858000"/>
              <a:gd name="connsiteX131" fmla="*/ 459990 w 1605470"/>
              <a:gd name="connsiteY131" fmla="*/ 1906352 h 6858000"/>
              <a:gd name="connsiteX132" fmla="*/ 436547 w 1605470"/>
              <a:gd name="connsiteY132" fmla="*/ 1861531 h 6858000"/>
              <a:gd name="connsiteX133" fmla="*/ 390346 w 1605470"/>
              <a:gd name="connsiteY133" fmla="*/ 1732919 h 6858000"/>
              <a:gd name="connsiteX134" fmla="*/ 362657 w 1605470"/>
              <a:gd name="connsiteY134" fmla="*/ 1663540 h 6858000"/>
              <a:gd name="connsiteX135" fmla="*/ 361783 w 1605470"/>
              <a:gd name="connsiteY135" fmla="*/ 1615777 h 6858000"/>
              <a:gd name="connsiteX136" fmla="*/ 342578 w 1605470"/>
              <a:gd name="connsiteY136" fmla="*/ 1563678 h 6858000"/>
              <a:gd name="connsiteX137" fmla="*/ 355658 w 1605470"/>
              <a:gd name="connsiteY137" fmla="*/ 1519474 h 6858000"/>
              <a:gd name="connsiteX138" fmla="*/ 348400 w 1605470"/>
              <a:gd name="connsiteY138" fmla="*/ 1477995 h 6858000"/>
              <a:gd name="connsiteX139" fmla="*/ 334485 w 1605470"/>
              <a:gd name="connsiteY139" fmla="*/ 1373769 h 6858000"/>
              <a:gd name="connsiteX140" fmla="*/ 342792 w 1605470"/>
              <a:gd name="connsiteY140" fmla="*/ 1307086 h 6858000"/>
              <a:gd name="connsiteX141" fmla="*/ 343980 w 1605470"/>
              <a:gd name="connsiteY141" fmla="*/ 1189033 h 6858000"/>
              <a:gd name="connsiteX142" fmla="*/ 348665 w 1605470"/>
              <a:gd name="connsiteY142" fmla="*/ 1168288 h 6858000"/>
              <a:gd name="connsiteX143" fmla="*/ 340947 w 1605470"/>
              <a:gd name="connsiteY143" fmla="*/ 1142577 h 6858000"/>
              <a:gd name="connsiteX144" fmla="*/ 330253 w 1605470"/>
              <a:gd name="connsiteY144" fmla="*/ 1088484 h 6858000"/>
              <a:gd name="connsiteX145" fmla="*/ 318989 w 1605470"/>
              <a:gd name="connsiteY145" fmla="*/ 1016103 h 6858000"/>
              <a:gd name="connsiteX146" fmla="*/ 320445 w 1605470"/>
              <a:gd name="connsiteY146" fmla="*/ 932283 h 6858000"/>
              <a:gd name="connsiteX147" fmla="*/ 322681 w 1605470"/>
              <a:gd name="connsiteY147" fmla="*/ 915925 h 6858000"/>
              <a:gd name="connsiteX148" fmla="*/ 315310 w 1605470"/>
              <a:gd name="connsiteY148" fmla="*/ 896999 h 6858000"/>
              <a:gd name="connsiteX149" fmla="*/ 284718 w 1605470"/>
              <a:gd name="connsiteY149" fmla="*/ 821517 h 6858000"/>
              <a:gd name="connsiteX150" fmla="*/ 263668 w 1605470"/>
              <a:gd name="connsiteY150" fmla="*/ 751353 h 6858000"/>
              <a:gd name="connsiteX151" fmla="*/ 263226 w 1605470"/>
              <a:gd name="connsiteY151" fmla="*/ 721230 h 6858000"/>
              <a:gd name="connsiteX152" fmla="*/ 248897 w 1605470"/>
              <a:gd name="connsiteY152" fmla="*/ 681659 h 6858000"/>
              <a:gd name="connsiteX153" fmla="*/ 234316 w 1605470"/>
              <a:gd name="connsiteY153" fmla="*/ 635218 h 6858000"/>
              <a:gd name="connsiteX154" fmla="*/ 239327 w 1605470"/>
              <a:gd name="connsiteY154" fmla="*/ 613763 h 6858000"/>
              <a:gd name="connsiteX155" fmla="*/ 225269 w 1605470"/>
              <a:gd name="connsiteY155" fmla="*/ 598582 h 6858000"/>
              <a:gd name="connsiteX156" fmla="*/ 224950 w 1605470"/>
              <a:gd name="connsiteY156" fmla="*/ 576846 h 6858000"/>
              <a:gd name="connsiteX157" fmla="*/ 204576 w 1605470"/>
              <a:gd name="connsiteY157" fmla="*/ 530055 h 6858000"/>
              <a:gd name="connsiteX158" fmla="*/ 219064 w 1605470"/>
              <a:gd name="connsiteY158" fmla="*/ 469651 h 6858000"/>
              <a:gd name="connsiteX159" fmla="*/ 195012 w 1605470"/>
              <a:gd name="connsiteY159" fmla="*/ 448559 h 6858000"/>
              <a:gd name="connsiteX160" fmla="*/ 201434 w 1605470"/>
              <a:gd name="connsiteY160" fmla="*/ 441529 h 6858000"/>
              <a:gd name="connsiteX161" fmla="*/ 200655 w 1605470"/>
              <a:gd name="connsiteY161" fmla="*/ 428927 h 6858000"/>
              <a:gd name="connsiteX162" fmla="*/ 190059 w 1605470"/>
              <a:gd name="connsiteY162" fmla="*/ 430161 h 6858000"/>
              <a:gd name="connsiteX163" fmla="*/ 167079 w 1605470"/>
              <a:gd name="connsiteY163" fmla="*/ 367211 h 6858000"/>
              <a:gd name="connsiteX164" fmla="*/ 124571 w 1605470"/>
              <a:gd name="connsiteY164" fmla="*/ 302178 h 6858000"/>
              <a:gd name="connsiteX165" fmla="*/ 103243 w 1605470"/>
              <a:gd name="connsiteY165" fmla="*/ 211375 h 6858000"/>
              <a:gd name="connsiteX166" fmla="*/ 94571 w 1605470"/>
              <a:gd name="connsiteY166" fmla="*/ 184179 h 6858000"/>
              <a:gd name="connsiteX167" fmla="*/ 13437 w 1605470"/>
              <a:gd name="connsiteY167" fmla="*/ 19287 h 6858000"/>
              <a:gd name="connsiteX168" fmla="*/ 0 w 1605470"/>
              <a:gd name="connsiteY16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0510 w 1605470"/>
              <a:gd name="connsiteY97" fmla="*/ 3361844 h 6858000"/>
              <a:gd name="connsiteX98" fmla="*/ 766158 w 1605470"/>
              <a:gd name="connsiteY98" fmla="*/ 3349058 h 6858000"/>
              <a:gd name="connsiteX99" fmla="*/ 766414 w 1605470"/>
              <a:gd name="connsiteY99" fmla="*/ 3348763 h 6858000"/>
              <a:gd name="connsiteX100" fmla="*/ 764166 w 1605470"/>
              <a:gd name="connsiteY100" fmla="*/ 3341588 h 6858000"/>
              <a:gd name="connsiteX101" fmla="*/ 749397 w 1605470"/>
              <a:gd name="connsiteY101" fmla="*/ 3307769 h 6858000"/>
              <a:gd name="connsiteX102" fmla="*/ 766960 w 1605470"/>
              <a:gd name="connsiteY102" fmla="*/ 3250522 h 6858000"/>
              <a:gd name="connsiteX103" fmla="*/ 767385 w 1605470"/>
              <a:gd name="connsiteY103" fmla="*/ 3229163 h 6858000"/>
              <a:gd name="connsiteX104" fmla="*/ 769208 w 1605470"/>
              <a:gd name="connsiteY104" fmla="*/ 3217217 h 6858000"/>
              <a:gd name="connsiteX105" fmla="*/ 770350 w 1605470"/>
              <a:gd name="connsiteY105" fmla="*/ 3216125 h 6858000"/>
              <a:gd name="connsiteX106" fmla="*/ 756043 w 1605470"/>
              <a:gd name="connsiteY106" fmla="*/ 3183755 h 6858000"/>
              <a:gd name="connsiteX107" fmla="*/ 756544 w 1605470"/>
              <a:gd name="connsiteY107" fmla="*/ 3178642 h 6858000"/>
              <a:gd name="connsiteX108" fmla="*/ 744144 w 1605470"/>
              <a:gd name="connsiteY108" fmla="*/ 3158586 h 6858000"/>
              <a:gd name="connsiteX109" fmla="*/ 739378 w 1605470"/>
              <a:gd name="connsiteY109" fmla="*/ 3147669 h 6858000"/>
              <a:gd name="connsiteX110" fmla="*/ 734648 w 1605470"/>
              <a:gd name="connsiteY110" fmla="*/ 3145733 h 6858000"/>
              <a:gd name="connsiteX111" fmla="*/ 729329 w 1605470"/>
              <a:gd name="connsiteY111" fmla="*/ 3129034 h 6858000"/>
              <a:gd name="connsiteX112" fmla="*/ 729994 w 1605470"/>
              <a:gd name="connsiteY112" fmla="*/ 3126682 h 6858000"/>
              <a:gd name="connsiteX113" fmla="*/ 720862 w 1605470"/>
              <a:gd name="connsiteY113" fmla="*/ 3114519 h 6858000"/>
              <a:gd name="connsiteX114" fmla="*/ 707471 w 1605470"/>
              <a:gd name="connsiteY114" fmla="*/ 3106272 h 6858000"/>
              <a:gd name="connsiteX115" fmla="*/ 680201 w 1605470"/>
              <a:gd name="connsiteY115" fmla="*/ 2958185 h 6858000"/>
              <a:gd name="connsiteX116" fmla="*/ 622815 w 1605470"/>
              <a:gd name="connsiteY116" fmla="*/ 2762989 h 6858000"/>
              <a:gd name="connsiteX117" fmla="*/ 571733 w 1605470"/>
              <a:gd name="connsiteY117" fmla="*/ 2554718 h 6858000"/>
              <a:gd name="connsiteX118" fmla="*/ 551827 w 1605470"/>
              <a:gd name="connsiteY118" fmla="*/ 2485734 h 6858000"/>
              <a:gd name="connsiteX119" fmla="*/ 542550 w 1605470"/>
              <a:gd name="connsiteY119" fmla="*/ 2447068 h 6858000"/>
              <a:gd name="connsiteX120" fmla="*/ 529511 w 1605470"/>
              <a:gd name="connsiteY120" fmla="*/ 2425819 h 6858000"/>
              <a:gd name="connsiteX121" fmla="*/ 528878 w 1605470"/>
              <a:gd name="connsiteY121" fmla="*/ 2408971 h 6858000"/>
              <a:gd name="connsiteX122" fmla="*/ 535510 w 1605470"/>
              <a:gd name="connsiteY122" fmla="*/ 2402874 h 6858000"/>
              <a:gd name="connsiteX123" fmla="*/ 538122 w 1605470"/>
              <a:gd name="connsiteY123" fmla="*/ 2381443 h 6858000"/>
              <a:gd name="connsiteX124" fmla="*/ 514451 w 1605470"/>
              <a:gd name="connsiteY124" fmla="*/ 2261920 h 6858000"/>
              <a:gd name="connsiteX125" fmla="*/ 504338 w 1605470"/>
              <a:gd name="connsiteY125" fmla="*/ 2195378 h 6858000"/>
              <a:gd name="connsiteX126" fmla="*/ 488555 w 1605470"/>
              <a:gd name="connsiteY126" fmla="*/ 2155135 h 6858000"/>
              <a:gd name="connsiteX127" fmla="*/ 486013 w 1605470"/>
              <a:gd name="connsiteY127" fmla="*/ 2118008 h 6858000"/>
              <a:gd name="connsiteX128" fmla="*/ 487006 w 1605470"/>
              <a:gd name="connsiteY128" fmla="*/ 2050531 h 6858000"/>
              <a:gd name="connsiteX129" fmla="*/ 478812 w 1605470"/>
              <a:gd name="connsiteY129" fmla="*/ 1963269 h 6858000"/>
              <a:gd name="connsiteX130" fmla="*/ 459990 w 1605470"/>
              <a:gd name="connsiteY130" fmla="*/ 1906352 h 6858000"/>
              <a:gd name="connsiteX131" fmla="*/ 436547 w 1605470"/>
              <a:gd name="connsiteY131" fmla="*/ 1861531 h 6858000"/>
              <a:gd name="connsiteX132" fmla="*/ 390346 w 1605470"/>
              <a:gd name="connsiteY132" fmla="*/ 1732919 h 6858000"/>
              <a:gd name="connsiteX133" fmla="*/ 362657 w 1605470"/>
              <a:gd name="connsiteY133" fmla="*/ 1663540 h 6858000"/>
              <a:gd name="connsiteX134" fmla="*/ 361783 w 1605470"/>
              <a:gd name="connsiteY134" fmla="*/ 1615777 h 6858000"/>
              <a:gd name="connsiteX135" fmla="*/ 342578 w 1605470"/>
              <a:gd name="connsiteY135" fmla="*/ 1563678 h 6858000"/>
              <a:gd name="connsiteX136" fmla="*/ 355658 w 1605470"/>
              <a:gd name="connsiteY136" fmla="*/ 1519474 h 6858000"/>
              <a:gd name="connsiteX137" fmla="*/ 348400 w 1605470"/>
              <a:gd name="connsiteY137" fmla="*/ 1477995 h 6858000"/>
              <a:gd name="connsiteX138" fmla="*/ 334485 w 1605470"/>
              <a:gd name="connsiteY138" fmla="*/ 1373769 h 6858000"/>
              <a:gd name="connsiteX139" fmla="*/ 342792 w 1605470"/>
              <a:gd name="connsiteY139" fmla="*/ 1307086 h 6858000"/>
              <a:gd name="connsiteX140" fmla="*/ 343980 w 1605470"/>
              <a:gd name="connsiteY140" fmla="*/ 1189033 h 6858000"/>
              <a:gd name="connsiteX141" fmla="*/ 348665 w 1605470"/>
              <a:gd name="connsiteY141" fmla="*/ 1168288 h 6858000"/>
              <a:gd name="connsiteX142" fmla="*/ 340947 w 1605470"/>
              <a:gd name="connsiteY142" fmla="*/ 1142577 h 6858000"/>
              <a:gd name="connsiteX143" fmla="*/ 330253 w 1605470"/>
              <a:gd name="connsiteY143" fmla="*/ 1088484 h 6858000"/>
              <a:gd name="connsiteX144" fmla="*/ 318989 w 1605470"/>
              <a:gd name="connsiteY144" fmla="*/ 1016103 h 6858000"/>
              <a:gd name="connsiteX145" fmla="*/ 320445 w 1605470"/>
              <a:gd name="connsiteY145" fmla="*/ 932283 h 6858000"/>
              <a:gd name="connsiteX146" fmla="*/ 322681 w 1605470"/>
              <a:gd name="connsiteY146" fmla="*/ 915925 h 6858000"/>
              <a:gd name="connsiteX147" fmla="*/ 315310 w 1605470"/>
              <a:gd name="connsiteY147" fmla="*/ 896999 h 6858000"/>
              <a:gd name="connsiteX148" fmla="*/ 284718 w 1605470"/>
              <a:gd name="connsiteY148" fmla="*/ 821517 h 6858000"/>
              <a:gd name="connsiteX149" fmla="*/ 263668 w 1605470"/>
              <a:gd name="connsiteY149" fmla="*/ 751353 h 6858000"/>
              <a:gd name="connsiteX150" fmla="*/ 263226 w 1605470"/>
              <a:gd name="connsiteY150" fmla="*/ 721230 h 6858000"/>
              <a:gd name="connsiteX151" fmla="*/ 248897 w 1605470"/>
              <a:gd name="connsiteY151" fmla="*/ 681659 h 6858000"/>
              <a:gd name="connsiteX152" fmla="*/ 234316 w 1605470"/>
              <a:gd name="connsiteY152" fmla="*/ 635218 h 6858000"/>
              <a:gd name="connsiteX153" fmla="*/ 239327 w 1605470"/>
              <a:gd name="connsiteY153" fmla="*/ 613763 h 6858000"/>
              <a:gd name="connsiteX154" fmla="*/ 225269 w 1605470"/>
              <a:gd name="connsiteY154" fmla="*/ 598582 h 6858000"/>
              <a:gd name="connsiteX155" fmla="*/ 224950 w 1605470"/>
              <a:gd name="connsiteY155" fmla="*/ 576846 h 6858000"/>
              <a:gd name="connsiteX156" fmla="*/ 204576 w 1605470"/>
              <a:gd name="connsiteY156" fmla="*/ 530055 h 6858000"/>
              <a:gd name="connsiteX157" fmla="*/ 219064 w 1605470"/>
              <a:gd name="connsiteY157" fmla="*/ 469651 h 6858000"/>
              <a:gd name="connsiteX158" fmla="*/ 195012 w 1605470"/>
              <a:gd name="connsiteY158" fmla="*/ 448559 h 6858000"/>
              <a:gd name="connsiteX159" fmla="*/ 201434 w 1605470"/>
              <a:gd name="connsiteY159" fmla="*/ 441529 h 6858000"/>
              <a:gd name="connsiteX160" fmla="*/ 200655 w 1605470"/>
              <a:gd name="connsiteY160" fmla="*/ 428927 h 6858000"/>
              <a:gd name="connsiteX161" fmla="*/ 190059 w 1605470"/>
              <a:gd name="connsiteY161" fmla="*/ 430161 h 6858000"/>
              <a:gd name="connsiteX162" fmla="*/ 167079 w 1605470"/>
              <a:gd name="connsiteY162" fmla="*/ 367211 h 6858000"/>
              <a:gd name="connsiteX163" fmla="*/ 124571 w 1605470"/>
              <a:gd name="connsiteY163" fmla="*/ 302178 h 6858000"/>
              <a:gd name="connsiteX164" fmla="*/ 103243 w 1605470"/>
              <a:gd name="connsiteY164" fmla="*/ 211375 h 6858000"/>
              <a:gd name="connsiteX165" fmla="*/ 94571 w 1605470"/>
              <a:gd name="connsiteY165" fmla="*/ 184179 h 6858000"/>
              <a:gd name="connsiteX166" fmla="*/ 13437 w 1605470"/>
              <a:gd name="connsiteY166" fmla="*/ 19287 h 6858000"/>
              <a:gd name="connsiteX167" fmla="*/ 0 w 1605470"/>
              <a:gd name="connsiteY16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66414 w 1605470"/>
              <a:gd name="connsiteY98" fmla="*/ 3348763 h 6858000"/>
              <a:gd name="connsiteX99" fmla="*/ 764166 w 1605470"/>
              <a:gd name="connsiteY99" fmla="*/ 3341588 h 6858000"/>
              <a:gd name="connsiteX100" fmla="*/ 749397 w 1605470"/>
              <a:gd name="connsiteY100" fmla="*/ 3307769 h 6858000"/>
              <a:gd name="connsiteX101" fmla="*/ 766960 w 1605470"/>
              <a:gd name="connsiteY101" fmla="*/ 3250522 h 6858000"/>
              <a:gd name="connsiteX102" fmla="*/ 767385 w 1605470"/>
              <a:gd name="connsiteY102" fmla="*/ 3229163 h 6858000"/>
              <a:gd name="connsiteX103" fmla="*/ 769208 w 1605470"/>
              <a:gd name="connsiteY103" fmla="*/ 3217217 h 6858000"/>
              <a:gd name="connsiteX104" fmla="*/ 770350 w 1605470"/>
              <a:gd name="connsiteY104" fmla="*/ 3216125 h 6858000"/>
              <a:gd name="connsiteX105" fmla="*/ 756043 w 1605470"/>
              <a:gd name="connsiteY105" fmla="*/ 3183755 h 6858000"/>
              <a:gd name="connsiteX106" fmla="*/ 756544 w 1605470"/>
              <a:gd name="connsiteY106" fmla="*/ 3178642 h 6858000"/>
              <a:gd name="connsiteX107" fmla="*/ 744144 w 1605470"/>
              <a:gd name="connsiteY107" fmla="*/ 3158586 h 6858000"/>
              <a:gd name="connsiteX108" fmla="*/ 739378 w 1605470"/>
              <a:gd name="connsiteY108" fmla="*/ 3147669 h 6858000"/>
              <a:gd name="connsiteX109" fmla="*/ 734648 w 1605470"/>
              <a:gd name="connsiteY109" fmla="*/ 3145733 h 6858000"/>
              <a:gd name="connsiteX110" fmla="*/ 729329 w 1605470"/>
              <a:gd name="connsiteY110" fmla="*/ 3129034 h 6858000"/>
              <a:gd name="connsiteX111" fmla="*/ 729994 w 1605470"/>
              <a:gd name="connsiteY111" fmla="*/ 3126682 h 6858000"/>
              <a:gd name="connsiteX112" fmla="*/ 720862 w 1605470"/>
              <a:gd name="connsiteY112" fmla="*/ 3114519 h 6858000"/>
              <a:gd name="connsiteX113" fmla="*/ 707471 w 1605470"/>
              <a:gd name="connsiteY113" fmla="*/ 3106272 h 6858000"/>
              <a:gd name="connsiteX114" fmla="*/ 680201 w 1605470"/>
              <a:gd name="connsiteY114" fmla="*/ 2958185 h 6858000"/>
              <a:gd name="connsiteX115" fmla="*/ 622815 w 1605470"/>
              <a:gd name="connsiteY115" fmla="*/ 2762989 h 6858000"/>
              <a:gd name="connsiteX116" fmla="*/ 571733 w 1605470"/>
              <a:gd name="connsiteY116" fmla="*/ 2554718 h 6858000"/>
              <a:gd name="connsiteX117" fmla="*/ 551827 w 1605470"/>
              <a:gd name="connsiteY117" fmla="*/ 2485734 h 6858000"/>
              <a:gd name="connsiteX118" fmla="*/ 542550 w 1605470"/>
              <a:gd name="connsiteY118" fmla="*/ 2447068 h 6858000"/>
              <a:gd name="connsiteX119" fmla="*/ 529511 w 1605470"/>
              <a:gd name="connsiteY119" fmla="*/ 2425819 h 6858000"/>
              <a:gd name="connsiteX120" fmla="*/ 528878 w 1605470"/>
              <a:gd name="connsiteY120" fmla="*/ 2408971 h 6858000"/>
              <a:gd name="connsiteX121" fmla="*/ 535510 w 1605470"/>
              <a:gd name="connsiteY121" fmla="*/ 2402874 h 6858000"/>
              <a:gd name="connsiteX122" fmla="*/ 538122 w 1605470"/>
              <a:gd name="connsiteY122" fmla="*/ 2381443 h 6858000"/>
              <a:gd name="connsiteX123" fmla="*/ 514451 w 1605470"/>
              <a:gd name="connsiteY123" fmla="*/ 2261920 h 6858000"/>
              <a:gd name="connsiteX124" fmla="*/ 504338 w 1605470"/>
              <a:gd name="connsiteY124" fmla="*/ 2195378 h 6858000"/>
              <a:gd name="connsiteX125" fmla="*/ 488555 w 1605470"/>
              <a:gd name="connsiteY125" fmla="*/ 2155135 h 6858000"/>
              <a:gd name="connsiteX126" fmla="*/ 486013 w 1605470"/>
              <a:gd name="connsiteY126" fmla="*/ 2118008 h 6858000"/>
              <a:gd name="connsiteX127" fmla="*/ 487006 w 1605470"/>
              <a:gd name="connsiteY127" fmla="*/ 2050531 h 6858000"/>
              <a:gd name="connsiteX128" fmla="*/ 478812 w 1605470"/>
              <a:gd name="connsiteY128" fmla="*/ 1963269 h 6858000"/>
              <a:gd name="connsiteX129" fmla="*/ 459990 w 1605470"/>
              <a:gd name="connsiteY129" fmla="*/ 1906352 h 6858000"/>
              <a:gd name="connsiteX130" fmla="*/ 436547 w 1605470"/>
              <a:gd name="connsiteY130" fmla="*/ 1861531 h 6858000"/>
              <a:gd name="connsiteX131" fmla="*/ 390346 w 1605470"/>
              <a:gd name="connsiteY131" fmla="*/ 1732919 h 6858000"/>
              <a:gd name="connsiteX132" fmla="*/ 362657 w 1605470"/>
              <a:gd name="connsiteY132" fmla="*/ 1663540 h 6858000"/>
              <a:gd name="connsiteX133" fmla="*/ 361783 w 1605470"/>
              <a:gd name="connsiteY133" fmla="*/ 1615777 h 6858000"/>
              <a:gd name="connsiteX134" fmla="*/ 342578 w 1605470"/>
              <a:gd name="connsiteY134" fmla="*/ 1563678 h 6858000"/>
              <a:gd name="connsiteX135" fmla="*/ 355658 w 1605470"/>
              <a:gd name="connsiteY135" fmla="*/ 1519474 h 6858000"/>
              <a:gd name="connsiteX136" fmla="*/ 348400 w 1605470"/>
              <a:gd name="connsiteY136" fmla="*/ 1477995 h 6858000"/>
              <a:gd name="connsiteX137" fmla="*/ 334485 w 1605470"/>
              <a:gd name="connsiteY137" fmla="*/ 1373769 h 6858000"/>
              <a:gd name="connsiteX138" fmla="*/ 342792 w 1605470"/>
              <a:gd name="connsiteY138" fmla="*/ 1307086 h 6858000"/>
              <a:gd name="connsiteX139" fmla="*/ 343980 w 1605470"/>
              <a:gd name="connsiteY139" fmla="*/ 1189033 h 6858000"/>
              <a:gd name="connsiteX140" fmla="*/ 348665 w 1605470"/>
              <a:gd name="connsiteY140" fmla="*/ 1168288 h 6858000"/>
              <a:gd name="connsiteX141" fmla="*/ 340947 w 1605470"/>
              <a:gd name="connsiteY141" fmla="*/ 1142577 h 6858000"/>
              <a:gd name="connsiteX142" fmla="*/ 330253 w 1605470"/>
              <a:gd name="connsiteY142" fmla="*/ 1088484 h 6858000"/>
              <a:gd name="connsiteX143" fmla="*/ 318989 w 1605470"/>
              <a:gd name="connsiteY143" fmla="*/ 1016103 h 6858000"/>
              <a:gd name="connsiteX144" fmla="*/ 320445 w 1605470"/>
              <a:gd name="connsiteY144" fmla="*/ 932283 h 6858000"/>
              <a:gd name="connsiteX145" fmla="*/ 322681 w 1605470"/>
              <a:gd name="connsiteY145" fmla="*/ 915925 h 6858000"/>
              <a:gd name="connsiteX146" fmla="*/ 315310 w 1605470"/>
              <a:gd name="connsiteY146" fmla="*/ 896999 h 6858000"/>
              <a:gd name="connsiteX147" fmla="*/ 284718 w 1605470"/>
              <a:gd name="connsiteY147" fmla="*/ 821517 h 6858000"/>
              <a:gd name="connsiteX148" fmla="*/ 263668 w 1605470"/>
              <a:gd name="connsiteY148" fmla="*/ 751353 h 6858000"/>
              <a:gd name="connsiteX149" fmla="*/ 263226 w 1605470"/>
              <a:gd name="connsiteY149" fmla="*/ 721230 h 6858000"/>
              <a:gd name="connsiteX150" fmla="*/ 248897 w 1605470"/>
              <a:gd name="connsiteY150" fmla="*/ 681659 h 6858000"/>
              <a:gd name="connsiteX151" fmla="*/ 234316 w 1605470"/>
              <a:gd name="connsiteY151" fmla="*/ 635218 h 6858000"/>
              <a:gd name="connsiteX152" fmla="*/ 239327 w 1605470"/>
              <a:gd name="connsiteY152" fmla="*/ 613763 h 6858000"/>
              <a:gd name="connsiteX153" fmla="*/ 225269 w 1605470"/>
              <a:gd name="connsiteY153" fmla="*/ 598582 h 6858000"/>
              <a:gd name="connsiteX154" fmla="*/ 224950 w 1605470"/>
              <a:gd name="connsiteY154" fmla="*/ 576846 h 6858000"/>
              <a:gd name="connsiteX155" fmla="*/ 204576 w 1605470"/>
              <a:gd name="connsiteY155" fmla="*/ 530055 h 6858000"/>
              <a:gd name="connsiteX156" fmla="*/ 219064 w 1605470"/>
              <a:gd name="connsiteY156" fmla="*/ 469651 h 6858000"/>
              <a:gd name="connsiteX157" fmla="*/ 195012 w 1605470"/>
              <a:gd name="connsiteY157" fmla="*/ 448559 h 6858000"/>
              <a:gd name="connsiteX158" fmla="*/ 201434 w 1605470"/>
              <a:gd name="connsiteY158" fmla="*/ 441529 h 6858000"/>
              <a:gd name="connsiteX159" fmla="*/ 200655 w 1605470"/>
              <a:gd name="connsiteY159" fmla="*/ 428927 h 6858000"/>
              <a:gd name="connsiteX160" fmla="*/ 190059 w 1605470"/>
              <a:gd name="connsiteY160" fmla="*/ 430161 h 6858000"/>
              <a:gd name="connsiteX161" fmla="*/ 167079 w 1605470"/>
              <a:gd name="connsiteY161" fmla="*/ 367211 h 6858000"/>
              <a:gd name="connsiteX162" fmla="*/ 124571 w 1605470"/>
              <a:gd name="connsiteY162" fmla="*/ 302178 h 6858000"/>
              <a:gd name="connsiteX163" fmla="*/ 103243 w 1605470"/>
              <a:gd name="connsiteY163" fmla="*/ 211375 h 6858000"/>
              <a:gd name="connsiteX164" fmla="*/ 94571 w 1605470"/>
              <a:gd name="connsiteY164" fmla="*/ 184179 h 6858000"/>
              <a:gd name="connsiteX165" fmla="*/ 13437 w 1605470"/>
              <a:gd name="connsiteY165" fmla="*/ 19287 h 6858000"/>
              <a:gd name="connsiteX166" fmla="*/ 0 w 1605470"/>
              <a:gd name="connsiteY16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64166 w 1605470"/>
              <a:gd name="connsiteY98" fmla="*/ 3341588 h 6858000"/>
              <a:gd name="connsiteX99" fmla="*/ 749397 w 1605470"/>
              <a:gd name="connsiteY99" fmla="*/ 3307769 h 6858000"/>
              <a:gd name="connsiteX100" fmla="*/ 766960 w 1605470"/>
              <a:gd name="connsiteY100" fmla="*/ 3250522 h 6858000"/>
              <a:gd name="connsiteX101" fmla="*/ 767385 w 1605470"/>
              <a:gd name="connsiteY101" fmla="*/ 3229163 h 6858000"/>
              <a:gd name="connsiteX102" fmla="*/ 769208 w 1605470"/>
              <a:gd name="connsiteY102" fmla="*/ 3217217 h 6858000"/>
              <a:gd name="connsiteX103" fmla="*/ 770350 w 1605470"/>
              <a:gd name="connsiteY103" fmla="*/ 3216125 h 6858000"/>
              <a:gd name="connsiteX104" fmla="*/ 756043 w 1605470"/>
              <a:gd name="connsiteY104" fmla="*/ 3183755 h 6858000"/>
              <a:gd name="connsiteX105" fmla="*/ 756544 w 1605470"/>
              <a:gd name="connsiteY105" fmla="*/ 3178642 h 6858000"/>
              <a:gd name="connsiteX106" fmla="*/ 744144 w 1605470"/>
              <a:gd name="connsiteY106" fmla="*/ 3158586 h 6858000"/>
              <a:gd name="connsiteX107" fmla="*/ 739378 w 1605470"/>
              <a:gd name="connsiteY107" fmla="*/ 3147669 h 6858000"/>
              <a:gd name="connsiteX108" fmla="*/ 734648 w 1605470"/>
              <a:gd name="connsiteY108" fmla="*/ 3145733 h 6858000"/>
              <a:gd name="connsiteX109" fmla="*/ 729329 w 1605470"/>
              <a:gd name="connsiteY109" fmla="*/ 3129034 h 6858000"/>
              <a:gd name="connsiteX110" fmla="*/ 729994 w 1605470"/>
              <a:gd name="connsiteY110" fmla="*/ 3126682 h 6858000"/>
              <a:gd name="connsiteX111" fmla="*/ 720862 w 1605470"/>
              <a:gd name="connsiteY111" fmla="*/ 3114519 h 6858000"/>
              <a:gd name="connsiteX112" fmla="*/ 707471 w 1605470"/>
              <a:gd name="connsiteY112" fmla="*/ 3106272 h 6858000"/>
              <a:gd name="connsiteX113" fmla="*/ 680201 w 1605470"/>
              <a:gd name="connsiteY113" fmla="*/ 2958185 h 6858000"/>
              <a:gd name="connsiteX114" fmla="*/ 622815 w 1605470"/>
              <a:gd name="connsiteY114" fmla="*/ 2762989 h 6858000"/>
              <a:gd name="connsiteX115" fmla="*/ 571733 w 1605470"/>
              <a:gd name="connsiteY115" fmla="*/ 2554718 h 6858000"/>
              <a:gd name="connsiteX116" fmla="*/ 551827 w 1605470"/>
              <a:gd name="connsiteY116" fmla="*/ 2485734 h 6858000"/>
              <a:gd name="connsiteX117" fmla="*/ 542550 w 1605470"/>
              <a:gd name="connsiteY117" fmla="*/ 2447068 h 6858000"/>
              <a:gd name="connsiteX118" fmla="*/ 529511 w 1605470"/>
              <a:gd name="connsiteY118" fmla="*/ 2425819 h 6858000"/>
              <a:gd name="connsiteX119" fmla="*/ 528878 w 1605470"/>
              <a:gd name="connsiteY119" fmla="*/ 2408971 h 6858000"/>
              <a:gd name="connsiteX120" fmla="*/ 535510 w 1605470"/>
              <a:gd name="connsiteY120" fmla="*/ 2402874 h 6858000"/>
              <a:gd name="connsiteX121" fmla="*/ 538122 w 1605470"/>
              <a:gd name="connsiteY121" fmla="*/ 2381443 h 6858000"/>
              <a:gd name="connsiteX122" fmla="*/ 514451 w 1605470"/>
              <a:gd name="connsiteY122" fmla="*/ 2261920 h 6858000"/>
              <a:gd name="connsiteX123" fmla="*/ 504338 w 1605470"/>
              <a:gd name="connsiteY123" fmla="*/ 2195378 h 6858000"/>
              <a:gd name="connsiteX124" fmla="*/ 488555 w 1605470"/>
              <a:gd name="connsiteY124" fmla="*/ 2155135 h 6858000"/>
              <a:gd name="connsiteX125" fmla="*/ 486013 w 1605470"/>
              <a:gd name="connsiteY125" fmla="*/ 2118008 h 6858000"/>
              <a:gd name="connsiteX126" fmla="*/ 487006 w 1605470"/>
              <a:gd name="connsiteY126" fmla="*/ 2050531 h 6858000"/>
              <a:gd name="connsiteX127" fmla="*/ 478812 w 1605470"/>
              <a:gd name="connsiteY127" fmla="*/ 1963269 h 6858000"/>
              <a:gd name="connsiteX128" fmla="*/ 459990 w 1605470"/>
              <a:gd name="connsiteY128" fmla="*/ 1906352 h 6858000"/>
              <a:gd name="connsiteX129" fmla="*/ 436547 w 1605470"/>
              <a:gd name="connsiteY129" fmla="*/ 1861531 h 6858000"/>
              <a:gd name="connsiteX130" fmla="*/ 390346 w 1605470"/>
              <a:gd name="connsiteY130" fmla="*/ 1732919 h 6858000"/>
              <a:gd name="connsiteX131" fmla="*/ 362657 w 1605470"/>
              <a:gd name="connsiteY131" fmla="*/ 1663540 h 6858000"/>
              <a:gd name="connsiteX132" fmla="*/ 361783 w 1605470"/>
              <a:gd name="connsiteY132" fmla="*/ 1615777 h 6858000"/>
              <a:gd name="connsiteX133" fmla="*/ 342578 w 1605470"/>
              <a:gd name="connsiteY133" fmla="*/ 1563678 h 6858000"/>
              <a:gd name="connsiteX134" fmla="*/ 355658 w 1605470"/>
              <a:gd name="connsiteY134" fmla="*/ 1519474 h 6858000"/>
              <a:gd name="connsiteX135" fmla="*/ 348400 w 1605470"/>
              <a:gd name="connsiteY135" fmla="*/ 1477995 h 6858000"/>
              <a:gd name="connsiteX136" fmla="*/ 334485 w 1605470"/>
              <a:gd name="connsiteY136" fmla="*/ 1373769 h 6858000"/>
              <a:gd name="connsiteX137" fmla="*/ 342792 w 1605470"/>
              <a:gd name="connsiteY137" fmla="*/ 1307086 h 6858000"/>
              <a:gd name="connsiteX138" fmla="*/ 343980 w 1605470"/>
              <a:gd name="connsiteY138" fmla="*/ 1189033 h 6858000"/>
              <a:gd name="connsiteX139" fmla="*/ 348665 w 1605470"/>
              <a:gd name="connsiteY139" fmla="*/ 1168288 h 6858000"/>
              <a:gd name="connsiteX140" fmla="*/ 340947 w 1605470"/>
              <a:gd name="connsiteY140" fmla="*/ 1142577 h 6858000"/>
              <a:gd name="connsiteX141" fmla="*/ 330253 w 1605470"/>
              <a:gd name="connsiteY141" fmla="*/ 1088484 h 6858000"/>
              <a:gd name="connsiteX142" fmla="*/ 318989 w 1605470"/>
              <a:gd name="connsiteY142" fmla="*/ 1016103 h 6858000"/>
              <a:gd name="connsiteX143" fmla="*/ 320445 w 1605470"/>
              <a:gd name="connsiteY143" fmla="*/ 932283 h 6858000"/>
              <a:gd name="connsiteX144" fmla="*/ 322681 w 1605470"/>
              <a:gd name="connsiteY144" fmla="*/ 915925 h 6858000"/>
              <a:gd name="connsiteX145" fmla="*/ 315310 w 1605470"/>
              <a:gd name="connsiteY145" fmla="*/ 896999 h 6858000"/>
              <a:gd name="connsiteX146" fmla="*/ 284718 w 1605470"/>
              <a:gd name="connsiteY146" fmla="*/ 821517 h 6858000"/>
              <a:gd name="connsiteX147" fmla="*/ 263668 w 1605470"/>
              <a:gd name="connsiteY147" fmla="*/ 751353 h 6858000"/>
              <a:gd name="connsiteX148" fmla="*/ 263226 w 1605470"/>
              <a:gd name="connsiteY148" fmla="*/ 721230 h 6858000"/>
              <a:gd name="connsiteX149" fmla="*/ 248897 w 1605470"/>
              <a:gd name="connsiteY149" fmla="*/ 681659 h 6858000"/>
              <a:gd name="connsiteX150" fmla="*/ 234316 w 1605470"/>
              <a:gd name="connsiteY150" fmla="*/ 635218 h 6858000"/>
              <a:gd name="connsiteX151" fmla="*/ 239327 w 1605470"/>
              <a:gd name="connsiteY151" fmla="*/ 613763 h 6858000"/>
              <a:gd name="connsiteX152" fmla="*/ 225269 w 1605470"/>
              <a:gd name="connsiteY152" fmla="*/ 598582 h 6858000"/>
              <a:gd name="connsiteX153" fmla="*/ 224950 w 1605470"/>
              <a:gd name="connsiteY153" fmla="*/ 576846 h 6858000"/>
              <a:gd name="connsiteX154" fmla="*/ 204576 w 1605470"/>
              <a:gd name="connsiteY154" fmla="*/ 530055 h 6858000"/>
              <a:gd name="connsiteX155" fmla="*/ 219064 w 1605470"/>
              <a:gd name="connsiteY155" fmla="*/ 469651 h 6858000"/>
              <a:gd name="connsiteX156" fmla="*/ 195012 w 1605470"/>
              <a:gd name="connsiteY156" fmla="*/ 448559 h 6858000"/>
              <a:gd name="connsiteX157" fmla="*/ 201434 w 1605470"/>
              <a:gd name="connsiteY157" fmla="*/ 441529 h 6858000"/>
              <a:gd name="connsiteX158" fmla="*/ 200655 w 1605470"/>
              <a:gd name="connsiteY158" fmla="*/ 428927 h 6858000"/>
              <a:gd name="connsiteX159" fmla="*/ 190059 w 1605470"/>
              <a:gd name="connsiteY159" fmla="*/ 430161 h 6858000"/>
              <a:gd name="connsiteX160" fmla="*/ 167079 w 1605470"/>
              <a:gd name="connsiteY160" fmla="*/ 367211 h 6858000"/>
              <a:gd name="connsiteX161" fmla="*/ 124571 w 1605470"/>
              <a:gd name="connsiteY161" fmla="*/ 302178 h 6858000"/>
              <a:gd name="connsiteX162" fmla="*/ 103243 w 1605470"/>
              <a:gd name="connsiteY162" fmla="*/ 211375 h 6858000"/>
              <a:gd name="connsiteX163" fmla="*/ 94571 w 1605470"/>
              <a:gd name="connsiteY163" fmla="*/ 184179 h 6858000"/>
              <a:gd name="connsiteX164" fmla="*/ 13437 w 1605470"/>
              <a:gd name="connsiteY164" fmla="*/ 19287 h 6858000"/>
              <a:gd name="connsiteX165" fmla="*/ 0 w 1605470"/>
              <a:gd name="connsiteY16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49397 w 1605470"/>
              <a:gd name="connsiteY98" fmla="*/ 3307769 h 6858000"/>
              <a:gd name="connsiteX99" fmla="*/ 766960 w 1605470"/>
              <a:gd name="connsiteY99" fmla="*/ 3250522 h 6858000"/>
              <a:gd name="connsiteX100" fmla="*/ 767385 w 1605470"/>
              <a:gd name="connsiteY100" fmla="*/ 3229163 h 6858000"/>
              <a:gd name="connsiteX101" fmla="*/ 769208 w 1605470"/>
              <a:gd name="connsiteY101" fmla="*/ 3217217 h 6858000"/>
              <a:gd name="connsiteX102" fmla="*/ 770350 w 1605470"/>
              <a:gd name="connsiteY102" fmla="*/ 3216125 h 6858000"/>
              <a:gd name="connsiteX103" fmla="*/ 756043 w 1605470"/>
              <a:gd name="connsiteY103" fmla="*/ 3183755 h 6858000"/>
              <a:gd name="connsiteX104" fmla="*/ 756544 w 1605470"/>
              <a:gd name="connsiteY104" fmla="*/ 3178642 h 6858000"/>
              <a:gd name="connsiteX105" fmla="*/ 744144 w 1605470"/>
              <a:gd name="connsiteY105" fmla="*/ 3158586 h 6858000"/>
              <a:gd name="connsiteX106" fmla="*/ 739378 w 1605470"/>
              <a:gd name="connsiteY106" fmla="*/ 3147669 h 6858000"/>
              <a:gd name="connsiteX107" fmla="*/ 734648 w 1605470"/>
              <a:gd name="connsiteY107" fmla="*/ 3145733 h 6858000"/>
              <a:gd name="connsiteX108" fmla="*/ 729329 w 1605470"/>
              <a:gd name="connsiteY108" fmla="*/ 3129034 h 6858000"/>
              <a:gd name="connsiteX109" fmla="*/ 729994 w 1605470"/>
              <a:gd name="connsiteY109" fmla="*/ 3126682 h 6858000"/>
              <a:gd name="connsiteX110" fmla="*/ 720862 w 1605470"/>
              <a:gd name="connsiteY110" fmla="*/ 3114519 h 6858000"/>
              <a:gd name="connsiteX111" fmla="*/ 707471 w 1605470"/>
              <a:gd name="connsiteY111" fmla="*/ 3106272 h 6858000"/>
              <a:gd name="connsiteX112" fmla="*/ 680201 w 1605470"/>
              <a:gd name="connsiteY112" fmla="*/ 2958185 h 6858000"/>
              <a:gd name="connsiteX113" fmla="*/ 622815 w 1605470"/>
              <a:gd name="connsiteY113" fmla="*/ 2762989 h 6858000"/>
              <a:gd name="connsiteX114" fmla="*/ 571733 w 1605470"/>
              <a:gd name="connsiteY114" fmla="*/ 2554718 h 6858000"/>
              <a:gd name="connsiteX115" fmla="*/ 551827 w 1605470"/>
              <a:gd name="connsiteY115" fmla="*/ 2485734 h 6858000"/>
              <a:gd name="connsiteX116" fmla="*/ 542550 w 1605470"/>
              <a:gd name="connsiteY116" fmla="*/ 2447068 h 6858000"/>
              <a:gd name="connsiteX117" fmla="*/ 529511 w 1605470"/>
              <a:gd name="connsiteY117" fmla="*/ 2425819 h 6858000"/>
              <a:gd name="connsiteX118" fmla="*/ 528878 w 1605470"/>
              <a:gd name="connsiteY118" fmla="*/ 2408971 h 6858000"/>
              <a:gd name="connsiteX119" fmla="*/ 535510 w 1605470"/>
              <a:gd name="connsiteY119" fmla="*/ 2402874 h 6858000"/>
              <a:gd name="connsiteX120" fmla="*/ 538122 w 1605470"/>
              <a:gd name="connsiteY120" fmla="*/ 2381443 h 6858000"/>
              <a:gd name="connsiteX121" fmla="*/ 514451 w 1605470"/>
              <a:gd name="connsiteY121" fmla="*/ 2261920 h 6858000"/>
              <a:gd name="connsiteX122" fmla="*/ 504338 w 1605470"/>
              <a:gd name="connsiteY122" fmla="*/ 2195378 h 6858000"/>
              <a:gd name="connsiteX123" fmla="*/ 488555 w 1605470"/>
              <a:gd name="connsiteY123" fmla="*/ 2155135 h 6858000"/>
              <a:gd name="connsiteX124" fmla="*/ 486013 w 1605470"/>
              <a:gd name="connsiteY124" fmla="*/ 2118008 h 6858000"/>
              <a:gd name="connsiteX125" fmla="*/ 487006 w 1605470"/>
              <a:gd name="connsiteY125" fmla="*/ 2050531 h 6858000"/>
              <a:gd name="connsiteX126" fmla="*/ 478812 w 1605470"/>
              <a:gd name="connsiteY126" fmla="*/ 1963269 h 6858000"/>
              <a:gd name="connsiteX127" fmla="*/ 459990 w 1605470"/>
              <a:gd name="connsiteY127" fmla="*/ 1906352 h 6858000"/>
              <a:gd name="connsiteX128" fmla="*/ 436547 w 1605470"/>
              <a:gd name="connsiteY128" fmla="*/ 1861531 h 6858000"/>
              <a:gd name="connsiteX129" fmla="*/ 390346 w 1605470"/>
              <a:gd name="connsiteY129" fmla="*/ 1732919 h 6858000"/>
              <a:gd name="connsiteX130" fmla="*/ 362657 w 1605470"/>
              <a:gd name="connsiteY130" fmla="*/ 1663540 h 6858000"/>
              <a:gd name="connsiteX131" fmla="*/ 361783 w 1605470"/>
              <a:gd name="connsiteY131" fmla="*/ 1615777 h 6858000"/>
              <a:gd name="connsiteX132" fmla="*/ 342578 w 1605470"/>
              <a:gd name="connsiteY132" fmla="*/ 1563678 h 6858000"/>
              <a:gd name="connsiteX133" fmla="*/ 355658 w 1605470"/>
              <a:gd name="connsiteY133" fmla="*/ 1519474 h 6858000"/>
              <a:gd name="connsiteX134" fmla="*/ 348400 w 1605470"/>
              <a:gd name="connsiteY134" fmla="*/ 1477995 h 6858000"/>
              <a:gd name="connsiteX135" fmla="*/ 334485 w 1605470"/>
              <a:gd name="connsiteY135" fmla="*/ 1373769 h 6858000"/>
              <a:gd name="connsiteX136" fmla="*/ 342792 w 1605470"/>
              <a:gd name="connsiteY136" fmla="*/ 1307086 h 6858000"/>
              <a:gd name="connsiteX137" fmla="*/ 343980 w 1605470"/>
              <a:gd name="connsiteY137" fmla="*/ 1189033 h 6858000"/>
              <a:gd name="connsiteX138" fmla="*/ 348665 w 1605470"/>
              <a:gd name="connsiteY138" fmla="*/ 1168288 h 6858000"/>
              <a:gd name="connsiteX139" fmla="*/ 340947 w 1605470"/>
              <a:gd name="connsiteY139" fmla="*/ 1142577 h 6858000"/>
              <a:gd name="connsiteX140" fmla="*/ 330253 w 1605470"/>
              <a:gd name="connsiteY140" fmla="*/ 1088484 h 6858000"/>
              <a:gd name="connsiteX141" fmla="*/ 318989 w 1605470"/>
              <a:gd name="connsiteY141" fmla="*/ 1016103 h 6858000"/>
              <a:gd name="connsiteX142" fmla="*/ 320445 w 1605470"/>
              <a:gd name="connsiteY142" fmla="*/ 932283 h 6858000"/>
              <a:gd name="connsiteX143" fmla="*/ 322681 w 1605470"/>
              <a:gd name="connsiteY143" fmla="*/ 915925 h 6858000"/>
              <a:gd name="connsiteX144" fmla="*/ 315310 w 1605470"/>
              <a:gd name="connsiteY144" fmla="*/ 896999 h 6858000"/>
              <a:gd name="connsiteX145" fmla="*/ 284718 w 1605470"/>
              <a:gd name="connsiteY145" fmla="*/ 821517 h 6858000"/>
              <a:gd name="connsiteX146" fmla="*/ 263668 w 1605470"/>
              <a:gd name="connsiteY146" fmla="*/ 751353 h 6858000"/>
              <a:gd name="connsiteX147" fmla="*/ 263226 w 1605470"/>
              <a:gd name="connsiteY147" fmla="*/ 721230 h 6858000"/>
              <a:gd name="connsiteX148" fmla="*/ 248897 w 1605470"/>
              <a:gd name="connsiteY148" fmla="*/ 681659 h 6858000"/>
              <a:gd name="connsiteX149" fmla="*/ 234316 w 1605470"/>
              <a:gd name="connsiteY149" fmla="*/ 635218 h 6858000"/>
              <a:gd name="connsiteX150" fmla="*/ 239327 w 1605470"/>
              <a:gd name="connsiteY150" fmla="*/ 613763 h 6858000"/>
              <a:gd name="connsiteX151" fmla="*/ 225269 w 1605470"/>
              <a:gd name="connsiteY151" fmla="*/ 598582 h 6858000"/>
              <a:gd name="connsiteX152" fmla="*/ 224950 w 1605470"/>
              <a:gd name="connsiteY152" fmla="*/ 576846 h 6858000"/>
              <a:gd name="connsiteX153" fmla="*/ 204576 w 1605470"/>
              <a:gd name="connsiteY153" fmla="*/ 530055 h 6858000"/>
              <a:gd name="connsiteX154" fmla="*/ 219064 w 1605470"/>
              <a:gd name="connsiteY154" fmla="*/ 469651 h 6858000"/>
              <a:gd name="connsiteX155" fmla="*/ 195012 w 1605470"/>
              <a:gd name="connsiteY155" fmla="*/ 448559 h 6858000"/>
              <a:gd name="connsiteX156" fmla="*/ 201434 w 1605470"/>
              <a:gd name="connsiteY156" fmla="*/ 441529 h 6858000"/>
              <a:gd name="connsiteX157" fmla="*/ 200655 w 1605470"/>
              <a:gd name="connsiteY157" fmla="*/ 428927 h 6858000"/>
              <a:gd name="connsiteX158" fmla="*/ 190059 w 1605470"/>
              <a:gd name="connsiteY158" fmla="*/ 430161 h 6858000"/>
              <a:gd name="connsiteX159" fmla="*/ 167079 w 1605470"/>
              <a:gd name="connsiteY159" fmla="*/ 367211 h 6858000"/>
              <a:gd name="connsiteX160" fmla="*/ 124571 w 1605470"/>
              <a:gd name="connsiteY160" fmla="*/ 302178 h 6858000"/>
              <a:gd name="connsiteX161" fmla="*/ 103243 w 1605470"/>
              <a:gd name="connsiteY161" fmla="*/ 211375 h 6858000"/>
              <a:gd name="connsiteX162" fmla="*/ 94571 w 1605470"/>
              <a:gd name="connsiteY162" fmla="*/ 184179 h 6858000"/>
              <a:gd name="connsiteX163" fmla="*/ 13437 w 1605470"/>
              <a:gd name="connsiteY163" fmla="*/ 19287 h 6858000"/>
              <a:gd name="connsiteX164" fmla="*/ 0 w 1605470"/>
              <a:gd name="connsiteY16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49397 w 1605470"/>
              <a:gd name="connsiteY97" fmla="*/ 3307769 h 6858000"/>
              <a:gd name="connsiteX98" fmla="*/ 766960 w 1605470"/>
              <a:gd name="connsiteY98" fmla="*/ 3250522 h 6858000"/>
              <a:gd name="connsiteX99" fmla="*/ 767385 w 1605470"/>
              <a:gd name="connsiteY99" fmla="*/ 3229163 h 6858000"/>
              <a:gd name="connsiteX100" fmla="*/ 769208 w 1605470"/>
              <a:gd name="connsiteY100" fmla="*/ 3217217 h 6858000"/>
              <a:gd name="connsiteX101" fmla="*/ 770350 w 1605470"/>
              <a:gd name="connsiteY101" fmla="*/ 3216125 h 6858000"/>
              <a:gd name="connsiteX102" fmla="*/ 756043 w 1605470"/>
              <a:gd name="connsiteY102" fmla="*/ 3183755 h 6858000"/>
              <a:gd name="connsiteX103" fmla="*/ 756544 w 1605470"/>
              <a:gd name="connsiteY103" fmla="*/ 3178642 h 6858000"/>
              <a:gd name="connsiteX104" fmla="*/ 744144 w 1605470"/>
              <a:gd name="connsiteY104" fmla="*/ 3158586 h 6858000"/>
              <a:gd name="connsiteX105" fmla="*/ 739378 w 1605470"/>
              <a:gd name="connsiteY105" fmla="*/ 3147669 h 6858000"/>
              <a:gd name="connsiteX106" fmla="*/ 734648 w 1605470"/>
              <a:gd name="connsiteY106" fmla="*/ 3145733 h 6858000"/>
              <a:gd name="connsiteX107" fmla="*/ 729329 w 1605470"/>
              <a:gd name="connsiteY107" fmla="*/ 3129034 h 6858000"/>
              <a:gd name="connsiteX108" fmla="*/ 729994 w 1605470"/>
              <a:gd name="connsiteY108" fmla="*/ 3126682 h 6858000"/>
              <a:gd name="connsiteX109" fmla="*/ 720862 w 1605470"/>
              <a:gd name="connsiteY109" fmla="*/ 3114519 h 6858000"/>
              <a:gd name="connsiteX110" fmla="*/ 707471 w 1605470"/>
              <a:gd name="connsiteY110" fmla="*/ 3106272 h 6858000"/>
              <a:gd name="connsiteX111" fmla="*/ 680201 w 1605470"/>
              <a:gd name="connsiteY111" fmla="*/ 2958185 h 6858000"/>
              <a:gd name="connsiteX112" fmla="*/ 622815 w 1605470"/>
              <a:gd name="connsiteY112" fmla="*/ 2762989 h 6858000"/>
              <a:gd name="connsiteX113" fmla="*/ 571733 w 1605470"/>
              <a:gd name="connsiteY113" fmla="*/ 2554718 h 6858000"/>
              <a:gd name="connsiteX114" fmla="*/ 551827 w 1605470"/>
              <a:gd name="connsiteY114" fmla="*/ 2485734 h 6858000"/>
              <a:gd name="connsiteX115" fmla="*/ 542550 w 1605470"/>
              <a:gd name="connsiteY115" fmla="*/ 2447068 h 6858000"/>
              <a:gd name="connsiteX116" fmla="*/ 529511 w 1605470"/>
              <a:gd name="connsiteY116" fmla="*/ 2425819 h 6858000"/>
              <a:gd name="connsiteX117" fmla="*/ 528878 w 1605470"/>
              <a:gd name="connsiteY117" fmla="*/ 2408971 h 6858000"/>
              <a:gd name="connsiteX118" fmla="*/ 535510 w 1605470"/>
              <a:gd name="connsiteY118" fmla="*/ 2402874 h 6858000"/>
              <a:gd name="connsiteX119" fmla="*/ 538122 w 1605470"/>
              <a:gd name="connsiteY119" fmla="*/ 2381443 h 6858000"/>
              <a:gd name="connsiteX120" fmla="*/ 514451 w 1605470"/>
              <a:gd name="connsiteY120" fmla="*/ 2261920 h 6858000"/>
              <a:gd name="connsiteX121" fmla="*/ 504338 w 1605470"/>
              <a:gd name="connsiteY121" fmla="*/ 2195378 h 6858000"/>
              <a:gd name="connsiteX122" fmla="*/ 488555 w 1605470"/>
              <a:gd name="connsiteY122" fmla="*/ 2155135 h 6858000"/>
              <a:gd name="connsiteX123" fmla="*/ 486013 w 1605470"/>
              <a:gd name="connsiteY123" fmla="*/ 2118008 h 6858000"/>
              <a:gd name="connsiteX124" fmla="*/ 487006 w 1605470"/>
              <a:gd name="connsiteY124" fmla="*/ 2050531 h 6858000"/>
              <a:gd name="connsiteX125" fmla="*/ 478812 w 1605470"/>
              <a:gd name="connsiteY125" fmla="*/ 1963269 h 6858000"/>
              <a:gd name="connsiteX126" fmla="*/ 459990 w 1605470"/>
              <a:gd name="connsiteY126" fmla="*/ 1906352 h 6858000"/>
              <a:gd name="connsiteX127" fmla="*/ 436547 w 1605470"/>
              <a:gd name="connsiteY127" fmla="*/ 1861531 h 6858000"/>
              <a:gd name="connsiteX128" fmla="*/ 390346 w 1605470"/>
              <a:gd name="connsiteY128" fmla="*/ 1732919 h 6858000"/>
              <a:gd name="connsiteX129" fmla="*/ 362657 w 1605470"/>
              <a:gd name="connsiteY129" fmla="*/ 1663540 h 6858000"/>
              <a:gd name="connsiteX130" fmla="*/ 361783 w 1605470"/>
              <a:gd name="connsiteY130" fmla="*/ 1615777 h 6858000"/>
              <a:gd name="connsiteX131" fmla="*/ 342578 w 1605470"/>
              <a:gd name="connsiteY131" fmla="*/ 1563678 h 6858000"/>
              <a:gd name="connsiteX132" fmla="*/ 355658 w 1605470"/>
              <a:gd name="connsiteY132" fmla="*/ 1519474 h 6858000"/>
              <a:gd name="connsiteX133" fmla="*/ 348400 w 1605470"/>
              <a:gd name="connsiteY133" fmla="*/ 1477995 h 6858000"/>
              <a:gd name="connsiteX134" fmla="*/ 334485 w 1605470"/>
              <a:gd name="connsiteY134" fmla="*/ 1373769 h 6858000"/>
              <a:gd name="connsiteX135" fmla="*/ 342792 w 1605470"/>
              <a:gd name="connsiteY135" fmla="*/ 1307086 h 6858000"/>
              <a:gd name="connsiteX136" fmla="*/ 343980 w 1605470"/>
              <a:gd name="connsiteY136" fmla="*/ 1189033 h 6858000"/>
              <a:gd name="connsiteX137" fmla="*/ 348665 w 1605470"/>
              <a:gd name="connsiteY137" fmla="*/ 1168288 h 6858000"/>
              <a:gd name="connsiteX138" fmla="*/ 340947 w 1605470"/>
              <a:gd name="connsiteY138" fmla="*/ 1142577 h 6858000"/>
              <a:gd name="connsiteX139" fmla="*/ 330253 w 1605470"/>
              <a:gd name="connsiteY139" fmla="*/ 1088484 h 6858000"/>
              <a:gd name="connsiteX140" fmla="*/ 318989 w 1605470"/>
              <a:gd name="connsiteY140" fmla="*/ 1016103 h 6858000"/>
              <a:gd name="connsiteX141" fmla="*/ 320445 w 1605470"/>
              <a:gd name="connsiteY141" fmla="*/ 932283 h 6858000"/>
              <a:gd name="connsiteX142" fmla="*/ 322681 w 1605470"/>
              <a:gd name="connsiteY142" fmla="*/ 915925 h 6858000"/>
              <a:gd name="connsiteX143" fmla="*/ 315310 w 1605470"/>
              <a:gd name="connsiteY143" fmla="*/ 896999 h 6858000"/>
              <a:gd name="connsiteX144" fmla="*/ 284718 w 1605470"/>
              <a:gd name="connsiteY144" fmla="*/ 821517 h 6858000"/>
              <a:gd name="connsiteX145" fmla="*/ 263668 w 1605470"/>
              <a:gd name="connsiteY145" fmla="*/ 751353 h 6858000"/>
              <a:gd name="connsiteX146" fmla="*/ 263226 w 1605470"/>
              <a:gd name="connsiteY146" fmla="*/ 721230 h 6858000"/>
              <a:gd name="connsiteX147" fmla="*/ 248897 w 1605470"/>
              <a:gd name="connsiteY147" fmla="*/ 681659 h 6858000"/>
              <a:gd name="connsiteX148" fmla="*/ 234316 w 1605470"/>
              <a:gd name="connsiteY148" fmla="*/ 635218 h 6858000"/>
              <a:gd name="connsiteX149" fmla="*/ 239327 w 1605470"/>
              <a:gd name="connsiteY149" fmla="*/ 613763 h 6858000"/>
              <a:gd name="connsiteX150" fmla="*/ 225269 w 1605470"/>
              <a:gd name="connsiteY150" fmla="*/ 598582 h 6858000"/>
              <a:gd name="connsiteX151" fmla="*/ 224950 w 1605470"/>
              <a:gd name="connsiteY151" fmla="*/ 576846 h 6858000"/>
              <a:gd name="connsiteX152" fmla="*/ 204576 w 1605470"/>
              <a:gd name="connsiteY152" fmla="*/ 530055 h 6858000"/>
              <a:gd name="connsiteX153" fmla="*/ 219064 w 1605470"/>
              <a:gd name="connsiteY153" fmla="*/ 469651 h 6858000"/>
              <a:gd name="connsiteX154" fmla="*/ 195012 w 1605470"/>
              <a:gd name="connsiteY154" fmla="*/ 448559 h 6858000"/>
              <a:gd name="connsiteX155" fmla="*/ 201434 w 1605470"/>
              <a:gd name="connsiteY155" fmla="*/ 441529 h 6858000"/>
              <a:gd name="connsiteX156" fmla="*/ 200655 w 1605470"/>
              <a:gd name="connsiteY156" fmla="*/ 428927 h 6858000"/>
              <a:gd name="connsiteX157" fmla="*/ 190059 w 1605470"/>
              <a:gd name="connsiteY157" fmla="*/ 430161 h 6858000"/>
              <a:gd name="connsiteX158" fmla="*/ 167079 w 1605470"/>
              <a:gd name="connsiteY158" fmla="*/ 367211 h 6858000"/>
              <a:gd name="connsiteX159" fmla="*/ 124571 w 1605470"/>
              <a:gd name="connsiteY159" fmla="*/ 302178 h 6858000"/>
              <a:gd name="connsiteX160" fmla="*/ 103243 w 1605470"/>
              <a:gd name="connsiteY160" fmla="*/ 211375 h 6858000"/>
              <a:gd name="connsiteX161" fmla="*/ 94571 w 1605470"/>
              <a:gd name="connsiteY161" fmla="*/ 184179 h 6858000"/>
              <a:gd name="connsiteX162" fmla="*/ 13437 w 1605470"/>
              <a:gd name="connsiteY162" fmla="*/ 19287 h 6858000"/>
              <a:gd name="connsiteX163" fmla="*/ 0 w 1605470"/>
              <a:gd name="connsiteY16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70350 w 1605470"/>
              <a:gd name="connsiteY100" fmla="*/ 3216125 h 6858000"/>
              <a:gd name="connsiteX101" fmla="*/ 756043 w 1605470"/>
              <a:gd name="connsiteY101" fmla="*/ 3183755 h 6858000"/>
              <a:gd name="connsiteX102" fmla="*/ 756544 w 1605470"/>
              <a:gd name="connsiteY102" fmla="*/ 3178642 h 6858000"/>
              <a:gd name="connsiteX103" fmla="*/ 744144 w 1605470"/>
              <a:gd name="connsiteY103" fmla="*/ 3158586 h 6858000"/>
              <a:gd name="connsiteX104" fmla="*/ 739378 w 1605470"/>
              <a:gd name="connsiteY104" fmla="*/ 3147669 h 6858000"/>
              <a:gd name="connsiteX105" fmla="*/ 734648 w 1605470"/>
              <a:gd name="connsiteY105" fmla="*/ 3145733 h 6858000"/>
              <a:gd name="connsiteX106" fmla="*/ 729329 w 1605470"/>
              <a:gd name="connsiteY106" fmla="*/ 3129034 h 6858000"/>
              <a:gd name="connsiteX107" fmla="*/ 729994 w 1605470"/>
              <a:gd name="connsiteY107" fmla="*/ 3126682 h 6858000"/>
              <a:gd name="connsiteX108" fmla="*/ 720862 w 1605470"/>
              <a:gd name="connsiteY108" fmla="*/ 3114519 h 6858000"/>
              <a:gd name="connsiteX109" fmla="*/ 707471 w 1605470"/>
              <a:gd name="connsiteY109" fmla="*/ 3106272 h 6858000"/>
              <a:gd name="connsiteX110" fmla="*/ 680201 w 1605470"/>
              <a:gd name="connsiteY110" fmla="*/ 2958185 h 6858000"/>
              <a:gd name="connsiteX111" fmla="*/ 622815 w 1605470"/>
              <a:gd name="connsiteY111" fmla="*/ 2762989 h 6858000"/>
              <a:gd name="connsiteX112" fmla="*/ 571733 w 1605470"/>
              <a:gd name="connsiteY112" fmla="*/ 2554718 h 6858000"/>
              <a:gd name="connsiteX113" fmla="*/ 551827 w 1605470"/>
              <a:gd name="connsiteY113" fmla="*/ 2485734 h 6858000"/>
              <a:gd name="connsiteX114" fmla="*/ 542550 w 1605470"/>
              <a:gd name="connsiteY114" fmla="*/ 2447068 h 6858000"/>
              <a:gd name="connsiteX115" fmla="*/ 529511 w 1605470"/>
              <a:gd name="connsiteY115" fmla="*/ 2425819 h 6858000"/>
              <a:gd name="connsiteX116" fmla="*/ 528878 w 1605470"/>
              <a:gd name="connsiteY116" fmla="*/ 2408971 h 6858000"/>
              <a:gd name="connsiteX117" fmla="*/ 535510 w 1605470"/>
              <a:gd name="connsiteY117" fmla="*/ 2402874 h 6858000"/>
              <a:gd name="connsiteX118" fmla="*/ 538122 w 1605470"/>
              <a:gd name="connsiteY118" fmla="*/ 2381443 h 6858000"/>
              <a:gd name="connsiteX119" fmla="*/ 514451 w 1605470"/>
              <a:gd name="connsiteY119" fmla="*/ 2261920 h 6858000"/>
              <a:gd name="connsiteX120" fmla="*/ 504338 w 1605470"/>
              <a:gd name="connsiteY120" fmla="*/ 2195378 h 6858000"/>
              <a:gd name="connsiteX121" fmla="*/ 488555 w 1605470"/>
              <a:gd name="connsiteY121" fmla="*/ 2155135 h 6858000"/>
              <a:gd name="connsiteX122" fmla="*/ 486013 w 1605470"/>
              <a:gd name="connsiteY122" fmla="*/ 2118008 h 6858000"/>
              <a:gd name="connsiteX123" fmla="*/ 487006 w 1605470"/>
              <a:gd name="connsiteY123" fmla="*/ 2050531 h 6858000"/>
              <a:gd name="connsiteX124" fmla="*/ 478812 w 1605470"/>
              <a:gd name="connsiteY124" fmla="*/ 1963269 h 6858000"/>
              <a:gd name="connsiteX125" fmla="*/ 459990 w 1605470"/>
              <a:gd name="connsiteY125" fmla="*/ 1906352 h 6858000"/>
              <a:gd name="connsiteX126" fmla="*/ 436547 w 1605470"/>
              <a:gd name="connsiteY126" fmla="*/ 1861531 h 6858000"/>
              <a:gd name="connsiteX127" fmla="*/ 390346 w 1605470"/>
              <a:gd name="connsiteY127" fmla="*/ 1732919 h 6858000"/>
              <a:gd name="connsiteX128" fmla="*/ 362657 w 1605470"/>
              <a:gd name="connsiteY128" fmla="*/ 1663540 h 6858000"/>
              <a:gd name="connsiteX129" fmla="*/ 361783 w 1605470"/>
              <a:gd name="connsiteY129" fmla="*/ 1615777 h 6858000"/>
              <a:gd name="connsiteX130" fmla="*/ 342578 w 1605470"/>
              <a:gd name="connsiteY130" fmla="*/ 1563678 h 6858000"/>
              <a:gd name="connsiteX131" fmla="*/ 355658 w 1605470"/>
              <a:gd name="connsiteY131" fmla="*/ 1519474 h 6858000"/>
              <a:gd name="connsiteX132" fmla="*/ 348400 w 1605470"/>
              <a:gd name="connsiteY132" fmla="*/ 1477995 h 6858000"/>
              <a:gd name="connsiteX133" fmla="*/ 334485 w 1605470"/>
              <a:gd name="connsiteY133" fmla="*/ 1373769 h 6858000"/>
              <a:gd name="connsiteX134" fmla="*/ 342792 w 1605470"/>
              <a:gd name="connsiteY134" fmla="*/ 1307086 h 6858000"/>
              <a:gd name="connsiteX135" fmla="*/ 343980 w 1605470"/>
              <a:gd name="connsiteY135" fmla="*/ 1189033 h 6858000"/>
              <a:gd name="connsiteX136" fmla="*/ 348665 w 1605470"/>
              <a:gd name="connsiteY136" fmla="*/ 1168288 h 6858000"/>
              <a:gd name="connsiteX137" fmla="*/ 340947 w 1605470"/>
              <a:gd name="connsiteY137" fmla="*/ 1142577 h 6858000"/>
              <a:gd name="connsiteX138" fmla="*/ 330253 w 1605470"/>
              <a:gd name="connsiteY138" fmla="*/ 1088484 h 6858000"/>
              <a:gd name="connsiteX139" fmla="*/ 318989 w 1605470"/>
              <a:gd name="connsiteY139" fmla="*/ 1016103 h 6858000"/>
              <a:gd name="connsiteX140" fmla="*/ 320445 w 1605470"/>
              <a:gd name="connsiteY140" fmla="*/ 932283 h 6858000"/>
              <a:gd name="connsiteX141" fmla="*/ 322681 w 1605470"/>
              <a:gd name="connsiteY141" fmla="*/ 915925 h 6858000"/>
              <a:gd name="connsiteX142" fmla="*/ 315310 w 1605470"/>
              <a:gd name="connsiteY142" fmla="*/ 896999 h 6858000"/>
              <a:gd name="connsiteX143" fmla="*/ 284718 w 1605470"/>
              <a:gd name="connsiteY143" fmla="*/ 821517 h 6858000"/>
              <a:gd name="connsiteX144" fmla="*/ 263668 w 1605470"/>
              <a:gd name="connsiteY144" fmla="*/ 751353 h 6858000"/>
              <a:gd name="connsiteX145" fmla="*/ 263226 w 1605470"/>
              <a:gd name="connsiteY145" fmla="*/ 721230 h 6858000"/>
              <a:gd name="connsiteX146" fmla="*/ 248897 w 1605470"/>
              <a:gd name="connsiteY146" fmla="*/ 681659 h 6858000"/>
              <a:gd name="connsiteX147" fmla="*/ 234316 w 1605470"/>
              <a:gd name="connsiteY147" fmla="*/ 635218 h 6858000"/>
              <a:gd name="connsiteX148" fmla="*/ 239327 w 1605470"/>
              <a:gd name="connsiteY148" fmla="*/ 613763 h 6858000"/>
              <a:gd name="connsiteX149" fmla="*/ 225269 w 1605470"/>
              <a:gd name="connsiteY149" fmla="*/ 598582 h 6858000"/>
              <a:gd name="connsiteX150" fmla="*/ 224950 w 1605470"/>
              <a:gd name="connsiteY150" fmla="*/ 576846 h 6858000"/>
              <a:gd name="connsiteX151" fmla="*/ 204576 w 1605470"/>
              <a:gd name="connsiteY151" fmla="*/ 530055 h 6858000"/>
              <a:gd name="connsiteX152" fmla="*/ 219064 w 1605470"/>
              <a:gd name="connsiteY152" fmla="*/ 469651 h 6858000"/>
              <a:gd name="connsiteX153" fmla="*/ 195012 w 1605470"/>
              <a:gd name="connsiteY153" fmla="*/ 448559 h 6858000"/>
              <a:gd name="connsiteX154" fmla="*/ 201434 w 1605470"/>
              <a:gd name="connsiteY154" fmla="*/ 441529 h 6858000"/>
              <a:gd name="connsiteX155" fmla="*/ 200655 w 1605470"/>
              <a:gd name="connsiteY155" fmla="*/ 428927 h 6858000"/>
              <a:gd name="connsiteX156" fmla="*/ 190059 w 1605470"/>
              <a:gd name="connsiteY156" fmla="*/ 430161 h 6858000"/>
              <a:gd name="connsiteX157" fmla="*/ 167079 w 1605470"/>
              <a:gd name="connsiteY157" fmla="*/ 367211 h 6858000"/>
              <a:gd name="connsiteX158" fmla="*/ 124571 w 1605470"/>
              <a:gd name="connsiteY158" fmla="*/ 302178 h 6858000"/>
              <a:gd name="connsiteX159" fmla="*/ 103243 w 1605470"/>
              <a:gd name="connsiteY159" fmla="*/ 211375 h 6858000"/>
              <a:gd name="connsiteX160" fmla="*/ 94571 w 1605470"/>
              <a:gd name="connsiteY160" fmla="*/ 184179 h 6858000"/>
              <a:gd name="connsiteX161" fmla="*/ 13437 w 1605470"/>
              <a:gd name="connsiteY161" fmla="*/ 19287 h 6858000"/>
              <a:gd name="connsiteX162" fmla="*/ 0 w 1605470"/>
              <a:gd name="connsiteY16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70350 w 1605470"/>
              <a:gd name="connsiteY100" fmla="*/ 3216125 h 6858000"/>
              <a:gd name="connsiteX101" fmla="*/ 756043 w 1605470"/>
              <a:gd name="connsiteY101" fmla="*/ 3183755 h 6858000"/>
              <a:gd name="connsiteX102" fmla="*/ 756544 w 1605470"/>
              <a:gd name="connsiteY102" fmla="*/ 3178642 h 6858000"/>
              <a:gd name="connsiteX103" fmla="*/ 744144 w 1605470"/>
              <a:gd name="connsiteY103" fmla="*/ 3158586 h 6858000"/>
              <a:gd name="connsiteX104" fmla="*/ 739378 w 1605470"/>
              <a:gd name="connsiteY104" fmla="*/ 3147669 h 6858000"/>
              <a:gd name="connsiteX105" fmla="*/ 734648 w 1605470"/>
              <a:gd name="connsiteY105" fmla="*/ 3145733 h 6858000"/>
              <a:gd name="connsiteX106" fmla="*/ 729329 w 1605470"/>
              <a:gd name="connsiteY106" fmla="*/ 3129034 h 6858000"/>
              <a:gd name="connsiteX107" fmla="*/ 729994 w 1605470"/>
              <a:gd name="connsiteY107" fmla="*/ 3126682 h 6858000"/>
              <a:gd name="connsiteX108" fmla="*/ 720862 w 1605470"/>
              <a:gd name="connsiteY108" fmla="*/ 3114519 h 6858000"/>
              <a:gd name="connsiteX109" fmla="*/ 707471 w 1605470"/>
              <a:gd name="connsiteY109" fmla="*/ 3106272 h 6858000"/>
              <a:gd name="connsiteX110" fmla="*/ 680201 w 1605470"/>
              <a:gd name="connsiteY110" fmla="*/ 2958185 h 6858000"/>
              <a:gd name="connsiteX111" fmla="*/ 622815 w 1605470"/>
              <a:gd name="connsiteY111" fmla="*/ 2762989 h 6858000"/>
              <a:gd name="connsiteX112" fmla="*/ 571733 w 1605470"/>
              <a:gd name="connsiteY112" fmla="*/ 2554718 h 6858000"/>
              <a:gd name="connsiteX113" fmla="*/ 551827 w 1605470"/>
              <a:gd name="connsiteY113" fmla="*/ 2485734 h 6858000"/>
              <a:gd name="connsiteX114" fmla="*/ 542550 w 1605470"/>
              <a:gd name="connsiteY114" fmla="*/ 2447068 h 6858000"/>
              <a:gd name="connsiteX115" fmla="*/ 529511 w 1605470"/>
              <a:gd name="connsiteY115" fmla="*/ 2425819 h 6858000"/>
              <a:gd name="connsiteX116" fmla="*/ 535510 w 1605470"/>
              <a:gd name="connsiteY116" fmla="*/ 2402874 h 6858000"/>
              <a:gd name="connsiteX117" fmla="*/ 538122 w 1605470"/>
              <a:gd name="connsiteY117" fmla="*/ 2381443 h 6858000"/>
              <a:gd name="connsiteX118" fmla="*/ 514451 w 1605470"/>
              <a:gd name="connsiteY118" fmla="*/ 2261920 h 6858000"/>
              <a:gd name="connsiteX119" fmla="*/ 504338 w 1605470"/>
              <a:gd name="connsiteY119" fmla="*/ 2195378 h 6858000"/>
              <a:gd name="connsiteX120" fmla="*/ 488555 w 1605470"/>
              <a:gd name="connsiteY120" fmla="*/ 2155135 h 6858000"/>
              <a:gd name="connsiteX121" fmla="*/ 486013 w 1605470"/>
              <a:gd name="connsiteY121" fmla="*/ 2118008 h 6858000"/>
              <a:gd name="connsiteX122" fmla="*/ 487006 w 1605470"/>
              <a:gd name="connsiteY122" fmla="*/ 2050531 h 6858000"/>
              <a:gd name="connsiteX123" fmla="*/ 478812 w 1605470"/>
              <a:gd name="connsiteY123" fmla="*/ 1963269 h 6858000"/>
              <a:gd name="connsiteX124" fmla="*/ 459990 w 1605470"/>
              <a:gd name="connsiteY124" fmla="*/ 1906352 h 6858000"/>
              <a:gd name="connsiteX125" fmla="*/ 436547 w 1605470"/>
              <a:gd name="connsiteY125" fmla="*/ 1861531 h 6858000"/>
              <a:gd name="connsiteX126" fmla="*/ 390346 w 1605470"/>
              <a:gd name="connsiteY126" fmla="*/ 1732919 h 6858000"/>
              <a:gd name="connsiteX127" fmla="*/ 362657 w 1605470"/>
              <a:gd name="connsiteY127" fmla="*/ 1663540 h 6858000"/>
              <a:gd name="connsiteX128" fmla="*/ 361783 w 1605470"/>
              <a:gd name="connsiteY128" fmla="*/ 1615777 h 6858000"/>
              <a:gd name="connsiteX129" fmla="*/ 342578 w 1605470"/>
              <a:gd name="connsiteY129" fmla="*/ 1563678 h 6858000"/>
              <a:gd name="connsiteX130" fmla="*/ 355658 w 1605470"/>
              <a:gd name="connsiteY130" fmla="*/ 1519474 h 6858000"/>
              <a:gd name="connsiteX131" fmla="*/ 348400 w 1605470"/>
              <a:gd name="connsiteY131" fmla="*/ 1477995 h 6858000"/>
              <a:gd name="connsiteX132" fmla="*/ 334485 w 1605470"/>
              <a:gd name="connsiteY132" fmla="*/ 1373769 h 6858000"/>
              <a:gd name="connsiteX133" fmla="*/ 342792 w 1605470"/>
              <a:gd name="connsiteY133" fmla="*/ 1307086 h 6858000"/>
              <a:gd name="connsiteX134" fmla="*/ 343980 w 1605470"/>
              <a:gd name="connsiteY134" fmla="*/ 1189033 h 6858000"/>
              <a:gd name="connsiteX135" fmla="*/ 348665 w 1605470"/>
              <a:gd name="connsiteY135" fmla="*/ 1168288 h 6858000"/>
              <a:gd name="connsiteX136" fmla="*/ 340947 w 1605470"/>
              <a:gd name="connsiteY136" fmla="*/ 1142577 h 6858000"/>
              <a:gd name="connsiteX137" fmla="*/ 330253 w 1605470"/>
              <a:gd name="connsiteY137" fmla="*/ 1088484 h 6858000"/>
              <a:gd name="connsiteX138" fmla="*/ 318989 w 1605470"/>
              <a:gd name="connsiteY138" fmla="*/ 1016103 h 6858000"/>
              <a:gd name="connsiteX139" fmla="*/ 320445 w 1605470"/>
              <a:gd name="connsiteY139" fmla="*/ 932283 h 6858000"/>
              <a:gd name="connsiteX140" fmla="*/ 322681 w 1605470"/>
              <a:gd name="connsiteY140" fmla="*/ 915925 h 6858000"/>
              <a:gd name="connsiteX141" fmla="*/ 315310 w 1605470"/>
              <a:gd name="connsiteY141" fmla="*/ 896999 h 6858000"/>
              <a:gd name="connsiteX142" fmla="*/ 284718 w 1605470"/>
              <a:gd name="connsiteY142" fmla="*/ 821517 h 6858000"/>
              <a:gd name="connsiteX143" fmla="*/ 263668 w 1605470"/>
              <a:gd name="connsiteY143" fmla="*/ 751353 h 6858000"/>
              <a:gd name="connsiteX144" fmla="*/ 263226 w 1605470"/>
              <a:gd name="connsiteY144" fmla="*/ 721230 h 6858000"/>
              <a:gd name="connsiteX145" fmla="*/ 248897 w 1605470"/>
              <a:gd name="connsiteY145" fmla="*/ 681659 h 6858000"/>
              <a:gd name="connsiteX146" fmla="*/ 234316 w 1605470"/>
              <a:gd name="connsiteY146" fmla="*/ 635218 h 6858000"/>
              <a:gd name="connsiteX147" fmla="*/ 239327 w 1605470"/>
              <a:gd name="connsiteY147" fmla="*/ 613763 h 6858000"/>
              <a:gd name="connsiteX148" fmla="*/ 225269 w 1605470"/>
              <a:gd name="connsiteY148" fmla="*/ 598582 h 6858000"/>
              <a:gd name="connsiteX149" fmla="*/ 224950 w 1605470"/>
              <a:gd name="connsiteY149" fmla="*/ 576846 h 6858000"/>
              <a:gd name="connsiteX150" fmla="*/ 204576 w 1605470"/>
              <a:gd name="connsiteY150" fmla="*/ 530055 h 6858000"/>
              <a:gd name="connsiteX151" fmla="*/ 219064 w 1605470"/>
              <a:gd name="connsiteY151" fmla="*/ 469651 h 6858000"/>
              <a:gd name="connsiteX152" fmla="*/ 195012 w 1605470"/>
              <a:gd name="connsiteY152" fmla="*/ 448559 h 6858000"/>
              <a:gd name="connsiteX153" fmla="*/ 201434 w 1605470"/>
              <a:gd name="connsiteY153" fmla="*/ 441529 h 6858000"/>
              <a:gd name="connsiteX154" fmla="*/ 200655 w 1605470"/>
              <a:gd name="connsiteY154" fmla="*/ 428927 h 6858000"/>
              <a:gd name="connsiteX155" fmla="*/ 190059 w 1605470"/>
              <a:gd name="connsiteY155" fmla="*/ 430161 h 6858000"/>
              <a:gd name="connsiteX156" fmla="*/ 167079 w 1605470"/>
              <a:gd name="connsiteY156" fmla="*/ 367211 h 6858000"/>
              <a:gd name="connsiteX157" fmla="*/ 124571 w 1605470"/>
              <a:gd name="connsiteY157" fmla="*/ 302178 h 6858000"/>
              <a:gd name="connsiteX158" fmla="*/ 103243 w 1605470"/>
              <a:gd name="connsiteY158" fmla="*/ 211375 h 6858000"/>
              <a:gd name="connsiteX159" fmla="*/ 94571 w 1605470"/>
              <a:gd name="connsiteY159" fmla="*/ 184179 h 6858000"/>
              <a:gd name="connsiteX160" fmla="*/ 13437 w 1605470"/>
              <a:gd name="connsiteY160" fmla="*/ 19287 h 6858000"/>
              <a:gd name="connsiteX161" fmla="*/ 0 w 1605470"/>
              <a:gd name="connsiteY16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39378 w 1605470"/>
              <a:gd name="connsiteY103" fmla="*/ 3147669 h 6858000"/>
              <a:gd name="connsiteX104" fmla="*/ 734648 w 1605470"/>
              <a:gd name="connsiteY104" fmla="*/ 3145733 h 6858000"/>
              <a:gd name="connsiteX105" fmla="*/ 729329 w 1605470"/>
              <a:gd name="connsiteY105" fmla="*/ 3129034 h 6858000"/>
              <a:gd name="connsiteX106" fmla="*/ 729994 w 1605470"/>
              <a:gd name="connsiteY106" fmla="*/ 3126682 h 6858000"/>
              <a:gd name="connsiteX107" fmla="*/ 720862 w 1605470"/>
              <a:gd name="connsiteY107" fmla="*/ 3114519 h 6858000"/>
              <a:gd name="connsiteX108" fmla="*/ 707471 w 1605470"/>
              <a:gd name="connsiteY108" fmla="*/ 3106272 h 6858000"/>
              <a:gd name="connsiteX109" fmla="*/ 680201 w 1605470"/>
              <a:gd name="connsiteY109" fmla="*/ 2958185 h 6858000"/>
              <a:gd name="connsiteX110" fmla="*/ 622815 w 1605470"/>
              <a:gd name="connsiteY110" fmla="*/ 2762989 h 6858000"/>
              <a:gd name="connsiteX111" fmla="*/ 571733 w 1605470"/>
              <a:gd name="connsiteY111" fmla="*/ 2554718 h 6858000"/>
              <a:gd name="connsiteX112" fmla="*/ 551827 w 1605470"/>
              <a:gd name="connsiteY112" fmla="*/ 2485734 h 6858000"/>
              <a:gd name="connsiteX113" fmla="*/ 542550 w 1605470"/>
              <a:gd name="connsiteY113" fmla="*/ 2447068 h 6858000"/>
              <a:gd name="connsiteX114" fmla="*/ 529511 w 1605470"/>
              <a:gd name="connsiteY114" fmla="*/ 2425819 h 6858000"/>
              <a:gd name="connsiteX115" fmla="*/ 535510 w 1605470"/>
              <a:gd name="connsiteY115" fmla="*/ 2402874 h 6858000"/>
              <a:gd name="connsiteX116" fmla="*/ 538122 w 1605470"/>
              <a:gd name="connsiteY116" fmla="*/ 2381443 h 6858000"/>
              <a:gd name="connsiteX117" fmla="*/ 514451 w 1605470"/>
              <a:gd name="connsiteY117" fmla="*/ 2261920 h 6858000"/>
              <a:gd name="connsiteX118" fmla="*/ 504338 w 1605470"/>
              <a:gd name="connsiteY118" fmla="*/ 2195378 h 6858000"/>
              <a:gd name="connsiteX119" fmla="*/ 488555 w 1605470"/>
              <a:gd name="connsiteY119" fmla="*/ 2155135 h 6858000"/>
              <a:gd name="connsiteX120" fmla="*/ 486013 w 1605470"/>
              <a:gd name="connsiteY120" fmla="*/ 2118008 h 6858000"/>
              <a:gd name="connsiteX121" fmla="*/ 487006 w 1605470"/>
              <a:gd name="connsiteY121" fmla="*/ 2050531 h 6858000"/>
              <a:gd name="connsiteX122" fmla="*/ 478812 w 1605470"/>
              <a:gd name="connsiteY122" fmla="*/ 1963269 h 6858000"/>
              <a:gd name="connsiteX123" fmla="*/ 459990 w 1605470"/>
              <a:gd name="connsiteY123" fmla="*/ 1906352 h 6858000"/>
              <a:gd name="connsiteX124" fmla="*/ 436547 w 1605470"/>
              <a:gd name="connsiteY124" fmla="*/ 1861531 h 6858000"/>
              <a:gd name="connsiteX125" fmla="*/ 390346 w 1605470"/>
              <a:gd name="connsiteY125" fmla="*/ 1732919 h 6858000"/>
              <a:gd name="connsiteX126" fmla="*/ 362657 w 1605470"/>
              <a:gd name="connsiteY126" fmla="*/ 1663540 h 6858000"/>
              <a:gd name="connsiteX127" fmla="*/ 361783 w 1605470"/>
              <a:gd name="connsiteY127" fmla="*/ 1615777 h 6858000"/>
              <a:gd name="connsiteX128" fmla="*/ 342578 w 1605470"/>
              <a:gd name="connsiteY128" fmla="*/ 1563678 h 6858000"/>
              <a:gd name="connsiteX129" fmla="*/ 355658 w 1605470"/>
              <a:gd name="connsiteY129" fmla="*/ 1519474 h 6858000"/>
              <a:gd name="connsiteX130" fmla="*/ 348400 w 1605470"/>
              <a:gd name="connsiteY130" fmla="*/ 1477995 h 6858000"/>
              <a:gd name="connsiteX131" fmla="*/ 334485 w 1605470"/>
              <a:gd name="connsiteY131" fmla="*/ 1373769 h 6858000"/>
              <a:gd name="connsiteX132" fmla="*/ 342792 w 1605470"/>
              <a:gd name="connsiteY132" fmla="*/ 1307086 h 6858000"/>
              <a:gd name="connsiteX133" fmla="*/ 343980 w 1605470"/>
              <a:gd name="connsiteY133" fmla="*/ 1189033 h 6858000"/>
              <a:gd name="connsiteX134" fmla="*/ 348665 w 1605470"/>
              <a:gd name="connsiteY134" fmla="*/ 1168288 h 6858000"/>
              <a:gd name="connsiteX135" fmla="*/ 340947 w 1605470"/>
              <a:gd name="connsiteY135" fmla="*/ 1142577 h 6858000"/>
              <a:gd name="connsiteX136" fmla="*/ 330253 w 1605470"/>
              <a:gd name="connsiteY136" fmla="*/ 1088484 h 6858000"/>
              <a:gd name="connsiteX137" fmla="*/ 318989 w 1605470"/>
              <a:gd name="connsiteY137" fmla="*/ 1016103 h 6858000"/>
              <a:gd name="connsiteX138" fmla="*/ 320445 w 1605470"/>
              <a:gd name="connsiteY138" fmla="*/ 932283 h 6858000"/>
              <a:gd name="connsiteX139" fmla="*/ 322681 w 1605470"/>
              <a:gd name="connsiteY139" fmla="*/ 915925 h 6858000"/>
              <a:gd name="connsiteX140" fmla="*/ 315310 w 1605470"/>
              <a:gd name="connsiteY140" fmla="*/ 896999 h 6858000"/>
              <a:gd name="connsiteX141" fmla="*/ 284718 w 1605470"/>
              <a:gd name="connsiteY141" fmla="*/ 821517 h 6858000"/>
              <a:gd name="connsiteX142" fmla="*/ 263668 w 1605470"/>
              <a:gd name="connsiteY142" fmla="*/ 751353 h 6858000"/>
              <a:gd name="connsiteX143" fmla="*/ 263226 w 1605470"/>
              <a:gd name="connsiteY143" fmla="*/ 721230 h 6858000"/>
              <a:gd name="connsiteX144" fmla="*/ 248897 w 1605470"/>
              <a:gd name="connsiteY144" fmla="*/ 681659 h 6858000"/>
              <a:gd name="connsiteX145" fmla="*/ 234316 w 1605470"/>
              <a:gd name="connsiteY145" fmla="*/ 635218 h 6858000"/>
              <a:gd name="connsiteX146" fmla="*/ 239327 w 1605470"/>
              <a:gd name="connsiteY146" fmla="*/ 613763 h 6858000"/>
              <a:gd name="connsiteX147" fmla="*/ 225269 w 1605470"/>
              <a:gd name="connsiteY147" fmla="*/ 598582 h 6858000"/>
              <a:gd name="connsiteX148" fmla="*/ 224950 w 1605470"/>
              <a:gd name="connsiteY148" fmla="*/ 576846 h 6858000"/>
              <a:gd name="connsiteX149" fmla="*/ 204576 w 1605470"/>
              <a:gd name="connsiteY149" fmla="*/ 530055 h 6858000"/>
              <a:gd name="connsiteX150" fmla="*/ 219064 w 1605470"/>
              <a:gd name="connsiteY150" fmla="*/ 469651 h 6858000"/>
              <a:gd name="connsiteX151" fmla="*/ 195012 w 1605470"/>
              <a:gd name="connsiteY151" fmla="*/ 448559 h 6858000"/>
              <a:gd name="connsiteX152" fmla="*/ 201434 w 1605470"/>
              <a:gd name="connsiteY152" fmla="*/ 441529 h 6858000"/>
              <a:gd name="connsiteX153" fmla="*/ 200655 w 1605470"/>
              <a:gd name="connsiteY153" fmla="*/ 428927 h 6858000"/>
              <a:gd name="connsiteX154" fmla="*/ 190059 w 1605470"/>
              <a:gd name="connsiteY154" fmla="*/ 430161 h 6858000"/>
              <a:gd name="connsiteX155" fmla="*/ 167079 w 1605470"/>
              <a:gd name="connsiteY155" fmla="*/ 367211 h 6858000"/>
              <a:gd name="connsiteX156" fmla="*/ 124571 w 1605470"/>
              <a:gd name="connsiteY156" fmla="*/ 302178 h 6858000"/>
              <a:gd name="connsiteX157" fmla="*/ 103243 w 1605470"/>
              <a:gd name="connsiteY157" fmla="*/ 211375 h 6858000"/>
              <a:gd name="connsiteX158" fmla="*/ 94571 w 1605470"/>
              <a:gd name="connsiteY158" fmla="*/ 184179 h 6858000"/>
              <a:gd name="connsiteX159" fmla="*/ 13437 w 1605470"/>
              <a:gd name="connsiteY159" fmla="*/ 19287 h 6858000"/>
              <a:gd name="connsiteX160" fmla="*/ 0 w 1605470"/>
              <a:gd name="connsiteY16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39378 w 1605470"/>
              <a:gd name="connsiteY103" fmla="*/ 3147669 h 6858000"/>
              <a:gd name="connsiteX104" fmla="*/ 729329 w 1605470"/>
              <a:gd name="connsiteY104" fmla="*/ 3129034 h 6858000"/>
              <a:gd name="connsiteX105" fmla="*/ 729994 w 1605470"/>
              <a:gd name="connsiteY105" fmla="*/ 3126682 h 6858000"/>
              <a:gd name="connsiteX106" fmla="*/ 720862 w 1605470"/>
              <a:gd name="connsiteY106" fmla="*/ 3114519 h 6858000"/>
              <a:gd name="connsiteX107" fmla="*/ 707471 w 1605470"/>
              <a:gd name="connsiteY107" fmla="*/ 3106272 h 6858000"/>
              <a:gd name="connsiteX108" fmla="*/ 680201 w 1605470"/>
              <a:gd name="connsiteY108" fmla="*/ 2958185 h 6858000"/>
              <a:gd name="connsiteX109" fmla="*/ 622815 w 1605470"/>
              <a:gd name="connsiteY109" fmla="*/ 2762989 h 6858000"/>
              <a:gd name="connsiteX110" fmla="*/ 571733 w 1605470"/>
              <a:gd name="connsiteY110" fmla="*/ 2554718 h 6858000"/>
              <a:gd name="connsiteX111" fmla="*/ 551827 w 1605470"/>
              <a:gd name="connsiteY111" fmla="*/ 2485734 h 6858000"/>
              <a:gd name="connsiteX112" fmla="*/ 542550 w 1605470"/>
              <a:gd name="connsiteY112" fmla="*/ 2447068 h 6858000"/>
              <a:gd name="connsiteX113" fmla="*/ 529511 w 1605470"/>
              <a:gd name="connsiteY113" fmla="*/ 2425819 h 6858000"/>
              <a:gd name="connsiteX114" fmla="*/ 535510 w 1605470"/>
              <a:gd name="connsiteY114" fmla="*/ 2402874 h 6858000"/>
              <a:gd name="connsiteX115" fmla="*/ 538122 w 1605470"/>
              <a:gd name="connsiteY115" fmla="*/ 2381443 h 6858000"/>
              <a:gd name="connsiteX116" fmla="*/ 514451 w 1605470"/>
              <a:gd name="connsiteY116" fmla="*/ 2261920 h 6858000"/>
              <a:gd name="connsiteX117" fmla="*/ 504338 w 1605470"/>
              <a:gd name="connsiteY117" fmla="*/ 2195378 h 6858000"/>
              <a:gd name="connsiteX118" fmla="*/ 488555 w 1605470"/>
              <a:gd name="connsiteY118" fmla="*/ 2155135 h 6858000"/>
              <a:gd name="connsiteX119" fmla="*/ 486013 w 1605470"/>
              <a:gd name="connsiteY119" fmla="*/ 2118008 h 6858000"/>
              <a:gd name="connsiteX120" fmla="*/ 487006 w 1605470"/>
              <a:gd name="connsiteY120" fmla="*/ 2050531 h 6858000"/>
              <a:gd name="connsiteX121" fmla="*/ 478812 w 1605470"/>
              <a:gd name="connsiteY121" fmla="*/ 1963269 h 6858000"/>
              <a:gd name="connsiteX122" fmla="*/ 459990 w 1605470"/>
              <a:gd name="connsiteY122" fmla="*/ 1906352 h 6858000"/>
              <a:gd name="connsiteX123" fmla="*/ 436547 w 1605470"/>
              <a:gd name="connsiteY123" fmla="*/ 1861531 h 6858000"/>
              <a:gd name="connsiteX124" fmla="*/ 390346 w 1605470"/>
              <a:gd name="connsiteY124" fmla="*/ 1732919 h 6858000"/>
              <a:gd name="connsiteX125" fmla="*/ 362657 w 1605470"/>
              <a:gd name="connsiteY125" fmla="*/ 1663540 h 6858000"/>
              <a:gd name="connsiteX126" fmla="*/ 361783 w 1605470"/>
              <a:gd name="connsiteY126" fmla="*/ 1615777 h 6858000"/>
              <a:gd name="connsiteX127" fmla="*/ 342578 w 1605470"/>
              <a:gd name="connsiteY127" fmla="*/ 1563678 h 6858000"/>
              <a:gd name="connsiteX128" fmla="*/ 355658 w 1605470"/>
              <a:gd name="connsiteY128" fmla="*/ 1519474 h 6858000"/>
              <a:gd name="connsiteX129" fmla="*/ 348400 w 1605470"/>
              <a:gd name="connsiteY129" fmla="*/ 1477995 h 6858000"/>
              <a:gd name="connsiteX130" fmla="*/ 334485 w 1605470"/>
              <a:gd name="connsiteY130" fmla="*/ 1373769 h 6858000"/>
              <a:gd name="connsiteX131" fmla="*/ 342792 w 1605470"/>
              <a:gd name="connsiteY131" fmla="*/ 1307086 h 6858000"/>
              <a:gd name="connsiteX132" fmla="*/ 343980 w 1605470"/>
              <a:gd name="connsiteY132" fmla="*/ 1189033 h 6858000"/>
              <a:gd name="connsiteX133" fmla="*/ 348665 w 1605470"/>
              <a:gd name="connsiteY133" fmla="*/ 1168288 h 6858000"/>
              <a:gd name="connsiteX134" fmla="*/ 340947 w 1605470"/>
              <a:gd name="connsiteY134" fmla="*/ 1142577 h 6858000"/>
              <a:gd name="connsiteX135" fmla="*/ 330253 w 1605470"/>
              <a:gd name="connsiteY135" fmla="*/ 1088484 h 6858000"/>
              <a:gd name="connsiteX136" fmla="*/ 318989 w 1605470"/>
              <a:gd name="connsiteY136" fmla="*/ 1016103 h 6858000"/>
              <a:gd name="connsiteX137" fmla="*/ 320445 w 1605470"/>
              <a:gd name="connsiteY137" fmla="*/ 932283 h 6858000"/>
              <a:gd name="connsiteX138" fmla="*/ 322681 w 1605470"/>
              <a:gd name="connsiteY138" fmla="*/ 915925 h 6858000"/>
              <a:gd name="connsiteX139" fmla="*/ 315310 w 1605470"/>
              <a:gd name="connsiteY139" fmla="*/ 896999 h 6858000"/>
              <a:gd name="connsiteX140" fmla="*/ 284718 w 1605470"/>
              <a:gd name="connsiteY140" fmla="*/ 821517 h 6858000"/>
              <a:gd name="connsiteX141" fmla="*/ 263668 w 1605470"/>
              <a:gd name="connsiteY141" fmla="*/ 751353 h 6858000"/>
              <a:gd name="connsiteX142" fmla="*/ 263226 w 1605470"/>
              <a:gd name="connsiteY142" fmla="*/ 721230 h 6858000"/>
              <a:gd name="connsiteX143" fmla="*/ 248897 w 1605470"/>
              <a:gd name="connsiteY143" fmla="*/ 681659 h 6858000"/>
              <a:gd name="connsiteX144" fmla="*/ 234316 w 1605470"/>
              <a:gd name="connsiteY144" fmla="*/ 635218 h 6858000"/>
              <a:gd name="connsiteX145" fmla="*/ 239327 w 1605470"/>
              <a:gd name="connsiteY145" fmla="*/ 613763 h 6858000"/>
              <a:gd name="connsiteX146" fmla="*/ 225269 w 1605470"/>
              <a:gd name="connsiteY146" fmla="*/ 598582 h 6858000"/>
              <a:gd name="connsiteX147" fmla="*/ 224950 w 1605470"/>
              <a:gd name="connsiteY147" fmla="*/ 576846 h 6858000"/>
              <a:gd name="connsiteX148" fmla="*/ 204576 w 1605470"/>
              <a:gd name="connsiteY148" fmla="*/ 530055 h 6858000"/>
              <a:gd name="connsiteX149" fmla="*/ 219064 w 1605470"/>
              <a:gd name="connsiteY149" fmla="*/ 469651 h 6858000"/>
              <a:gd name="connsiteX150" fmla="*/ 195012 w 1605470"/>
              <a:gd name="connsiteY150" fmla="*/ 448559 h 6858000"/>
              <a:gd name="connsiteX151" fmla="*/ 201434 w 1605470"/>
              <a:gd name="connsiteY151" fmla="*/ 441529 h 6858000"/>
              <a:gd name="connsiteX152" fmla="*/ 200655 w 1605470"/>
              <a:gd name="connsiteY152" fmla="*/ 428927 h 6858000"/>
              <a:gd name="connsiteX153" fmla="*/ 190059 w 1605470"/>
              <a:gd name="connsiteY153" fmla="*/ 430161 h 6858000"/>
              <a:gd name="connsiteX154" fmla="*/ 167079 w 1605470"/>
              <a:gd name="connsiteY154" fmla="*/ 367211 h 6858000"/>
              <a:gd name="connsiteX155" fmla="*/ 124571 w 1605470"/>
              <a:gd name="connsiteY155" fmla="*/ 302178 h 6858000"/>
              <a:gd name="connsiteX156" fmla="*/ 103243 w 1605470"/>
              <a:gd name="connsiteY156" fmla="*/ 211375 h 6858000"/>
              <a:gd name="connsiteX157" fmla="*/ 94571 w 1605470"/>
              <a:gd name="connsiteY157" fmla="*/ 184179 h 6858000"/>
              <a:gd name="connsiteX158" fmla="*/ 13437 w 1605470"/>
              <a:gd name="connsiteY158" fmla="*/ 19287 h 6858000"/>
              <a:gd name="connsiteX159" fmla="*/ 0 w 1605470"/>
              <a:gd name="connsiteY15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29329 w 1605470"/>
              <a:gd name="connsiteY103" fmla="*/ 3129034 h 6858000"/>
              <a:gd name="connsiteX104" fmla="*/ 729994 w 1605470"/>
              <a:gd name="connsiteY104" fmla="*/ 3126682 h 6858000"/>
              <a:gd name="connsiteX105" fmla="*/ 720862 w 1605470"/>
              <a:gd name="connsiteY105" fmla="*/ 3114519 h 6858000"/>
              <a:gd name="connsiteX106" fmla="*/ 707471 w 1605470"/>
              <a:gd name="connsiteY106" fmla="*/ 3106272 h 6858000"/>
              <a:gd name="connsiteX107" fmla="*/ 680201 w 1605470"/>
              <a:gd name="connsiteY107" fmla="*/ 2958185 h 6858000"/>
              <a:gd name="connsiteX108" fmla="*/ 622815 w 1605470"/>
              <a:gd name="connsiteY108" fmla="*/ 2762989 h 6858000"/>
              <a:gd name="connsiteX109" fmla="*/ 571733 w 1605470"/>
              <a:gd name="connsiteY109" fmla="*/ 2554718 h 6858000"/>
              <a:gd name="connsiteX110" fmla="*/ 551827 w 1605470"/>
              <a:gd name="connsiteY110" fmla="*/ 2485734 h 6858000"/>
              <a:gd name="connsiteX111" fmla="*/ 542550 w 1605470"/>
              <a:gd name="connsiteY111" fmla="*/ 2447068 h 6858000"/>
              <a:gd name="connsiteX112" fmla="*/ 529511 w 1605470"/>
              <a:gd name="connsiteY112" fmla="*/ 2425819 h 6858000"/>
              <a:gd name="connsiteX113" fmla="*/ 535510 w 1605470"/>
              <a:gd name="connsiteY113" fmla="*/ 2402874 h 6858000"/>
              <a:gd name="connsiteX114" fmla="*/ 538122 w 1605470"/>
              <a:gd name="connsiteY114" fmla="*/ 2381443 h 6858000"/>
              <a:gd name="connsiteX115" fmla="*/ 514451 w 1605470"/>
              <a:gd name="connsiteY115" fmla="*/ 2261920 h 6858000"/>
              <a:gd name="connsiteX116" fmla="*/ 504338 w 1605470"/>
              <a:gd name="connsiteY116" fmla="*/ 2195378 h 6858000"/>
              <a:gd name="connsiteX117" fmla="*/ 488555 w 1605470"/>
              <a:gd name="connsiteY117" fmla="*/ 2155135 h 6858000"/>
              <a:gd name="connsiteX118" fmla="*/ 486013 w 1605470"/>
              <a:gd name="connsiteY118" fmla="*/ 2118008 h 6858000"/>
              <a:gd name="connsiteX119" fmla="*/ 487006 w 1605470"/>
              <a:gd name="connsiteY119" fmla="*/ 2050531 h 6858000"/>
              <a:gd name="connsiteX120" fmla="*/ 478812 w 1605470"/>
              <a:gd name="connsiteY120" fmla="*/ 1963269 h 6858000"/>
              <a:gd name="connsiteX121" fmla="*/ 459990 w 1605470"/>
              <a:gd name="connsiteY121" fmla="*/ 1906352 h 6858000"/>
              <a:gd name="connsiteX122" fmla="*/ 436547 w 1605470"/>
              <a:gd name="connsiteY122" fmla="*/ 1861531 h 6858000"/>
              <a:gd name="connsiteX123" fmla="*/ 390346 w 1605470"/>
              <a:gd name="connsiteY123" fmla="*/ 1732919 h 6858000"/>
              <a:gd name="connsiteX124" fmla="*/ 362657 w 1605470"/>
              <a:gd name="connsiteY124" fmla="*/ 1663540 h 6858000"/>
              <a:gd name="connsiteX125" fmla="*/ 361783 w 1605470"/>
              <a:gd name="connsiteY125" fmla="*/ 1615777 h 6858000"/>
              <a:gd name="connsiteX126" fmla="*/ 342578 w 1605470"/>
              <a:gd name="connsiteY126" fmla="*/ 1563678 h 6858000"/>
              <a:gd name="connsiteX127" fmla="*/ 355658 w 1605470"/>
              <a:gd name="connsiteY127" fmla="*/ 1519474 h 6858000"/>
              <a:gd name="connsiteX128" fmla="*/ 348400 w 1605470"/>
              <a:gd name="connsiteY128" fmla="*/ 1477995 h 6858000"/>
              <a:gd name="connsiteX129" fmla="*/ 334485 w 1605470"/>
              <a:gd name="connsiteY129" fmla="*/ 1373769 h 6858000"/>
              <a:gd name="connsiteX130" fmla="*/ 342792 w 1605470"/>
              <a:gd name="connsiteY130" fmla="*/ 1307086 h 6858000"/>
              <a:gd name="connsiteX131" fmla="*/ 343980 w 1605470"/>
              <a:gd name="connsiteY131" fmla="*/ 1189033 h 6858000"/>
              <a:gd name="connsiteX132" fmla="*/ 348665 w 1605470"/>
              <a:gd name="connsiteY132" fmla="*/ 1168288 h 6858000"/>
              <a:gd name="connsiteX133" fmla="*/ 340947 w 1605470"/>
              <a:gd name="connsiteY133" fmla="*/ 1142577 h 6858000"/>
              <a:gd name="connsiteX134" fmla="*/ 330253 w 1605470"/>
              <a:gd name="connsiteY134" fmla="*/ 1088484 h 6858000"/>
              <a:gd name="connsiteX135" fmla="*/ 318989 w 1605470"/>
              <a:gd name="connsiteY135" fmla="*/ 1016103 h 6858000"/>
              <a:gd name="connsiteX136" fmla="*/ 320445 w 1605470"/>
              <a:gd name="connsiteY136" fmla="*/ 932283 h 6858000"/>
              <a:gd name="connsiteX137" fmla="*/ 322681 w 1605470"/>
              <a:gd name="connsiteY137" fmla="*/ 915925 h 6858000"/>
              <a:gd name="connsiteX138" fmla="*/ 315310 w 1605470"/>
              <a:gd name="connsiteY138" fmla="*/ 896999 h 6858000"/>
              <a:gd name="connsiteX139" fmla="*/ 284718 w 1605470"/>
              <a:gd name="connsiteY139" fmla="*/ 821517 h 6858000"/>
              <a:gd name="connsiteX140" fmla="*/ 263668 w 1605470"/>
              <a:gd name="connsiteY140" fmla="*/ 751353 h 6858000"/>
              <a:gd name="connsiteX141" fmla="*/ 263226 w 1605470"/>
              <a:gd name="connsiteY141" fmla="*/ 721230 h 6858000"/>
              <a:gd name="connsiteX142" fmla="*/ 248897 w 1605470"/>
              <a:gd name="connsiteY142" fmla="*/ 681659 h 6858000"/>
              <a:gd name="connsiteX143" fmla="*/ 234316 w 1605470"/>
              <a:gd name="connsiteY143" fmla="*/ 635218 h 6858000"/>
              <a:gd name="connsiteX144" fmla="*/ 239327 w 1605470"/>
              <a:gd name="connsiteY144" fmla="*/ 613763 h 6858000"/>
              <a:gd name="connsiteX145" fmla="*/ 225269 w 1605470"/>
              <a:gd name="connsiteY145" fmla="*/ 598582 h 6858000"/>
              <a:gd name="connsiteX146" fmla="*/ 224950 w 1605470"/>
              <a:gd name="connsiteY146" fmla="*/ 576846 h 6858000"/>
              <a:gd name="connsiteX147" fmla="*/ 204576 w 1605470"/>
              <a:gd name="connsiteY147" fmla="*/ 530055 h 6858000"/>
              <a:gd name="connsiteX148" fmla="*/ 219064 w 1605470"/>
              <a:gd name="connsiteY148" fmla="*/ 469651 h 6858000"/>
              <a:gd name="connsiteX149" fmla="*/ 195012 w 1605470"/>
              <a:gd name="connsiteY149" fmla="*/ 448559 h 6858000"/>
              <a:gd name="connsiteX150" fmla="*/ 201434 w 1605470"/>
              <a:gd name="connsiteY150" fmla="*/ 441529 h 6858000"/>
              <a:gd name="connsiteX151" fmla="*/ 200655 w 1605470"/>
              <a:gd name="connsiteY151" fmla="*/ 428927 h 6858000"/>
              <a:gd name="connsiteX152" fmla="*/ 190059 w 1605470"/>
              <a:gd name="connsiteY152" fmla="*/ 430161 h 6858000"/>
              <a:gd name="connsiteX153" fmla="*/ 167079 w 1605470"/>
              <a:gd name="connsiteY153" fmla="*/ 367211 h 6858000"/>
              <a:gd name="connsiteX154" fmla="*/ 124571 w 1605470"/>
              <a:gd name="connsiteY154" fmla="*/ 302178 h 6858000"/>
              <a:gd name="connsiteX155" fmla="*/ 103243 w 1605470"/>
              <a:gd name="connsiteY155" fmla="*/ 211375 h 6858000"/>
              <a:gd name="connsiteX156" fmla="*/ 94571 w 1605470"/>
              <a:gd name="connsiteY156" fmla="*/ 184179 h 6858000"/>
              <a:gd name="connsiteX157" fmla="*/ 13437 w 1605470"/>
              <a:gd name="connsiteY157" fmla="*/ 19287 h 6858000"/>
              <a:gd name="connsiteX158" fmla="*/ 0 w 1605470"/>
              <a:gd name="connsiteY15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0830 w 1605470"/>
              <a:gd name="connsiteY75" fmla="*/ 3974753 h 6858000"/>
              <a:gd name="connsiteX76" fmla="*/ 692428 w 1605470"/>
              <a:gd name="connsiteY76" fmla="*/ 3969950 h 6858000"/>
              <a:gd name="connsiteX77" fmla="*/ 685850 w 1605470"/>
              <a:gd name="connsiteY77" fmla="*/ 3933779 h 6858000"/>
              <a:gd name="connsiteX78" fmla="*/ 687181 w 1605470"/>
              <a:gd name="connsiteY78" fmla="*/ 3933093 h 6858000"/>
              <a:gd name="connsiteX79" fmla="*/ 691535 w 1605470"/>
              <a:gd name="connsiteY79" fmla="*/ 3922082 h 6858000"/>
              <a:gd name="connsiteX80" fmla="*/ 696613 w 1605470"/>
              <a:gd name="connsiteY80" fmla="*/ 3901461 h 6858000"/>
              <a:gd name="connsiteX81" fmla="*/ 719207 w 1605470"/>
              <a:gd name="connsiteY81" fmla="*/ 3813873 h 6858000"/>
              <a:gd name="connsiteX82" fmla="*/ 718632 w 1605470"/>
              <a:gd name="connsiteY82" fmla="*/ 3806161 h 6858000"/>
              <a:gd name="connsiteX83" fmla="*/ 718939 w 1605470"/>
              <a:gd name="connsiteY83" fmla="*/ 3805957 h 6858000"/>
              <a:gd name="connsiteX84" fmla="*/ 718966 w 1605470"/>
              <a:gd name="connsiteY84" fmla="*/ 3797724 h 6858000"/>
              <a:gd name="connsiteX85" fmla="*/ 717581 w 1605470"/>
              <a:gd name="connsiteY85" fmla="*/ 3792098 h 6858000"/>
              <a:gd name="connsiteX86" fmla="*/ 716465 w 1605470"/>
              <a:gd name="connsiteY86" fmla="*/ 3777135 h 6858000"/>
              <a:gd name="connsiteX87" fmla="*/ 718198 w 1605470"/>
              <a:gd name="connsiteY87" fmla="*/ 3771656 h 6858000"/>
              <a:gd name="connsiteX88" fmla="*/ 721941 w 1605470"/>
              <a:gd name="connsiteY88" fmla="*/ 3769007 h 6858000"/>
              <a:gd name="connsiteX89" fmla="*/ 721407 w 1605470"/>
              <a:gd name="connsiteY89" fmla="*/ 3767709 h 6858000"/>
              <a:gd name="connsiteX90" fmla="*/ 730103 w 1605470"/>
              <a:gd name="connsiteY90" fmla="*/ 3738082 h 6858000"/>
              <a:gd name="connsiteX91" fmla="*/ 737449 w 1605470"/>
              <a:gd name="connsiteY91" fmla="*/ 3673397 h 6858000"/>
              <a:gd name="connsiteX92" fmla="*/ 736745 w 1605470"/>
              <a:gd name="connsiteY92" fmla="*/ 3637109 h 6858000"/>
              <a:gd name="connsiteX93" fmla="*/ 740188 w 1605470"/>
              <a:gd name="connsiteY93" fmla="*/ 3536883 h 6858000"/>
              <a:gd name="connsiteX94" fmla="*/ 747726 w 1605470"/>
              <a:gd name="connsiteY94" fmla="*/ 3435652 h 6858000"/>
              <a:gd name="connsiteX95" fmla="*/ 749397 w 1605470"/>
              <a:gd name="connsiteY95" fmla="*/ 3307769 h 6858000"/>
              <a:gd name="connsiteX96" fmla="*/ 766960 w 1605470"/>
              <a:gd name="connsiteY96" fmla="*/ 3250522 h 6858000"/>
              <a:gd name="connsiteX97" fmla="*/ 767385 w 1605470"/>
              <a:gd name="connsiteY97" fmla="*/ 3229163 h 6858000"/>
              <a:gd name="connsiteX98" fmla="*/ 769208 w 1605470"/>
              <a:gd name="connsiteY98" fmla="*/ 3217217 h 6858000"/>
              <a:gd name="connsiteX99" fmla="*/ 756043 w 1605470"/>
              <a:gd name="connsiteY99" fmla="*/ 3183755 h 6858000"/>
              <a:gd name="connsiteX100" fmla="*/ 756544 w 1605470"/>
              <a:gd name="connsiteY100" fmla="*/ 3178642 h 6858000"/>
              <a:gd name="connsiteX101" fmla="*/ 744144 w 1605470"/>
              <a:gd name="connsiteY101" fmla="*/ 3158586 h 6858000"/>
              <a:gd name="connsiteX102" fmla="*/ 729329 w 1605470"/>
              <a:gd name="connsiteY102" fmla="*/ 3129034 h 6858000"/>
              <a:gd name="connsiteX103" fmla="*/ 729994 w 1605470"/>
              <a:gd name="connsiteY103" fmla="*/ 3126682 h 6858000"/>
              <a:gd name="connsiteX104" fmla="*/ 720862 w 1605470"/>
              <a:gd name="connsiteY104" fmla="*/ 3114519 h 6858000"/>
              <a:gd name="connsiteX105" fmla="*/ 707471 w 1605470"/>
              <a:gd name="connsiteY105" fmla="*/ 3106272 h 6858000"/>
              <a:gd name="connsiteX106" fmla="*/ 680201 w 1605470"/>
              <a:gd name="connsiteY106" fmla="*/ 2958185 h 6858000"/>
              <a:gd name="connsiteX107" fmla="*/ 622815 w 1605470"/>
              <a:gd name="connsiteY107" fmla="*/ 2762989 h 6858000"/>
              <a:gd name="connsiteX108" fmla="*/ 571733 w 1605470"/>
              <a:gd name="connsiteY108" fmla="*/ 2554718 h 6858000"/>
              <a:gd name="connsiteX109" fmla="*/ 551827 w 1605470"/>
              <a:gd name="connsiteY109" fmla="*/ 2485734 h 6858000"/>
              <a:gd name="connsiteX110" fmla="*/ 542550 w 1605470"/>
              <a:gd name="connsiteY110" fmla="*/ 2447068 h 6858000"/>
              <a:gd name="connsiteX111" fmla="*/ 529511 w 1605470"/>
              <a:gd name="connsiteY111" fmla="*/ 2425819 h 6858000"/>
              <a:gd name="connsiteX112" fmla="*/ 535510 w 1605470"/>
              <a:gd name="connsiteY112" fmla="*/ 2402874 h 6858000"/>
              <a:gd name="connsiteX113" fmla="*/ 538122 w 1605470"/>
              <a:gd name="connsiteY113" fmla="*/ 2381443 h 6858000"/>
              <a:gd name="connsiteX114" fmla="*/ 514451 w 1605470"/>
              <a:gd name="connsiteY114" fmla="*/ 2261920 h 6858000"/>
              <a:gd name="connsiteX115" fmla="*/ 504338 w 1605470"/>
              <a:gd name="connsiteY115" fmla="*/ 2195378 h 6858000"/>
              <a:gd name="connsiteX116" fmla="*/ 488555 w 1605470"/>
              <a:gd name="connsiteY116" fmla="*/ 2155135 h 6858000"/>
              <a:gd name="connsiteX117" fmla="*/ 486013 w 1605470"/>
              <a:gd name="connsiteY117" fmla="*/ 2118008 h 6858000"/>
              <a:gd name="connsiteX118" fmla="*/ 487006 w 1605470"/>
              <a:gd name="connsiteY118" fmla="*/ 2050531 h 6858000"/>
              <a:gd name="connsiteX119" fmla="*/ 478812 w 1605470"/>
              <a:gd name="connsiteY119" fmla="*/ 1963269 h 6858000"/>
              <a:gd name="connsiteX120" fmla="*/ 459990 w 1605470"/>
              <a:gd name="connsiteY120" fmla="*/ 1906352 h 6858000"/>
              <a:gd name="connsiteX121" fmla="*/ 436547 w 1605470"/>
              <a:gd name="connsiteY121" fmla="*/ 1861531 h 6858000"/>
              <a:gd name="connsiteX122" fmla="*/ 390346 w 1605470"/>
              <a:gd name="connsiteY122" fmla="*/ 1732919 h 6858000"/>
              <a:gd name="connsiteX123" fmla="*/ 362657 w 1605470"/>
              <a:gd name="connsiteY123" fmla="*/ 1663540 h 6858000"/>
              <a:gd name="connsiteX124" fmla="*/ 361783 w 1605470"/>
              <a:gd name="connsiteY124" fmla="*/ 1615777 h 6858000"/>
              <a:gd name="connsiteX125" fmla="*/ 342578 w 1605470"/>
              <a:gd name="connsiteY125" fmla="*/ 1563678 h 6858000"/>
              <a:gd name="connsiteX126" fmla="*/ 355658 w 1605470"/>
              <a:gd name="connsiteY126" fmla="*/ 1519474 h 6858000"/>
              <a:gd name="connsiteX127" fmla="*/ 348400 w 1605470"/>
              <a:gd name="connsiteY127" fmla="*/ 1477995 h 6858000"/>
              <a:gd name="connsiteX128" fmla="*/ 334485 w 1605470"/>
              <a:gd name="connsiteY128" fmla="*/ 1373769 h 6858000"/>
              <a:gd name="connsiteX129" fmla="*/ 342792 w 1605470"/>
              <a:gd name="connsiteY129" fmla="*/ 1307086 h 6858000"/>
              <a:gd name="connsiteX130" fmla="*/ 343980 w 1605470"/>
              <a:gd name="connsiteY130" fmla="*/ 1189033 h 6858000"/>
              <a:gd name="connsiteX131" fmla="*/ 348665 w 1605470"/>
              <a:gd name="connsiteY131" fmla="*/ 1168288 h 6858000"/>
              <a:gd name="connsiteX132" fmla="*/ 340947 w 1605470"/>
              <a:gd name="connsiteY132" fmla="*/ 1142577 h 6858000"/>
              <a:gd name="connsiteX133" fmla="*/ 330253 w 1605470"/>
              <a:gd name="connsiteY133" fmla="*/ 1088484 h 6858000"/>
              <a:gd name="connsiteX134" fmla="*/ 318989 w 1605470"/>
              <a:gd name="connsiteY134" fmla="*/ 1016103 h 6858000"/>
              <a:gd name="connsiteX135" fmla="*/ 320445 w 1605470"/>
              <a:gd name="connsiteY135" fmla="*/ 932283 h 6858000"/>
              <a:gd name="connsiteX136" fmla="*/ 322681 w 1605470"/>
              <a:gd name="connsiteY136" fmla="*/ 915925 h 6858000"/>
              <a:gd name="connsiteX137" fmla="*/ 315310 w 1605470"/>
              <a:gd name="connsiteY137" fmla="*/ 896999 h 6858000"/>
              <a:gd name="connsiteX138" fmla="*/ 284718 w 1605470"/>
              <a:gd name="connsiteY138" fmla="*/ 821517 h 6858000"/>
              <a:gd name="connsiteX139" fmla="*/ 263668 w 1605470"/>
              <a:gd name="connsiteY139" fmla="*/ 751353 h 6858000"/>
              <a:gd name="connsiteX140" fmla="*/ 263226 w 1605470"/>
              <a:gd name="connsiteY140" fmla="*/ 721230 h 6858000"/>
              <a:gd name="connsiteX141" fmla="*/ 248897 w 1605470"/>
              <a:gd name="connsiteY141" fmla="*/ 681659 h 6858000"/>
              <a:gd name="connsiteX142" fmla="*/ 234316 w 1605470"/>
              <a:gd name="connsiteY142" fmla="*/ 635218 h 6858000"/>
              <a:gd name="connsiteX143" fmla="*/ 239327 w 1605470"/>
              <a:gd name="connsiteY143" fmla="*/ 613763 h 6858000"/>
              <a:gd name="connsiteX144" fmla="*/ 225269 w 1605470"/>
              <a:gd name="connsiteY144" fmla="*/ 598582 h 6858000"/>
              <a:gd name="connsiteX145" fmla="*/ 224950 w 1605470"/>
              <a:gd name="connsiteY145" fmla="*/ 576846 h 6858000"/>
              <a:gd name="connsiteX146" fmla="*/ 204576 w 1605470"/>
              <a:gd name="connsiteY146" fmla="*/ 530055 h 6858000"/>
              <a:gd name="connsiteX147" fmla="*/ 219064 w 1605470"/>
              <a:gd name="connsiteY147" fmla="*/ 469651 h 6858000"/>
              <a:gd name="connsiteX148" fmla="*/ 195012 w 1605470"/>
              <a:gd name="connsiteY148" fmla="*/ 448559 h 6858000"/>
              <a:gd name="connsiteX149" fmla="*/ 201434 w 1605470"/>
              <a:gd name="connsiteY149" fmla="*/ 441529 h 6858000"/>
              <a:gd name="connsiteX150" fmla="*/ 200655 w 1605470"/>
              <a:gd name="connsiteY150" fmla="*/ 428927 h 6858000"/>
              <a:gd name="connsiteX151" fmla="*/ 190059 w 1605470"/>
              <a:gd name="connsiteY151" fmla="*/ 430161 h 6858000"/>
              <a:gd name="connsiteX152" fmla="*/ 167079 w 1605470"/>
              <a:gd name="connsiteY152" fmla="*/ 367211 h 6858000"/>
              <a:gd name="connsiteX153" fmla="*/ 124571 w 1605470"/>
              <a:gd name="connsiteY153" fmla="*/ 302178 h 6858000"/>
              <a:gd name="connsiteX154" fmla="*/ 103243 w 1605470"/>
              <a:gd name="connsiteY154" fmla="*/ 211375 h 6858000"/>
              <a:gd name="connsiteX155" fmla="*/ 94571 w 1605470"/>
              <a:gd name="connsiteY155" fmla="*/ 184179 h 6858000"/>
              <a:gd name="connsiteX156" fmla="*/ 13437 w 1605470"/>
              <a:gd name="connsiteY156" fmla="*/ 19287 h 6858000"/>
              <a:gd name="connsiteX157" fmla="*/ 0 w 1605470"/>
              <a:gd name="connsiteY15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219064 w 1605470"/>
              <a:gd name="connsiteY146" fmla="*/ 469651 h 6858000"/>
              <a:gd name="connsiteX147" fmla="*/ 195012 w 1605470"/>
              <a:gd name="connsiteY147" fmla="*/ 448559 h 6858000"/>
              <a:gd name="connsiteX148" fmla="*/ 201434 w 1605470"/>
              <a:gd name="connsiteY148" fmla="*/ 441529 h 6858000"/>
              <a:gd name="connsiteX149" fmla="*/ 200655 w 1605470"/>
              <a:gd name="connsiteY149" fmla="*/ 428927 h 6858000"/>
              <a:gd name="connsiteX150" fmla="*/ 190059 w 1605470"/>
              <a:gd name="connsiteY150" fmla="*/ 430161 h 6858000"/>
              <a:gd name="connsiteX151" fmla="*/ 167079 w 1605470"/>
              <a:gd name="connsiteY151" fmla="*/ 367211 h 6858000"/>
              <a:gd name="connsiteX152" fmla="*/ 124571 w 1605470"/>
              <a:gd name="connsiteY152" fmla="*/ 302178 h 6858000"/>
              <a:gd name="connsiteX153" fmla="*/ 103243 w 1605470"/>
              <a:gd name="connsiteY153" fmla="*/ 211375 h 6858000"/>
              <a:gd name="connsiteX154" fmla="*/ 94571 w 1605470"/>
              <a:gd name="connsiteY154" fmla="*/ 184179 h 6858000"/>
              <a:gd name="connsiteX155" fmla="*/ 13437 w 1605470"/>
              <a:gd name="connsiteY155" fmla="*/ 19287 h 6858000"/>
              <a:gd name="connsiteX156" fmla="*/ 0 w 1605470"/>
              <a:gd name="connsiteY15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195012 w 1605470"/>
              <a:gd name="connsiteY146" fmla="*/ 448559 h 6858000"/>
              <a:gd name="connsiteX147" fmla="*/ 201434 w 1605470"/>
              <a:gd name="connsiteY147" fmla="*/ 441529 h 6858000"/>
              <a:gd name="connsiteX148" fmla="*/ 200655 w 1605470"/>
              <a:gd name="connsiteY148" fmla="*/ 428927 h 6858000"/>
              <a:gd name="connsiteX149" fmla="*/ 190059 w 1605470"/>
              <a:gd name="connsiteY149" fmla="*/ 430161 h 6858000"/>
              <a:gd name="connsiteX150" fmla="*/ 167079 w 1605470"/>
              <a:gd name="connsiteY150" fmla="*/ 367211 h 6858000"/>
              <a:gd name="connsiteX151" fmla="*/ 124571 w 1605470"/>
              <a:gd name="connsiteY151" fmla="*/ 302178 h 6858000"/>
              <a:gd name="connsiteX152" fmla="*/ 103243 w 1605470"/>
              <a:gd name="connsiteY152" fmla="*/ 211375 h 6858000"/>
              <a:gd name="connsiteX153" fmla="*/ 94571 w 1605470"/>
              <a:gd name="connsiteY153" fmla="*/ 184179 h 6858000"/>
              <a:gd name="connsiteX154" fmla="*/ 13437 w 1605470"/>
              <a:gd name="connsiteY154" fmla="*/ 19287 h 6858000"/>
              <a:gd name="connsiteX155" fmla="*/ 0 w 1605470"/>
              <a:gd name="connsiteY15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195012 w 1605470"/>
              <a:gd name="connsiteY146" fmla="*/ 448559 h 6858000"/>
              <a:gd name="connsiteX147" fmla="*/ 201434 w 1605470"/>
              <a:gd name="connsiteY147" fmla="*/ 441529 h 6858000"/>
              <a:gd name="connsiteX148" fmla="*/ 200655 w 1605470"/>
              <a:gd name="connsiteY148" fmla="*/ 428927 h 6858000"/>
              <a:gd name="connsiteX149" fmla="*/ 190059 w 1605470"/>
              <a:gd name="connsiteY149" fmla="*/ 430161 h 6858000"/>
              <a:gd name="connsiteX150" fmla="*/ 167079 w 1605470"/>
              <a:gd name="connsiteY150" fmla="*/ 367211 h 6858000"/>
              <a:gd name="connsiteX151" fmla="*/ 124571 w 1605470"/>
              <a:gd name="connsiteY151" fmla="*/ 302178 h 6858000"/>
              <a:gd name="connsiteX152" fmla="*/ 103243 w 1605470"/>
              <a:gd name="connsiteY152" fmla="*/ 211375 h 6858000"/>
              <a:gd name="connsiteX153" fmla="*/ 94571 w 1605470"/>
              <a:gd name="connsiteY153" fmla="*/ 184179 h 6858000"/>
              <a:gd name="connsiteX154" fmla="*/ 48685 w 1605470"/>
              <a:gd name="connsiteY154" fmla="*/ 13677 h 6858000"/>
              <a:gd name="connsiteX155" fmla="*/ 0 w 1605470"/>
              <a:gd name="connsiteY155" fmla="*/ 0 h 6858000"/>
              <a:gd name="connsiteX0" fmla="*/ 48246 w 1556785"/>
              <a:gd name="connsiteY0" fmla="*/ 0 h 6858000"/>
              <a:gd name="connsiteX1" fmla="*/ 1556785 w 1556785"/>
              <a:gd name="connsiteY1" fmla="*/ 0 h 6858000"/>
              <a:gd name="connsiteX2" fmla="*/ 1556785 w 1556785"/>
              <a:gd name="connsiteY2" fmla="*/ 6858000 h 6858000"/>
              <a:gd name="connsiteX3" fmla="*/ 105420 w 1556785"/>
              <a:gd name="connsiteY3" fmla="*/ 6858000 h 6858000"/>
              <a:gd name="connsiteX4" fmla="*/ 105561 w 1556785"/>
              <a:gd name="connsiteY4" fmla="*/ 6857735 h 6858000"/>
              <a:gd name="connsiteX5" fmla="*/ 117610 w 1556785"/>
              <a:gd name="connsiteY5" fmla="*/ 6809549 h 6858000"/>
              <a:gd name="connsiteX6" fmla="*/ 149821 w 1556785"/>
              <a:gd name="connsiteY6" fmla="*/ 6715115 h 6858000"/>
              <a:gd name="connsiteX7" fmla="*/ 159672 w 1556785"/>
              <a:gd name="connsiteY7" fmla="*/ 6680170 h 6858000"/>
              <a:gd name="connsiteX8" fmla="*/ 185222 w 1556785"/>
              <a:gd name="connsiteY8" fmla="*/ 6621207 h 6858000"/>
              <a:gd name="connsiteX9" fmla="*/ 201879 w 1556785"/>
              <a:gd name="connsiteY9" fmla="*/ 6596265 h 6858000"/>
              <a:gd name="connsiteX10" fmla="*/ 201758 w 1556785"/>
              <a:gd name="connsiteY10" fmla="*/ 6594818 h 6858000"/>
              <a:gd name="connsiteX11" fmla="*/ 206003 w 1556785"/>
              <a:gd name="connsiteY11" fmla="*/ 6593735 h 6858000"/>
              <a:gd name="connsiteX12" fmla="*/ 209200 w 1556785"/>
              <a:gd name="connsiteY12" fmla="*/ 6589172 h 6858000"/>
              <a:gd name="connsiteX13" fmla="*/ 212494 w 1556785"/>
              <a:gd name="connsiteY13" fmla="*/ 6574442 h 6858000"/>
              <a:gd name="connsiteX14" fmla="*/ 212834 w 1556785"/>
              <a:gd name="connsiteY14" fmla="*/ 6568530 h 6858000"/>
              <a:gd name="connsiteX15" fmla="*/ 215243 w 1556785"/>
              <a:gd name="connsiteY15" fmla="*/ 6560674 h 6858000"/>
              <a:gd name="connsiteX16" fmla="*/ 215588 w 1556785"/>
              <a:gd name="connsiteY16" fmla="*/ 6560598 h 6858000"/>
              <a:gd name="connsiteX17" fmla="*/ 217285 w 1556785"/>
              <a:gd name="connsiteY17" fmla="*/ 6553006 h 6858000"/>
              <a:gd name="connsiteX18" fmla="*/ 221981 w 1556785"/>
              <a:gd name="connsiteY18" fmla="*/ 6514360 h 6858000"/>
              <a:gd name="connsiteX19" fmla="*/ 263635 w 1556785"/>
              <a:gd name="connsiteY19" fmla="*/ 6478062 h 6858000"/>
              <a:gd name="connsiteX20" fmla="*/ 274324 w 1556785"/>
              <a:gd name="connsiteY20" fmla="*/ 6460325 h 6858000"/>
              <a:gd name="connsiteX21" fmla="*/ 281557 w 1556785"/>
              <a:gd name="connsiteY21" fmla="*/ 6451488 h 6858000"/>
              <a:gd name="connsiteX22" fmla="*/ 282992 w 1556785"/>
              <a:gd name="connsiteY22" fmla="*/ 6451348 h 6858000"/>
              <a:gd name="connsiteX23" fmla="*/ 287350 w 1556785"/>
              <a:gd name="connsiteY23" fmla="*/ 6414240 h 6858000"/>
              <a:gd name="connsiteX24" fmla="*/ 290226 w 1556785"/>
              <a:gd name="connsiteY24" fmla="*/ 6410269 h 6858000"/>
              <a:gd name="connsiteX25" fmla="*/ 290126 w 1556785"/>
              <a:gd name="connsiteY25" fmla="*/ 6384857 h 6858000"/>
              <a:gd name="connsiteX26" fmla="*/ 291643 w 1556785"/>
              <a:gd name="connsiteY26" fmla="*/ 6372381 h 6858000"/>
              <a:gd name="connsiteX27" fmla="*/ 288837 w 1556785"/>
              <a:gd name="connsiteY27" fmla="*/ 6367510 h 6858000"/>
              <a:gd name="connsiteX28" fmla="*/ 292717 w 1556785"/>
              <a:gd name="connsiteY28" fmla="*/ 6349778 h 6858000"/>
              <a:gd name="connsiteX29" fmla="*/ 294382 w 1556785"/>
              <a:gd name="connsiteY29" fmla="*/ 6348250 h 6858000"/>
              <a:gd name="connsiteX30" fmla="*/ 310416 w 1556785"/>
              <a:gd name="connsiteY30" fmla="*/ 6281972 h 6858000"/>
              <a:gd name="connsiteX31" fmla="*/ 321179 w 1556785"/>
              <a:gd name="connsiteY31" fmla="*/ 6211940 h 6858000"/>
              <a:gd name="connsiteX32" fmla="*/ 362674 w 1556785"/>
              <a:gd name="connsiteY32" fmla="*/ 6113913 h 6858000"/>
              <a:gd name="connsiteX33" fmla="*/ 366967 w 1556785"/>
              <a:gd name="connsiteY33" fmla="*/ 6028119 h 6858000"/>
              <a:gd name="connsiteX34" fmla="*/ 393747 w 1556785"/>
              <a:gd name="connsiteY34" fmla="*/ 5934687 h 6858000"/>
              <a:gd name="connsiteX35" fmla="*/ 427759 w 1556785"/>
              <a:gd name="connsiteY35" fmla="*/ 5765594 h 6858000"/>
              <a:gd name="connsiteX36" fmla="*/ 459595 w 1556785"/>
              <a:gd name="connsiteY36" fmla="*/ 5693685 h 6858000"/>
              <a:gd name="connsiteX37" fmla="*/ 479650 w 1556785"/>
              <a:gd name="connsiteY37" fmla="*/ 5665173 h 6858000"/>
              <a:gd name="connsiteX38" fmla="*/ 513367 w 1556785"/>
              <a:gd name="connsiteY38" fmla="*/ 5563435 h 6858000"/>
              <a:gd name="connsiteX39" fmla="*/ 542872 w 1556785"/>
              <a:gd name="connsiteY39" fmla="*/ 5476393 h 6858000"/>
              <a:gd name="connsiteX40" fmla="*/ 574065 w 1556785"/>
              <a:gd name="connsiteY40" fmla="*/ 5396260 h 6858000"/>
              <a:gd name="connsiteX41" fmla="*/ 590046 w 1556785"/>
              <a:gd name="connsiteY41" fmla="*/ 5330009 h 6858000"/>
              <a:gd name="connsiteX42" fmla="*/ 623539 w 1556785"/>
              <a:gd name="connsiteY42" fmla="*/ 5273739 h 6858000"/>
              <a:gd name="connsiteX43" fmla="*/ 633138 w 1556785"/>
              <a:gd name="connsiteY43" fmla="*/ 5241779 h 6858000"/>
              <a:gd name="connsiteX44" fmla="*/ 644364 w 1556785"/>
              <a:gd name="connsiteY44" fmla="*/ 5225268 h 6858000"/>
              <a:gd name="connsiteX45" fmla="*/ 645384 w 1556785"/>
              <a:gd name="connsiteY45" fmla="*/ 5217684 h 6858000"/>
              <a:gd name="connsiteX46" fmla="*/ 652725 w 1556785"/>
              <a:gd name="connsiteY46" fmla="*/ 5193377 h 6858000"/>
              <a:gd name="connsiteX47" fmla="*/ 656028 w 1556785"/>
              <a:gd name="connsiteY47" fmla="*/ 5179288 h 6858000"/>
              <a:gd name="connsiteX48" fmla="*/ 657012 w 1556785"/>
              <a:gd name="connsiteY48" fmla="*/ 5173621 h 6858000"/>
              <a:gd name="connsiteX49" fmla="*/ 652646 w 1556785"/>
              <a:gd name="connsiteY49" fmla="*/ 5159961 h 6858000"/>
              <a:gd name="connsiteX50" fmla="*/ 659323 w 1556785"/>
              <a:gd name="connsiteY50" fmla="*/ 5144295 h 6858000"/>
              <a:gd name="connsiteX51" fmla="*/ 656256 w 1556785"/>
              <a:gd name="connsiteY51" fmla="*/ 5125185 h 6858000"/>
              <a:gd name="connsiteX52" fmla="*/ 663086 w 1556785"/>
              <a:gd name="connsiteY52" fmla="*/ 5121884 h 6858000"/>
              <a:gd name="connsiteX53" fmla="*/ 670122 w 1556785"/>
              <a:gd name="connsiteY53" fmla="*/ 5067850 h 6858000"/>
              <a:gd name="connsiteX54" fmla="*/ 672853 w 1556785"/>
              <a:gd name="connsiteY54" fmla="*/ 5060861 h 6858000"/>
              <a:gd name="connsiteX55" fmla="*/ 669557 w 1556785"/>
              <a:gd name="connsiteY55" fmla="*/ 5034192 h 6858000"/>
              <a:gd name="connsiteX56" fmla="*/ 671111 w 1556785"/>
              <a:gd name="connsiteY56" fmla="*/ 4993030 h 6858000"/>
              <a:gd name="connsiteX57" fmla="*/ 678020 w 1556785"/>
              <a:gd name="connsiteY57" fmla="*/ 4946844 h 6858000"/>
              <a:gd name="connsiteX58" fmla="*/ 673876 w 1556785"/>
              <a:gd name="connsiteY58" fmla="*/ 4932692 h 6858000"/>
              <a:gd name="connsiteX59" fmla="*/ 689279 w 1556785"/>
              <a:gd name="connsiteY59" fmla="*/ 4858827 h 6858000"/>
              <a:gd name="connsiteX60" fmla="*/ 683433 w 1556785"/>
              <a:gd name="connsiteY60" fmla="*/ 4801535 h 6858000"/>
              <a:gd name="connsiteX61" fmla="*/ 691102 w 1556785"/>
              <a:gd name="connsiteY61" fmla="*/ 4797794 h 6858000"/>
              <a:gd name="connsiteX62" fmla="*/ 692396 w 1556785"/>
              <a:gd name="connsiteY62" fmla="*/ 4784526 h 6858000"/>
              <a:gd name="connsiteX63" fmla="*/ 694180 w 1556785"/>
              <a:gd name="connsiteY63" fmla="*/ 4781211 h 6858000"/>
              <a:gd name="connsiteX64" fmla="*/ 702967 w 1556785"/>
              <a:gd name="connsiteY64" fmla="*/ 4761984 h 6858000"/>
              <a:gd name="connsiteX65" fmla="*/ 699015 w 1556785"/>
              <a:gd name="connsiteY65" fmla="*/ 4690749 h 6858000"/>
              <a:gd name="connsiteX66" fmla="*/ 694495 w 1556785"/>
              <a:gd name="connsiteY66" fmla="*/ 4584173 h 6858000"/>
              <a:gd name="connsiteX67" fmla="*/ 689578 w 1556785"/>
              <a:gd name="connsiteY67" fmla="*/ 4444346 h 6858000"/>
              <a:gd name="connsiteX68" fmla="*/ 686143 w 1556785"/>
              <a:gd name="connsiteY68" fmla="*/ 4375228 h 6858000"/>
              <a:gd name="connsiteX69" fmla="*/ 666796 w 1556785"/>
              <a:gd name="connsiteY69" fmla="*/ 4214165 h 6858000"/>
              <a:gd name="connsiteX70" fmla="*/ 670869 w 1556785"/>
              <a:gd name="connsiteY70" fmla="*/ 4090296 h 6858000"/>
              <a:gd name="connsiteX71" fmla="*/ 656125 w 1556785"/>
              <a:gd name="connsiteY71" fmla="*/ 4033999 h 6858000"/>
              <a:gd name="connsiteX72" fmla="*/ 657274 w 1556785"/>
              <a:gd name="connsiteY72" fmla="*/ 4031933 h 6858000"/>
              <a:gd name="connsiteX73" fmla="*/ 655850 w 1556785"/>
              <a:gd name="connsiteY73" fmla="*/ 4013953 h 6858000"/>
              <a:gd name="connsiteX74" fmla="*/ 642145 w 1556785"/>
              <a:gd name="connsiteY74" fmla="*/ 3974753 h 6858000"/>
              <a:gd name="connsiteX75" fmla="*/ 643743 w 1556785"/>
              <a:gd name="connsiteY75" fmla="*/ 3969950 h 6858000"/>
              <a:gd name="connsiteX76" fmla="*/ 637165 w 1556785"/>
              <a:gd name="connsiteY76" fmla="*/ 3933779 h 6858000"/>
              <a:gd name="connsiteX77" fmla="*/ 638496 w 1556785"/>
              <a:gd name="connsiteY77" fmla="*/ 3933093 h 6858000"/>
              <a:gd name="connsiteX78" fmla="*/ 642850 w 1556785"/>
              <a:gd name="connsiteY78" fmla="*/ 3922082 h 6858000"/>
              <a:gd name="connsiteX79" fmla="*/ 647928 w 1556785"/>
              <a:gd name="connsiteY79" fmla="*/ 3901461 h 6858000"/>
              <a:gd name="connsiteX80" fmla="*/ 670522 w 1556785"/>
              <a:gd name="connsiteY80" fmla="*/ 3813873 h 6858000"/>
              <a:gd name="connsiteX81" fmla="*/ 669947 w 1556785"/>
              <a:gd name="connsiteY81" fmla="*/ 3806161 h 6858000"/>
              <a:gd name="connsiteX82" fmla="*/ 670254 w 1556785"/>
              <a:gd name="connsiteY82" fmla="*/ 3805957 h 6858000"/>
              <a:gd name="connsiteX83" fmla="*/ 670281 w 1556785"/>
              <a:gd name="connsiteY83" fmla="*/ 3797724 h 6858000"/>
              <a:gd name="connsiteX84" fmla="*/ 668896 w 1556785"/>
              <a:gd name="connsiteY84" fmla="*/ 3792098 h 6858000"/>
              <a:gd name="connsiteX85" fmla="*/ 667780 w 1556785"/>
              <a:gd name="connsiteY85" fmla="*/ 3777135 h 6858000"/>
              <a:gd name="connsiteX86" fmla="*/ 669513 w 1556785"/>
              <a:gd name="connsiteY86" fmla="*/ 3771656 h 6858000"/>
              <a:gd name="connsiteX87" fmla="*/ 673256 w 1556785"/>
              <a:gd name="connsiteY87" fmla="*/ 3769007 h 6858000"/>
              <a:gd name="connsiteX88" fmla="*/ 672722 w 1556785"/>
              <a:gd name="connsiteY88" fmla="*/ 3767709 h 6858000"/>
              <a:gd name="connsiteX89" fmla="*/ 681418 w 1556785"/>
              <a:gd name="connsiteY89" fmla="*/ 3738082 h 6858000"/>
              <a:gd name="connsiteX90" fmla="*/ 688764 w 1556785"/>
              <a:gd name="connsiteY90" fmla="*/ 3673397 h 6858000"/>
              <a:gd name="connsiteX91" fmla="*/ 688060 w 1556785"/>
              <a:gd name="connsiteY91" fmla="*/ 3637109 h 6858000"/>
              <a:gd name="connsiteX92" fmla="*/ 691503 w 1556785"/>
              <a:gd name="connsiteY92" fmla="*/ 3536883 h 6858000"/>
              <a:gd name="connsiteX93" fmla="*/ 699041 w 1556785"/>
              <a:gd name="connsiteY93" fmla="*/ 3435652 h 6858000"/>
              <a:gd name="connsiteX94" fmla="*/ 700712 w 1556785"/>
              <a:gd name="connsiteY94" fmla="*/ 3307769 h 6858000"/>
              <a:gd name="connsiteX95" fmla="*/ 718275 w 1556785"/>
              <a:gd name="connsiteY95" fmla="*/ 3250522 h 6858000"/>
              <a:gd name="connsiteX96" fmla="*/ 718700 w 1556785"/>
              <a:gd name="connsiteY96" fmla="*/ 3229163 h 6858000"/>
              <a:gd name="connsiteX97" fmla="*/ 720523 w 1556785"/>
              <a:gd name="connsiteY97" fmla="*/ 3217217 h 6858000"/>
              <a:gd name="connsiteX98" fmla="*/ 707358 w 1556785"/>
              <a:gd name="connsiteY98" fmla="*/ 3183755 h 6858000"/>
              <a:gd name="connsiteX99" fmla="*/ 707859 w 1556785"/>
              <a:gd name="connsiteY99" fmla="*/ 3178642 h 6858000"/>
              <a:gd name="connsiteX100" fmla="*/ 695459 w 1556785"/>
              <a:gd name="connsiteY100" fmla="*/ 3158586 h 6858000"/>
              <a:gd name="connsiteX101" fmla="*/ 680644 w 1556785"/>
              <a:gd name="connsiteY101" fmla="*/ 3129034 h 6858000"/>
              <a:gd name="connsiteX102" fmla="*/ 681309 w 1556785"/>
              <a:gd name="connsiteY102" fmla="*/ 3126682 h 6858000"/>
              <a:gd name="connsiteX103" fmla="*/ 672177 w 1556785"/>
              <a:gd name="connsiteY103" fmla="*/ 3114519 h 6858000"/>
              <a:gd name="connsiteX104" fmla="*/ 658786 w 1556785"/>
              <a:gd name="connsiteY104" fmla="*/ 3106272 h 6858000"/>
              <a:gd name="connsiteX105" fmla="*/ 631516 w 1556785"/>
              <a:gd name="connsiteY105" fmla="*/ 2958185 h 6858000"/>
              <a:gd name="connsiteX106" fmla="*/ 574130 w 1556785"/>
              <a:gd name="connsiteY106" fmla="*/ 2762989 h 6858000"/>
              <a:gd name="connsiteX107" fmla="*/ 523048 w 1556785"/>
              <a:gd name="connsiteY107" fmla="*/ 2554718 h 6858000"/>
              <a:gd name="connsiteX108" fmla="*/ 503142 w 1556785"/>
              <a:gd name="connsiteY108" fmla="*/ 2485734 h 6858000"/>
              <a:gd name="connsiteX109" fmla="*/ 493865 w 1556785"/>
              <a:gd name="connsiteY109" fmla="*/ 2447068 h 6858000"/>
              <a:gd name="connsiteX110" fmla="*/ 480826 w 1556785"/>
              <a:gd name="connsiteY110" fmla="*/ 2425819 h 6858000"/>
              <a:gd name="connsiteX111" fmla="*/ 486825 w 1556785"/>
              <a:gd name="connsiteY111" fmla="*/ 2402874 h 6858000"/>
              <a:gd name="connsiteX112" fmla="*/ 489437 w 1556785"/>
              <a:gd name="connsiteY112" fmla="*/ 2381443 h 6858000"/>
              <a:gd name="connsiteX113" fmla="*/ 465766 w 1556785"/>
              <a:gd name="connsiteY113" fmla="*/ 2261920 h 6858000"/>
              <a:gd name="connsiteX114" fmla="*/ 455653 w 1556785"/>
              <a:gd name="connsiteY114" fmla="*/ 2195378 h 6858000"/>
              <a:gd name="connsiteX115" fmla="*/ 439870 w 1556785"/>
              <a:gd name="connsiteY115" fmla="*/ 2155135 h 6858000"/>
              <a:gd name="connsiteX116" fmla="*/ 437328 w 1556785"/>
              <a:gd name="connsiteY116" fmla="*/ 2118008 h 6858000"/>
              <a:gd name="connsiteX117" fmla="*/ 438321 w 1556785"/>
              <a:gd name="connsiteY117" fmla="*/ 2050531 h 6858000"/>
              <a:gd name="connsiteX118" fmla="*/ 430127 w 1556785"/>
              <a:gd name="connsiteY118" fmla="*/ 1963269 h 6858000"/>
              <a:gd name="connsiteX119" fmla="*/ 411305 w 1556785"/>
              <a:gd name="connsiteY119" fmla="*/ 1906352 h 6858000"/>
              <a:gd name="connsiteX120" fmla="*/ 387862 w 1556785"/>
              <a:gd name="connsiteY120" fmla="*/ 1861531 h 6858000"/>
              <a:gd name="connsiteX121" fmla="*/ 341661 w 1556785"/>
              <a:gd name="connsiteY121" fmla="*/ 1732919 h 6858000"/>
              <a:gd name="connsiteX122" fmla="*/ 313972 w 1556785"/>
              <a:gd name="connsiteY122" fmla="*/ 1663540 h 6858000"/>
              <a:gd name="connsiteX123" fmla="*/ 313098 w 1556785"/>
              <a:gd name="connsiteY123" fmla="*/ 1615777 h 6858000"/>
              <a:gd name="connsiteX124" fmla="*/ 293893 w 1556785"/>
              <a:gd name="connsiteY124" fmla="*/ 1563678 h 6858000"/>
              <a:gd name="connsiteX125" fmla="*/ 306973 w 1556785"/>
              <a:gd name="connsiteY125" fmla="*/ 1519474 h 6858000"/>
              <a:gd name="connsiteX126" fmla="*/ 299715 w 1556785"/>
              <a:gd name="connsiteY126" fmla="*/ 1477995 h 6858000"/>
              <a:gd name="connsiteX127" fmla="*/ 285800 w 1556785"/>
              <a:gd name="connsiteY127" fmla="*/ 1373769 h 6858000"/>
              <a:gd name="connsiteX128" fmla="*/ 294107 w 1556785"/>
              <a:gd name="connsiteY128" fmla="*/ 1307086 h 6858000"/>
              <a:gd name="connsiteX129" fmla="*/ 295295 w 1556785"/>
              <a:gd name="connsiteY129" fmla="*/ 1189033 h 6858000"/>
              <a:gd name="connsiteX130" fmla="*/ 299980 w 1556785"/>
              <a:gd name="connsiteY130" fmla="*/ 1168288 h 6858000"/>
              <a:gd name="connsiteX131" fmla="*/ 292262 w 1556785"/>
              <a:gd name="connsiteY131" fmla="*/ 1142577 h 6858000"/>
              <a:gd name="connsiteX132" fmla="*/ 281568 w 1556785"/>
              <a:gd name="connsiteY132" fmla="*/ 1088484 h 6858000"/>
              <a:gd name="connsiteX133" fmla="*/ 270304 w 1556785"/>
              <a:gd name="connsiteY133" fmla="*/ 1016103 h 6858000"/>
              <a:gd name="connsiteX134" fmla="*/ 271760 w 1556785"/>
              <a:gd name="connsiteY134" fmla="*/ 932283 h 6858000"/>
              <a:gd name="connsiteX135" fmla="*/ 273996 w 1556785"/>
              <a:gd name="connsiteY135" fmla="*/ 915925 h 6858000"/>
              <a:gd name="connsiteX136" fmla="*/ 266625 w 1556785"/>
              <a:gd name="connsiteY136" fmla="*/ 896999 h 6858000"/>
              <a:gd name="connsiteX137" fmla="*/ 236033 w 1556785"/>
              <a:gd name="connsiteY137" fmla="*/ 821517 h 6858000"/>
              <a:gd name="connsiteX138" fmla="*/ 214983 w 1556785"/>
              <a:gd name="connsiteY138" fmla="*/ 751353 h 6858000"/>
              <a:gd name="connsiteX139" fmla="*/ 214541 w 1556785"/>
              <a:gd name="connsiteY139" fmla="*/ 721230 h 6858000"/>
              <a:gd name="connsiteX140" fmla="*/ 200212 w 1556785"/>
              <a:gd name="connsiteY140" fmla="*/ 681659 h 6858000"/>
              <a:gd name="connsiteX141" fmla="*/ 185631 w 1556785"/>
              <a:gd name="connsiteY141" fmla="*/ 635218 h 6858000"/>
              <a:gd name="connsiteX142" fmla="*/ 190642 w 1556785"/>
              <a:gd name="connsiteY142" fmla="*/ 613763 h 6858000"/>
              <a:gd name="connsiteX143" fmla="*/ 176584 w 1556785"/>
              <a:gd name="connsiteY143" fmla="*/ 598582 h 6858000"/>
              <a:gd name="connsiteX144" fmla="*/ 176265 w 1556785"/>
              <a:gd name="connsiteY144" fmla="*/ 576846 h 6858000"/>
              <a:gd name="connsiteX145" fmla="*/ 155891 w 1556785"/>
              <a:gd name="connsiteY145" fmla="*/ 530055 h 6858000"/>
              <a:gd name="connsiteX146" fmla="*/ 146327 w 1556785"/>
              <a:gd name="connsiteY146" fmla="*/ 448559 h 6858000"/>
              <a:gd name="connsiteX147" fmla="*/ 152749 w 1556785"/>
              <a:gd name="connsiteY147" fmla="*/ 441529 h 6858000"/>
              <a:gd name="connsiteX148" fmla="*/ 151970 w 1556785"/>
              <a:gd name="connsiteY148" fmla="*/ 428927 h 6858000"/>
              <a:gd name="connsiteX149" fmla="*/ 141374 w 1556785"/>
              <a:gd name="connsiteY149" fmla="*/ 430161 h 6858000"/>
              <a:gd name="connsiteX150" fmla="*/ 118394 w 1556785"/>
              <a:gd name="connsiteY150" fmla="*/ 367211 h 6858000"/>
              <a:gd name="connsiteX151" fmla="*/ 75886 w 1556785"/>
              <a:gd name="connsiteY151" fmla="*/ 302178 h 6858000"/>
              <a:gd name="connsiteX152" fmla="*/ 54558 w 1556785"/>
              <a:gd name="connsiteY152" fmla="*/ 211375 h 6858000"/>
              <a:gd name="connsiteX153" fmla="*/ 45886 w 1556785"/>
              <a:gd name="connsiteY153" fmla="*/ 184179 h 6858000"/>
              <a:gd name="connsiteX154" fmla="*/ 0 w 1556785"/>
              <a:gd name="connsiteY154" fmla="*/ 13677 h 6858000"/>
              <a:gd name="connsiteX155" fmla="*/ 48246 w 1556785"/>
              <a:gd name="connsiteY155" fmla="*/ 0 h 6858000"/>
              <a:gd name="connsiteX0" fmla="*/ 6323 w 1514862"/>
              <a:gd name="connsiteY0" fmla="*/ 0 h 6858000"/>
              <a:gd name="connsiteX1" fmla="*/ 1514862 w 1514862"/>
              <a:gd name="connsiteY1" fmla="*/ 0 h 6858000"/>
              <a:gd name="connsiteX2" fmla="*/ 1514862 w 1514862"/>
              <a:gd name="connsiteY2" fmla="*/ 6858000 h 6858000"/>
              <a:gd name="connsiteX3" fmla="*/ 63497 w 1514862"/>
              <a:gd name="connsiteY3" fmla="*/ 6858000 h 6858000"/>
              <a:gd name="connsiteX4" fmla="*/ 63638 w 1514862"/>
              <a:gd name="connsiteY4" fmla="*/ 6857735 h 6858000"/>
              <a:gd name="connsiteX5" fmla="*/ 75687 w 1514862"/>
              <a:gd name="connsiteY5" fmla="*/ 6809549 h 6858000"/>
              <a:gd name="connsiteX6" fmla="*/ 107898 w 1514862"/>
              <a:gd name="connsiteY6" fmla="*/ 6715115 h 6858000"/>
              <a:gd name="connsiteX7" fmla="*/ 117749 w 1514862"/>
              <a:gd name="connsiteY7" fmla="*/ 6680170 h 6858000"/>
              <a:gd name="connsiteX8" fmla="*/ 143299 w 1514862"/>
              <a:gd name="connsiteY8" fmla="*/ 6621207 h 6858000"/>
              <a:gd name="connsiteX9" fmla="*/ 159956 w 1514862"/>
              <a:gd name="connsiteY9" fmla="*/ 6596265 h 6858000"/>
              <a:gd name="connsiteX10" fmla="*/ 159835 w 1514862"/>
              <a:gd name="connsiteY10" fmla="*/ 6594818 h 6858000"/>
              <a:gd name="connsiteX11" fmla="*/ 164080 w 1514862"/>
              <a:gd name="connsiteY11" fmla="*/ 6593735 h 6858000"/>
              <a:gd name="connsiteX12" fmla="*/ 167277 w 1514862"/>
              <a:gd name="connsiteY12" fmla="*/ 6589172 h 6858000"/>
              <a:gd name="connsiteX13" fmla="*/ 170571 w 1514862"/>
              <a:gd name="connsiteY13" fmla="*/ 6574442 h 6858000"/>
              <a:gd name="connsiteX14" fmla="*/ 170911 w 1514862"/>
              <a:gd name="connsiteY14" fmla="*/ 6568530 h 6858000"/>
              <a:gd name="connsiteX15" fmla="*/ 173320 w 1514862"/>
              <a:gd name="connsiteY15" fmla="*/ 6560674 h 6858000"/>
              <a:gd name="connsiteX16" fmla="*/ 173665 w 1514862"/>
              <a:gd name="connsiteY16" fmla="*/ 6560598 h 6858000"/>
              <a:gd name="connsiteX17" fmla="*/ 175362 w 1514862"/>
              <a:gd name="connsiteY17" fmla="*/ 6553006 h 6858000"/>
              <a:gd name="connsiteX18" fmla="*/ 180058 w 1514862"/>
              <a:gd name="connsiteY18" fmla="*/ 6514360 h 6858000"/>
              <a:gd name="connsiteX19" fmla="*/ 221712 w 1514862"/>
              <a:gd name="connsiteY19" fmla="*/ 6478062 h 6858000"/>
              <a:gd name="connsiteX20" fmla="*/ 232401 w 1514862"/>
              <a:gd name="connsiteY20" fmla="*/ 6460325 h 6858000"/>
              <a:gd name="connsiteX21" fmla="*/ 239634 w 1514862"/>
              <a:gd name="connsiteY21" fmla="*/ 6451488 h 6858000"/>
              <a:gd name="connsiteX22" fmla="*/ 241069 w 1514862"/>
              <a:gd name="connsiteY22" fmla="*/ 6451348 h 6858000"/>
              <a:gd name="connsiteX23" fmla="*/ 245427 w 1514862"/>
              <a:gd name="connsiteY23" fmla="*/ 6414240 h 6858000"/>
              <a:gd name="connsiteX24" fmla="*/ 248303 w 1514862"/>
              <a:gd name="connsiteY24" fmla="*/ 6410269 h 6858000"/>
              <a:gd name="connsiteX25" fmla="*/ 248203 w 1514862"/>
              <a:gd name="connsiteY25" fmla="*/ 6384857 h 6858000"/>
              <a:gd name="connsiteX26" fmla="*/ 249720 w 1514862"/>
              <a:gd name="connsiteY26" fmla="*/ 6372381 h 6858000"/>
              <a:gd name="connsiteX27" fmla="*/ 246914 w 1514862"/>
              <a:gd name="connsiteY27" fmla="*/ 6367510 h 6858000"/>
              <a:gd name="connsiteX28" fmla="*/ 250794 w 1514862"/>
              <a:gd name="connsiteY28" fmla="*/ 6349778 h 6858000"/>
              <a:gd name="connsiteX29" fmla="*/ 252459 w 1514862"/>
              <a:gd name="connsiteY29" fmla="*/ 6348250 h 6858000"/>
              <a:gd name="connsiteX30" fmla="*/ 268493 w 1514862"/>
              <a:gd name="connsiteY30" fmla="*/ 6281972 h 6858000"/>
              <a:gd name="connsiteX31" fmla="*/ 279256 w 1514862"/>
              <a:gd name="connsiteY31" fmla="*/ 6211940 h 6858000"/>
              <a:gd name="connsiteX32" fmla="*/ 320751 w 1514862"/>
              <a:gd name="connsiteY32" fmla="*/ 6113913 h 6858000"/>
              <a:gd name="connsiteX33" fmla="*/ 325044 w 1514862"/>
              <a:gd name="connsiteY33" fmla="*/ 6028119 h 6858000"/>
              <a:gd name="connsiteX34" fmla="*/ 351824 w 1514862"/>
              <a:gd name="connsiteY34" fmla="*/ 5934687 h 6858000"/>
              <a:gd name="connsiteX35" fmla="*/ 385836 w 1514862"/>
              <a:gd name="connsiteY35" fmla="*/ 5765594 h 6858000"/>
              <a:gd name="connsiteX36" fmla="*/ 417672 w 1514862"/>
              <a:gd name="connsiteY36" fmla="*/ 5693685 h 6858000"/>
              <a:gd name="connsiteX37" fmla="*/ 437727 w 1514862"/>
              <a:gd name="connsiteY37" fmla="*/ 5665173 h 6858000"/>
              <a:gd name="connsiteX38" fmla="*/ 471444 w 1514862"/>
              <a:gd name="connsiteY38" fmla="*/ 5563435 h 6858000"/>
              <a:gd name="connsiteX39" fmla="*/ 500949 w 1514862"/>
              <a:gd name="connsiteY39" fmla="*/ 5476393 h 6858000"/>
              <a:gd name="connsiteX40" fmla="*/ 532142 w 1514862"/>
              <a:gd name="connsiteY40" fmla="*/ 5396260 h 6858000"/>
              <a:gd name="connsiteX41" fmla="*/ 548123 w 1514862"/>
              <a:gd name="connsiteY41" fmla="*/ 5330009 h 6858000"/>
              <a:gd name="connsiteX42" fmla="*/ 581616 w 1514862"/>
              <a:gd name="connsiteY42" fmla="*/ 5273739 h 6858000"/>
              <a:gd name="connsiteX43" fmla="*/ 591215 w 1514862"/>
              <a:gd name="connsiteY43" fmla="*/ 5241779 h 6858000"/>
              <a:gd name="connsiteX44" fmla="*/ 602441 w 1514862"/>
              <a:gd name="connsiteY44" fmla="*/ 5225268 h 6858000"/>
              <a:gd name="connsiteX45" fmla="*/ 603461 w 1514862"/>
              <a:gd name="connsiteY45" fmla="*/ 5217684 h 6858000"/>
              <a:gd name="connsiteX46" fmla="*/ 610802 w 1514862"/>
              <a:gd name="connsiteY46" fmla="*/ 5193377 h 6858000"/>
              <a:gd name="connsiteX47" fmla="*/ 614105 w 1514862"/>
              <a:gd name="connsiteY47" fmla="*/ 5179288 h 6858000"/>
              <a:gd name="connsiteX48" fmla="*/ 615089 w 1514862"/>
              <a:gd name="connsiteY48" fmla="*/ 5173621 h 6858000"/>
              <a:gd name="connsiteX49" fmla="*/ 610723 w 1514862"/>
              <a:gd name="connsiteY49" fmla="*/ 5159961 h 6858000"/>
              <a:gd name="connsiteX50" fmla="*/ 617400 w 1514862"/>
              <a:gd name="connsiteY50" fmla="*/ 5144295 h 6858000"/>
              <a:gd name="connsiteX51" fmla="*/ 614333 w 1514862"/>
              <a:gd name="connsiteY51" fmla="*/ 5125185 h 6858000"/>
              <a:gd name="connsiteX52" fmla="*/ 621163 w 1514862"/>
              <a:gd name="connsiteY52" fmla="*/ 5121884 h 6858000"/>
              <a:gd name="connsiteX53" fmla="*/ 628199 w 1514862"/>
              <a:gd name="connsiteY53" fmla="*/ 5067850 h 6858000"/>
              <a:gd name="connsiteX54" fmla="*/ 630930 w 1514862"/>
              <a:gd name="connsiteY54" fmla="*/ 5060861 h 6858000"/>
              <a:gd name="connsiteX55" fmla="*/ 627634 w 1514862"/>
              <a:gd name="connsiteY55" fmla="*/ 5034192 h 6858000"/>
              <a:gd name="connsiteX56" fmla="*/ 629188 w 1514862"/>
              <a:gd name="connsiteY56" fmla="*/ 4993030 h 6858000"/>
              <a:gd name="connsiteX57" fmla="*/ 636097 w 1514862"/>
              <a:gd name="connsiteY57" fmla="*/ 4946844 h 6858000"/>
              <a:gd name="connsiteX58" fmla="*/ 631953 w 1514862"/>
              <a:gd name="connsiteY58" fmla="*/ 4932692 h 6858000"/>
              <a:gd name="connsiteX59" fmla="*/ 647356 w 1514862"/>
              <a:gd name="connsiteY59" fmla="*/ 4858827 h 6858000"/>
              <a:gd name="connsiteX60" fmla="*/ 641510 w 1514862"/>
              <a:gd name="connsiteY60" fmla="*/ 4801535 h 6858000"/>
              <a:gd name="connsiteX61" fmla="*/ 649179 w 1514862"/>
              <a:gd name="connsiteY61" fmla="*/ 4797794 h 6858000"/>
              <a:gd name="connsiteX62" fmla="*/ 650473 w 1514862"/>
              <a:gd name="connsiteY62" fmla="*/ 4784526 h 6858000"/>
              <a:gd name="connsiteX63" fmla="*/ 652257 w 1514862"/>
              <a:gd name="connsiteY63" fmla="*/ 4781211 h 6858000"/>
              <a:gd name="connsiteX64" fmla="*/ 661044 w 1514862"/>
              <a:gd name="connsiteY64" fmla="*/ 4761984 h 6858000"/>
              <a:gd name="connsiteX65" fmla="*/ 657092 w 1514862"/>
              <a:gd name="connsiteY65" fmla="*/ 4690749 h 6858000"/>
              <a:gd name="connsiteX66" fmla="*/ 652572 w 1514862"/>
              <a:gd name="connsiteY66" fmla="*/ 4584173 h 6858000"/>
              <a:gd name="connsiteX67" fmla="*/ 647655 w 1514862"/>
              <a:gd name="connsiteY67" fmla="*/ 4444346 h 6858000"/>
              <a:gd name="connsiteX68" fmla="*/ 644220 w 1514862"/>
              <a:gd name="connsiteY68" fmla="*/ 4375228 h 6858000"/>
              <a:gd name="connsiteX69" fmla="*/ 624873 w 1514862"/>
              <a:gd name="connsiteY69" fmla="*/ 4214165 h 6858000"/>
              <a:gd name="connsiteX70" fmla="*/ 628946 w 1514862"/>
              <a:gd name="connsiteY70" fmla="*/ 4090296 h 6858000"/>
              <a:gd name="connsiteX71" fmla="*/ 614202 w 1514862"/>
              <a:gd name="connsiteY71" fmla="*/ 4033999 h 6858000"/>
              <a:gd name="connsiteX72" fmla="*/ 615351 w 1514862"/>
              <a:gd name="connsiteY72" fmla="*/ 4031933 h 6858000"/>
              <a:gd name="connsiteX73" fmla="*/ 613927 w 1514862"/>
              <a:gd name="connsiteY73" fmla="*/ 4013953 h 6858000"/>
              <a:gd name="connsiteX74" fmla="*/ 600222 w 1514862"/>
              <a:gd name="connsiteY74" fmla="*/ 3974753 h 6858000"/>
              <a:gd name="connsiteX75" fmla="*/ 601820 w 1514862"/>
              <a:gd name="connsiteY75" fmla="*/ 3969950 h 6858000"/>
              <a:gd name="connsiteX76" fmla="*/ 595242 w 1514862"/>
              <a:gd name="connsiteY76" fmla="*/ 3933779 h 6858000"/>
              <a:gd name="connsiteX77" fmla="*/ 596573 w 1514862"/>
              <a:gd name="connsiteY77" fmla="*/ 3933093 h 6858000"/>
              <a:gd name="connsiteX78" fmla="*/ 600927 w 1514862"/>
              <a:gd name="connsiteY78" fmla="*/ 3922082 h 6858000"/>
              <a:gd name="connsiteX79" fmla="*/ 606005 w 1514862"/>
              <a:gd name="connsiteY79" fmla="*/ 3901461 h 6858000"/>
              <a:gd name="connsiteX80" fmla="*/ 628599 w 1514862"/>
              <a:gd name="connsiteY80" fmla="*/ 3813873 h 6858000"/>
              <a:gd name="connsiteX81" fmla="*/ 628024 w 1514862"/>
              <a:gd name="connsiteY81" fmla="*/ 3806161 h 6858000"/>
              <a:gd name="connsiteX82" fmla="*/ 628331 w 1514862"/>
              <a:gd name="connsiteY82" fmla="*/ 3805957 h 6858000"/>
              <a:gd name="connsiteX83" fmla="*/ 628358 w 1514862"/>
              <a:gd name="connsiteY83" fmla="*/ 3797724 h 6858000"/>
              <a:gd name="connsiteX84" fmla="*/ 626973 w 1514862"/>
              <a:gd name="connsiteY84" fmla="*/ 3792098 h 6858000"/>
              <a:gd name="connsiteX85" fmla="*/ 625857 w 1514862"/>
              <a:gd name="connsiteY85" fmla="*/ 3777135 h 6858000"/>
              <a:gd name="connsiteX86" fmla="*/ 627590 w 1514862"/>
              <a:gd name="connsiteY86" fmla="*/ 3771656 h 6858000"/>
              <a:gd name="connsiteX87" fmla="*/ 631333 w 1514862"/>
              <a:gd name="connsiteY87" fmla="*/ 3769007 h 6858000"/>
              <a:gd name="connsiteX88" fmla="*/ 630799 w 1514862"/>
              <a:gd name="connsiteY88" fmla="*/ 3767709 h 6858000"/>
              <a:gd name="connsiteX89" fmla="*/ 639495 w 1514862"/>
              <a:gd name="connsiteY89" fmla="*/ 3738082 h 6858000"/>
              <a:gd name="connsiteX90" fmla="*/ 646841 w 1514862"/>
              <a:gd name="connsiteY90" fmla="*/ 3673397 h 6858000"/>
              <a:gd name="connsiteX91" fmla="*/ 646137 w 1514862"/>
              <a:gd name="connsiteY91" fmla="*/ 3637109 h 6858000"/>
              <a:gd name="connsiteX92" fmla="*/ 649580 w 1514862"/>
              <a:gd name="connsiteY92" fmla="*/ 3536883 h 6858000"/>
              <a:gd name="connsiteX93" fmla="*/ 657118 w 1514862"/>
              <a:gd name="connsiteY93" fmla="*/ 3435652 h 6858000"/>
              <a:gd name="connsiteX94" fmla="*/ 658789 w 1514862"/>
              <a:gd name="connsiteY94" fmla="*/ 3307769 h 6858000"/>
              <a:gd name="connsiteX95" fmla="*/ 676352 w 1514862"/>
              <a:gd name="connsiteY95" fmla="*/ 3250522 h 6858000"/>
              <a:gd name="connsiteX96" fmla="*/ 676777 w 1514862"/>
              <a:gd name="connsiteY96" fmla="*/ 3229163 h 6858000"/>
              <a:gd name="connsiteX97" fmla="*/ 678600 w 1514862"/>
              <a:gd name="connsiteY97" fmla="*/ 3217217 h 6858000"/>
              <a:gd name="connsiteX98" fmla="*/ 665435 w 1514862"/>
              <a:gd name="connsiteY98" fmla="*/ 3183755 h 6858000"/>
              <a:gd name="connsiteX99" fmla="*/ 665936 w 1514862"/>
              <a:gd name="connsiteY99" fmla="*/ 3178642 h 6858000"/>
              <a:gd name="connsiteX100" fmla="*/ 653536 w 1514862"/>
              <a:gd name="connsiteY100" fmla="*/ 3158586 h 6858000"/>
              <a:gd name="connsiteX101" fmla="*/ 638721 w 1514862"/>
              <a:gd name="connsiteY101" fmla="*/ 3129034 h 6858000"/>
              <a:gd name="connsiteX102" fmla="*/ 639386 w 1514862"/>
              <a:gd name="connsiteY102" fmla="*/ 3126682 h 6858000"/>
              <a:gd name="connsiteX103" fmla="*/ 630254 w 1514862"/>
              <a:gd name="connsiteY103" fmla="*/ 3114519 h 6858000"/>
              <a:gd name="connsiteX104" fmla="*/ 616863 w 1514862"/>
              <a:gd name="connsiteY104" fmla="*/ 3106272 h 6858000"/>
              <a:gd name="connsiteX105" fmla="*/ 589593 w 1514862"/>
              <a:gd name="connsiteY105" fmla="*/ 2958185 h 6858000"/>
              <a:gd name="connsiteX106" fmla="*/ 532207 w 1514862"/>
              <a:gd name="connsiteY106" fmla="*/ 2762989 h 6858000"/>
              <a:gd name="connsiteX107" fmla="*/ 481125 w 1514862"/>
              <a:gd name="connsiteY107" fmla="*/ 2554718 h 6858000"/>
              <a:gd name="connsiteX108" fmla="*/ 461219 w 1514862"/>
              <a:gd name="connsiteY108" fmla="*/ 2485734 h 6858000"/>
              <a:gd name="connsiteX109" fmla="*/ 451942 w 1514862"/>
              <a:gd name="connsiteY109" fmla="*/ 2447068 h 6858000"/>
              <a:gd name="connsiteX110" fmla="*/ 438903 w 1514862"/>
              <a:gd name="connsiteY110" fmla="*/ 2425819 h 6858000"/>
              <a:gd name="connsiteX111" fmla="*/ 444902 w 1514862"/>
              <a:gd name="connsiteY111" fmla="*/ 2402874 h 6858000"/>
              <a:gd name="connsiteX112" fmla="*/ 447514 w 1514862"/>
              <a:gd name="connsiteY112" fmla="*/ 2381443 h 6858000"/>
              <a:gd name="connsiteX113" fmla="*/ 423843 w 1514862"/>
              <a:gd name="connsiteY113" fmla="*/ 2261920 h 6858000"/>
              <a:gd name="connsiteX114" fmla="*/ 413730 w 1514862"/>
              <a:gd name="connsiteY114" fmla="*/ 2195378 h 6858000"/>
              <a:gd name="connsiteX115" fmla="*/ 397947 w 1514862"/>
              <a:gd name="connsiteY115" fmla="*/ 2155135 h 6858000"/>
              <a:gd name="connsiteX116" fmla="*/ 395405 w 1514862"/>
              <a:gd name="connsiteY116" fmla="*/ 2118008 h 6858000"/>
              <a:gd name="connsiteX117" fmla="*/ 396398 w 1514862"/>
              <a:gd name="connsiteY117" fmla="*/ 2050531 h 6858000"/>
              <a:gd name="connsiteX118" fmla="*/ 388204 w 1514862"/>
              <a:gd name="connsiteY118" fmla="*/ 1963269 h 6858000"/>
              <a:gd name="connsiteX119" fmla="*/ 369382 w 1514862"/>
              <a:gd name="connsiteY119" fmla="*/ 1906352 h 6858000"/>
              <a:gd name="connsiteX120" fmla="*/ 345939 w 1514862"/>
              <a:gd name="connsiteY120" fmla="*/ 1861531 h 6858000"/>
              <a:gd name="connsiteX121" fmla="*/ 299738 w 1514862"/>
              <a:gd name="connsiteY121" fmla="*/ 1732919 h 6858000"/>
              <a:gd name="connsiteX122" fmla="*/ 272049 w 1514862"/>
              <a:gd name="connsiteY122" fmla="*/ 1663540 h 6858000"/>
              <a:gd name="connsiteX123" fmla="*/ 271175 w 1514862"/>
              <a:gd name="connsiteY123" fmla="*/ 1615777 h 6858000"/>
              <a:gd name="connsiteX124" fmla="*/ 251970 w 1514862"/>
              <a:gd name="connsiteY124" fmla="*/ 1563678 h 6858000"/>
              <a:gd name="connsiteX125" fmla="*/ 265050 w 1514862"/>
              <a:gd name="connsiteY125" fmla="*/ 1519474 h 6858000"/>
              <a:gd name="connsiteX126" fmla="*/ 257792 w 1514862"/>
              <a:gd name="connsiteY126" fmla="*/ 1477995 h 6858000"/>
              <a:gd name="connsiteX127" fmla="*/ 243877 w 1514862"/>
              <a:gd name="connsiteY127" fmla="*/ 1373769 h 6858000"/>
              <a:gd name="connsiteX128" fmla="*/ 252184 w 1514862"/>
              <a:gd name="connsiteY128" fmla="*/ 1307086 h 6858000"/>
              <a:gd name="connsiteX129" fmla="*/ 253372 w 1514862"/>
              <a:gd name="connsiteY129" fmla="*/ 1189033 h 6858000"/>
              <a:gd name="connsiteX130" fmla="*/ 258057 w 1514862"/>
              <a:gd name="connsiteY130" fmla="*/ 1168288 h 6858000"/>
              <a:gd name="connsiteX131" fmla="*/ 250339 w 1514862"/>
              <a:gd name="connsiteY131" fmla="*/ 1142577 h 6858000"/>
              <a:gd name="connsiteX132" fmla="*/ 239645 w 1514862"/>
              <a:gd name="connsiteY132" fmla="*/ 1088484 h 6858000"/>
              <a:gd name="connsiteX133" fmla="*/ 228381 w 1514862"/>
              <a:gd name="connsiteY133" fmla="*/ 1016103 h 6858000"/>
              <a:gd name="connsiteX134" fmla="*/ 229837 w 1514862"/>
              <a:gd name="connsiteY134" fmla="*/ 932283 h 6858000"/>
              <a:gd name="connsiteX135" fmla="*/ 232073 w 1514862"/>
              <a:gd name="connsiteY135" fmla="*/ 915925 h 6858000"/>
              <a:gd name="connsiteX136" fmla="*/ 224702 w 1514862"/>
              <a:gd name="connsiteY136" fmla="*/ 896999 h 6858000"/>
              <a:gd name="connsiteX137" fmla="*/ 194110 w 1514862"/>
              <a:gd name="connsiteY137" fmla="*/ 821517 h 6858000"/>
              <a:gd name="connsiteX138" fmla="*/ 173060 w 1514862"/>
              <a:gd name="connsiteY138" fmla="*/ 751353 h 6858000"/>
              <a:gd name="connsiteX139" fmla="*/ 172618 w 1514862"/>
              <a:gd name="connsiteY139" fmla="*/ 721230 h 6858000"/>
              <a:gd name="connsiteX140" fmla="*/ 158289 w 1514862"/>
              <a:gd name="connsiteY140" fmla="*/ 681659 h 6858000"/>
              <a:gd name="connsiteX141" fmla="*/ 143708 w 1514862"/>
              <a:gd name="connsiteY141" fmla="*/ 635218 h 6858000"/>
              <a:gd name="connsiteX142" fmla="*/ 148719 w 1514862"/>
              <a:gd name="connsiteY142" fmla="*/ 613763 h 6858000"/>
              <a:gd name="connsiteX143" fmla="*/ 134661 w 1514862"/>
              <a:gd name="connsiteY143" fmla="*/ 598582 h 6858000"/>
              <a:gd name="connsiteX144" fmla="*/ 134342 w 1514862"/>
              <a:gd name="connsiteY144" fmla="*/ 576846 h 6858000"/>
              <a:gd name="connsiteX145" fmla="*/ 113968 w 1514862"/>
              <a:gd name="connsiteY145" fmla="*/ 530055 h 6858000"/>
              <a:gd name="connsiteX146" fmla="*/ 104404 w 1514862"/>
              <a:gd name="connsiteY146" fmla="*/ 448559 h 6858000"/>
              <a:gd name="connsiteX147" fmla="*/ 110826 w 1514862"/>
              <a:gd name="connsiteY147" fmla="*/ 441529 h 6858000"/>
              <a:gd name="connsiteX148" fmla="*/ 110047 w 1514862"/>
              <a:gd name="connsiteY148" fmla="*/ 428927 h 6858000"/>
              <a:gd name="connsiteX149" fmla="*/ 99451 w 1514862"/>
              <a:gd name="connsiteY149" fmla="*/ 430161 h 6858000"/>
              <a:gd name="connsiteX150" fmla="*/ 76471 w 1514862"/>
              <a:gd name="connsiteY150" fmla="*/ 367211 h 6858000"/>
              <a:gd name="connsiteX151" fmla="*/ 33963 w 1514862"/>
              <a:gd name="connsiteY151" fmla="*/ 302178 h 6858000"/>
              <a:gd name="connsiteX152" fmla="*/ 12635 w 1514862"/>
              <a:gd name="connsiteY152" fmla="*/ 211375 h 6858000"/>
              <a:gd name="connsiteX153" fmla="*/ 3963 w 1514862"/>
              <a:gd name="connsiteY153" fmla="*/ 184179 h 6858000"/>
              <a:gd name="connsiteX154" fmla="*/ 25635 w 1514862"/>
              <a:gd name="connsiteY154" fmla="*/ 47336 h 6858000"/>
              <a:gd name="connsiteX155" fmla="*/ 6323 w 1514862"/>
              <a:gd name="connsiteY15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27640 w 1508539"/>
              <a:gd name="connsiteY151" fmla="*/ 302178 h 6858000"/>
              <a:gd name="connsiteX152" fmla="*/ 6312 w 1508539"/>
              <a:gd name="connsiteY152" fmla="*/ 211375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27640 w 1508539"/>
              <a:gd name="connsiteY151" fmla="*/ 302178 h 6858000"/>
              <a:gd name="connsiteX152" fmla="*/ 32747 w 1508539"/>
              <a:gd name="connsiteY152" fmla="*/ 158081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32747 w 1508539"/>
              <a:gd name="connsiteY152" fmla="*/ 158081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0191 w 1508539"/>
              <a:gd name="connsiteY149" fmla="*/ 404917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89816 w 1508539"/>
              <a:gd name="connsiteY147" fmla="*/ 42469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106893 w 1508539"/>
              <a:gd name="connsiteY146" fmla="*/ 465389 h 6858000"/>
              <a:gd name="connsiteX147" fmla="*/ 89816 w 1508539"/>
              <a:gd name="connsiteY147" fmla="*/ 42469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54721 w 1508539"/>
              <a:gd name="connsiteY63" fmla="*/ 4761984 h 6858000"/>
              <a:gd name="connsiteX64" fmla="*/ 650769 w 1508539"/>
              <a:gd name="connsiteY64" fmla="*/ 4690749 h 6858000"/>
              <a:gd name="connsiteX65" fmla="*/ 646249 w 1508539"/>
              <a:gd name="connsiteY65" fmla="*/ 4584173 h 6858000"/>
              <a:gd name="connsiteX66" fmla="*/ 641332 w 1508539"/>
              <a:gd name="connsiteY66" fmla="*/ 4444346 h 6858000"/>
              <a:gd name="connsiteX67" fmla="*/ 637897 w 1508539"/>
              <a:gd name="connsiteY67" fmla="*/ 4375228 h 6858000"/>
              <a:gd name="connsiteX68" fmla="*/ 618550 w 1508539"/>
              <a:gd name="connsiteY68" fmla="*/ 4214165 h 6858000"/>
              <a:gd name="connsiteX69" fmla="*/ 622623 w 1508539"/>
              <a:gd name="connsiteY69" fmla="*/ 4090296 h 6858000"/>
              <a:gd name="connsiteX70" fmla="*/ 607879 w 1508539"/>
              <a:gd name="connsiteY70" fmla="*/ 4033999 h 6858000"/>
              <a:gd name="connsiteX71" fmla="*/ 609028 w 1508539"/>
              <a:gd name="connsiteY71" fmla="*/ 4031933 h 6858000"/>
              <a:gd name="connsiteX72" fmla="*/ 607604 w 1508539"/>
              <a:gd name="connsiteY72" fmla="*/ 4013953 h 6858000"/>
              <a:gd name="connsiteX73" fmla="*/ 593899 w 1508539"/>
              <a:gd name="connsiteY73" fmla="*/ 3974753 h 6858000"/>
              <a:gd name="connsiteX74" fmla="*/ 595497 w 1508539"/>
              <a:gd name="connsiteY74" fmla="*/ 3969950 h 6858000"/>
              <a:gd name="connsiteX75" fmla="*/ 588919 w 1508539"/>
              <a:gd name="connsiteY75" fmla="*/ 3933779 h 6858000"/>
              <a:gd name="connsiteX76" fmla="*/ 590250 w 1508539"/>
              <a:gd name="connsiteY76" fmla="*/ 3933093 h 6858000"/>
              <a:gd name="connsiteX77" fmla="*/ 594604 w 1508539"/>
              <a:gd name="connsiteY77" fmla="*/ 3922082 h 6858000"/>
              <a:gd name="connsiteX78" fmla="*/ 599682 w 1508539"/>
              <a:gd name="connsiteY78" fmla="*/ 3901461 h 6858000"/>
              <a:gd name="connsiteX79" fmla="*/ 622276 w 1508539"/>
              <a:gd name="connsiteY79" fmla="*/ 3813873 h 6858000"/>
              <a:gd name="connsiteX80" fmla="*/ 621701 w 1508539"/>
              <a:gd name="connsiteY80" fmla="*/ 3806161 h 6858000"/>
              <a:gd name="connsiteX81" fmla="*/ 622008 w 1508539"/>
              <a:gd name="connsiteY81" fmla="*/ 3805957 h 6858000"/>
              <a:gd name="connsiteX82" fmla="*/ 622035 w 1508539"/>
              <a:gd name="connsiteY82" fmla="*/ 3797724 h 6858000"/>
              <a:gd name="connsiteX83" fmla="*/ 620650 w 1508539"/>
              <a:gd name="connsiteY83" fmla="*/ 3792098 h 6858000"/>
              <a:gd name="connsiteX84" fmla="*/ 619534 w 1508539"/>
              <a:gd name="connsiteY84" fmla="*/ 3777135 h 6858000"/>
              <a:gd name="connsiteX85" fmla="*/ 621267 w 1508539"/>
              <a:gd name="connsiteY85" fmla="*/ 3771656 h 6858000"/>
              <a:gd name="connsiteX86" fmla="*/ 625010 w 1508539"/>
              <a:gd name="connsiteY86" fmla="*/ 3769007 h 6858000"/>
              <a:gd name="connsiteX87" fmla="*/ 624476 w 1508539"/>
              <a:gd name="connsiteY87" fmla="*/ 3767709 h 6858000"/>
              <a:gd name="connsiteX88" fmla="*/ 633172 w 1508539"/>
              <a:gd name="connsiteY88" fmla="*/ 3738082 h 6858000"/>
              <a:gd name="connsiteX89" fmla="*/ 640518 w 1508539"/>
              <a:gd name="connsiteY89" fmla="*/ 3673397 h 6858000"/>
              <a:gd name="connsiteX90" fmla="*/ 639814 w 1508539"/>
              <a:gd name="connsiteY90" fmla="*/ 3637109 h 6858000"/>
              <a:gd name="connsiteX91" fmla="*/ 643257 w 1508539"/>
              <a:gd name="connsiteY91" fmla="*/ 3536883 h 6858000"/>
              <a:gd name="connsiteX92" fmla="*/ 650795 w 1508539"/>
              <a:gd name="connsiteY92" fmla="*/ 3435652 h 6858000"/>
              <a:gd name="connsiteX93" fmla="*/ 652466 w 1508539"/>
              <a:gd name="connsiteY93" fmla="*/ 3307769 h 6858000"/>
              <a:gd name="connsiteX94" fmla="*/ 670029 w 1508539"/>
              <a:gd name="connsiteY94" fmla="*/ 3250522 h 6858000"/>
              <a:gd name="connsiteX95" fmla="*/ 670454 w 1508539"/>
              <a:gd name="connsiteY95" fmla="*/ 3229163 h 6858000"/>
              <a:gd name="connsiteX96" fmla="*/ 672277 w 1508539"/>
              <a:gd name="connsiteY96" fmla="*/ 3217217 h 6858000"/>
              <a:gd name="connsiteX97" fmla="*/ 659112 w 1508539"/>
              <a:gd name="connsiteY97" fmla="*/ 3183755 h 6858000"/>
              <a:gd name="connsiteX98" fmla="*/ 659613 w 1508539"/>
              <a:gd name="connsiteY98" fmla="*/ 3178642 h 6858000"/>
              <a:gd name="connsiteX99" fmla="*/ 647213 w 1508539"/>
              <a:gd name="connsiteY99" fmla="*/ 3158586 h 6858000"/>
              <a:gd name="connsiteX100" fmla="*/ 632398 w 1508539"/>
              <a:gd name="connsiteY100" fmla="*/ 3129034 h 6858000"/>
              <a:gd name="connsiteX101" fmla="*/ 633063 w 1508539"/>
              <a:gd name="connsiteY101" fmla="*/ 3126682 h 6858000"/>
              <a:gd name="connsiteX102" fmla="*/ 623931 w 1508539"/>
              <a:gd name="connsiteY102" fmla="*/ 3114519 h 6858000"/>
              <a:gd name="connsiteX103" fmla="*/ 610540 w 1508539"/>
              <a:gd name="connsiteY103" fmla="*/ 3106272 h 6858000"/>
              <a:gd name="connsiteX104" fmla="*/ 583270 w 1508539"/>
              <a:gd name="connsiteY104" fmla="*/ 2958185 h 6858000"/>
              <a:gd name="connsiteX105" fmla="*/ 525884 w 1508539"/>
              <a:gd name="connsiteY105" fmla="*/ 2762989 h 6858000"/>
              <a:gd name="connsiteX106" fmla="*/ 474802 w 1508539"/>
              <a:gd name="connsiteY106" fmla="*/ 2554718 h 6858000"/>
              <a:gd name="connsiteX107" fmla="*/ 454896 w 1508539"/>
              <a:gd name="connsiteY107" fmla="*/ 2485734 h 6858000"/>
              <a:gd name="connsiteX108" fmla="*/ 445619 w 1508539"/>
              <a:gd name="connsiteY108" fmla="*/ 2447068 h 6858000"/>
              <a:gd name="connsiteX109" fmla="*/ 432580 w 1508539"/>
              <a:gd name="connsiteY109" fmla="*/ 2425819 h 6858000"/>
              <a:gd name="connsiteX110" fmla="*/ 438579 w 1508539"/>
              <a:gd name="connsiteY110" fmla="*/ 2402874 h 6858000"/>
              <a:gd name="connsiteX111" fmla="*/ 441191 w 1508539"/>
              <a:gd name="connsiteY111" fmla="*/ 2381443 h 6858000"/>
              <a:gd name="connsiteX112" fmla="*/ 417520 w 1508539"/>
              <a:gd name="connsiteY112" fmla="*/ 2261920 h 6858000"/>
              <a:gd name="connsiteX113" fmla="*/ 407407 w 1508539"/>
              <a:gd name="connsiteY113" fmla="*/ 2195378 h 6858000"/>
              <a:gd name="connsiteX114" fmla="*/ 391624 w 1508539"/>
              <a:gd name="connsiteY114" fmla="*/ 2155135 h 6858000"/>
              <a:gd name="connsiteX115" fmla="*/ 389082 w 1508539"/>
              <a:gd name="connsiteY115" fmla="*/ 2118008 h 6858000"/>
              <a:gd name="connsiteX116" fmla="*/ 390075 w 1508539"/>
              <a:gd name="connsiteY116" fmla="*/ 2050531 h 6858000"/>
              <a:gd name="connsiteX117" fmla="*/ 381881 w 1508539"/>
              <a:gd name="connsiteY117" fmla="*/ 1963269 h 6858000"/>
              <a:gd name="connsiteX118" fmla="*/ 363059 w 1508539"/>
              <a:gd name="connsiteY118" fmla="*/ 1906352 h 6858000"/>
              <a:gd name="connsiteX119" fmla="*/ 339616 w 1508539"/>
              <a:gd name="connsiteY119" fmla="*/ 1861531 h 6858000"/>
              <a:gd name="connsiteX120" fmla="*/ 293415 w 1508539"/>
              <a:gd name="connsiteY120" fmla="*/ 1732919 h 6858000"/>
              <a:gd name="connsiteX121" fmla="*/ 265726 w 1508539"/>
              <a:gd name="connsiteY121" fmla="*/ 1663540 h 6858000"/>
              <a:gd name="connsiteX122" fmla="*/ 264852 w 1508539"/>
              <a:gd name="connsiteY122" fmla="*/ 1615777 h 6858000"/>
              <a:gd name="connsiteX123" fmla="*/ 245647 w 1508539"/>
              <a:gd name="connsiteY123" fmla="*/ 1563678 h 6858000"/>
              <a:gd name="connsiteX124" fmla="*/ 258727 w 1508539"/>
              <a:gd name="connsiteY124" fmla="*/ 1519474 h 6858000"/>
              <a:gd name="connsiteX125" fmla="*/ 251469 w 1508539"/>
              <a:gd name="connsiteY125" fmla="*/ 1477995 h 6858000"/>
              <a:gd name="connsiteX126" fmla="*/ 237554 w 1508539"/>
              <a:gd name="connsiteY126" fmla="*/ 1373769 h 6858000"/>
              <a:gd name="connsiteX127" fmla="*/ 245861 w 1508539"/>
              <a:gd name="connsiteY127" fmla="*/ 1307086 h 6858000"/>
              <a:gd name="connsiteX128" fmla="*/ 247049 w 1508539"/>
              <a:gd name="connsiteY128" fmla="*/ 1189033 h 6858000"/>
              <a:gd name="connsiteX129" fmla="*/ 251734 w 1508539"/>
              <a:gd name="connsiteY129" fmla="*/ 1168288 h 6858000"/>
              <a:gd name="connsiteX130" fmla="*/ 244016 w 1508539"/>
              <a:gd name="connsiteY130" fmla="*/ 1142577 h 6858000"/>
              <a:gd name="connsiteX131" fmla="*/ 233322 w 1508539"/>
              <a:gd name="connsiteY131" fmla="*/ 1088484 h 6858000"/>
              <a:gd name="connsiteX132" fmla="*/ 222058 w 1508539"/>
              <a:gd name="connsiteY132" fmla="*/ 1016103 h 6858000"/>
              <a:gd name="connsiteX133" fmla="*/ 223514 w 1508539"/>
              <a:gd name="connsiteY133" fmla="*/ 932283 h 6858000"/>
              <a:gd name="connsiteX134" fmla="*/ 225750 w 1508539"/>
              <a:gd name="connsiteY134" fmla="*/ 915925 h 6858000"/>
              <a:gd name="connsiteX135" fmla="*/ 218379 w 1508539"/>
              <a:gd name="connsiteY135" fmla="*/ 896999 h 6858000"/>
              <a:gd name="connsiteX136" fmla="*/ 187787 w 1508539"/>
              <a:gd name="connsiteY136" fmla="*/ 821517 h 6858000"/>
              <a:gd name="connsiteX137" fmla="*/ 166737 w 1508539"/>
              <a:gd name="connsiteY137" fmla="*/ 751353 h 6858000"/>
              <a:gd name="connsiteX138" fmla="*/ 166295 w 1508539"/>
              <a:gd name="connsiteY138" fmla="*/ 721230 h 6858000"/>
              <a:gd name="connsiteX139" fmla="*/ 151966 w 1508539"/>
              <a:gd name="connsiteY139" fmla="*/ 681659 h 6858000"/>
              <a:gd name="connsiteX140" fmla="*/ 137385 w 1508539"/>
              <a:gd name="connsiteY140" fmla="*/ 635218 h 6858000"/>
              <a:gd name="connsiteX141" fmla="*/ 142396 w 1508539"/>
              <a:gd name="connsiteY141" fmla="*/ 613763 h 6858000"/>
              <a:gd name="connsiteX142" fmla="*/ 128338 w 1508539"/>
              <a:gd name="connsiteY142" fmla="*/ 598582 h 6858000"/>
              <a:gd name="connsiteX143" fmla="*/ 128019 w 1508539"/>
              <a:gd name="connsiteY143" fmla="*/ 576846 h 6858000"/>
              <a:gd name="connsiteX144" fmla="*/ 107645 w 1508539"/>
              <a:gd name="connsiteY144" fmla="*/ 530055 h 6858000"/>
              <a:gd name="connsiteX145" fmla="*/ 106893 w 1508539"/>
              <a:gd name="connsiteY145" fmla="*/ 465389 h 6858000"/>
              <a:gd name="connsiteX146" fmla="*/ 89816 w 1508539"/>
              <a:gd name="connsiteY146" fmla="*/ 424699 h 6858000"/>
              <a:gd name="connsiteX147" fmla="*/ 90191 w 1508539"/>
              <a:gd name="connsiteY147" fmla="*/ 404917 h 6858000"/>
              <a:gd name="connsiteX148" fmla="*/ 70148 w 1508539"/>
              <a:gd name="connsiteY148" fmla="*/ 367211 h 6858000"/>
              <a:gd name="connsiteX149" fmla="*/ 36452 w 1508539"/>
              <a:gd name="connsiteY149" fmla="*/ 268519 h 6858000"/>
              <a:gd name="connsiteX150" fmla="*/ 23935 w 1508539"/>
              <a:gd name="connsiteY150" fmla="*/ 160886 h 6858000"/>
              <a:gd name="connsiteX151" fmla="*/ 19312 w 1508539"/>
              <a:gd name="connsiteY151" fmla="*/ 47336 h 6858000"/>
              <a:gd name="connsiteX152" fmla="*/ 0 w 1508539"/>
              <a:gd name="connsiteY15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51669 w 1508539"/>
              <a:gd name="connsiteY61" fmla="*/ 4780965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46936 w 1508539"/>
              <a:gd name="connsiteY60" fmla="*/ 4821170 h 6858000"/>
              <a:gd name="connsiteX61" fmla="*/ 651669 w 1508539"/>
              <a:gd name="connsiteY61" fmla="*/ 4780965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3397 w 1508539"/>
              <a:gd name="connsiteY25" fmla="*/ 6372381 h 6858000"/>
              <a:gd name="connsiteX26" fmla="*/ 240591 w 1508539"/>
              <a:gd name="connsiteY26" fmla="*/ 6367510 h 6858000"/>
              <a:gd name="connsiteX27" fmla="*/ 244471 w 1508539"/>
              <a:gd name="connsiteY27" fmla="*/ 6349778 h 6858000"/>
              <a:gd name="connsiteX28" fmla="*/ 246136 w 1508539"/>
              <a:gd name="connsiteY28" fmla="*/ 6348250 h 6858000"/>
              <a:gd name="connsiteX29" fmla="*/ 262170 w 1508539"/>
              <a:gd name="connsiteY29" fmla="*/ 6281972 h 6858000"/>
              <a:gd name="connsiteX30" fmla="*/ 272933 w 1508539"/>
              <a:gd name="connsiteY30" fmla="*/ 6211940 h 6858000"/>
              <a:gd name="connsiteX31" fmla="*/ 314428 w 1508539"/>
              <a:gd name="connsiteY31" fmla="*/ 6113913 h 6858000"/>
              <a:gd name="connsiteX32" fmla="*/ 318721 w 1508539"/>
              <a:gd name="connsiteY32" fmla="*/ 6028119 h 6858000"/>
              <a:gd name="connsiteX33" fmla="*/ 345501 w 1508539"/>
              <a:gd name="connsiteY33" fmla="*/ 5934687 h 6858000"/>
              <a:gd name="connsiteX34" fmla="*/ 379513 w 1508539"/>
              <a:gd name="connsiteY34" fmla="*/ 5765594 h 6858000"/>
              <a:gd name="connsiteX35" fmla="*/ 411349 w 1508539"/>
              <a:gd name="connsiteY35" fmla="*/ 5693685 h 6858000"/>
              <a:gd name="connsiteX36" fmla="*/ 431404 w 1508539"/>
              <a:gd name="connsiteY36" fmla="*/ 5665173 h 6858000"/>
              <a:gd name="connsiteX37" fmla="*/ 465121 w 1508539"/>
              <a:gd name="connsiteY37" fmla="*/ 5563435 h 6858000"/>
              <a:gd name="connsiteX38" fmla="*/ 494626 w 1508539"/>
              <a:gd name="connsiteY38" fmla="*/ 5476393 h 6858000"/>
              <a:gd name="connsiteX39" fmla="*/ 525819 w 1508539"/>
              <a:gd name="connsiteY39" fmla="*/ 5396260 h 6858000"/>
              <a:gd name="connsiteX40" fmla="*/ 541800 w 1508539"/>
              <a:gd name="connsiteY40" fmla="*/ 5330009 h 6858000"/>
              <a:gd name="connsiteX41" fmla="*/ 575293 w 1508539"/>
              <a:gd name="connsiteY41" fmla="*/ 5273739 h 6858000"/>
              <a:gd name="connsiteX42" fmla="*/ 584892 w 1508539"/>
              <a:gd name="connsiteY42" fmla="*/ 5241779 h 6858000"/>
              <a:gd name="connsiteX43" fmla="*/ 596118 w 1508539"/>
              <a:gd name="connsiteY43" fmla="*/ 5225268 h 6858000"/>
              <a:gd name="connsiteX44" fmla="*/ 597138 w 1508539"/>
              <a:gd name="connsiteY44" fmla="*/ 5217684 h 6858000"/>
              <a:gd name="connsiteX45" fmla="*/ 604479 w 1508539"/>
              <a:gd name="connsiteY45" fmla="*/ 5193377 h 6858000"/>
              <a:gd name="connsiteX46" fmla="*/ 607782 w 1508539"/>
              <a:gd name="connsiteY46" fmla="*/ 5179288 h 6858000"/>
              <a:gd name="connsiteX47" fmla="*/ 608766 w 1508539"/>
              <a:gd name="connsiteY47" fmla="*/ 5173621 h 6858000"/>
              <a:gd name="connsiteX48" fmla="*/ 604400 w 1508539"/>
              <a:gd name="connsiteY48" fmla="*/ 5159961 h 6858000"/>
              <a:gd name="connsiteX49" fmla="*/ 611077 w 1508539"/>
              <a:gd name="connsiteY49" fmla="*/ 5144295 h 6858000"/>
              <a:gd name="connsiteX50" fmla="*/ 608010 w 1508539"/>
              <a:gd name="connsiteY50" fmla="*/ 5125185 h 6858000"/>
              <a:gd name="connsiteX51" fmla="*/ 614840 w 1508539"/>
              <a:gd name="connsiteY51" fmla="*/ 5121884 h 6858000"/>
              <a:gd name="connsiteX52" fmla="*/ 621876 w 1508539"/>
              <a:gd name="connsiteY52" fmla="*/ 5067850 h 6858000"/>
              <a:gd name="connsiteX53" fmla="*/ 624607 w 1508539"/>
              <a:gd name="connsiteY53" fmla="*/ 5060861 h 6858000"/>
              <a:gd name="connsiteX54" fmla="*/ 621311 w 1508539"/>
              <a:gd name="connsiteY54" fmla="*/ 5034192 h 6858000"/>
              <a:gd name="connsiteX55" fmla="*/ 622865 w 1508539"/>
              <a:gd name="connsiteY55" fmla="*/ 4993030 h 6858000"/>
              <a:gd name="connsiteX56" fmla="*/ 629774 w 1508539"/>
              <a:gd name="connsiteY56" fmla="*/ 4946844 h 6858000"/>
              <a:gd name="connsiteX57" fmla="*/ 625630 w 1508539"/>
              <a:gd name="connsiteY57" fmla="*/ 4932692 h 6858000"/>
              <a:gd name="connsiteX58" fmla="*/ 641033 w 1508539"/>
              <a:gd name="connsiteY58" fmla="*/ 4858827 h 6858000"/>
              <a:gd name="connsiteX59" fmla="*/ 646936 w 1508539"/>
              <a:gd name="connsiteY59" fmla="*/ 4821170 h 6858000"/>
              <a:gd name="connsiteX60" fmla="*/ 651669 w 1508539"/>
              <a:gd name="connsiteY60" fmla="*/ 4780965 h 6858000"/>
              <a:gd name="connsiteX61" fmla="*/ 652962 w 1508539"/>
              <a:gd name="connsiteY61" fmla="*/ 4750867 h 6858000"/>
              <a:gd name="connsiteX62" fmla="*/ 650769 w 1508539"/>
              <a:gd name="connsiteY62" fmla="*/ 4690749 h 6858000"/>
              <a:gd name="connsiteX63" fmla="*/ 646249 w 1508539"/>
              <a:gd name="connsiteY63" fmla="*/ 4584173 h 6858000"/>
              <a:gd name="connsiteX64" fmla="*/ 641332 w 1508539"/>
              <a:gd name="connsiteY64" fmla="*/ 4444346 h 6858000"/>
              <a:gd name="connsiteX65" fmla="*/ 637897 w 1508539"/>
              <a:gd name="connsiteY65" fmla="*/ 4375228 h 6858000"/>
              <a:gd name="connsiteX66" fmla="*/ 618550 w 1508539"/>
              <a:gd name="connsiteY66" fmla="*/ 4214165 h 6858000"/>
              <a:gd name="connsiteX67" fmla="*/ 622623 w 1508539"/>
              <a:gd name="connsiteY67" fmla="*/ 4090296 h 6858000"/>
              <a:gd name="connsiteX68" fmla="*/ 607879 w 1508539"/>
              <a:gd name="connsiteY68" fmla="*/ 4033999 h 6858000"/>
              <a:gd name="connsiteX69" fmla="*/ 609028 w 1508539"/>
              <a:gd name="connsiteY69" fmla="*/ 4031933 h 6858000"/>
              <a:gd name="connsiteX70" fmla="*/ 607604 w 1508539"/>
              <a:gd name="connsiteY70" fmla="*/ 4013953 h 6858000"/>
              <a:gd name="connsiteX71" fmla="*/ 593899 w 1508539"/>
              <a:gd name="connsiteY71" fmla="*/ 3974753 h 6858000"/>
              <a:gd name="connsiteX72" fmla="*/ 595497 w 1508539"/>
              <a:gd name="connsiteY72" fmla="*/ 3969950 h 6858000"/>
              <a:gd name="connsiteX73" fmla="*/ 588919 w 1508539"/>
              <a:gd name="connsiteY73" fmla="*/ 3933779 h 6858000"/>
              <a:gd name="connsiteX74" fmla="*/ 590250 w 1508539"/>
              <a:gd name="connsiteY74" fmla="*/ 3933093 h 6858000"/>
              <a:gd name="connsiteX75" fmla="*/ 594604 w 1508539"/>
              <a:gd name="connsiteY75" fmla="*/ 3922082 h 6858000"/>
              <a:gd name="connsiteX76" fmla="*/ 599682 w 1508539"/>
              <a:gd name="connsiteY76" fmla="*/ 3901461 h 6858000"/>
              <a:gd name="connsiteX77" fmla="*/ 622276 w 1508539"/>
              <a:gd name="connsiteY77" fmla="*/ 3813873 h 6858000"/>
              <a:gd name="connsiteX78" fmla="*/ 621701 w 1508539"/>
              <a:gd name="connsiteY78" fmla="*/ 3806161 h 6858000"/>
              <a:gd name="connsiteX79" fmla="*/ 622008 w 1508539"/>
              <a:gd name="connsiteY79" fmla="*/ 3805957 h 6858000"/>
              <a:gd name="connsiteX80" fmla="*/ 622035 w 1508539"/>
              <a:gd name="connsiteY80" fmla="*/ 3797724 h 6858000"/>
              <a:gd name="connsiteX81" fmla="*/ 620650 w 1508539"/>
              <a:gd name="connsiteY81" fmla="*/ 3792098 h 6858000"/>
              <a:gd name="connsiteX82" fmla="*/ 619534 w 1508539"/>
              <a:gd name="connsiteY82" fmla="*/ 3777135 h 6858000"/>
              <a:gd name="connsiteX83" fmla="*/ 621267 w 1508539"/>
              <a:gd name="connsiteY83" fmla="*/ 3771656 h 6858000"/>
              <a:gd name="connsiteX84" fmla="*/ 625010 w 1508539"/>
              <a:gd name="connsiteY84" fmla="*/ 3769007 h 6858000"/>
              <a:gd name="connsiteX85" fmla="*/ 624476 w 1508539"/>
              <a:gd name="connsiteY85" fmla="*/ 3767709 h 6858000"/>
              <a:gd name="connsiteX86" fmla="*/ 633172 w 1508539"/>
              <a:gd name="connsiteY86" fmla="*/ 3738082 h 6858000"/>
              <a:gd name="connsiteX87" fmla="*/ 640518 w 1508539"/>
              <a:gd name="connsiteY87" fmla="*/ 3673397 h 6858000"/>
              <a:gd name="connsiteX88" fmla="*/ 639814 w 1508539"/>
              <a:gd name="connsiteY88" fmla="*/ 3637109 h 6858000"/>
              <a:gd name="connsiteX89" fmla="*/ 643257 w 1508539"/>
              <a:gd name="connsiteY89" fmla="*/ 3536883 h 6858000"/>
              <a:gd name="connsiteX90" fmla="*/ 650795 w 1508539"/>
              <a:gd name="connsiteY90" fmla="*/ 3435652 h 6858000"/>
              <a:gd name="connsiteX91" fmla="*/ 652466 w 1508539"/>
              <a:gd name="connsiteY91" fmla="*/ 3307769 h 6858000"/>
              <a:gd name="connsiteX92" fmla="*/ 670029 w 1508539"/>
              <a:gd name="connsiteY92" fmla="*/ 3250522 h 6858000"/>
              <a:gd name="connsiteX93" fmla="*/ 670454 w 1508539"/>
              <a:gd name="connsiteY93" fmla="*/ 3229163 h 6858000"/>
              <a:gd name="connsiteX94" fmla="*/ 672277 w 1508539"/>
              <a:gd name="connsiteY94" fmla="*/ 3217217 h 6858000"/>
              <a:gd name="connsiteX95" fmla="*/ 659112 w 1508539"/>
              <a:gd name="connsiteY95" fmla="*/ 3183755 h 6858000"/>
              <a:gd name="connsiteX96" fmla="*/ 659613 w 1508539"/>
              <a:gd name="connsiteY96" fmla="*/ 3178642 h 6858000"/>
              <a:gd name="connsiteX97" fmla="*/ 647213 w 1508539"/>
              <a:gd name="connsiteY97" fmla="*/ 3158586 h 6858000"/>
              <a:gd name="connsiteX98" fmla="*/ 632398 w 1508539"/>
              <a:gd name="connsiteY98" fmla="*/ 3129034 h 6858000"/>
              <a:gd name="connsiteX99" fmla="*/ 633063 w 1508539"/>
              <a:gd name="connsiteY99" fmla="*/ 3126682 h 6858000"/>
              <a:gd name="connsiteX100" fmla="*/ 623931 w 1508539"/>
              <a:gd name="connsiteY100" fmla="*/ 3114519 h 6858000"/>
              <a:gd name="connsiteX101" fmla="*/ 610540 w 1508539"/>
              <a:gd name="connsiteY101" fmla="*/ 3106272 h 6858000"/>
              <a:gd name="connsiteX102" fmla="*/ 583270 w 1508539"/>
              <a:gd name="connsiteY102" fmla="*/ 2958185 h 6858000"/>
              <a:gd name="connsiteX103" fmla="*/ 525884 w 1508539"/>
              <a:gd name="connsiteY103" fmla="*/ 2762989 h 6858000"/>
              <a:gd name="connsiteX104" fmla="*/ 474802 w 1508539"/>
              <a:gd name="connsiteY104" fmla="*/ 2554718 h 6858000"/>
              <a:gd name="connsiteX105" fmla="*/ 454896 w 1508539"/>
              <a:gd name="connsiteY105" fmla="*/ 2485734 h 6858000"/>
              <a:gd name="connsiteX106" fmla="*/ 445619 w 1508539"/>
              <a:gd name="connsiteY106" fmla="*/ 2447068 h 6858000"/>
              <a:gd name="connsiteX107" fmla="*/ 432580 w 1508539"/>
              <a:gd name="connsiteY107" fmla="*/ 2425819 h 6858000"/>
              <a:gd name="connsiteX108" fmla="*/ 438579 w 1508539"/>
              <a:gd name="connsiteY108" fmla="*/ 2402874 h 6858000"/>
              <a:gd name="connsiteX109" fmla="*/ 441191 w 1508539"/>
              <a:gd name="connsiteY109" fmla="*/ 2381443 h 6858000"/>
              <a:gd name="connsiteX110" fmla="*/ 417520 w 1508539"/>
              <a:gd name="connsiteY110" fmla="*/ 2261920 h 6858000"/>
              <a:gd name="connsiteX111" fmla="*/ 407407 w 1508539"/>
              <a:gd name="connsiteY111" fmla="*/ 2195378 h 6858000"/>
              <a:gd name="connsiteX112" fmla="*/ 391624 w 1508539"/>
              <a:gd name="connsiteY112" fmla="*/ 2155135 h 6858000"/>
              <a:gd name="connsiteX113" fmla="*/ 389082 w 1508539"/>
              <a:gd name="connsiteY113" fmla="*/ 2118008 h 6858000"/>
              <a:gd name="connsiteX114" fmla="*/ 390075 w 1508539"/>
              <a:gd name="connsiteY114" fmla="*/ 2050531 h 6858000"/>
              <a:gd name="connsiteX115" fmla="*/ 381881 w 1508539"/>
              <a:gd name="connsiteY115" fmla="*/ 1963269 h 6858000"/>
              <a:gd name="connsiteX116" fmla="*/ 363059 w 1508539"/>
              <a:gd name="connsiteY116" fmla="*/ 1906352 h 6858000"/>
              <a:gd name="connsiteX117" fmla="*/ 339616 w 1508539"/>
              <a:gd name="connsiteY117" fmla="*/ 1861531 h 6858000"/>
              <a:gd name="connsiteX118" fmla="*/ 293415 w 1508539"/>
              <a:gd name="connsiteY118" fmla="*/ 1732919 h 6858000"/>
              <a:gd name="connsiteX119" fmla="*/ 265726 w 1508539"/>
              <a:gd name="connsiteY119" fmla="*/ 1663540 h 6858000"/>
              <a:gd name="connsiteX120" fmla="*/ 264852 w 1508539"/>
              <a:gd name="connsiteY120" fmla="*/ 1615777 h 6858000"/>
              <a:gd name="connsiteX121" fmla="*/ 245647 w 1508539"/>
              <a:gd name="connsiteY121" fmla="*/ 1563678 h 6858000"/>
              <a:gd name="connsiteX122" fmla="*/ 258727 w 1508539"/>
              <a:gd name="connsiteY122" fmla="*/ 1519474 h 6858000"/>
              <a:gd name="connsiteX123" fmla="*/ 251469 w 1508539"/>
              <a:gd name="connsiteY123" fmla="*/ 1477995 h 6858000"/>
              <a:gd name="connsiteX124" fmla="*/ 237554 w 1508539"/>
              <a:gd name="connsiteY124" fmla="*/ 1373769 h 6858000"/>
              <a:gd name="connsiteX125" fmla="*/ 245861 w 1508539"/>
              <a:gd name="connsiteY125" fmla="*/ 1307086 h 6858000"/>
              <a:gd name="connsiteX126" fmla="*/ 247049 w 1508539"/>
              <a:gd name="connsiteY126" fmla="*/ 1189033 h 6858000"/>
              <a:gd name="connsiteX127" fmla="*/ 251734 w 1508539"/>
              <a:gd name="connsiteY127" fmla="*/ 1168288 h 6858000"/>
              <a:gd name="connsiteX128" fmla="*/ 244016 w 1508539"/>
              <a:gd name="connsiteY128" fmla="*/ 1142577 h 6858000"/>
              <a:gd name="connsiteX129" fmla="*/ 233322 w 1508539"/>
              <a:gd name="connsiteY129" fmla="*/ 1088484 h 6858000"/>
              <a:gd name="connsiteX130" fmla="*/ 222058 w 1508539"/>
              <a:gd name="connsiteY130" fmla="*/ 1016103 h 6858000"/>
              <a:gd name="connsiteX131" fmla="*/ 223514 w 1508539"/>
              <a:gd name="connsiteY131" fmla="*/ 932283 h 6858000"/>
              <a:gd name="connsiteX132" fmla="*/ 225750 w 1508539"/>
              <a:gd name="connsiteY132" fmla="*/ 915925 h 6858000"/>
              <a:gd name="connsiteX133" fmla="*/ 218379 w 1508539"/>
              <a:gd name="connsiteY133" fmla="*/ 896999 h 6858000"/>
              <a:gd name="connsiteX134" fmla="*/ 187787 w 1508539"/>
              <a:gd name="connsiteY134" fmla="*/ 821517 h 6858000"/>
              <a:gd name="connsiteX135" fmla="*/ 166737 w 1508539"/>
              <a:gd name="connsiteY135" fmla="*/ 751353 h 6858000"/>
              <a:gd name="connsiteX136" fmla="*/ 166295 w 1508539"/>
              <a:gd name="connsiteY136" fmla="*/ 721230 h 6858000"/>
              <a:gd name="connsiteX137" fmla="*/ 151966 w 1508539"/>
              <a:gd name="connsiteY137" fmla="*/ 681659 h 6858000"/>
              <a:gd name="connsiteX138" fmla="*/ 137385 w 1508539"/>
              <a:gd name="connsiteY138" fmla="*/ 635218 h 6858000"/>
              <a:gd name="connsiteX139" fmla="*/ 142396 w 1508539"/>
              <a:gd name="connsiteY139" fmla="*/ 613763 h 6858000"/>
              <a:gd name="connsiteX140" fmla="*/ 128338 w 1508539"/>
              <a:gd name="connsiteY140" fmla="*/ 598582 h 6858000"/>
              <a:gd name="connsiteX141" fmla="*/ 128019 w 1508539"/>
              <a:gd name="connsiteY141" fmla="*/ 576846 h 6858000"/>
              <a:gd name="connsiteX142" fmla="*/ 107645 w 1508539"/>
              <a:gd name="connsiteY142" fmla="*/ 530055 h 6858000"/>
              <a:gd name="connsiteX143" fmla="*/ 106893 w 1508539"/>
              <a:gd name="connsiteY143" fmla="*/ 465389 h 6858000"/>
              <a:gd name="connsiteX144" fmla="*/ 89816 w 1508539"/>
              <a:gd name="connsiteY144" fmla="*/ 424699 h 6858000"/>
              <a:gd name="connsiteX145" fmla="*/ 90191 w 1508539"/>
              <a:gd name="connsiteY145" fmla="*/ 404917 h 6858000"/>
              <a:gd name="connsiteX146" fmla="*/ 70148 w 1508539"/>
              <a:gd name="connsiteY146" fmla="*/ 367211 h 6858000"/>
              <a:gd name="connsiteX147" fmla="*/ 36452 w 1508539"/>
              <a:gd name="connsiteY147" fmla="*/ 268519 h 6858000"/>
              <a:gd name="connsiteX148" fmla="*/ 23935 w 1508539"/>
              <a:gd name="connsiteY148" fmla="*/ 160886 h 6858000"/>
              <a:gd name="connsiteX149" fmla="*/ 19312 w 1508539"/>
              <a:gd name="connsiteY149" fmla="*/ 47336 h 6858000"/>
              <a:gd name="connsiteX150" fmla="*/ 0 w 1508539"/>
              <a:gd name="connsiteY150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0591 w 1508539"/>
              <a:gd name="connsiteY25" fmla="*/ 6367510 h 6858000"/>
              <a:gd name="connsiteX26" fmla="*/ 244471 w 1508539"/>
              <a:gd name="connsiteY26" fmla="*/ 6349778 h 6858000"/>
              <a:gd name="connsiteX27" fmla="*/ 246136 w 1508539"/>
              <a:gd name="connsiteY27" fmla="*/ 6348250 h 6858000"/>
              <a:gd name="connsiteX28" fmla="*/ 262170 w 1508539"/>
              <a:gd name="connsiteY28" fmla="*/ 6281972 h 6858000"/>
              <a:gd name="connsiteX29" fmla="*/ 272933 w 1508539"/>
              <a:gd name="connsiteY29" fmla="*/ 6211940 h 6858000"/>
              <a:gd name="connsiteX30" fmla="*/ 314428 w 1508539"/>
              <a:gd name="connsiteY30" fmla="*/ 6113913 h 6858000"/>
              <a:gd name="connsiteX31" fmla="*/ 318721 w 1508539"/>
              <a:gd name="connsiteY31" fmla="*/ 6028119 h 6858000"/>
              <a:gd name="connsiteX32" fmla="*/ 345501 w 1508539"/>
              <a:gd name="connsiteY32" fmla="*/ 5934687 h 6858000"/>
              <a:gd name="connsiteX33" fmla="*/ 379513 w 1508539"/>
              <a:gd name="connsiteY33" fmla="*/ 5765594 h 6858000"/>
              <a:gd name="connsiteX34" fmla="*/ 411349 w 1508539"/>
              <a:gd name="connsiteY34" fmla="*/ 5693685 h 6858000"/>
              <a:gd name="connsiteX35" fmla="*/ 431404 w 1508539"/>
              <a:gd name="connsiteY35" fmla="*/ 5665173 h 6858000"/>
              <a:gd name="connsiteX36" fmla="*/ 465121 w 1508539"/>
              <a:gd name="connsiteY36" fmla="*/ 5563435 h 6858000"/>
              <a:gd name="connsiteX37" fmla="*/ 494626 w 1508539"/>
              <a:gd name="connsiteY37" fmla="*/ 5476393 h 6858000"/>
              <a:gd name="connsiteX38" fmla="*/ 525819 w 1508539"/>
              <a:gd name="connsiteY38" fmla="*/ 5396260 h 6858000"/>
              <a:gd name="connsiteX39" fmla="*/ 541800 w 1508539"/>
              <a:gd name="connsiteY39" fmla="*/ 5330009 h 6858000"/>
              <a:gd name="connsiteX40" fmla="*/ 575293 w 1508539"/>
              <a:gd name="connsiteY40" fmla="*/ 5273739 h 6858000"/>
              <a:gd name="connsiteX41" fmla="*/ 584892 w 1508539"/>
              <a:gd name="connsiteY41" fmla="*/ 5241779 h 6858000"/>
              <a:gd name="connsiteX42" fmla="*/ 596118 w 1508539"/>
              <a:gd name="connsiteY42" fmla="*/ 5225268 h 6858000"/>
              <a:gd name="connsiteX43" fmla="*/ 597138 w 1508539"/>
              <a:gd name="connsiteY43" fmla="*/ 5217684 h 6858000"/>
              <a:gd name="connsiteX44" fmla="*/ 604479 w 1508539"/>
              <a:gd name="connsiteY44" fmla="*/ 5193377 h 6858000"/>
              <a:gd name="connsiteX45" fmla="*/ 607782 w 1508539"/>
              <a:gd name="connsiteY45" fmla="*/ 5179288 h 6858000"/>
              <a:gd name="connsiteX46" fmla="*/ 608766 w 1508539"/>
              <a:gd name="connsiteY46" fmla="*/ 5173621 h 6858000"/>
              <a:gd name="connsiteX47" fmla="*/ 604400 w 1508539"/>
              <a:gd name="connsiteY47" fmla="*/ 5159961 h 6858000"/>
              <a:gd name="connsiteX48" fmla="*/ 611077 w 1508539"/>
              <a:gd name="connsiteY48" fmla="*/ 5144295 h 6858000"/>
              <a:gd name="connsiteX49" fmla="*/ 608010 w 1508539"/>
              <a:gd name="connsiteY49" fmla="*/ 5125185 h 6858000"/>
              <a:gd name="connsiteX50" fmla="*/ 614840 w 1508539"/>
              <a:gd name="connsiteY50" fmla="*/ 5121884 h 6858000"/>
              <a:gd name="connsiteX51" fmla="*/ 621876 w 1508539"/>
              <a:gd name="connsiteY51" fmla="*/ 5067850 h 6858000"/>
              <a:gd name="connsiteX52" fmla="*/ 624607 w 1508539"/>
              <a:gd name="connsiteY52" fmla="*/ 5060861 h 6858000"/>
              <a:gd name="connsiteX53" fmla="*/ 621311 w 1508539"/>
              <a:gd name="connsiteY53" fmla="*/ 5034192 h 6858000"/>
              <a:gd name="connsiteX54" fmla="*/ 622865 w 1508539"/>
              <a:gd name="connsiteY54" fmla="*/ 4993030 h 6858000"/>
              <a:gd name="connsiteX55" fmla="*/ 629774 w 1508539"/>
              <a:gd name="connsiteY55" fmla="*/ 4946844 h 6858000"/>
              <a:gd name="connsiteX56" fmla="*/ 625630 w 1508539"/>
              <a:gd name="connsiteY56" fmla="*/ 4932692 h 6858000"/>
              <a:gd name="connsiteX57" fmla="*/ 641033 w 1508539"/>
              <a:gd name="connsiteY57" fmla="*/ 4858827 h 6858000"/>
              <a:gd name="connsiteX58" fmla="*/ 646936 w 1508539"/>
              <a:gd name="connsiteY58" fmla="*/ 4821170 h 6858000"/>
              <a:gd name="connsiteX59" fmla="*/ 651669 w 1508539"/>
              <a:gd name="connsiteY59" fmla="*/ 4780965 h 6858000"/>
              <a:gd name="connsiteX60" fmla="*/ 652962 w 1508539"/>
              <a:gd name="connsiteY60" fmla="*/ 4750867 h 6858000"/>
              <a:gd name="connsiteX61" fmla="*/ 650769 w 1508539"/>
              <a:gd name="connsiteY61" fmla="*/ 4690749 h 6858000"/>
              <a:gd name="connsiteX62" fmla="*/ 646249 w 1508539"/>
              <a:gd name="connsiteY62" fmla="*/ 4584173 h 6858000"/>
              <a:gd name="connsiteX63" fmla="*/ 641332 w 1508539"/>
              <a:gd name="connsiteY63" fmla="*/ 4444346 h 6858000"/>
              <a:gd name="connsiteX64" fmla="*/ 637897 w 1508539"/>
              <a:gd name="connsiteY64" fmla="*/ 4375228 h 6858000"/>
              <a:gd name="connsiteX65" fmla="*/ 618550 w 1508539"/>
              <a:gd name="connsiteY65" fmla="*/ 4214165 h 6858000"/>
              <a:gd name="connsiteX66" fmla="*/ 622623 w 1508539"/>
              <a:gd name="connsiteY66" fmla="*/ 4090296 h 6858000"/>
              <a:gd name="connsiteX67" fmla="*/ 607879 w 1508539"/>
              <a:gd name="connsiteY67" fmla="*/ 4033999 h 6858000"/>
              <a:gd name="connsiteX68" fmla="*/ 609028 w 1508539"/>
              <a:gd name="connsiteY68" fmla="*/ 4031933 h 6858000"/>
              <a:gd name="connsiteX69" fmla="*/ 607604 w 1508539"/>
              <a:gd name="connsiteY69" fmla="*/ 4013953 h 6858000"/>
              <a:gd name="connsiteX70" fmla="*/ 593899 w 1508539"/>
              <a:gd name="connsiteY70" fmla="*/ 3974753 h 6858000"/>
              <a:gd name="connsiteX71" fmla="*/ 595497 w 1508539"/>
              <a:gd name="connsiteY71" fmla="*/ 3969950 h 6858000"/>
              <a:gd name="connsiteX72" fmla="*/ 588919 w 1508539"/>
              <a:gd name="connsiteY72" fmla="*/ 3933779 h 6858000"/>
              <a:gd name="connsiteX73" fmla="*/ 590250 w 1508539"/>
              <a:gd name="connsiteY73" fmla="*/ 3933093 h 6858000"/>
              <a:gd name="connsiteX74" fmla="*/ 594604 w 1508539"/>
              <a:gd name="connsiteY74" fmla="*/ 3922082 h 6858000"/>
              <a:gd name="connsiteX75" fmla="*/ 599682 w 1508539"/>
              <a:gd name="connsiteY75" fmla="*/ 3901461 h 6858000"/>
              <a:gd name="connsiteX76" fmla="*/ 622276 w 1508539"/>
              <a:gd name="connsiteY76" fmla="*/ 3813873 h 6858000"/>
              <a:gd name="connsiteX77" fmla="*/ 621701 w 1508539"/>
              <a:gd name="connsiteY77" fmla="*/ 3806161 h 6858000"/>
              <a:gd name="connsiteX78" fmla="*/ 622008 w 1508539"/>
              <a:gd name="connsiteY78" fmla="*/ 3805957 h 6858000"/>
              <a:gd name="connsiteX79" fmla="*/ 622035 w 1508539"/>
              <a:gd name="connsiteY79" fmla="*/ 3797724 h 6858000"/>
              <a:gd name="connsiteX80" fmla="*/ 620650 w 1508539"/>
              <a:gd name="connsiteY80" fmla="*/ 3792098 h 6858000"/>
              <a:gd name="connsiteX81" fmla="*/ 619534 w 1508539"/>
              <a:gd name="connsiteY81" fmla="*/ 3777135 h 6858000"/>
              <a:gd name="connsiteX82" fmla="*/ 621267 w 1508539"/>
              <a:gd name="connsiteY82" fmla="*/ 3771656 h 6858000"/>
              <a:gd name="connsiteX83" fmla="*/ 625010 w 1508539"/>
              <a:gd name="connsiteY83" fmla="*/ 3769007 h 6858000"/>
              <a:gd name="connsiteX84" fmla="*/ 624476 w 1508539"/>
              <a:gd name="connsiteY84" fmla="*/ 3767709 h 6858000"/>
              <a:gd name="connsiteX85" fmla="*/ 633172 w 1508539"/>
              <a:gd name="connsiteY85" fmla="*/ 3738082 h 6858000"/>
              <a:gd name="connsiteX86" fmla="*/ 640518 w 1508539"/>
              <a:gd name="connsiteY86" fmla="*/ 3673397 h 6858000"/>
              <a:gd name="connsiteX87" fmla="*/ 639814 w 1508539"/>
              <a:gd name="connsiteY87" fmla="*/ 3637109 h 6858000"/>
              <a:gd name="connsiteX88" fmla="*/ 643257 w 1508539"/>
              <a:gd name="connsiteY88" fmla="*/ 3536883 h 6858000"/>
              <a:gd name="connsiteX89" fmla="*/ 650795 w 1508539"/>
              <a:gd name="connsiteY89" fmla="*/ 3435652 h 6858000"/>
              <a:gd name="connsiteX90" fmla="*/ 652466 w 1508539"/>
              <a:gd name="connsiteY90" fmla="*/ 3307769 h 6858000"/>
              <a:gd name="connsiteX91" fmla="*/ 670029 w 1508539"/>
              <a:gd name="connsiteY91" fmla="*/ 3250522 h 6858000"/>
              <a:gd name="connsiteX92" fmla="*/ 670454 w 1508539"/>
              <a:gd name="connsiteY92" fmla="*/ 3229163 h 6858000"/>
              <a:gd name="connsiteX93" fmla="*/ 672277 w 1508539"/>
              <a:gd name="connsiteY93" fmla="*/ 3217217 h 6858000"/>
              <a:gd name="connsiteX94" fmla="*/ 659112 w 1508539"/>
              <a:gd name="connsiteY94" fmla="*/ 3183755 h 6858000"/>
              <a:gd name="connsiteX95" fmla="*/ 659613 w 1508539"/>
              <a:gd name="connsiteY95" fmla="*/ 3178642 h 6858000"/>
              <a:gd name="connsiteX96" fmla="*/ 647213 w 1508539"/>
              <a:gd name="connsiteY96" fmla="*/ 3158586 h 6858000"/>
              <a:gd name="connsiteX97" fmla="*/ 632398 w 1508539"/>
              <a:gd name="connsiteY97" fmla="*/ 3129034 h 6858000"/>
              <a:gd name="connsiteX98" fmla="*/ 633063 w 1508539"/>
              <a:gd name="connsiteY98" fmla="*/ 3126682 h 6858000"/>
              <a:gd name="connsiteX99" fmla="*/ 623931 w 1508539"/>
              <a:gd name="connsiteY99" fmla="*/ 3114519 h 6858000"/>
              <a:gd name="connsiteX100" fmla="*/ 610540 w 1508539"/>
              <a:gd name="connsiteY100" fmla="*/ 3106272 h 6858000"/>
              <a:gd name="connsiteX101" fmla="*/ 583270 w 1508539"/>
              <a:gd name="connsiteY101" fmla="*/ 2958185 h 6858000"/>
              <a:gd name="connsiteX102" fmla="*/ 525884 w 1508539"/>
              <a:gd name="connsiteY102" fmla="*/ 2762989 h 6858000"/>
              <a:gd name="connsiteX103" fmla="*/ 474802 w 1508539"/>
              <a:gd name="connsiteY103" fmla="*/ 2554718 h 6858000"/>
              <a:gd name="connsiteX104" fmla="*/ 454896 w 1508539"/>
              <a:gd name="connsiteY104" fmla="*/ 2485734 h 6858000"/>
              <a:gd name="connsiteX105" fmla="*/ 445619 w 1508539"/>
              <a:gd name="connsiteY105" fmla="*/ 2447068 h 6858000"/>
              <a:gd name="connsiteX106" fmla="*/ 432580 w 1508539"/>
              <a:gd name="connsiteY106" fmla="*/ 2425819 h 6858000"/>
              <a:gd name="connsiteX107" fmla="*/ 438579 w 1508539"/>
              <a:gd name="connsiteY107" fmla="*/ 2402874 h 6858000"/>
              <a:gd name="connsiteX108" fmla="*/ 441191 w 1508539"/>
              <a:gd name="connsiteY108" fmla="*/ 2381443 h 6858000"/>
              <a:gd name="connsiteX109" fmla="*/ 417520 w 1508539"/>
              <a:gd name="connsiteY109" fmla="*/ 2261920 h 6858000"/>
              <a:gd name="connsiteX110" fmla="*/ 407407 w 1508539"/>
              <a:gd name="connsiteY110" fmla="*/ 2195378 h 6858000"/>
              <a:gd name="connsiteX111" fmla="*/ 391624 w 1508539"/>
              <a:gd name="connsiteY111" fmla="*/ 2155135 h 6858000"/>
              <a:gd name="connsiteX112" fmla="*/ 389082 w 1508539"/>
              <a:gd name="connsiteY112" fmla="*/ 2118008 h 6858000"/>
              <a:gd name="connsiteX113" fmla="*/ 390075 w 1508539"/>
              <a:gd name="connsiteY113" fmla="*/ 2050531 h 6858000"/>
              <a:gd name="connsiteX114" fmla="*/ 381881 w 1508539"/>
              <a:gd name="connsiteY114" fmla="*/ 1963269 h 6858000"/>
              <a:gd name="connsiteX115" fmla="*/ 363059 w 1508539"/>
              <a:gd name="connsiteY115" fmla="*/ 1906352 h 6858000"/>
              <a:gd name="connsiteX116" fmla="*/ 339616 w 1508539"/>
              <a:gd name="connsiteY116" fmla="*/ 1861531 h 6858000"/>
              <a:gd name="connsiteX117" fmla="*/ 293415 w 1508539"/>
              <a:gd name="connsiteY117" fmla="*/ 1732919 h 6858000"/>
              <a:gd name="connsiteX118" fmla="*/ 265726 w 1508539"/>
              <a:gd name="connsiteY118" fmla="*/ 1663540 h 6858000"/>
              <a:gd name="connsiteX119" fmla="*/ 264852 w 1508539"/>
              <a:gd name="connsiteY119" fmla="*/ 1615777 h 6858000"/>
              <a:gd name="connsiteX120" fmla="*/ 245647 w 1508539"/>
              <a:gd name="connsiteY120" fmla="*/ 1563678 h 6858000"/>
              <a:gd name="connsiteX121" fmla="*/ 258727 w 1508539"/>
              <a:gd name="connsiteY121" fmla="*/ 1519474 h 6858000"/>
              <a:gd name="connsiteX122" fmla="*/ 251469 w 1508539"/>
              <a:gd name="connsiteY122" fmla="*/ 1477995 h 6858000"/>
              <a:gd name="connsiteX123" fmla="*/ 237554 w 1508539"/>
              <a:gd name="connsiteY123" fmla="*/ 1373769 h 6858000"/>
              <a:gd name="connsiteX124" fmla="*/ 245861 w 1508539"/>
              <a:gd name="connsiteY124" fmla="*/ 1307086 h 6858000"/>
              <a:gd name="connsiteX125" fmla="*/ 247049 w 1508539"/>
              <a:gd name="connsiteY125" fmla="*/ 1189033 h 6858000"/>
              <a:gd name="connsiteX126" fmla="*/ 251734 w 1508539"/>
              <a:gd name="connsiteY126" fmla="*/ 1168288 h 6858000"/>
              <a:gd name="connsiteX127" fmla="*/ 244016 w 1508539"/>
              <a:gd name="connsiteY127" fmla="*/ 1142577 h 6858000"/>
              <a:gd name="connsiteX128" fmla="*/ 233322 w 1508539"/>
              <a:gd name="connsiteY128" fmla="*/ 1088484 h 6858000"/>
              <a:gd name="connsiteX129" fmla="*/ 222058 w 1508539"/>
              <a:gd name="connsiteY129" fmla="*/ 1016103 h 6858000"/>
              <a:gd name="connsiteX130" fmla="*/ 223514 w 1508539"/>
              <a:gd name="connsiteY130" fmla="*/ 932283 h 6858000"/>
              <a:gd name="connsiteX131" fmla="*/ 225750 w 1508539"/>
              <a:gd name="connsiteY131" fmla="*/ 915925 h 6858000"/>
              <a:gd name="connsiteX132" fmla="*/ 218379 w 1508539"/>
              <a:gd name="connsiteY132" fmla="*/ 896999 h 6858000"/>
              <a:gd name="connsiteX133" fmla="*/ 187787 w 1508539"/>
              <a:gd name="connsiteY133" fmla="*/ 821517 h 6858000"/>
              <a:gd name="connsiteX134" fmla="*/ 166737 w 1508539"/>
              <a:gd name="connsiteY134" fmla="*/ 751353 h 6858000"/>
              <a:gd name="connsiteX135" fmla="*/ 166295 w 1508539"/>
              <a:gd name="connsiteY135" fmla="*/ 721230 h 6858000"/>
              <a:gd name="connsiteX136" fmla="*/ 151966 w 1508539"/>
              <a:gd name="connsiteY136" fmla="*/ 681659 h 6858000"/>
              <a:gd name="connsiteX137" fmla="*/ 137385 w 1508539"/>
              <a:gd name="connsiteY137" fmla="*/ 635218 h 6858000"/>
              <a:gd name="connsiteX138" fmla="*/ 142396 w 1508539"/>
              <a:gd name="connsiteY138" fmla="*/ 613763 h 6858000"/>
              <a:gd name="connsiteX139" fmla="*/ 128338 w 1508539"/>
              <a:gd name="connsiteY139" fmla="*/ 598582 h 6858000"/>
              <a:gd name="connsiteX140" fmla="*/ 128019 w 1508539"/>
              <a:gd name="connsiteY140" fmla="*/ 576846 h 6858000"/>
              <a:gd name="connsiteX141" fmla="*/ 107645 w 1508539"/>
              <a:gd name="connsiteY141" fmla="*/ 530055 h 6858000"/>
              <a:gd name="connsiteX142" fmla="*/ 106893 w 1508539"/>
              <a:gd name="connsiteY142" fmla="*/ 465389 h 6858000"/>
              <a:gd name="connsiteX143" fmla="*/ 89816 w 1508539"/>
              <a:gd name="connsiteY143" fmla="*/ 424699 h 6858000"/>
              <a:gd name="connsiteX144" fmla="*/ 90191 w 1508539"/>
              <a:gd name="connsiteY144" fmla="*/ 404917 h 6858000"/>
              <a:gd name="connsiteX145" fmla="*/ 70148 w 1508539"/>
              <a:gd name="connsiteY145" fmla="*/ 367211 h 6858000"/>
              <a:gd name="connsiteX146" fmla="*/ 36452 w 1508539"/>
              <a:gd name="connsiteY146" fmla="*/ 268519 h 6858000"/>
              <a:gd name="connsiteX147" fmla="*/ 23935 w 1508539"/>
              <a:gd name="connsiteY147" fmla="*/ 160886 h 6858000"/>
              <a:gd name="connsiteX148" fmla="*/ 19312 w 1508539"/>
              <a:gd name="connsiteY148" fmla="*/ 47336 h 6858000"/>
              <a:gd name="connsiteX149" fmla="*/ 0 w 1508539"/>
              <a:gd name="connsiteY14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139560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0591 w 1508539"/>
              <a:gd name="connsiteY25" fmla="*/ 6367510 h 6858000"/>
              <a:gd name="connsiteX26" fmla="*/ 244471 w 1508539"/>
              <a:gd name="connsiteY26" fmla="*/ 6349778 h 6858000"/>
              <a:gd name="connsiteX27" fmla="*/ 246136 w 1508539"/>
              <a:gd name="connsiteY27" fmla="*/ 6348250 h 6858000"/>
              <a:gd name="connsiteX28" fmla="*/ 262170 w 1508539"/>
              <a:gd name="connsiteY28" fmla="*/ 6281972 h 6858000"/>
              <a:gd name="connsiteX29" fmla="*/ 272933 w 1508539"/>
              <a:gd name="connsiteY29" fmla="*/ 6211940 h 6858000"/>
              <a:gd name="connsiteX30" fmla="*/ 314428 w 1508539"/>
              <a:gd name="connsiteY30" fmla="*/ 6113913 h 6858000"/>
              <a:gd name="connsiteX31" fmla="*/ 318721 w 1508539"/>
              <a:gd name="connsiteY31" fmla="*/ 6028119 h 6858000"/>
              <a:gd name="connsiteX32" fmla="*/ 345501 w 1508539"/>
              <a:gd name="connsiteY32" fmla="*/ 5934687 h 6858000"/>
              <a:gd name="connsiteX33" fmla="*/ 379513 w 1508539"/>
              <a:gd name="connsiteY33" fmla="*/ 5765594 h 6858000"/>
              <a:gd name="connsiteX34" fmla="*/ 411349 w 1508539"/>
              <a:gd name="connsiteY34" fmla="*/ 5693685 h 6858000"/>
              <a:gd name="connsiteX35" fmla="*/ 431404 w 1508539"/>
              <a:gd name="connsiteY35" fmla="*/ 5665173 h 6858000"/>
              <a:gd name="connsiteX36" fmla="*/ 465121 w 1508539"/>
              <a:gd name="connsiteY36" fmla="*/ 5563435 h 6858000"/>
              <a:gd name="connsiteX37" fmla="*/ 494626 w 1508539"/>
              <a:gd name="connsiteY37" fmla="*/ 5476393 h 6858000"/>
              <a:gd name="connsiteX38" fmla="*/ 525819 w 1508539"/>
              <a:gd name="connsiteY38" fmla="*/ 5396260 h 6858000"/>
              <a:gd name="connsiteX39" fmla="*/ 541800 w 1508539"/>
              <a:gd name="connsiteY39" fmla="*/ 5330009 h 6858000"/>
              <a:gd name="connsiteX40" fmla="*/ 575293 w 1508539"/>
              <a:gd name="connsiteY40" fmla="*/ 5273739 h 6858000"/>
              <a:gd name="connsiteX41" fmla="*/ 584892 w 1508539"/>
              <a:gd name="connsiteY41" fmla="*/ 5241779 h 6858000"/>
              <a:gd name="connsiteX42" fmla="*/ 596118 w 1508539"/>
              <a:gd name="connsiteY42" fmla="*/ 5225268 h 6858000"/>
              <a:gd name="connsiteX43" fmla="*/ 597138 w 1508539"/>
              <a:gd name="connsiteY43" fmla="*/ 5217684 h 6858000"/>
              <a:gd name="connsiteX44" fmla="*/ 604479 w 1508539"/>
              <a:gd name="connsiteY44" fmla="*/ 5193377 h 6858000"/>
              <a:gd name="connsiteX45" fmla="*/ 607782 w 1508539"/>
              <a:gd name="connsiteY45" fmla="*/ 5179288 h 6858000"/>
              <a:gd name="connsiteX46" fmla="*/ 608766 w 1508539"/>
              <a:gd name="connsiteY46" fmla="*/ 5173621 h 6858000"/>
              <a:gd name="connsiteX47" fmla="*/ 604400 w 1508539"/>
              <a:gd name="connsiteY47" fmla="*/ 5159961 h 6858000"/>
              <a:gd name="connsiteX48" fmla="*/ 611077 w 1508539"/>
              <a:gd name="connsiteY48" fmla="*/ 5144295 h 6858000"/>
              <a:gd name="connsiteX49" fmla="*/ 608010 w 1508539"/>
              <a:gd name="connsiteY49" fmla="*/ 5125185 h 6858000"/>
              <a:gd name="connsiteX50" fmla="*/ 614840 w 1508539"/>
              <a:gd name="connsiteY50" fmla="*/ 5121884 h 6858000"/>
              <a:gd name="connsiteX51" fmla="*/ 621876 w 1508539"/>
              <a:gd name="connsiteY51" fmla="*/ 5067850 h 6858000"/>
              <a:gd name="connsiteX52" fmla="*/ 624607 w 1508539"/>
              <a:gd name="connsiteY52" fmla="*/ 5060861 h 6858000"/>
              <a:gd name="connsiteX53" fmla="*/ 621311 w 1508539"/>
              <a:gd name="connsiteY53" fmla="*/ 5034192 h 6858000"/>
              <a:gd name="connsiteX54" fmla="*/ 622865 w 1508539"/>
              <a:gd name="connsiteY54" fmla="*/ 4993030 h 6858000"/>
              <a:gd name="connsiteX55" fmla="*/ 629774 w 1508539"/>
              <a:gd name="connsiteY55" fmla="*/ 4946844 h 6858000"/>
              <a:gd name="connsiteX56" fmla="*/ 625630 w 1508539"/>
              <a:gd name="connsiteY56" fmla="*/ 4932692 h 6858000"/>
              <a:gd name="connsiteX57" fmla="*/ 641033 w 1508539"/>
              <a:gd name="connsiteY57" fmla="*/ 4858827 h 6858000"/>
              <a:gd name="connsiteX58" fmla="*/ 646936 w 1508539"/>
              <a:gd name="connsiteY58" fmla="*/ 4821170 h 6858000"/>
              <a:gd name="connsiteX59" fmla="*/ 651669 w 1508539"/>
              <a:gd name="connsiteY59" fmla="*/ 4780965 h 6858000"/>
              <a:gd name="connsiteX60" fmla="*/ 652962 w 1508539"/>
              <a:gd name="connsiteY60" fmla="*/ 4750867 h 6858000"/>
              <a:gd name="connsiteX61" fmla="*/ 650769 w 1508539"/>
              <a:gd name="connsiteY61" fmla="*/ 4690749 h 6858000"/>
              <a:gd name="connsiteX62" fmla="*/ 646249 w 1508539"/>
              <a:gd name="connsiteY62" fmla="*/ 4584173 h 6858000"/>
              <a:gd name="connsiteX63" fmla="*/ 641332 w 1508539"/>
              <a:gd name="connsiteY63" fmla="*/ 4444346 h 6858000"/>
              <a:gd name="connsiteX64" fmla="*/ 637897 w 1508539"/>
              <a:gd name="connsiteY64" fmla="*/ 4375228 h 6858000"/>
              <a:gd name="connsiteX65" fmla="*/ 618550 w 1508539"/>
              <a:gd name="connsiteY65" fmla="*/ 4214165 h 6858000"/>
              <a:gd name="connsiteX66" fmla="*/ 622623 w 1508539"/>
              <a:gd name="connsiteY66" fmla="*/ 4090296 h 6858000"/>
              <a:gd name="connsiteX67" fmla="*/ 607879 w 1508539"/>
              <a:gd name="connsiteY67" fmla="*/ 4033999 h 6858000"/>
              <a:gd name="connsiteX68" fmla="*/ 609028 w 1508539"/>
              <a:gd name="connsiteY68" fmla="*/ 4031933 h 6858000"/>
              <a:gd name="connsiteX69" fmla="*/ 607604 w 1508539"/>
              <a:gd name="connsiteY69" fmla="*/ 4013953 h 6858000"/>
              <a:gd name="connsiteX70" fmla="*/ 593899 w 1508539"/>
              <a:gd name="connsiteY70" fmla="*/ 3974753 h 6858000"/>
              <a:gd name="connsiteX71" fmla="*/ 595497 w 1508539"/>
              <a:gd name="connsiteY71" fmla="*/ 3969950 h 6858000"/>
              <a:gd name="connsiteX72" fmla="*/ 588919 w 1508539"/>
              <a:gd name="connsiteY72" fmla="*/ 3933779 h 6858000"/>
              <a:gd name="connsiteX73" fmla="*/ 590250 w 1508539"/>
              <a:gd name="connsiteY73" fmla="*/ 3933093 h 6858000"/>
              <a:gd name="connsiteX74" fmla="*/ 594604 w 1508539"/>
              <a:gd name="connsiteY74" fmla="*/ 3922082 h 6858000"/>
              <a:gd name="connsiteX75" fmla="*/ 599682 w 1508539"/>
              <a:gd name="connsiteY75" fmla="*/ 3901461 h 6858000"/>
              <a:gd name="connsiteX76" fmla="*/ 622276 w 1508539"/>
              <a:gd name="connsiteY76" fmla="*/ 3813873 h 6858000"/>
              <a:gd name="connsiteX77" fmla="*/ 621701 w 1508539"/>
              <a:gd name="connsiteY77" fmla="*/ 3806161 h 6858000"/>
              <a:gd name="connsiteX78" fmla="*/ 622008 w 1508539"/>
              <a:gd name="connsiteY78" fmla="*/ 3805957 h 6858000"/>
              <a:gd name="connsiteX79" fmla="*/ 622035 w 1508539"/>
              <a:gd name="connsiteY79" fmla="*/ 3797724 h 6858000"/>
              <a:gd name="connsiteX80" fmla="*/ 620650 w 1508539"/>
              <a:gd name="connsiteY80" fmla="*/ 3792098 h 6858000"/>
              <a:gd name="connsiteX81" fmla="*/ 619534 w 1508539"/>
              <a:gd name="connsiteY81" fmla="*/ 3777135 h 6858000"/>
              <a:gd name="connsiteX82" fmla="*/ 621267 w 1508539"/>
              <a:gd name="connsiteY82" fmla="*/ 3771656 h 6858000"/>
              <a:gd name="connsiteX83" fmla="*/ 625010 w 1508539"/>
              <a:gd name="connsiteY83" fmla="*/ 3769007 h 6858000"/>
              <a:gd name="connsiteX84" fmla="*/ 624476 w 1508539"/>
              <a:gd name="connsiteY84" fmla="*/ 3767709 h 6858000"/>
              <a:gd name="connsiteX85" fmla="*/ 633172 w 1508539"/>
              <a:gd name="connsiteY85" fmla="*/ 3738082 h 6858000"/>
              <a:gd name="connsiteX86" fmla="*/ 640518 w 1508539"/>
              <a:gd name="connsiteY86" fmla="*/ 3673397 h 6858000"/>
              <a:gd name="connsiteX87" fmla="*/ 639814 w 1508539"/>
              <a:gd name="connsiteY87" fmla="*/ 3637109 h 6858000"/>
              <a:gd name="connsiteX88" fmla="*/ 643257 w 1508539"/>
              <a:gd name="connsiteY88" fmla="*/ 3536883 h 6858000"/>
              <a:gd name="connsiteX89" fmla="*/ 650795 w 1508539"/>
              <a:gd name="connsiteY89" fmla="*/ 3435652 h 6858000"/>
              <a:gd name="connsiteX90" fmla="*/ 652466 w 1508539"/>
              <a:gd name="connsiteY90" fmla="*/ 3307769 h 6858000"/>
              <a:gd name="connsiteX91" fmla="*/ 670029 w 1508539"/>
              <a:gd name="connsiteY91" fmla="*/ 3250522 h 6858000"/>
              <a:gd name="connsiteX92" fmla="*/ 670454 w 1508539"/>
              <a:gd name="connsiteY92" fmla="*/ 3229163 h 6858000"/>
              <a:gd name="connsiteX93" fmla="*/ 672277 w 1508539"/>
              <a:gd name="connsiteY93" fmla="*/ 3217217 h 6858000"/>
              <a:gd name="connsiteX94" fmla="*/ 659112 w 1508539"/>
              <a:gd name="connsiteY94" fmla="*/ 3183755 h 6858000"/>
              <a:gd name="connsiteX95" fmla="*/ 659613 w 1508539"/>
              <a:gd name="connsiteY95" fmla="*/ 3178642 h 6858000"/>
              <a:gd name="connsiteX96" fmla="*/ 647213 w 1508539"/>
              <a:gd name="connsiteY96" fmla="*/ 3158586 h 6858000"/>
              <a:gd name="connsiteX97" fmla="*/ 632398 w 1508539"/>
              <a:gd name="connsiteY97" fmla="*/ 3129034 h 6858000"/>
              <a:gd name="connsiteX98" fmla="*/ 633063 w 1508539"/>
              <a:gd name="connsiteY98" fmla="*/ 3126682 h 6858000"/>
              <a:gd name="connsiteX99" fmla="*/ 623931 w 1508539"/>
              <a:gd name="connsiteY99" fmla="*/ 3114519 h 6858000"/>
              <a:gd name="connsiteX100" fmla="*/ 610540 w 1508539"/>
              <a:gd name="connsiteY100" fmla="*/ 3106272 h 6858000"/>
              <a:gd name="connsiteX101" fmla="*/ 583270 w 1508539"/>
              <a:gd name="connsiteY101" fmla="*/ 2958185 h 6858000"/>
              <a:gd name="connsiteX102" fmla="*/ 525884 w 1508539"/>
              <a:gd name="connsiteY102" fmla="*/ 2762989 h 6858000"/>
              <a:gd name="connsiteX103" fmla="*/ 474802 w 1508539"/>
              <a:gd name="connsiteY103" fmla="*/ 2554718 h 6858000"/>
              <a:gd name="connsiteX104" fmla="*/ 454896 w 1508539"/>
              <a:gd name="connsiteY104" fmla="*/ 2485734 h 6858000"/>
              <a:gd name="connsiteX105" fmla="*/ 445619 w 1508539"/>
              <a:gd name="connsiteY105" fmla="*/ 2447068 h 6858000"/>
              <a:gd name="connsiteX106" fmla="*/ 432580 w 1508539"/>
              <a:gd name="connsiteY106" fmla="*/ 2425819 h 6858000"/>
              <a:gd name="connsiteX107" fmla="*/ 438579 w 1508539"/>
              <a:gd name="connsiteY107" fmla="*/ 2402874 h 6858000"/>
              <a:gd name="connsiteX108" fmla="*/ 441191 w 1508539"/>
              <a:gd name="connsiteY108" fmla="*/ 2381443 h 6858000"/>
              <a:gd name="connsiteX109" fmla="*/ 417520 w 1508539"/>
              <a:gd name="connsiteY109" fmla="*/ 2261920 h 6858000"/>
              <a:gd name="connsiteX110" fmla="*/ 407407 w 1508539"/>
              <a:gd name="connsiteY110" fmla="*/ 2195378 h 6858000"/>
              <a:gd name="connsiteX111" fmla="*/ 391624 w 1508539"/>
              <a:gd name="connsiteY111" fmla="*/ 2155135 h 6858000"/>
              <a:gd name="connsiteX112" fmla="*/ 389082 w 1508539"/>
              <a:gd name="connsiteY112" fmla="*/ 2118008 h 6858000"/>
              <a:gd name="connsiteX113" fmla="*/ 390075 w 1508539"/>
              <a:gd name="connsiteY113" fmla="*/ 2050531 h 6858000"/>
              <a:gd name="connsiteX114" fmla="*/ 381881 w 1508539"/>
              <a:gd name="connsiteY114" fmla="*/ 1963269 h 6858000"/>
              <a:gd name="connsiteX115" fmla="*/ 363059 w 1508539"/>
              <a:gd name="connsiteY115" fmla="*/ 1906352 h 6858000"/>
              <a:gd name="connsiteX116" fmla="*/ 339616 w 1508539"/>
              <a:gd name="connsiteY116" fmla="*/ 1861531 h 6858000"/>
              <a:gd name="connsiteX117" fmla="*/ 293415 w 1508539"/>
              <a:gd name="connsiteY117" fmla="*/ 1732919 h 6858000"/>
              <a:gd name="connsiteX118" fmla="*/ 265726 w 1508539"/>
              <a:gd name="connsiteY118" fmla="*/ 1663540 h 6858000"/>
              <a:gd name="connsiteX119" fmla="*/ 264852 w 1508539"/>
              <a:gd name="connsiteY119" fmla="*/ 1615777 h 6858000"/>
              <a:gd name="connsiteX120" fmla="*/ 245647 w 1508539"/>
              <a:gd name="connsiteY120" fmla="*/ 1563678 h 6858000"/>
              <a:gd name="connsiteX121" fmla="*/ 258727 w 1508539"/>
              <a:gd name="connsiteY121" fmla="*/ 1519474 h 6858000"/>
              <a:gd name="connsiteX122" fmla="*/ 251469 w 1508539"/>
              <a:gd name="connsiteY122" fmla="*/ 1477995 h 6858000"/>
              <a:gd name="connsiteX123" fmla="*/ 237554 w 1508539"/>
              <a:gd name="connsiteY123" fmla="*/ 1373769 h 6858000"/>
              <a:gd name="connsiteX124" fmla="*/ 245861 w 1508539"/>
              <a:gd name="connsiteY124" fmla="*/ 1307086 h 6858000"/>
              <a:gd name="connsiteX125" fmla="*/ 247049 w 1508539"/>
              <a:gd name="connsiteY125" fmla="*/ 1189033 h 6858000"/>
              <a:gd name="connsiteX126" fmla="*/ 251734 w 1508539"/>
              <a:gd name="connsiteY126" fmla="*/ 1168288 h 6858000"/>
              <a:gd name="connsiteX127" fmla="*/ 244016 w 1508539"/>
              <a:gd name="connsiteY127" fmla="*/ 1142577 h 6858000"/>
              <a:gd name="connsiteX128" fmla="*/ 233322 w 1508539"/>
              <a:gd name="connsiteY128" fmla="*/ 1088484 h 6858000"/>
              <a:gd name="connsiteX129" fmla="*/ 222058 w 1508539"/>
              <a:gd name="connsiteY129" fmla="*/ 1016103 h 6858000"/>
              <a:gd name="connsiteX130" fmla="*/ 223514 w 1508539"/>
              <a:gd name="connsiteY130" fmla="*/ 932283 h 6858000"/>
              <a:gd name="connsiteX131" fmla="*/ 225750 w 1508539"/>
              <a:gd name="connsiteY131" fmla="*/ 915925 h 6858000"/>
              <a:gd name="connsiteX132" fmla="*/ 218379 w 1508539"/>
              <a:gd name="connsiteY132" fmla="*/ 896999 h 6858000"/>
              <a:gd name="connsiteX133" fmla="*/ 187787 w 1508539"/>
              <a:gd name="connsiteY133" fmla="*/ 821517 h 6858000"/>
              <a:gd name="connsiteX134" fmla="*/ 166737 w 1508539"/>
              <a:gd name="connsiteY134" fmla="*/ 751353 h 6858000"/>
              <a:gd name="connsiteX135" fmla="*/ 166295 w 1508539"/>
              <a:gd name="connsiteY135" fmla="*/ 721230 h 6858000"/>
              <a:gd name="connsiteX136" fmla="*/ 151966 w 1508539"/>
              <a:gd name="connsiteY136" fmla="*/ 681659 h 6858000"/>
              <a:gd name="connsiteX137" fmla="*/ 137385 w 1508539"/>
              <a:gd name="connsiteY137" fmla="*/ 635218 h 6858000"/>
              <a:gd name="connsiteX138" fmla="*/ 142396 w 1508539"/>
              <a:gd name="connsiteY138" fmla="*/ 613763 h 6858000"/>
              <a:gd name="connsiteX139" fmla="*/ 128338 w 1508539"/>
              <a:gd name="connsiteY139" fmla="*/ 598582 h 6858000"/>
              <a:gd name="connsiteX140" fmla="*/ 128019 w 1508539"/>
              <a:gd name="connsiteY140" fmla="*/ 576846 h 6858000"/>
              <a:gd name="connsiteX141" fmla="*/ 107645 w 1508539"/>
              <a:gd name="connsiteY141" fmla="*/ 530055 h 6858000"/>
              <a:gd name="connsiteX142" fmla="*/ 106893 w 1508539"/>
              <a:gd name="connsiteY142" fmla="*/ 465389 h 6858000"/>
              <a:gd name="connsiteX143" fmla="*/ 89816 w 1508539"/>
              <a:gd name="connsiteY143" fmla="*/ 424699 h 6858000"/>
              <a:gd name="connsiteX144" fmla="*/ 90191 w 1508539"/>
              <a:gd name="connsiteY144" fmla="*/ 404917 h 6858000"/>
              <a:gd name="connsiteX145" fmla="*/ 70148 w 1508539"/>
              <a:gd name="connsiteY145" fmla="*/ 367211 h 6858000"/>
              <a:gd name="connsiteX146" fmla="*/ 36452 w 1508539"/>
              <a:gd name="connsiteY146" fmla="*/ 268519 h 6858000"/>
              <a:gd name="connsiteX147" fmla="*/ 23935 w 1508539"/>
              <a:gd name="connsiteY147" fmla="*/ 160886 h 6858000"/>
              <a:gd name="connsiteX148" fmla="*/ 19312 w 1508539"/>
              <a:gd name="connsiteY148" fmla="*/ 47336 h 6858000"/>
              <a:gd name="connsiteX149" fmla="*/ 0 w 1508539"/>
              <a:gd name="connsiteY14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69364 w 1508539"/>
              <a:gd name="connsiteY4" fmla="*/ 6809549 h 6858000"/>
              <a:gd name="connsiteX5" fmla="*/ 101575 w 1508539"/>
              <a:gd name="connsiteY5" fmla="*/ 6715115 h 6858000"/>
              <a:gd name="connsiteX6" fmla="*/ 111426 w 1508539"/>
              <a:gd name="connsiteY6" fmla="*/ 6680170 h 6858000"/>
              <a:gd name="connsiteX7" fmla="*/ 136976 w 1508539"/>
              <a:gd name="connsiteY7" fmla="*/ 6621207 h 6858000"/>
              <a:gd name="connsiteX8" fmla="*/ 153633 w 1508539"/>
              <a:gd name="connsiteY8" fmla="*/ 6596265 h 6858000"/>
              <a:gd name="connsiteX9" fmla="*/ 153512 w 1508539"/>
              <a:gd name="connsiteY9" fmla="*/ 6594818 h 6858000"/>
              <a:gd name="connsiteX10" fmla="*/ 157757 w 1508539"/>
              <a:gd name="connsiteY10" fmla="*/ 6593735 h 6858000"/>
              <a:gd name="connsiteX11" fmla="*/ 160954 w 1508539"/>
              <a:gd name="connsiteY11" fmla="*/ 6589172 h 6858000"/>
              <a:gd name="connsiteX12" fmla="*/ 164248 w 1508539"/>
              <a:gd name="connsiteY12" fmla="*/ 6574442 h 6858000"/>
              <a:gd name="connsiteX13" fmla="*/ 164588 w 1508539"/>
              <a:gd name="connsiteY13" fmla="*/ 6568530 h 6858000"/>
              <a:gd name="connsiteX14" fmla="*/ 166997 w 1508539"/>
              <a:gd name="connsiteY14" fmla="*/ 6560674 h 6858000"/>
              <a:gd name="connsiteX15" fmla="*/ 167342 w 1508539"/>
              <a:gd name="connsiteY15" fmla="*/ 6560598 h 6858000"/>
              <a:gd name="connsiteX16" fmla="*/ 169039 w 1508539"/>
              <a:gd name="connsiteY16" fmla="*/ 6553006 h 6858000"/>
              <a:gd name="connsiteX17" fmla="*/ 173735 w 1508539"/>
              <a:gd name="connsiteY17" fmla="*/ 6514360 h 6858000"/>
              <a:gd name="connsiteX18" fmla="*/ 215389 w 1508539"/>
              <a:gd name="connsiteY18" fmla="*/ 6478062 h 6858000"/>
              <a:gd name="connsiteX19" fmla="*/ 226078 w 1508539"/>
              <a:gd name="connsiteY19" fmla="*/ 6460325 h 6858000"/>
              <a:gd name="connsiteX20" fmla="*/ 233311 w 1508539"/>
              <a:gd name="connsiteY20" fmla="*/ 6451488 h 6858000"/>
              <a:gd name="connsiteX21" fmla="*/ 234746 w 1508539"/>
              <a:gd name="connsiteY21" fmla="*/ 6451348 h 6858000"/>
              <a:gd name="connsiteX22" fmla="*/ 239104 w 1508539"/>
              <a:gd name="connsiteY22" fmla="*/ 6414240 h 6858000"/>
              <a:gd name="connsiteX23" fmla="*/ 241880 w 1508539"/>
              <a:gd name="connsiteY23" fmla="*/ 6384857 h 6858000"/>
              <a:gd name="connsiteX24" fmla="*/ 240591 w 1508539"/>
              <a:gd name="connsiteY24" fmla="*/ 6367510 h 6858000"/>
              <a:gd name="connsiteX25" fmla="*/ 244471 w 1508539"/>
              <a:gd name="connsiteY25" fmla="*/ 6349778 h 6858000"/>
              <a:gd name="connsiteX26" fmla="*/ 246136 w 1508539"/>
              <a:gd name="connsiteY26" fmla="*/ 6348250 h 6858000"/>
              <a:gd name="connsiteX27" fmla="*/ 262170 w 1508539"/>
              <a:gd name="connsiteY27" fmla="*/ 6281972 h 6858000"/>
              <a:gd name="connsiteX28" fmla="*/ 272933 w 1508539"/>
              <a:gd name="connsiteY28" fmla="*/ 6211940 h 6858000"/>
              <a:gd name="connsiteX29" fmla="*/ 314428 w 1508539"/>
              <a:gd name="connsiteY29" fmla="*/ 6113913 h 6858000"/>
              <a:gd name="connsiteX30" fmla="*/ 318721 w 1508539"/>
              <a:gd name="connsiteY30" fmla="*/ 6028119 h 6858000"/>
              <a:gd name="connsiteX31" fmla="*/ 345501 w 1508539"/>
              <a:gd name="connsiteY31" fmla="*/ 5934687 h 6858000"/>
              <a:gd name="connsiteX32" fmla="*/ 379513 w 1508539"/>
              <a:gd name="connsiteY32" fmla="*/ 5765594 h 6858000"/>
              <a:gd name="connsiteX33" fmla="*/ 411349 w 1508539"/>
              <a:gd name="connsiteY33" fmla="*/ 5693685 h 6858000"/>
              <a:gd name="connsiteX34" fmla="*/ 431404 w 1508539"/>
              <a:gd name="connsiteY34" fmla="*/ 5665173 h 6858000"/>
              <a:gd name="connsiteX35" fmla="*/ 465121 w 1508539"/>
              <a:gd name="connsiteY35" fmla="*/ 5563435 h 6858000"/>
              <a:gd name="connsiteX36" fmla="*/ 494626 w 1508539"/>
              <a:gd name="connsiteY36" fmla="*/ 5476393 h 6858000"/>
              <a:gd name="connsiteX37" fmla="*/ 525819 w 1508539"/>
              <a:gd name="connsiteY37" fmla="*/ 5396260 h 6858000"/>
              <a:gd name="connsiteX38" fmla="*/ 541800 w 1508539"/>
              <a:gd name="connsiteY38" fmla="*/ 5330009 h 6858000"/>
              <a:gd name="connsiteX39" fmla="*/ 575293 w 1508539"/>
              <a:gd name="connsiteY39" fmla="*/ 5273739 h 6858000"/>
              <a:gd name="connsiteX40" fmla="*/ 584892 w 1508539"/>
              <a:gd name="connsiteY40" fmla="*/ 5241779 h 6858000"/>
              <a:gd name="connsiteX41" fmla="*/ 596118 w 1508539"/>
              <a:gd name="connsiteY41" fmla="*/ 5225268 h 6858000"/>
              <a:gd name="connsiteX42" fmla="*/ 597138 w 1508539"/>
              <a:gd name="connsiteY42" fmla="*/ 5217684 h 6858000"/>
              <a:gd name="connsiteX43" fmla="*/ 604479 w 1508539"/>
              <a:gd name="connsiteY43" fmla="*/ 5193377 h 6858000"/>
              <a:gd name="connsiteX44" fmla="*/ 607782 w 1508539"/>
              <a:gd name="connsiteY44" fmla="*/ 5179288 h 6858000"/>
              <a:gd name="connsiteX45" fmla="*/ 608766 w 1508539"/>
              <a:gd name="connsiteY45" fmla="*/ 5173621 h 6858000"/>
              <a:gd name="connsiteX46" fmla="*/ 604400 w 1508539"/>
              <a:gd name="connsiteY46" fmla="*/ 5159961 h 6858000"/>
              <a:gd name="connsiteX47" fmla="*/ 611077 w 1508539"/>
              <a:gd name="connsiteY47" fmla="*/ 5144295 h 6858000"/>
              <a:gd name="connsiteX48" fmla="*/ 608010 w 1508539"/>
              <a:gd name="connsiteY48" fmla="*/ 5125185 h 6858000"/>
              <a:gd name="connsiteX49" fmla="*/ 614840 w 1508539"/>
              <a:gd name="connsiteY49" fmla="*/ 5121884 h 6858000"/>
              <a:gd name="connsiteX50" fmla="*/ 621876 w 1508539"/>
              <a:gd name="connsiteY50" fmla="*/ 5067850 h 6858000"/>
              <a:gd name="connsiteX51" fmla="*/ 624607 w 1508539"/>
              <a:gd name="connsiteY51" fmla="*/ 5060861 h 6858000"/>
              <a:gd name="connsiteX52" fmla="*/ 621311 w 1508539"/>
              <a:gd name="connsiteY52" fmla="*/ 5034192 h 6858000"/>
              <a:gd name="connsiteX53" fmla="*/ 622865 w 1508539"/>
              <a:gd name="connsiteY53" fmla="*/ 4993030 h 6858000"/>
              <a:gd name="connsiteX54" fmla="*/ 629774 w 1508539"/>
              <a:gd name="connsiteY54" fmla="*/ 4946844 h 6858000"/>
              <a:gd name="connsiteX55" fmla="*/ 625630 w 1508539"/>
              <a:gd name="connsiteY55" fmla="*/ 4932692 h 6858000"/>
              <a:gd name="connsiteX56" fmla="*/ 641033 w 1508539"/>
              <a:gd name="connsiteY56" fmla="*/ 4858827 h 6858000"/>
              <a:gd name="connsiteX57" fmla="*/ 646936 w 1508539"/>
              <a:gd name="connsiteY57" fmla="*/ 4821170 h 6858000"/>
              <a:gd name="connsiteX58" fmla="*/ 651669 w 1508539"/>
              <a:gd name="connsiteY58" fmla="*/ 4780965 h 6858000"/>
              <a:gd name="connsiteX59" fmla="*/ 652962 w 1508539"/>
              <a:gd name="connsiteY59" fmla="*/ 4750867 h 6858000"/>
              <a:gd name="connsiteX60" fmla="*/ 650769 w 1508539"/>
              <a:gd name="connsiteY60" fmla="*/ 4690749 h 6858000"/>
              <a:gd name="connsiteX61" fmla="*/ 646249 w 1508539"/>
              <a:gd name="connsiteY61" fmla="*/ 4584173 h 6858000"/>
              <a:gd name="connsiteX62" fmla="*/ 641332 w 1508539"/>
              <a:gd name="connsiteY62" fmla="*/ 4444346 h 6858000"/>
              <a:gd name="connsiteX63" fmla="*/ 637897 w 1508539"/>
              <a:gd name="connsiteY63" fmla="*/ 4375228 h 6858000"/>
              <a:gd name="connsiteX64" fmla="*/ 618550 w 1508539"/>
              <a:gd name="connsiteY64" fmla="*/ 4214165 h 6858000"/>
              <a:gd name="connsiteX65" fmla="*/ 622623 w 1508539"/>
              <a:gd name="connsiteY65" fmla="*/ 4090296 h 6858000"/>
              <a:gd name="connsiteX66" fmla="*/ 607879 w 1508539"/>
              <a:gd name="connsiteY66" fmla="*/ 4033999 h 6858000"/>
              <a:gd name="connsiteX67" fmla="*/ 609028 w 1508539"/>
              <a:gd name="connsiteY67" fmla="*/ 4031933 h 6858000"/>
              <a:gd name="connsiteX68" fmla="*/ 607604 w 1508539"/>
              <a:gd name="connsiteY68" fmla="*/ 4013953 h 6858000"/>
              <a:gd name="connsiteX69" fmla="*/ 593899 w 1508539"/>
              <a:gd name="connsiteY69" fmla="*/ 3974753 h 6858000"/>
              <a:gd name="connsiteX70" fmla="*/ 595497 w 1508539"/>
              <a:gd name="connsiteY70" fmla="*/ 3969950 h 6858000"/>
              <a:gd name="connsiteX71" fmla="*/ 588919 w 1508539"/>
              <a:gd name="connsiteY71" fmla="*/ 3933779 h 6858000"/>
              <a:gd name="connsiteX72" fmla="*/ 590250 w 1508539"/>
              <a:gd name="connsiteY72" fmla="*/ 3933093 h 6858000"/>
              <a:gd name="connsiteX73" fmla="*/ 594604 w 1508539"/>
              <a:gd name="connsiteY73" fmla="*/ 3922082 h 6858000"/>
              <a:gd name="connsiteX74" fmla="*/ 599682 w 1508539"/>
              <a:gd name="connsiteY74" fmla="*/ 3901461 h 6858000"/>
              <a:gd name="connsiteX75" fmla="*/ 622276 w 1508539"/>
              <a:gd name="connsiteY75" fmla="*/ 3813873 h 6858000"/>
              <a:gd name="connsiteX76" fmla="*/ 621701 w 1508539"/>
              <a:gd name="connsiteY76" fmla="*/ 3806161 h 6858000"/>
              <a:gd name="connsiteX77" fmla="*/ 622008 w 1508539"/>
              <a:gd name="connsiteY77" fmla="*/ 3805957 h 6858000"/>
              <a:gd name="connsiteX78" fmla="*/ 622035 w 1508539"/>
              <a:gd name="connsiteY78" fmla="*/ 3797724 h 6858000"/>
              <a:gd name="connsiteX79" fmla="*/ 620650 w 1508539"/>
              <a:gd name="connsiteY79" fmla="*/ 3792098 h 6858000"/>
              <a:gd name="connsiteX80" fmla="*/ 619534 w 1508539"/>
              <a:gd name="connsiteY80" fmla="*/ 3777135 h 6858000"/>
              <a:gd name="connsiteX81" fmla="*/ 621267 w 1508539"/>
              <a:gd name="connsiteY81" fmla="*/ 3771656 h 6858000"/>
              <a:gd name="connsiteX82" fmla="*/ 625010 w 1508539"/>
              <a:gd name="connsiteY82" fmla="*/ 3769007 h 6858000"/>
              <a:gd name="connsiteX83" fmla="*/ 624476 w 1508539"/>
              <a:gd name="connsiteY83" fmla="*/ 3767709 h 6858000"/>
              <a:gd name="connsiteX84" fmla="*/ 633172 w 1508539"/>
              <a:gd name="connsiteY84" fmla="*/ 3738082 h 6858000"/>
              <a:gd name="connsiteX85" fmla="*/ 640518 w 1508539"/>
              <a:gd name="connsiteY85" fmla="*/ 3673397 h 6858000"/>
              <a:gd name="connsiteX86" fmla="*/ 639814 w 1508539"/>
              <a:gd name="connsiteY86" fmla="*/ 3637109 h 6858000"/>
              <a:gd name="connsiteX87" fmla="*/ 643257 w 1508539"/>
              <a:gd name="connsiteY87" fmla="*/ 3536883 h 6858000"/>
              <a:gd name="connsiteX88" fmla="*/ 650795 w 1508539"/>
              <a:gd name="connsiteY88" fmla="*/ 3435652 h 6858000"/>
              <a:gd name="connsiteX89" fmla="*/ 652466 w 1508539"/>
              <a:gd name="connsiteY89" fmla="*/ 3307769 h 6858000"/>
              <a:gd name="connsiteX90" fmla="*/ 670029 w 1508539"/>
              <a:gd name="connsiteY90" fmla="*/ 3250522 h 6858000"/>
              <a:gd name="connsiteX91" fmla="*/ 670454 w 1508539"/>
              <a:gd name="connsiteY91" fmla="*/ 3229163 h 6858000"/>
              <a:gd name="connsiteX92" fmla="*/ 672277 w 1508539"/>
              <a:gd name="connsiteY92" fmla="*/ 3217217 h 6858000"/>
              <a:gd name="connsiteX93" fmla="*/ 659112 w 1508539"/>
              <a:gd name="connsiteY93" fmla="*/ 3183755 h 6858000"/>
              <a:gd name="connsiteX94" fmla="*/ 659613 w 1508539"/>
              <a:gd name="connsiteY94" fmla="*/ 3178642 h 6858000"/>
              <a:gd name="connsiteX95" fmla="*/ 647213 w 1508539"/>
              <a:gd name="connsiteY95" fmla="*/ 3158586 h 6858000"/>
              <a:gd name="connsiteX96" fmla="*/ 632398 w 1508539"/>
              <a:gd name="connsiteY96" fmla="*/ 3129034 h 6858000"/>
              <a:gd name="connsiteX97" fmla="*/ 633063 w 1508539"/>
              <a:gd name="connsiteY97" fmla="*/ 3126682 h 6858000"/>
              <a:gd name="connsiteX98" fmla="*/ 623931 w 1508539"/>
              <a:gd name="connsiteY98" fmla="*/ 3114519 h 6858000"/>
              <a:gd name="connsiteX99" fmla="*/ 610540 w 1508539"/>
              <a:gd name="connsiteY99" fmla="*/ 3106272 h 6858000"/>
              <a:gd name="connsiteX100" fmla="*/ 583270 w 1508539"/>
              <a:gd name="connsiteY100" fmla="*/ 2958185 h 6858000"/>
              <a:gd name="connsiteX101" fmla="*/ 525884 w 1508539"/>
              <a:gd name="connsiteY101" fmla="*/ 2762989 h 6858000"/>
              <a:gd name="connsiteX102" fmla="*/ 474802 w 1508539"/>
              <a:gd name="connsiteY102" fmla="*/ 2554718 h 6858000"/>
              <a:gd name="connsiteX103" fmla="*/ 454896 w 1508539"/>
              <a:gd name="connsiteY103" fmla="*/ 2485734 h 6858000"/>
              <a:gd name="connsiteX104" fmla="*/ 445619 w 1508539"/>
              <a:gd name="connsiteY104" fmla="*/ 2447068 h 6858000"/>
              <a:gd name="connsiteX105" fmla="*/ 432580 w 1508539"/>
              <a:gd name="connsiteY105" fmla="*/ 2425819 h 6858000"/>
              <a:gd name="connsiteX106" fmla="*/ 438579 w 1508539"/>
              <a:gd name="connsiteY106" fmla="*/ 2402874 h 6858000"/>
              <a:gd name="connsiteX107" fmla="*/ 441191 w 1508539"/>
              <a:gd name="connsiteY107" fmla="*/ 2381443 h 6858000"/>
              <a:gd name="connsiteX108" fmla="*/ 417520 w 1508539"/>
              <a:gd name="connsiteY108" fmla="*/ 2261920 h 6858000"/>
              <a:gd name="connsiteX109" fmla="*/ 407407 w 1508539"/>
              <a:gd name="connsiteY109" fmla="*/ 2195378 h 6858000"/>
              <a:gd name="connsiteX110" fmla="*/ 391624 w 1508539"/>
              <a:gd name="connsiteY110" fmla="*/ 2155135 h 6858000"/>
              <a:gd name="connsiteX111" fmla="*/ 389082 w 1508539"/>
              <a:gd name="connsiteY111" fmla="*/ 2118008 h 6858000"/>
              <a:gd name="connsiteX112" fmla="*/ 390075 w 1508539"/>
              <a:gd name="connsiteY112" fmla="*/ 2050531 h 6858000"/>
              <a:gd name="connsiteX113" fmla="*/ 381881 w 1508539"/>
              <a:gd name="connsiteY113" fmla="*/ 1963269 h 6858000"/>
              <a:gd name="connsiteX114" fmla="*/ 363059 w 1508539"/>
              <a:gd name="connsiteY114" fmla="*/ 1906352 h 6858000"/>
              <a:gd name="connsiteX115" fmla="*/ 339616 w 1508539"/>
              <a:gd name="connsiteY115" fmla="*/ 1861531 h 6858000"/>
              <a:gd name="connsiteX116" fmla="*/ 293415 w 1508539"/>
              <a:gd name="connsiteY116" fmla="*/ 1732919 h 6858000"/>
              <a:gd name="connsiteX117" fmla="*/ 265726 w 1508539"/>
              <a:gd name="connsiteY117" fmla="*/ 1663540 h 6858000"/>
              <a:gd name="connsiteX118" fmla="*/ 264852 w 1508539"/>
              <a:gd name="connsiteY118" fmla="*/ 1615777 h 6858000"/>
              <a:gd name="connsiteX119" fmla="*/ 245647 w 1508539"/>
              <a:gd name="connsiteY119" fmla="*/ 1563678 h 6858000"/>
              <a:gd name="connsiteX120" fmla="*/ 258727 w 1508539"/>
              <a:gd name="connsiteY120" fmla="*/ 1519474 h 6858000"/>
              <a:gd name="connsiteX121" fmla="*/ 251469 w 1508539"/>
              <a:gd name="connsiteY121" fmla="*/ 1477995 h 6858000"/>
              <a:gd name="connsiteX122" fmla="*/ 237554 w 1508539"/>
              <a:gd name="connsiteY122" fmla="*/ 1373769 h 6858000"/>
              <a:gd name="connsiteX123" fmla="*/ 245861 w 1508539"/>
              <a:gd name="connsiteY123" fmla="*/ 1307086 h 6858000"/>
              <a:gd name="connsiteX124" fmla="*/ 247049 w 1508539"/>
              <a:gd name="connsiteY124" fmla="*/ 1189033 h 6858000"/>
              <a:gd name="connsiteX125" fmla="*/ 251734 w 1508539"/>
              <a:gd name="connsiteY125" fmla="*/ 1168288 h 6858000"/>
              <a:gd name="connsiteX126" fmla="*/ 244016 w 1508539"/>
              <a:gd name="connsiteY126" fmla="*/ 1142577 h 6858000"/>
              <a:gd name="connsiteX127" fmla="*/ 233322 w 1508539"/>
              <a:gd name="connsiteY127" fmla="*/ 1088484 h 6858000"/>
              <a:gd name="connsiteX128" fmla="*/ 222058 w 1508539"/>
              <a:gd name="connsiteY128" fmla="*/ 1016103 h 6858000"/>
              <a:gd name="connsiteX129" fmla="*/ 223514 w 1508539"/>
              <a:gd name="connsiteY129" fmla="*/ 932283 h 6858000"/>
              <a:gd name="connsiteX130" fmla="*/ 225750 w 1508539"/>
              <a:gd name="connsiteY130" fmla="*/ 915925 h 6858000"/>
              <a:gd name="connsiteX131" fmla="*/ 218379 w 1508539"/>
              <a:gd name="connsiteY131" fmla="*/ 896999 h 6858000"/>
              <a:gd name="connsiteX132" fmla="*/ 187787 w 1508539"/>
              <a:gd name="connsiteY132" fmla="*/ 821517 h 6858000"/>
              <a:gd name="connsiteX133" fmla="*/ 166737 w 1508539"/>
              <a:gd name="connsiteY133" fmla="*/ 751353 h 6858000"/>
              <a:gd name="connsiteX134" fmla="*/ 166295 w 1508539"/>
              <a:gd name="connsiteY134" fmla="*/ 721230 h 6858000"/>
              <a:gd name="connsiteX135" fmla="*/ 151966 w 1508539"/>
              <a:gd name="connsiteY135" fmla="*/ 681659 h 6858000"/>
              <a:gd name="connsiteX136" fmla="*/ 137385 w 1508539"/>
              <a:gd name="connsiteY136" fmla="*/ 635218 h 6858000"/>
              <a:gd name="connsiteX137" fmla="*/ 142396 w 1508539"/>
              <a:gd name="connsiteY137" fmla="*/ 613763 h 6858000"/>
              <a:gd name="connsiteX138" fmla="*/ 128338 w 1508539"/>
              <a:gd name="connsiteY138" fmla="*/ 598582 h 6858000"/>
              <a:gd name="connsiteX139" fmla="*/ 128019 w 1508539"/>
              <a:gd name="connsiteY139" fmla="*/ 576846 h 6858000"/>
              <a:gd name="connsiteX140" fmla="*/ 107645 w 1508539"/>
              <a:gd name="connsiteY140" fmla="*/ 530055 h 6858000"/>
              <a:gd name="connsiteX141" fmla="*/ 106893 w 1508539"/>
              <a:gd name="connsiteY141" fmla="*/ 465389 h 6858000"/>
              <a:gd name="connsiteX142" fmla="*/ 89816 w 1508539"/>
              <a:gd name="connsiteY142" fmla="*/ 424699 h 6858000"/>
              <a:gd name="connsiteX143" fmla="*/ 90191 w 1508539"/>
              <a:gd name="connsiteY143" fmla="*/ 404917 h 6858000"/>
              <a:gd name="connsiteX144" fmla="*/ 70148 w 1508539"/>
              <a:gd name="connsiteY144" fmla="*/ 367211 h 6858000"/>
              <a:gd name="connsiteX145" fmla="*/ 36452 w 1508539"/>
              <a:gd name="connsiteY145" fmla="*/ 268519 h 6858000"/>
              <a:gd name="connsiteX146" fmla="*/ 23935 w 1508539"/>
              <a:gd name="connsiteY146" fmla="*/ 160886 h 6858000"/>
              <a:gd name="connsiteX147" fmla="*/ 19312 w 1508539"/>
              <a:gd name="connsiteY147" fmla="*/ 47336 h 6858000"/>
              <a:gd name="connsiteX148" fmla="*/ 0 w 1508539"/>
              <a:gd name="connsiteY148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01575 w 1508539"/>
              <a:gd name="connsiteY4" fmla="*/ 6715115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01575 w 1508539"/>
              <a:gd name="connsiteY4" fmla="*/ 6715115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169039 w 1508539"/>
              <a:gd name="connsiteY14" fmla="*/ 6553006 h 6858000"/>
              <a:gd name="connsiteX15" fmla="*/ 173735 w 1508539"/>
              <a:gd name="connsiteY15" fmla="*/ 6514360 h 6858000"/>
              <a:gd name="connsiteX16" fmla="*/ 215389 w 1508539"/>
              <a:gd name="connsiteY16" fmla="*/ 6478062 h 6858000"/>
              <a:gd name="connsiteX17" fmla="*/ 226078 w 1508539"/>
              <a:gd name="connsiteY17" fmla="*/ 6460325 h 6858000"/>
              <a:gd name="connsiteX18" fmla="*/ 233311 w 1508539"/>
              <a:gd name="connsiteY18" fmla="*/ 6451488 h 6858000"/>
              <a:gd name="connsiteX19" fmla="*/ 234746 w 1508539"/>
              <a:gd name="connsiteY19" fmla="*/ 6451348 h 6858000"/>
              <a:gd name="connsiteX20" fmla="*/ 239104 w 1508539"/>
              <a:gd name="connsiteY20" fmla="*/ 6414240 h 6858000"/>
              <a:gd name="connsiteX21" fmla="*/ 241880 w 1508539"/>
              <a:gd name="connsiteY21" fmla="*/ 6384857 h 6858000"/>
              <a:gd name="connsiteX22" fmla="*/ 240591 w 1508539"/>
              <a:gd name="connsiteY22" fmla="*/ 6367510 h 6858000"/>
              <a:gd name="connsiteX23" fmla="*/ 244471 w 1508539"/>
              <a:gd name="connsiteY23" fmla="*/ 6349778 h 6858000"/>
              <a:gd name="connsiteX24" fmla="*/ 246136 w 1508539"/>
              <a:gd name="connsiteY24" fmla="*/ 6348250 h 6858000"/>
              <a:gd name="connsiteX25" fmla="*/ 262170 w 1508539"/>
              <a:gd name="connsiteY25" fmla="*/ 6281972 h 6858000"/>
              <a:gd name="connsiteX26" fmla="*/ 272933 w 1508539"/>
              <a:gd name="connsiteY26" fmla="*/ 6211940 h 6858000"/>
              <a:gd name="connsiteX27" fmla="*/ 314428 w 1508539"/>
              <a:gd name="connsiteY27" fmla="*/ 6113913 h 6858000"/>
              <a:gd name="connsiteX28" fmla="*/ 318721 w 1508539"/>
              <a:gd name="connsiteY28" fmla="*/ 6028119 h 6858000"/>
              <a:gd name="connsiteX29" fmla="*/ 345501 w 1508539"/>
              <a:gd name="connsiteY29" fmla="*/ 5934687 h 6858000"/>
              <a:gd name="connsiteX30" fmla="*/ 379513 w 1508539"/>
              <a:gd name="connsiteY30" fmla="*/ 5765594 h 6858000"/>
              <a:gd name="connsiteX31" fmla="*/ 411349 w 1508539"/>
              <a:gd name="connsiteY31" fmla="*/ 5693685 h 6858000"/>
              <a:gd name="connsiteX32" fmla="*/ 431404 w 1508539"/>
              <a:gd name="connsiteY32" fmla="*/ 5665173 h 6858000"/>
              <a:gd name="connsiteX33" fmla="*/ 465121 w 1508539"/>
              <a:gd name="connsiteY33" fmla="*/ 5563435 h 6858000"/>
              <a:gd name="connsiteX34" fmla="*/ 494626 w 1508539"/>
              <a:gd name="connsiteY34" fmla="*/ 5476393 h 6858000"/>
              <a:gd name="connsiteX35" fmla="*/ 525819 w 1508539"/>
              <a:gd name="connsiteY35" fmla="*/ 5396260 h 6858000"/>
              <a:gd name="connsiteX36" fmla="*/ 541800 w 1508539"/>
              <a:gd name="connsiteY36" fmla="*/ 5330009 h 6858000"/>
              <a:gd name="connsiteX37" fmla="*/ 575293 w 1508539"/>
              <a:gd name="connsiteY37" fmla="*/ 5273739 h 6858000"/>
              <a:gd name="connsiteX38" fmla="*/ 584892 w 1508539"/>
              <a:gd name="connsiteY38" fmla="*/ 5241779 h 6858000"/>
              <a:gd name="connsiteX39" fmla="*/ 596118 w 1508539"/>
              <a:gd name="connsiteY39" fmla="*/ 5225268 h 6858000"/>
              <a:gd name="connsiteX40" fmla="*/ 597138 w 1508539"/>
              <a:gd name="connsiteY40" fmla="*/ 5217684 h 6858000"/>
              <a:gd name="connsiteX41" fmla="*/ 604479 w 1508539"/>
              <a:gd name="connsiteY41" fmla="*/ 5193377 h 6858000"/>
              <a:gd name="connsiteX42" fmla="*/ 607782 w 1508539"/>
              <a:gd name="connsiteY42" fmla="*/ 5179288 h 6858000"/>
              <a:gd name="connsiteX43" fmla="*/ 608766 w 1508539"/>
              <a:gd name="connsiteY43" fmla="*/ 5173621 h 6858000"/>
              <a:gd name="connsiteX44" fmla="*/ 604400 w 1508539"/>
              <a:gd name="connsiteY44" fmla="*/ 5159961 h 6858000"/>
              <a:gd name="connsiteX45" fmla="*/ 611077 w 1508539"/>
              <a:gd name="connsiteY45" fmla="*/ 5144295 h 6858000"/>
              <a:gd name="connsiteX46" fmla="*/ 608010 w 1508539"/>
              <a:gd name="connsiteY46" fmla="*/ 5125185 h 6858000"/>
              <a:gd name="connsiteX47" fmla="*/ 614840 w 1508539"/>
              <a:gd name="connsiteY47" fmla="*/ 5121884 h 6858000"/>
              <a:gd name="connsiteX48" fmla="*/ 621876 w 1508539"/>
              <a:gd name="connsiteY48" fmla="*/ 5067850 h 6858000"/>
              <a:gd name="connsiteX49" fmla="*/ 624607 w 1508539"/>
              <a:gd name="connsiteY49" fmla="*/ 5060861 h 6858000"/>
              <a:gd name="connsiteX50" fmla="*/ 621311 w 1508539"/>
              <a:gd name="connsiteY50" fmla="*/ 5034192 h 6858000"/>
              <a:gd name="connsiteX51" fmla="*/ 622865 w 1508539"/>
              <a:gd name="connsiteY51" fmla="*/ 4993030 h 6858000"/>
              <a:gd name="connsiteX52" fmla="*/ 629774 w 1508539"/>
              <a:gd name="connsiteY52" fmla="*/ 4946844 h 6858000"/>
              <a:gd name="connsiteX53" fmla="*/ 625630 w 1508539"/>
              <a:gd name="connsiteY53" fmla="*/ 4932692 h 6858000"/>
              <a:gd name="connsiteX54" fmla="*/ 641033 w 1508539"/>
              <a:gd name="connsiteY54" fmla="*/ 4858827 h 6858000"/>
              <a:gd name="connsiteX55" fmla="*/ 646936 w 1508539"/>
              <a:gd name="connsiteY55" fmla="*/ 4821170 h 6858000"/>
              <a:gd name="connsiteX56" fmla="*/ 651669 w 1508539"/>
              <a:gd name="connsiteY56" fmla="*/ 4780965 h 6858000"/>
              <a:gd name="connsiteX57" fmla="*/ 652962 w 1508539"/>
              <a:gd name="connsiteY57" fmla="*/ 4750867 h 6858000"/>
              <a:gd name="connsiteX58" fmla="*/ 650769 w 1508539"/>
              <a:gd name="connsiteY58" fmla="*/ 4690749 h 6858000"/>
              <a:gd name="connsiteX59" fmla="*/ 646249 w 1508539"/>
              <a:gd name="connsiteY59" fmla="*/ 4584173 h 6858000"/>
              <a:gd name="connsiteX60" fmla="*/ 641332 w 1508539"/>
              <a:gd name="connsiteY60" fmla="*/ 4444346 h 6858000"/>
              <a:gd name="connsiteX61" fmla="*/ 637897 w 1508539"/>
              <a:gd name="connsiteY61" fmla="*/ 4375228 h 6858000"/>
              <a:gd name="connsiteX62" fmla="*/ 618550 w 1508539"/>
              <a:gd name="connsiteY62" fmla="*/ 4214165 h 6858000"/>
              <a:gd name="connsiteX63" fmla="*/ 622623 w 1508539"/>
              <a:gd name="connsiteY63" fmla="*/ 4090296 h 6858000"/>
              <a:gd name="connsiteX64" fmla="*/ 607879 w 1508539"/>
              <a:gd name="connsiteY64" fmla="*/ 4033999 h 6858000"/>
              <a:gd name="connsiteX65" fmla="*/ 609028 w 1508539"/>
              <a:gd name="connsiteY65" fmla="*/ 4031933 h 6858000"/>
              <a:gd name="connsiteX66" fmla="*/ 607604 w 1508539"/>
              <a:gd name="connsiteY66" fmla="*/ 4013953 h 6858000"/>
              <a:gd name="connsiteX67" fmla="*/ 593899 w 1508539"/>
              <a:gd name="connsiteY67" fmla="*/ 3974753 h 6858000"/>
              <a:gd name="connsiteX68" fmla="*/ 595497 w 1508539"/>
              <a:gd name="connsiteY68" fmla="*/ 3969950 h 6858000"/>
              <a:gd name="connsiteX69" fmla="*/ 588919 w 1508539"/>
              <a:gd name="connsiteY69" fmla="*/ 3933779 h 6858000"/>
              <a:gd name="connsiteX70" fmla="*/ 590250 w 1508539"/>
              <a:gd name="connsiteY70" fmla="*/ 3933093 h 6858000"/>
              <a:gd name="connsiteX71" fmla="*/ 594604 w 1508539"/>
              <a:gd name="connsiteY71" fmla="*/ 3922082 h 6858000"/>
              <a:gd name="connsiteX72" fmla="*/ 599682 w 1508539"/>
              <a:gd name="connsiteY72" fmla="*/ 3901461 h 6858000"/>
              <a:gd name="connsiteX73" fmla="*/ 622276 w 1508539"/>
              <a:gd name="connsiteY73" fmla="*/ 3813873 h 6858000"/>
              <a:gd name="connsiteX74" fmla="*/ 621701 w 1508539"/>
              <a:gd name="connsiteY74" fmla="*/ 3806161 h 6858000"/>
              <a:gd name="connsiteX75" fmla="*/ 622008 w 1508539"/>
              <a:gd name="connsiteY75" fmla="*/ 3805957 h 6858000"/>
              <a:gd name="connsiteX76" fmla="*/ 622035 w 1508539"/>
              <a:gd name="connsiteY76" fmla="*/ 3797724 h 6858000"/>
              <a:gd name="connsiteX77" fmla="*/ 620650 w 1508539"/>
              <a:gd name="connsiteY77" fmla="*/ 3792098 h 6858000"/>
              <a:gd name="connsiteX78" fmla="*/ 619534 w 1508539"/>
              <a:gd name="connsiteY78" fmla="*/ 3777135 h 6858000"/>
              <a:gd name="connsiteX79" fmla="*/ 621267 w 1508539"/>
              <a:gd name="connsiteY79" fmla="*/ 3771656 h 6858000"/>
              <a:gd name="connsiteX80" fmla="*/ 625010 w 1508539"/>
              <a:gd name="connsiteY80" fmla="*/ 3769007 h 6858000"/>
              <a:gd name="connsiteX81" fmla="*/ 624476 w 1508539"/>
              <a:gd name="connsiteY81" fmla="*/ 3767709 h 6858000"/>
              <a:gd name="connsiteX82" fmla="*/ 633172 w 1508539"/>
              <a:gd name="connsiteY82" fmla="*/ 3738082 h 6858000"/>
              <a:gd name="connsiteX83" fmla="*/ 640518 w 1508539"/>
              <a:gd name="connsiteY83" fmla="*/ 3673397 h 6858000"/>
              <a:gd name="connsiteX84" fmla="*/ 639814 w 1508539"/>
              <a:gd name="connsiteY84" fmla="*/ 3637109 h 6858000"/>
              <a:gd name="connsiteX85" fmla="*/ 643257 w 1508539"/>
              <a:gd name="connsiteY85" fmla="*/ 3536883 h 6858000"/>
              <a:gd name="connsiteX86" fmla="*/ 650795 w 1508539"/>
              <a:gd name="connsiteY86" fmla="*/ 3435652 h 6858000"/>
              <a:gd name="connsiteX87" fmla="*/ 652466 w 1508539"/>
              <a:gd name="connsiteY87" fmla="*/ 3307769 h 6858000"/>
              <a:gd name="connsiteX88" fmla="*/ 670029 w 1508539"/>
              <a:gd name="connsiteY88" fmla="*/ 3250522 h 6858000"/>
              <a:gd name="connsiteX89" fmla="*/ 670454 w 1508539"/>
              <a:gd name="connsiteY89" fmla="*/ 3229163 h 6858000"/>
              <a:gd name="connsiteX90" fmla="*/ 672277 w 1508539"/>
              <a:gd name="connsiteY90" fmla="*/ 3217217 h 6858000"/>
              <a:gd name="connsiteX91" fmla="*/ 659112 w 1508539"/>
              <a:gd name="connsiteY91" fmla="*/ 3183755 h 6858000"/>
              <a:gd name="connsiteX92" fmla="*/ 659613 w 1508539"/>
              <a:gd name="connsiteY92" fmla="*/ 3178642 h 6858000"/>
              <a:gd name="connsiteX93" fmla="*/ 647213 w 1508539"/>
              <a:gd name="connsiteY93" fmla="*/ 3158586 h 6858000"/>
              <a:gd name="connsiteX94" fmla="*/ 632398 w 1508539"/>
              <a:gd name="connsiteY94" fmla="*/ 3129034 h 6858000"/>
              <a:gd name="connsiteX95" fmla="*/ 633063 w 1508539"/>
              <a:gd name="connsiteY95" fmla="*/ 3126682 h 6858000"/>
              <a:gd name="connsiteX96" fmla="*/ 623931 w 1508539"/>
              <a:gd name="connsiteY96" fmla="*/ 3114519 h 6858000"/>
              <a:gd name="connsiteX97" fmla="*/ 610540 w 1508539"/>
              <a:gd name="connsiteY97" fmla="*/ 3106272 h 6858000"/>
              <a:gd name="connsiteX98" fmla="*/ 583270 w 1508539"/>
              <a:gd name="connsiteY98" fmla="*/ 2958185 h 6858000"/>
              <a:gd name="connsiteX99" fmla="*/ 525884 w 1508539"/>
              <a:gd name="connsiteY99" fmla="*/ 2762989 h 6858000"/>
              <a:gd name="connsiteX100" fmla="*/ 474802 w 1508539"/>
              <a:gd name="connsiteY100" fmla="*/ 2554718 h 6858000"/>
              <a:gd name="connsiteX101" fmla="*/ 454896 w 1508539"/>
              <a:gd name="connsiteY101" fmla="*/ 2485734 h 6858000"/>
              <a:gd name="connsiteX102" fmla="*/ 445619 w 1508539"/>
              <a:gd name="connsiteY102" fmla="*/ 2447068 h 6858000"/>
              <a:gd name="connsiteX103" fmla="*/ 432580 w 1508539"/>
              <a:gd name="connsiteY103" fmla="*/ 2425819 h 6858000"/>
              <a:gd name="connsiteX104" fmla="*/ 438579 w 1508539"/>
              <a:gd name="connsiteY104" fmla="*/ 2402874 h 6858000"/>
              <a:gd name="connsiteX105" fmla="*/ 441191 w 1508539"/>
              <a:gd name="connsiteY105" fmla="*/ 2381443 h 6858000"/>
              <a:gd name="connsiteX106" fmla="*/ 417520 w 1508539"/>
              <a:gd name="connsiteY106" fmla="*/ 2261920 h 6858000"/>
              <a:gd name="connsiteX107" fmla="*/ 407407 w 1508539"/>
              <a:gd name="connsiteY107" fmla="*/ 2195378 h 6858000"/>
              <a:gd name="connsiteX108" fmla="*/ 391624 w 1508539"/>
              <a:gd name="connsiteY108" fmla="*/ 2155135 h 6858000"/>
              <a:gd name="connsiteX109" fmla="*/ 389082 w 1508539"/>
              <a:gd name="connsiteY109" fmla="*/ 2118008 h 6858000"/>
              <a:gd name="connsiteX110" fmla="*/ 390075 w 1508539"/>
              <a:gd name="connsiteY110" fmla="*/ 2050531 h 6858000"/>
              <a:gd name="connsiteX111" fmla="*/ 381881 w 1508539"/>
              <a:gd name="connsiteY111" fmla="*/ 1963269 h 6858000"/>
              <a:gd name="connsiteX112" fmla="*/ 363059 w 1508539"/>
              <a:gd name="connsiteY112" fmla="*/ 1906352 h 6858000"/>
              <a:gd name="connsiteX113" fmla="*/ 339616 w 1508539"/>
              <a:gd name="connsiteY113" fmla="*/ 1861531 h 6858000"/>
              <a:gd name="connsiteX114" fmla="*/ 293415 w 1508539"/>
              <a:gd name="connsiteY114" fmla="*/ 1732919 h 6858000"/>
              <a:gd name="connsiteX115" fmla="*/ 265726 w 1508539"/>
              <a:gd name="connsiteY115" fmla="*/ 1663540 h 6858000"/>
              <a:gd name="connsiteX116" fmla="*/ 264852 w 1508539"/>
              <a:gd name="connsiteY116" fmla="*/ 1615777 h 6858000"/>
              <a:gd name="connsiteX117" fmla="*/ 245647 w 1508539"/>
              <a:gd name="connsiteY117" fmla="*/ 1563678 h 6858000"/>
              <a:gd name="connsiteX118" fmla="*/ 258727 w 1508539"/>
              <a:gd name="connsiteY118" fmla="*/ 1519474 h 6858000"/>
              <a:gd name="connsiteX119" fmla="*/ 251469 w 1508539"/>
              <a:gd name="connsiteY119" fmla="*/ 1477995 h 6858000"/>
              <a:gd name="connsiteX120" fmla="*/ 237554 w 1508539"/>
              <a:gd name="connsiteY120" fmla="*/ 1373769 h 6858000"/>
              <a:gd name="connsiteX121" fmla="*/ 245861 w 1508539"/>
              <a:gd name="connsiteY121" fmla="*/ 1307086 h 6858000"/>
              <a:gd name="connsiteX122" fmla="*/ 247049 w 1508539"/>
              <a:gd name="connsiteY122" fmla="*/ 1189033 h 6858000"/>
              <a:gd name="connsiteX123" fmla="*/ 251734 w 1508539"/>
              <a:gd name="connsiteY123" fmla="*/ 1168288 h 6858000"/>
              <a:gd name="connsiteX124" fmla="*/ 244016 w 1508539"/>
              <a:gd name="connsiteY124" fmla="*/ 1142577 h 6858000"/>
              <a:gd name="connsiteX125" fmla="*/ 233322 w 1508539"/>
              <a:gd name="connsiteY125" fmla="*/ 1088484 h 6858000"/>
              <a:gd name="connsiteX126" fmla="*/ 222058 w 1508539"/>
              <a:gd name="connsiteY126" fmla="*/ 1016103 h 6858000"/>
              <a:gd name="connsiteX127" fmla="*/ 223514 w 1508539"/>
              <a:gd name="connsiteY127" fmla="*/ 932283 h 6858000"/>
              <a:gd name="connsiteX128" fmla="*/ 225750 w 1508539"/>
              <a:gd name="connsiteY128" fmla="*/ 915925 h 6858000"/>
              <a:gd name="connsiteX129" fmla="*/ 218379 w 1508539"/>
              <a:gd name="connsiteY129" fmla="*/ 896999 h 6858000"/>
              <a:gd name="connsiteX130" fmla="*/ 187787 w 1508539"/>
              <a:gd name="connsiteY130" fmla="*/ 821517 h 6858000"/>
              <a:gd name="connsiteX131" fmla="*/ 166737 w 1508539"/>
              <a:gd name="connsiteY131" fmla="*/ 751353 h 6858000"/>
              <a:gd name="connsiteX132" fmla="*/ 166295 w 1508539"/>
              <a:gd name="connsiteY132" fmla="*/ 721230 h 6858000"/>
              <a:gd name="connsiteX133" fmla="*/ 151966 w 1508539"/>
              <a:gd name="connsiteY133" fmla="*/ 681659 h 6858000"/>
              <a:gd name="connsiteX134" fmla="*/ 137385 w 1508539"/>
              <a:gd name="connsiteY134" fmla="*/ 635218 h 6858000"/>
              <a:gd name="connsiteX135" fmla="*/ 142396 w 1508539"/>
              <a:gd name="connsiteY135" fmla="*/ 613763 h 6858000"/>
              <a:gd name="connsiteX136" fmla="*/ 128338 w 1508539"/>
              <a:gd name="connsiteY136" fmla="*/ 598582 h 6858000"/>
              <a:gd name="connsiteX137" fmla="*/ 128019 w 1508539"/>
              <a:gd name="connsiteY137" fmla="*/ 576846 h 6858000"/>
              <a:gd name="connsiteX138" fmla="*/ 107645 w 1508539"/>
              <a:gd name="connsiteY138" fmla="*/ 530055 h 6858000"/>
              <a:gd name="connsiteX139" fmla="*/ 106893 w 1508539"/>
              <a:gd name="connsiteY139" fmla="*/ 465389 h 6858000"/>
              <a:gd name="connsiteX140" fmla="*/ 89816 w 1508539"/>
              <a:gd name="connsiteY140" fmla="*/ 424699 h 6858000"/>
              <a:gd name="connsiteX141" fmla="*/ 90191 w 1508539"/>
              <a:gd name="connsiteY141" fmla="*/ 404917 h 6858000"/>
              <a:gd name="connsiteX142" fmla="*/ 70148 w 1508539"/>
              <a:gd name="connsiteY142" fmla="*/ 367211 h 6858000"/>
              <a:gd name="connsiteX143" fmla="*/ 36452 w 1508539"/>
              <a:gd name="connsiteY143" fmla="*/ 268519 h 6858000"/>
              <a:gd name="connsiteX144" fmla="*/ 23935 w 1508539"/>
              <a:gd name="connsiteY144" fmla="*/ 160886 h 6858000"/>
              <a:gd name="connsiteX145" fmla="*/ 19312 w 1508539"/>
              <a:gd name="connsiteY145" fmla="*/ 47336 h 6858000"/>
              <a:gd name="connsiteX146" fmla="*/ 0 w 1508539"/>
              <a:gd name="connsiteY146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169039 w 1508539"/>
              <a:gd name="connsiteY14" fmla="*/ 6553006 h 6858000"/>
              <a:gd name="connsiteX15" fmla="*/ 215389 w 1508539"/>
              <a:gd name="connsiteY15" fmla="*/ 6478062 h 6858000"/>
              <a:gd name="connsiteX16" fmla="*/ 226078 w 1508539"/>
              <a:gd name="connsiteY16" fmla="*/ 6460325 h 6858000"/>
              <a:gd name="connsiteX17" fmla="*/ 233311 w 1508539"/>
              <a:gd name="connsiteY17" fmla="*/ 6451488 h 6858000"/>
              <a:gd name="connsiteX18" fmla="*/ 234746 w 1508539"/>
              <a:gd name="connsiteY18" fmla="*/ 6451348 h 6858000"/>
              <a:gd name="connsiteX19" fmla="*/ 239104 w 1508539"/>
              <a:gd name="connsiteY19" fmla="*/ 6414240 h 6858000"/>
              <a:gd name="connsiteX20" fmla="*/ 241880 w 1508539"/>
              <a:gd name="connsiteY20" fmla="*/ 6384857 h 6858000"/>
              <a:gd name="connsiteX21" fmla="*/ 240591 w 1508539"/>
              <a:gd name="connsiteY21" fmla="*/ 6367510 h 6858000"/>
              <a:gd name="connsiteX22" fmla="*/ 244471 w 1508539"/>
              <a:gd name="connsiteY22" fmla="*/ 6349778 h 6858000"/>
              <a:gd name="connsiteX23" fmla="*/ 246136 w 1508539"/>
              <a:gd name="connsiteY23" fmla="*/ 6348250 h 6858000"/>
              <a:gd name="connsiteX24" fmla="*/ 262170 w 1508539"/>
              <a:gd name="connsiteY24" fmla="*/ 6281972 h 6858000"/>
              <a:gd name="connsiteX25" fmla="*/ 272933 w 1508539"/>
              <a:gd name="connsiteY25" fmla="*/ 6211940 h 6858000"/>
              <a:gd name="connsiteX26" fmla="*/ 314428 w 1508539"/>
              <a:gd name="connsiteY26" fmla="*/ 6113913 h 6858000"/>
              <a:gd name="connsiteX27" fmla="*/ 318721 w 1508539"/>
              <a:gd name="connsiteY27" fmla="*/ 6028119 h 6858000"/>
              <a:gd name="connsiteX28" fmla="*/ 345501 w 1508539"/>
              <a:gd name="connsiteY28" fmla="*/ 5934687 h 6858000"/>
              <a:gd name="connsiteX29" fmla="*/ 379513 w 1508539"/>
              <a:gd name="connsiteY29" fmla="*/ 5765594 h 6858000"/>
              <a:gd name="connsiteX30" fmla="*/ 411349 w 1508539"/>
              <a:gd name="connsiteY30" fmla="*/ 5693685 h 6858000"/>
              <a:gd name="connsiteX31" fmla="*/ 431404 w 1508539"/>
              <a:gd name="connsiteY31" fmla="*/ 5665173 h 6858000"/>
              <a:gd name="connsiteX32" fmla="*/ 465121 w 1508539"/>
              <a:gd name="connsiteY32" fmla="*/ 5563435 h 6858000"/>
              <a:gd name="connsiteX33" fmla="*/ 494626 w 1508539"/>
              <a:gd name="connsiteY33" fmla="*/ 5476393 h 6858000"/>
              <a:gd name="connsiteX34" fmla="*/ 525819 w 1508539"/>
              <a:gd name="connsiteY34" fmla="*/ 5396260 h 6858000"/>
              <a:gd name="connsiteX35" fmla="*/ 541800 w 1508539"/>
              <a:gd name="connsiteY35" fmla="*/ 5330009 h 6858000"/>
              <a:gd name="connsiteX36" fmla="*/ 575293 w 1508539"/>
              <a:gd name="connsiteY36" fmla="*/ 5273739 h 6858000"/>
              <a:gd name="connsiteX37" fmla="*/ 584892 w 1508539"/>
              <a:gd name="connsiteY37" fmla="*/ 5241779 h 6858000"/>
              <a:gd name="connsiteX38" fmla="*/ 596118 w 1508539"/>
              <a:gd name="connsiteY38" fmla="*/ 5225268 h 6858000"/>
              <a:gd name="connsiteX39" fmla="*/ 597138 w 1508539"/>
              <a:gd name="connsiteY39" fmla="*/ 5217684 h 6858000"/>
              <a:gd name="connsiteX40" fmla="*/ 604479 w 1508539"/>
              <a:gd name="connsiteY40" fmla="*/ 5193377 h 6858000"/>
              <a:gd name="connsiteX41" fmla="*/ 607782 w 1508539"/>
              <a:gd name="connsiteY41" fmla="*/ 5179288 h 6858000"/>
              <a:gd name="connsiteX42" fmla="*/ 608766 w 1508539"/>
              <a:gd name="connsiteY42" fmla="*/ 5173621 h 6858000"/>
              <a:gd name="connsiteX43" fmla="*/ 604400 w 1508539"/>
              <a:gd name="connsiteY43" fmla="*/ 5159961 h 6858000"/>
              <a:gd name="connsiteX44" fmla="*/ 611077 w 1508539"/>
              <a:gd name="connsiteY44" fmla="*/ 5144295 h 6858000"/>
              <a:gd name="connsiteX45" fmla="*/ 608010 w 1508539"/>
              <a:gd name="connsiteY45" fmla="*/ 5125185 h 6858000"/>
              <a:gd name="connsiteX46" fmla="*/ 614840 w 1508539"/>
              <a:gd name="connsiteY46" fmla="*/ 5121884 h 6858000"/>
              <a:gd name="connsiteX47" fmla="*/ 621876 w 1508539"/>
              <a:gd name="connsiteY47" fmla="*/ 5067850 h 6858000"/>
              <a:gd name="connsiteX48" fmla="*/ 624607 w 1508539"/>
              <a:gd name="connsiteY48" fmla="*/ 5060861 h 6858000"/>
              <a:gd name="connsiteX49" fmla="*/ 621311 w 1508539"/>
              <a:gd name="connsiteY49" fmla="*/ 5034192 h 6858000"/>
              <a:gd name="connsiteX50" fmla="*/ 622865 w 1508539"/>
              <a:gd name="connsiteY50" fmla="*/ 4993030 h 6858000"/>
              <a:gd name="connsiteX51" fmla="*/ 629774 w 1508539"/>
              <a:gd name="connsiteY51" fmla="*/ 4946844 h 6858000"/>
              <a:gd name="connsiteX52" fmla="*/ 625630 w 1508539"/>
              <a:gd name="connsiteY52" fmla="*/ 4932692 h 6858000"/>
              <a:gd name="connsiteX53" fmla="*/ 641033 w 1508539"/>
              <a:gd name="connsiteY53" fmla="*/ 4858827 h 6858000"/>
              <a:gd name="connsiteX54" fmla="*/ 646936 w 1508539"/>
              <a:gd name="connsiteY54" fmla="*/ 4821170 h 6858000"/>
              <a:gd name="connsiteX55" fmla="*/ 651669 w 1508539"/>
              <a:gd name="connsiteY55" fmla="*/ 4780965 h 6858000"/>
              <a:gd name="connsiteX56" fmla="*/ 652962 w 1508539"/>
              <a:gd name="connsiteY56" fmla="*/ 4750867 h 6858000"/>
              <a:gd name="connsiteX57" fmla="*/ 650769 w 1508539"/>
              <a:gd name="connsiteY57" fmla="*/ 4690749 h 6858000"/>
              <a:gd name="connsiteX58" fmla="*/ 646249 w 1508539"/>
              <a:gd name="connsiteY58" fmla="*/ 4584173 h 6858000"/>
              <a:gd name="connsiteX59" fmla="*/ 641332 w 1508539"/>
              <a:gd name="connsiteY59" fmla="*/ 4444346 h 6858000"/>
              <a:gd name="connsiteX60" fmla="*/ 637897 w 1508539"/>
              <a:gd name="connsiteY60" fmla="*/ 4375228 h 6858000"/>
              <a:gd name="connsiteX61" fmla="*/ 618550 w 1508539"/>
              <a:gd name="connsiteY61" fmla="*/ 4214165 h 6858000"/>
              <a:gd name="connsiteX62" fmla="*/ 622623 w 1508539"/>
              <a:gd name="connsiteY62" fmla="*/ 4090296 h 6858000"/>
              <a:gd name="connsiteX63" fmla="*/ 607879 w 1508539"/>
              <a:gd name="connsiteY63" fmla="*/ 4033999 h 6858000"/>
              <a:gd name="connsiteX64" fmla="*/ 609028 w 1508539"/>
              <a:gd name="connsiteY64" fmla="*/ 4031933 h 6858000"/>
              <a:gd name="connsiteX65" fmla="*/ 607604 w 1508539"/>
              <a:gd name="connsiteY65" fmla="*/ 4013953 h 6858000"/>
              <a:gd name="connsiteX66" fmla="*/ 593899 w 1508539"/>
              <a:gd name="connsiteY66" fmla="*/ 3974753 h 6858000"/>
              <a:gd name="connsiteX67" fmla="*/ 595497 w 1508539"/>
              <a:gd name="connsiteY67" fmla="*/ 3969950 h 6858000"/>
              <a:gd name="connsiteX68" fmla="*/ 588919 w 1508539"/>
              <a:gd name="connsiteY68" fmla="*/ 3933779 h 6858000"/>
              <a:gd name="connsiteX69" fmla="*/ 590250 w 1508539"/>
              <a:gd name="connsiteY69" fmla="*/ 3933093 h 6858000"/>
              <a:gd name="connsiteX70" fmla="*/ 594604 w 1508539"/>
              <a:gd name="connsiteY70" fmla="*/ 3922082 h 6858000"/>
              <a:gd name="connsiteX71" fmla="*/ 599682 w 1508539"/>
              <a:gd name="connsiteY71" fmla="*/ 3901461 h 6858000"/>
              <a:gd name="connsiteX72" fmla="*/ 622276 w 1508539"/>
              <a:gd name="connsiteY72" fmla="*/ 3813873 h 6858000"/>
              <a:gd name="connsiteX73" fmla="*/ 621701 w 1508539"/>
              <a:gd name="connsiteY73" fmla="*/ 3806161 h 6858000"/>
              <a:gd name="connsiteX74" fmla="*/ 622008 w 1508539"/>
              <a:gd name="connsiteY74" fmla="*/ 3805957 h 6858000"/>
              <a:gd name="connsiteX75" fmla="*/ 622035 w 1508539"/>
              <a:gd name="connsiteY75" fmla="*/ 3797724 h 6858000"/>
              <a:gd name="connsiteX76" fmla="*/ 620650 w 1508539"/>
              <a:gd name="connsiteY76" fmla="*/ 3792098 h 6858000"/>
              <a:gd name="connsiteX77" fmla="*/ 619534 w 1508539"/>
              <a:gd name="connsiteY77" fmla="*/ 3777135 h 6858000"/>
              <a:gd name="connsiteX78" fmla="*/ 621267 w 1508539"/>
              <a:gd name="connsiteY78" fmla="*/ 3771656 h 6858000"/>
              <a:gd name="connsiteX79" fmla="*/ 625010 w 1508539"/>
              <a:gd name="connsiteY79" fmla="*/ 3769007 h 6858000"/>
              <a:gd name="connsiteX80" fmla="*/ 624476 w 1508539"/>
              <a:gd name="connsiteY80" fmla="*/ 3767709 h 6858000"/>
              <a:gd name="connsiteX81" fmla="*/ 633172 w 1508539"/>
              <a:gd name="connsiteY81" fmla="*/ 3738082 h 6858000"/>
              <a:gd name="connsiteX82" fmla="*/ 640518 w 1508539"/>
              <a:gd name="connsiteY82" fmla="*/ 3673397 h 6858000"/>
              <a:gd name="connsiteX83" fmla="*/ 639814 w 1508539"/>
              <a:gd name="connsiteY83" fmla="*/ 3637109 h 6858000"/>
              <a:gd name="connsiteX84" fmla="*/ 643257 w 1508539"/>
              <a:gd name="connsiteY84" fmla="*/ 3536883 h 6858000"/>
              <a:gd name="connsiteX85" fmla="*/ 650795 w 1508539"/>
              <a:gd name="connsiteY85" fmla="*/ 3435652 h 6858000"/>
              <a:gd name="connsiteX86" fmla="*/ 652466 w 1508539"/>
              <a:gd name="connsiteY86" fmla="*/ 3307769 h 6858000"/>
              <a:gd name="connsiteX87" fmla="*/ 670029 w 1508539"/>
              <a:gd name="connsiteY87" fmla="*/ 3250522 h 6858000"/>
              <a:gd name="connsiteX88" fmla="*/ 670454 w 1508539"/>
              <a:gd name="connsiteY88" fmla="*/ 3229163 h 6858000"/>
              <a:gd name="connsiteX89" fmla="*/ 672277 w 1508539"/>
              <a:gd name="connsiteY89" fmla="*/ 3217217 h 6858000"/>
              <a:gd name="connsiteX90" fmla="*/ 659112 w 1508539"/>
              <a:gd name="connsiteY90" fmla="*/ 3183755 h 6858000"/>
              <a:gd name="connsiteX91" fmla="*/ 659613 w 1508539"/>
              <a:gd name="connsiteY91" fmla="*/ 3178642 h 6858000"/>
              <a:gd name="connsiteX92" fmla="*/ 647213 w 1508539"/>
              <a:gd name="connsiteY92" fmla="*/ 3158586 h 6858000"/>
              <a:gd name="connsiteX93" fmla="*/ 632398 w 1508539"/>
              <a:gd name="connsiteY93" fmla="*/ 3129034 h 6858000"/>
              <a:gd name="connsiteX94" fmla="*/ 633063 w 1508539"/>
              <a:gd name="connsiteY94" fmla="*/ 3126682 h 6858000"/>
              <a:gd name="connsiteX95" fmla="*/ 623931 w 1508539"/>
              <a:gd name="connsiteY95" fmla="*/ 3114519 h 6858000"/>
              <a:gd name="connsiteX96" fmla="*/ 610540 w 1508539"/>
              <a:gd name="connsiteY96" fmla="*/ 3106272 h 6858000"/>
              <a:gd name="connsiteX97" fmla="*/ 583270 w 1508539"/>
              <a:gd name="connsiteY97" fmla="*/ 2958185 h 6858000"/>
              <a:gd name="connsiteX98" fmla="*/ 525884 w 1508539"/>
              <a:gd name="connsiteY98" fmla="*/ 2762989 h 6858000"/>
              <a:gd name="connsiteX99" fmla="*/ 474802 w 1508539"/>
              <a:gd name="connsiteY99" fmla="*/ 2554718 h 6858000"/>
              <a:gd name="connsiteX100" fmla="*/ 454896 w 1508539"/>
              <a:gd name="connsiteY100" fmla="*/ 2485734 h 6858000"/>
              <a:gd name="connsiteX101" fmla="*/ 445619 w 1508539"/>
              <a:gd name="connsiteY101" fmla="*/ 2447068 h 6858000"/>
              <a:gd name="connsiteX102" fmla="*/ 432580 w 1508539"/>
              <a:gd name="connsiteY102" fmla="*/ 2425819 h 6858000"/>
              <a:gd name="connsiteX103" fmla="*/ 438579 w 1508539"/>
              <a:gd name="connsiteY103" fmla="*/ 2402874 h 6858000"/>
              <a:gd name="connsiteX104" fmla="*/ 441191 w 1508539"/>
              <a:gd name="connsiteY104" fmla="*/ 2381443 h 6858000"/>
              <a:gd name="connsiteX105" fmla="*/ 417520 w 1508539"/>
              <a:gd name="connsiteY105" fmla="*/ 2261920 h 6858000"/>
              <a:gd name="connsiteX106" fmla="*/ 407407 w 1508539"/>
              <a:gd name="connsiteY106" fmla="*/ 2195378 h 6858000"/>
              <a:gd name="connsiteX107" fmla="*/ 391624 w 1508539"/>
              <a:gd name="connsiteY107" fmla="*/ 2155135 h 6858000"/>
              <a:gd name="connsiteX108" fmla="*/ 389082 w 1508539"/>
              <a:gd name="connsiteY108" fmla="*/ 2118008 h 6858000"/>
              <a:gd name="connsiteX109" fmla="*/ 390075 w 1508539"/>
              <a:gd name="connsiteY109" fmla="*/ 2050531 h 6858000"/>
              <a:gd name="connsiteX110" fmla="*/ 381881 w 1508539"/>
              <a:gd name="connsiteY110" fmla="*/ 1963269 h 6858000"/>
              <a:gd name="connsiteX111" fmla="*/ 363059 w 1508539"/>
              <a:gd name="connsiteY111" fmla="*/ 1906352 h 6858000"/>
              <a:gd name="connsiteX112" fmla="*/ 339616 w 1508539"/>
              <a:gd name="connsiteY112" fmla="*/ 1861531 h 6858000"/>
              <a:gd name="connsiteX113" fmla="*/ 293415 w 1508539"/>
              <a:gd name="connsiteY113" fmla="*/ 1732919 h 6858000"/>
              <a:gd name="connsiteX114" fmla="*/ 265726 w 1508539"/>
              <a:gd name="connsiteY114" fmla="*/ 1663540 h 6858000"/>
              <a:gd name="connsiteX115" fmla="*/ 264852 w 1508539"/>
              <a:gd name="connsiteY115" fmla="*/ 1615777 h 6858000"/>
              <a:gd name="connsiteX116" fmla="*/ 245647 w 1508539"/>
              <a:gd name="connsiteY116" fmla="*/ 1563678 h 6858000"/>
              <a:gd name="connsiteX117" fmla="*/ 258727 w 1508539"/>
              <a:gd name="connsiteY117" fmla="*/ 1519474 h 6858000"/>
              <a:gd name="connsiteX118" fmla="*/ 251469 w 1508539"/>
              <a:gd name="connsiteY118" fmla="*/ 1477995 h 6858000"/>
              <a:gd name="connsiteX119" fmla="*/ 237554 w 1508539"/>
              <a:gd name="connsiteY119" fmla="*/ 1373769 h 6858000"/>
              <a:gd name="connsiteX120" fmla="*/ 245861 w 1508539"/>
              <a:gd name="connsiteY120" fmla="*/ 1307086 h 6858000"/>
              <a:gd name="connsiteX121" fmla="*/ 247049 w 1508539"/>
              <a:gd name="connsiteY121" fmla="*/ 1189033 h 6858000"/>
              <a:gd name="connsiteX122" fmla="*/ 251734 w 1508539"/>
              <a:gd name="connsiteY122" fmla="*/ 1168288 h 6858000"/>
              <a:gd name="connsiteX123" fmla="*/ 244016 w 1508539"/>
              <a:gd name="connsiteY123" fmla="*/ 1142577 h 6858000"/>
              <a:gd name="connsiteX124" fmla="*/ 233322 w 1508539"/>
              <a:gd name="connsiteY124" fmla="*/ 1088484 h 6858000"/>
              <a:gd name="connsiteX125" fmla="*/ 222058 w 1508539"/>
              <a:gd name="connsiteY125" fmla="*/ 1016103 h 6858000"/>
              <a:gd name="connsiteX126" fmla="*/ 223514 w 1508539"/>
              <a:gd name="connsiteY126" fmla="*/ 932283 h 6858000"/>
              <a:gd name="connsiteX127" fmla="*/ 225750 w 1508539"/>
              <a:gd name="connsiteY127" fmla="*/ 915925 h 6858000"/>
              <a:gd name="connsiteX128" fmla="*/ 218379 w 1508539"/>
              <a:gd name="connsiteY128" fmla="*/ 896999 h 6858000"/>
              <a:gd name="connsiteX129" fmla="*/ 187787 w 1508539"/>
              <a:gd name="connsiteY129" fmla="*/ 821517 h 6858000"/>
              <a:gd name="connsiteX130" fmla="*/ 166737 w 1508539"/>
              <a:gd name="connsiteY130" fmla="*/ 751353 h 6858000"/>
              <a:gd name="connsiteX131" fmla="*/ 166295 w 1508539"/>
              <a:gd name="connsiteY131" fmla="*/ 721230 h 6858000"/>
              <a:gd name="connsiteX132" fmla="*/ 151966 w 1508539"/>
              <a:gd name="connsiteY132" fmla="*/ 681659 h 6858000"/>
              <a:gd name="connsiteX133" fmla="*/ 137385 w 1508539"/>
              <a:gd name="connsiteY133" fmla="*/ 635218 h 6858000"/>
              <a:gd name="connsiteX134" fmla="*/ 142396 w 1508539"/>
              <a:gd name="connsiteY134" fmla="*/ 613763 h 6858000"/>
              <a:gd name="connsiteX135" fmla="*/ 128338 w 1508539"/>
              <a:gd name="connsiteY135" fmla="*/ 598582 h 6858000"/>
              <a:gd name="connsiteX136" fmla="*/ 128019 w 1508539"/>
              <a:gd name="connsiteY136" fmla="*/ 576846 h 6858000"/>
              <a:gd name="connsiteX137" fmla="*/ 107645 w 1508539"/>
              <a:gd name="connsiteY137" fmla="*/ 530055 h 6858000"/>
              <a:gd name="connsiteX138" fmla="*/ 106893 w 1508539"/>
              <a:gd name="connsiteY138" fmla="*/ 465389 h 6858000"/>
              <a:gd name="connsiteX139" fmla="*/ 89816 w 1508539"/>
              <a:gd name="connsiteY139" fmla="*/ 424699 h 6858000"/>
              <a:gd name="connsiteX140" fmla="*/ 90191 w 1508539"/>
              <a:gd name="connsiteY140" fmla="*/ 404917 h 6858000"/>
              <a:gd name="connsiteX141" fmla="*/ 70148 w 1508539"/>
              <a:gd name="connsiteY141" fmla="*/ 367211 h 6858000"/>
              <a:gd name="connsiteX142" fmla="*/ 36452 w 1508539"/>
              <a:gd name="connsiteY142" fmla="*/ 268519 h 6858000"/>
              <a:gd name="connsiteX143" fmla="*/ 23935 w 1508539"/>
              <a:gd name="connsiteY143" fmla="*/ 160886 h 6858000"/>
              <a:gd name="connsiteX144" fmla="*/ 19312 w 1508539"/>
              <a:gd name="connsiteY144" fmla="*/ 47336 h 6858000"/>
              <a:gd name="connsiteX145" fmla="*/ 0 w 1508539"/>
              <a:gd name="connsiteY14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201349 w 1508539"/>
              <a:gd name="connsiteY14" fmla="*/ 6530567 h 6858000"/>
              <a:gd name="connsiteX15" fmla="*/ 215389 w 1508539"/>
              <a:gd name="connsiteY15" fmla="*/ 6478062 h 6858000"/>
              <a:gd name="connsiteX16" fmla="*/ 226078 w 1508539"/>
              <a:gd name="connsiteY16" fmla="*/ 6460325 h 6858000"/>
              <a:gd name="connsiteX17" fmla="*/ 233311 w 1508539"/>
              <a:gd name="connsiteY17" fmla="*/ 6451488 h 6858000"/>
              <a:gd name="connsiteX18" fmla="*/ 234746 w 1508539"/>
              <a:gd name="connsiteY18" fmla="*/ 6451348 h 6858000"/>
              <a:gd name="connsiteX19" fmla="*/ 239104 w 1508539"/>
              <a:gd name="connsiteY19" fmla="*/ 6414240 h 6858000"/>
              <a:gd name="connsiteX20" fmla="*/ 241880 w 1508539"/>
              <a:gd name="connsiteY20" fmla="*/ 6384857 h 6858000"/>
              <a:gd name="connsiteX21" fmla="*/ 240591 w 1508539"/>
              <a:gd name="connsiteY21" fmla="*/ 6367510 h 6858000"/>
              <a:gd name="connsiteX22" fmla="*/ 244471 w 1508539"/>
              <a:gd name="connsiteY22" fmla="*/ 6349778 h 6858000"/>
              <a:gd name="connsiteX23" fmla="*/ 246136 w 1508539"/>
              <a:gd name="connsiteY23" fmla="*/ 6348250 h 6858000"/>
              <a:gd name="connsiteX24" fmla="*/ 262170 w 1508539"/>
              <a:gd name="connsiteY24" fmla="*/ 6281972 h 6858000"/>
              <a:gd name="connsiteX25" fmla="*/ 272933 w 1508539"/>
              <a:gd name="connsiteY25" fmla="*/ 6211940 h 6858000"/>
              <a:gd name="connsiteX26" fmla="*/ 314428 w 1508539"/>
              <a:gd name="connsiteY26" fmla="*/ 6113913 h 6858000"/>
              <a:gd name="connsiteX27" fmla="*/ 318721 w 1508539"/>
              <a:gd name="connsiteY27" fmla="*/ 6028119 h 6858000"/>
              <a:gd name="connsiteX28" fmla="*/ 345501 w 1508539"/>
              <a:gd name="connsiteY28" fmla="*/ 5934687 h 6858000"/>
              <a:gd name="connsiteX29" fmla="*/ 379513 w 1508539"/>
              <a:gd name="connsiteY29" fmla="*/ 5765594 h 6858000"/>
              <a:gd name="connsiteX30" fmla="*/ 411349 w 1508539"/>
              <a:gd name="connsiteY30" fmla="*/ 5693685 h 6858000"/>
              <a:gd name="connsiteX31" fmla="*/ 431404 w 1508539"/>
              <a:gd name="connsiteY31" fmla="*/ 5665173 h 6858000"/>
              <a:gd name="connsiteX32" fmla="*/ 465121 w 1508539"/>
              <a:gd name="connsiteY32" fmla="*/ 5563435 h 6858000"/>
              <a:gd name="connsiteX33" fmla="*/ 494626 w 1508539"/>
              <a:gd name="connsiteY33" fmla="*/ 5476393 h 6858000"/>
              <a:gd name="connsiteX34" fmla="*/ 525819 w 1508539"/>
              <a:gd name="connsiteY34" fmla="*/ 5396260 h 6858000"/>
              <a:gd name="connsiteX35" fmla="*/ 541800 w 1508539"/>
              <a:gd name="connsiteY35" fmla="*/ 5330009 h 6858000"/>
              <a:gd name="connsiteX36" fmla="*/ 575293 w 1508539"/>
              <a:gd name="connsiteY36" fmla="*/ 5273739 h 6858000"/>
              <a:gd name="connsiteX37" fmla="*/ 584892 w 1508539"/>
              <a:gd name="connsiteY37" fmla="*/ 5241779 h 6858000"/>
              <a:gd name="connsiteX38" fmla="*/ 596118 w 1508539"/>
              <a:gd name="connsiteY38" fmla="*/ 5225268 h 6858000"/>
              <a:gd name="connsiteX39" fmla="*/ 597138 w 1508539"/>
              <a:gd name="connsiteY39" fmla="*/ 5217684 h 6858000"/>
              <a:gd name="connsiteX40" fmla="*/ 604479 w 1508539"/>
              <a:gd name="connsiteY40" fmla="*/ 5193377 h 6858000"/>
              <a:gd name="connsiteX41" fmla="*/ 607782 w 1508539"/>
              <a:gd name="connsiteY41" fmla="*/ 5179288 h 6858000"/>
              <a:gd name="connsiteX42" fmla="*/ 608766 w 1508539"/>
              <a:gd name="connsiteY42" fmla="*/ 5173621 h 6858000"/>
              <a:gd name="connsiteX43" fmla="*/ 604400 w 1508539"/>
              <a:gd name="connsiteY43" fmla="*/ 5159961 h 6858000"/>
              <a:gd name="connsiteX44" fmla="*/ 611077 w 1508539"/>
              <a:gd name="connsiteY44" fmla="*/ 5144295 h 6858000"/>
              <a:gd name="connsiteX45" fmla="*/ 608010 w 1508539"/>
              <a:gd name="connsiteY45" fmla="*/ 5125185 h 6858000"/>
              <a:gd name="connsiteX46" fmla="*/ 614840 w 1508539"/>
              <a:gd name="connsiteY46" fmla="*/ 5121884 h 6858000"/>
              <a:gd name="connsiteX47" fmla="*/ 621876 w 1508539"/>
              <a:gd name="connsiteY47" fmla="*/ 5067850 h 6858000"/>
              <a:gd name="connsiteX48" fmla="*/ 624607 w 1508539"/>
              <a:gd name="connsiteY48" fmla="*/ 5060861 h 6858000"/>
              <a:gd name="connsiteX49" fmla="*/ 621311 w 1508539"/>
              <a:gd name="connsiteY49" fmla="*/ 5034192 h 6858000"/>
              <a:gd name="connsiteX50" fmla="*/ 622865 w 1508539"/>
              <a:gd name="connsiteY50" fmla="*/ 4993030 h 6858000"/>
              <a:gd name="connsiteX51" fmla="*/ 629774 w 1508539"/>
              <a:gd name="connsiteY51" fmla="*/ 4946844 h 6858000"/>
              <a:gd name="connsiteX52" fmla="*/ 625630 w 1508539"/>
              <a:gd name="connsiteY52" fmla="*/ 4932692 h 6858000"/>
              <a:gd name="connsiteX53" fmla="*/ 641033 w 1508539"/>
              <a:gd name="connsiteY53" fmla="*/ 4858827 h 6858000"/>
              <a:gd name="connsiteX54" fmla="*/ 646936 w 1508539"/>
              <a:gd name="connsiteY54" fmla="*/ 4821170 h 6858000"/>
              <a:gd name="connsiteX55" fmla="*/ 651669 w 1508539"/>
              <a:gd name="connsiteY55" fmla="*/ 4780965 h 6858000"/>
              <a:gd name="connsiteX56" fmla="*/ 652962 w 1508539"/>
              <a:gd name="connsiteY56" fmla="*/ 4750867 h 6858000"/>
              <a:gd name="connsiteX57" fmla="*/ 650769 w 1508539"/>
              <a:gd name="connsiteY57" fmla="*/ 4690749 h 6858000"/>
              <a:gd name="connsiteX58" fmla="*/ 646249 w 1508539"/>
              <a:gd name="connsiteY58" fmla="*/ 4584173 h 6858000"/>
              <a:gd name="connsiteX59" fmla="*/ 641332 w 1508539"/>
              <a:gd name="connsiteY59" fmla="*/ 4444346 h 6858000"/>
              <a:gd name="connsiteX60" fmla="*/ 637897 w 1508539"/>
              <a:gd name="connsiteY60" fmla="*/ 4375228 h 6858000"/>
              <a:gd name="connsiteX61" fmla="*/ 618550 w 1508539"/>
              <a:gd name="connsiteY61" fmla="*/ 4214165 h 6858000"/>
              <a:gd name="connsiteX62" fmla="*/ 622623 w 1508539"/>
              <a:gd name="connsiteY62" fmla="*/ 4090296 h 6858000"/>
              <a:gd name="connsiteX63" fmla="*/ 607879 w 1508539"/>
              <a:gd name="connsiteY63" fmla="*/ 4033999 h 6858000"/>
              <a:gd name="connsiteX64" fmla="*/ 609028 w 1508539"/>
              <a:gd name="connsiteY64" fmla="*/ 4031933 h 6858000"/>
              <a:gd name="connsiteX65" fmla="*/ 607604 w 1508539"/>
              <a:gd name="connsiteY65" fmla="*/ 4013953 h 6858000"/>
              <a:gd name="connsiteX66" fmla="*/ 593899 w 1508539"/>
              <a:gd name="connsiteY66" fmla="*/ 3974753 h 6858000"/>
              <a:gd name="connsiteX67" fmla="*/ 595497 w 1508539"/>
              <a:gd name="connsiteY67" fmla="*/ 3969950 h 6858000"/>
              <a:gd name="connsiteX68" fmla="*/ 588919 w 1508539"/>
              <a:gd name="connsiteY68" fmla="*/ 3933779 h 6858000"/>
              <a:gd name="connsiteX69" fmla="*/ 590250 w 1508539"/>
              <a:gd name="connsiteY69" fmla="*/ 3933093 h 6858000"/>
              <a:gd name="connsiteX70" fmla="*/ 594604 w 1508539"/>
              <a:gd name="connsiteY70" fmla="*/ 3922082 h 6858000"/>
              <a:gd name="connsiteX71" fmla="*/ 599682 w 1508539"/>
              <a:gd name="connsiteY71" fmla="*/ 3901461 h 6858000"/>
              <a:gd name="connsiteX72" fmla="*/ 622276 w 1508539"/>
              <a:gd name="connsiteY72" fmla="*/ 3813873 h 6858000"/>
              <a:gd name="connsiteX73" fmla="*/ 621701 w 1508539"/>
              <a:gd name="connsiteY73" fmla="*/ 3806161 h 6858000"/>
              <a:gd name="connsiteX74" fmla="*/ 622008 w 1508539"/>
              <a:gd name="connsiteY74" fmla="*/ 3805957 h 6858000"/>
              <a:gd name="connsiteX75" fmla="*/ 622035 w 1508539"/>
              <a:gd name="connsiteY75" fmla="*/ 3797724 h 6858000"/>
              <a:gd name="connsiteX76" fmla="*/ 620650 w 1508539"/>
              <a:gd name="connsiteY76" fmla="*/ 3792098 h 6858000"/>
              <a:gd name="connsiteX77" fmla="*/ 619534 w 1508539"/>
              <a:gd name="connsiteY77" fmla="*/ 3777135 h 6858000"/>
              <a:gd name="connsiteX78" fmla="*/ 621267 w 1508539"/>
              <a:gd name="connsiteY78" fmla="*/ 3771656 h 6858000"/>
              <a:gd name="connsiteX79" fmla="*/ 625010 w 1508539"/>
              <a:gd name="connsiteY79" fmla="*/ 3769007 h 6858000"/>
              <a:gd name="connsiteX80" fmla="*/ 624476 w 1508539"/>
              <a:gd name="connsiteY80" fmla="*/ 3767709 h 6858000"/>
              <a:gd name="connsiteX81" fmla="*/ 633172 w 1508539"/>
              <a:gd name="connsiteY81" fmla="*/ 3738082 h 6858000"/>
              <a:gd name="connsiteX82" fmla="*/ 640518 w 1508539"/>
              <a:gd name="connsiteY82" fmla="*/ 3673397 h 6858000"/>
              <a:gd name="connsiteX83" fmla="*/ 639814 w 1508539"/>
              <a:gd name="connsiteY83" fmla="*/ 3637109 h 6858000"/>
              <a:gd name="connsiteX84" fmla="*/ 643257 w 1508539"/>
              <a:gd name="connsiteY84" fmla="*/ 3536883 h 6858000"/>
              <a:gd name="connsiteX85" fmla="*/ 650795 w 1508539"/>
              <a:gd name="connsiteY85" fmla="*/ 3435652 h 6858000"/>
              <a:gd name="connsiteX86" fmla="*/ 652466 w 1508539"/>
              <a:gd name="connsiteY86" fmla="*/ 3307769 h 6858000"/>
              <a:gd name="connsiteX87" fmla="*/ 670029 w 1508539"/>
              <a:gd name="connsiteY87" fmla="*/ 3250522 h 6858000"/>
              <a:gd name="connsiteX88" fmla="*/ 670454 w 1508539"/>
              <a:gd name="connsiteY88" fmla="*/ 3229163 h 6858000"/>
              <a:gd name="connsiteX89" fmla="*/ 672277 w 1508539"/>
              <a:gd name="connsiteY89" fmla="*/ 3217217 h 6858000"/>
              <a:gd name="connsiteX90" fmla="*/ 659112 w 1508539"/>
              <a:gd name="connsiteY90" fmla="*/ 3183755 h 6858000"/>
              <a:gd name="connsiteX91" fmla="*/ 659613 w 1508539"/>
              <a:gd name="connsiteY91" fmla="*/ 3178642 h 6858000"/>
              <a:gd name="connsiteX92" fmla="*/ 647213 w 1508539"/>
              <a:gd name="connsiteY92" fmla="*/ 3158586 h 6858000"/>
              <a:gd name="connsiteX93" fmla="*/ 632398 w 1508539"/>
              <a:gd name="connsiteY93" fmla="*/ 3129034 h 6858000"/>
              <a:gd name="connsiteX94" fmla="*/ 633063 w 1508539"/>
              <a:gd name="connsiteY94" fmla="*/ 3126682 h 6858000"/>
              <a:gd name="connsiteX95" fmla="*/ 623931 w 1508539"/>
              <a:gd name="connsiteY95" fmla="*/ 3114519 h 6858000"/>
              <a:gd name="connsiteX96" fmla="*/ 610540 w 1508539"/>
              <a:gd name="connsiteY96" fmla="*/ 3106272 h 6858000"/>
              <a:gd name="connsiteX97" fmla="*/ 583270 w 1508539"/>
              <a:gd name="connsiteY97" fmla="*/ 2958185 h 6858000"/>
              <a:gd name="connsiteX98" fmla="*/ 525884 w 1508539"/>
              <a:gd name="connsiteY98" fmla="*/ 2762989 h 6858000"/>
              <a:gd name="connsiteX99" fmla="*/ 474802 w 1508539"/>
              <a:gd name="connsiteY99" fmla="*/ 2554718 h 6858000"/>
              <a:gd name="connsiteX100" fmla="*/ 454896 w 1508539"/>
              <a:gd name="connsiteY100" fmla="*/ 2485734 h 6858000"/>
              <a:gd name="connsiteX101" fmla="*/ 445619 w 1508539"/>
              <a:gd name="connsiteY101" fmla="*/ 2447068 h 6858000"/>
              <a:gd name="connsiteX102" fmla="*/ 432580 w 1508539"/>
              <a:gd name="connsiteY102" fmla="*/ 2425819 h 6858000"/>
              <a:gd name="connsiteX103" fmla="*/ 438579 w 1508539"/>
              <a:gd name="connsiteY103" fmla="*/ 2402874 h 6858000"/>
              <a:gd name="connsiteX104" fmla="*/ 441191 w 1508539"/>
              <a:gd name="connsiteY104" fmla="*/ 2381443 h 6858000"/>
              <a:gd name="connsiteX105" fmla="*/ 417520 w 1508539"/>
              <a:gd name="connsiteY105" fmla="*/ 2261920 h 6858000"/>
              <a:gd name="connsiteX106" fmla="*/ 407407 w 1508539"/>
              <a:gd name="connsiteY106" fmla="*/ 2195378 h 6858000"/>
              <a:gd name="connsiteX107" fmla="*/ 391624 w 1508539"/>
              <a:gd name="connsiteY107" fmla="*/ 2155135 h 6858000"/>
              <a:gd name="connsiteX108" fmla="*/ 389082 w 1508539"/>
              <a:gd name="connsiteY108" fmla="*/ 2118008 h 6858000"/>
              <a:gd name="connsiteX109" fmla="*/ 390075 w 1508539"/>
              <a:gd name="connsiteY109" fmla="*/ 2050531 h 6858000"/>
              <a:gd name="connsiteX110" fmla="*/ 381881 w 1508539"/>
              <a:gd name="connsiteY110" fmla="*/ 1963269 h 6858000"/>
              <a:gd name="connsiteX111" fmla="*/ 363059 w 1508539"/>
              <a:gd name="connsiteY111" fmla="*/ 1906352 h 6858000"/>
              <a:gd name="connsiteX112" fmla="*/ 339616 w 1508539"/>
              <a:gd name="connsiteY112" fmla="*/ 1861531 h 6858000"/>
              <a:gd name="connsiteX113" fmla="*/ 293415 w 1508539"/>
              <a:gd name="connsiteY113" fmla="*/ 1732919 h 6858000"/>
              <a:gd name="connsiteX114" fmla="*/ 265726 w 1508539"/>
              <a:gd name="connsiteY114" fmla="*/ 1663540 h 6858000"/>
              <a:gd name="connsiteX115" fmla="*/ 264852 w 1508539"/>
              <a:gd name="connsiteY115" fmla="*/ 1615777 h 6858000"/>
              <a:gd name="connsiteX116" fmla="*/ 245647 w 1508539"/>
              <a:gd name="connsiteY116" fmla="*/ 1563678 h 6858000"/>
              <a:gd name="connsiteX117" fmla="*/ 258727 w 1508539"/>
              <a:gd name="connsiteY117" fmla="*/ 1519474 h 6858000"/>
              <a:gd name="connsiteX118" fmla="*/ 251469 w 1508539"/>
              <a:gd name="connsiteY118" fmla="*/ 1477995 h 6858000"/>
              <a:gd name="connsiteX119" fmla="*/ 237554 w 1508539"/>
              <a:gd name="connsiteY119" fmla="*/ 1373769 h 6858000"/>
              <a:gd name="connsiteX120" fmla="*/ 245861 w 1508539"/>
              <a:gd name="connsiteY120" fmla="*/ 1307086 h 6858000"/>
              <a:gd name="connsiteX121" fmla="*/ 247049 w 1508539"/>
              <a:gd name="connsiteY121" fmla="*/ 1189033 h 6858000"/>
              <a:gd name="connsiteX122" fmla="*/ 251734 w 1508539"/>
              <a:gd name="connsiteY122" fmla="*/ 1168288 h 6858000"/>
              <a:gd name="connsiteX123" fmla="*/ 244016 w 1508539"/>
              <a:gd name="connsiteY123" fmla="*/ 1142577 h 6858000"/>
              <a:gd name="connsiteX124" fmla="*/ 233322 w 1508539"/>
              <a:gd name="connsiteY124" fmla="*/ 1088484 h 6858000"/>
              <a:gd name="connsiteX125" fmla="*/ 222058 w 1508539"/>
              <a:gd name="connsiteY125" fmla="*/ 1016103 h 6858000"/>
              <a:gd name="connsiteX126" fmla="*/ 223514 w 1508539"/>
              <a:gd name="connsiteY126" fmla="*/ 932283 h 6858000"/>
              <a:gd name="connsiteX127" fmla="*/ 225750 w 1508539"/>
              <a:gd name="connsiteY127" fmla="*/ 915925 h 6858000"/>
              <a:gd name="connsiteX128" fmla="*/ 218379 w 1508539"/>
              <a:gd name="connsiteY128" fmla="*/ 896999 h 6858000"/>
              <a:gd name="connsiteX129" fmla="*/ 187787 w 1508539"/>
              <a:gd name="connsiteY129" fmla="*/ 821517 h 6858000"/>
              <a:gd name="connsiteX130" fmla="*/ 166737 w 1508539"/>
              <a:gd name="connsiteY130" fmla="*/ 751353 h 6858000"/>
              <a:gd name="connsiteX131" fmla="*/ 166295 w 1508539"/>
              <a:gd name="connsiteY131" fmla="*/ 721230 h 6858000"/>
              <a:gd name="connsiteX132" fmla="*/ 151966 w 1508539"/>
              <a:gd name="connsiteY132" fmla="*/ 681659 h 6858000"/>
              <a:gd name="connsiteX133" fmla="*/ 137385 w 1508539"/>
              <a:gd name="connsiteY133" fmla="*/ 635218 h 6858000"/>
              <a:gd name="connsiteX134" fmla="*/ 142396 w 1508539"/>
              <a:gd name="connsiteY134" fmla="*/ 613763 h 6858000"/>
              <a:gd name="connsiteX135" fmla="*/ 128338 w 1508539"/>
              <a:gd name="connsiteY135" fmla="*/ 598582 h 6858000"/>
              <a:gd name="connsiteX136" fmla="*/ 128019 w 1508539"/>
              <a:gd name="connsiteY136" fmla="*/ 576846 h 6858000"/>
              <a:gd name="connsiteX137" fmla="*/ 107645 w 1508539"/>
              <a:gd name="connsiteY137" fmla="*/ 530055 h 6858000"/>
              <a:gd name="connsiteX138" fmla="*/ 106893 w 1508539"/>
              <a:gd name="connsiteY138" fmla="*/ 465389 h 6858000"/>
              <a:gd name="connsiteX139" fmla="*/ 89816 w 1508539"/>
              <a:gd name="connsiteY139" fmla="*/ 424699 h 6858000"/>
              <a:gd name="connsiteX140" fmla="*/ 90191 w 1508539"/>
              <a:gd name="connsiteY140" fmla="*/ 404917 h 6858000"/>
              <a:gd name="connsiteX141" fmla="*/ 70148 w 1508539"/>
              <a:gd name="connsiteY141" fmla="*/ 367211 h 6858000"/>
              <a:gd name="connsiteX142" fmla="*/ 36452 w 1508539"/>
              <a:gd name="connsiteY142" fmla="*/ 268519 h 6858000"/>
              <a:gd name="connsiteX143" fmla="*/ 23935 w 1508539"/>
              <a:gd name="connsiteY143" fmla="*/ 160886 h 6858000"/>
              <a:gd name="connsiteX144" fmla="*/ 19312 w 1508539"/>
              <a:gd name="connsiteY144" fmla="*/ 47336 h 6858000"/>
              <a:gd name="connsiteX145" fmla="*/ 0 w 1508539"/>
              <a:gd name="connsiteY14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64248 w 1508539"/>
              <a:gd name="connsiteY9" fmla="*/ 6574442 h 6858000"/>
              <a:gd name="connsiteX10" fmla="*/ 164588 w 1508539"/>
              <a:gd name="connsiteY10" fmla="*/ 6568530 h 6858000"/>
              <a:gd name="connsiteX11" fmla="*/ 166997 w 1508539"/>
              <a:gd name="connsiteY11" fmla="*/ 6560674 h 6858000"/>
              <a:gd name="connsiteX12" fmla="*/ 167342 w 1508539"/>
              <a:gd name="connsiteY12" fmla="*/ 6560598 h 6858000"/>
              <a:gd name="connsiteX13" fmla="*/ 201349 w 1508539"/>
              <a:gd name="connsiteY13" fmla="*/ 6530567 h 6858000"/>
              <a:gd name="connsiteX14" fmla="*/ 215389 w 1508539"/>
              <a:gd name="connsiteY14" fmla="*/ 6478062 h 6858000"/>
              <a:gd name="connsiteX15" fmla="*/ 226078 w 1508539"/>
              <a:gd name="connsiteY15" fmla="*/ 6460325 h 6858000"/>
              <a:gd name="connsiteX16" fmla="*/ 233311 w 1508539"/>
              <a:gd name="connsiteY16" fmla="*/ 6451488 h 6858000"/>
              <a:gd name="connsiteX17" fmla="*/ 234746 w 1508539"/>
              <a:gd name="connsiteY17" fmla="*/ 6451348 h 6858000"/>
              <a:gd name="connsiteX18" fmla="*/ 239104 w 1508539"/>
              <a:gd name="connsiteY18" fmla="*/ 6414240 h 6858000"/>
              <a:gd name="connsiteX19" fmla="*/ 241880 w 1508539"/>
              <a:gd name="connsiteY19" fmla="*/ 6384857 h 6858000"/>
              <a:gd name="connsiteX20" fmla="*/ 240591 w 1508539"/>
              <a:gd name="connsiteY20" fmla="*/ 6367510 h 6858000"/>
              <a:gd name="connsiteX21" fmla="*/ 244471 w 1508539"/>
              <a:gd name="connsiteY21" fmla="*/ 6349778 h 6858000"/>
              <a:gd name="connsiteX22" fmla="*/ 246136 w 1508539"/>
              <a:gd name="connsiteY22" fmla="*/ 6348250 h 6858000"/>
              <a:gd name="connsiteX23" fmla="*/ 262170 w 1508539"/>
              <a:gd name="connsiteY23" fmla="*/ 6281972 h 6858000"/>
              <a:gd name="connsiteX24" fmla="*/ 272933 w 1508539"/>
              <a:gd name="connsiteY24" fmla="*/ 6211940 h 6858000"/>
              <a:gd name="connsiteX25" fmla="*/ 314428 w 1508539"/>
              <a:gd name="connsiteY25" fmla="*/ 6113913 h 6858000"/>
              <a:gd name="connsiteX26" fmla="*/ 318721 w 1508539"/>
              <a:gd name="connsiteY26" fmla="*/ 6028119 h 6858000"/>
              <a:gd name="connsiteX27" fmla="*/ 345501 w 1508539"/>
              <a:gd name="connsiteY27" fmla="*/ 5934687 h 6858000"/>
              <a:gd name="connsiteX28" fmla="*/ 379513 w 1508539"/>
              <a:gd name="connsiteY28" fmla="*/ 5765594 h 6858000"/>
              <a:gd name="connsiteX29" fmla="*/ 411349 w 1508539"/>
              <a:gd name="connsiteY29" fmla="*/ 5693685 h 6858000"/>
              <a:gd name="connsiteX30" fmla="*/ 431404 w 1508539"/>
              <a:gd name="connsiteY30" fmla="*/ 5665173 h 6858000"/>
              <a:gd name="connsiteX31" fmla="*/ 465121 w 1508539"/>
              <a:gd name="connsiteY31" fmla="*/ 5563435 h 6858000"/>
              <a:gd name="connsiteX32" fmla="*/ 494626 w 1508539"/>
              <a:gd name="connsiteY32" fmla="*/ 5476393 h 6858000"/>
              <a:gd name="connsiteX33" fmla="*/ 525819 w 1508539"/>
              <a:gd name="connsiteY33" fmla="*/ 5396260 h 6858000"/>
              <a:gd name="connsiteX34" fmla="*/ 541800 w 1508539"/>
              <a:gd name="connsiteY34" fmla="*/ 5330009 h 6858000"/>
              <a:gd name="connsiteX35" fmla="*/ 575293 w 1508539"/>
              <a:gd name="connsiteY35" fmla="*/ 5273739 h 6858000"/>
              <a:gd name="connsiteX36" fmla="*/ 584892 w 1508539"/>
              <a:gd name="connsiteY36" fmla="*/ 5241779 h 6858000"/>
              <a:gd name="connsiteX37" fmla="*/ 596118 w 1508539"/>
              <a:gd name="connsiteY37" fmla="*/ 5225268 h 6858000"/>
              <a:gd name="connsiteX38" fmla="*/ 597138 w 1508539"/>
              <a:gd name="connsiteY38" fmla="*/ 5217684 h 6858000"/>
              <a:gd name="connsiteX39" fmla="*/ 604479 w 1508539"/>
              <a:gd name="connsiteY39" fmla="*/ 5193377 h 6858000"/>
              <a:gd name="connsiteX40" fmla="*/ 607782 w 1508539"/>
              <a:gd name="connsiteY40" fmla="*/ 5179288 h 6858000"/>
              <a:gd name="connsiteX41" fmla="*/ 608766 w 1508539"/>
              <a:gd name="connsiteY41" fmla="*/ 5173621 h 6858000"/>
              <a:gd name="connsiteX42" fmla="*/ 604400 w 1508539"/>
              <a:gd name="connsiteY42" fmla="*/ 5159961 h 6858000"/>
              <a:gd name="connsiteX43" fmla="*/ 611077 w 1508539"/>
              <a:gd name="connsiteY43" fmla="*/ 5144295 h 6858000"/>
              <a:gd name="connsiteX44" fmla="*/ 608010 w 1508539"/>
              <a:gd name="connsiteY44" fmla="*/ 5125185 h 6858000"/>
              <a:gd name="connsiteX45" fmla="*/ 614840 w 1508539"/>
              <a:gd name="connsiteY45" fmla="*/ 5121884 h 6858000"/>
              <a:gd name="connsiteX46" fmla="*/ 621876 w 1508539"/>
              <a:gd name="connsiteY46" fmla="*/ 5067850 h 6858000"/>
              <a:gd name="connsiteX47" fmla="*/ 624607 w 1508539"/>
              <a:gd name="connsiteY47" fmla="*/ 5060861 h 6858000"/>
              <a:gd name="connsiteX48" fmla="*/ 621311 w 1508539"/>
              <a:gd name="connsiteY48" fmla="*/ 5034192 h 6858000"/>
              <a:gd name="connsiteX49" fmla="*/ 622865 w 1508539"/>
              <a:gd name="connsiteY49" fmla="*/ 4993030 h 6858000"/>
              <a:gd name="connsiteX50" fmla="*/ 629774 w 1508539"/>
              <a:gd name="connsiteY50" fmla="*/ 4946844 h 6858000"/>
              <a:gd name="connsiteX51" fmla="*/ 625630 w 1508539"/>
              <a:gd name="connsiteY51" fmla="*/ 4932692 h 6858000"/>
              <a:gd name="connsiteX52" fmla="*/ 641033 w 1508539"/>
              <a:gd name="connsiteY52" fmla="*/ 4858827 h 6858000"/>
              <a:gd name="connsiteX53" fmla="*/ 646936 w 1508539"/>
              <a:gd name="connsiteY53" fmla="*/ 4821170 h 6858000"/>
              <a:gd name="connsiteX54" fmla="*/ 651669 w 1508539"/>
              <a:gd name="connsiteY54" fmla="*/ 4780965 h 6858000"/>
              <a:gd name="connsiteX55" fmla="*/ 652962 w 1508539"/>
              <a:gd name="connsiteY55" fmla="*/ 4750867 h 6858000"/>
              <a:gd name="connsiteX56" fmla="*/ 650769 w 1508539"/>
              <a:gd name="connsiteY56" fmla="*/ 4690749 h 6858000"/>
              <a:gd name="connsiteX57" fmla="*/ 646249 w 1508539"/>
              <a:gd name="connsiteY57" fmla="*/ 4584173 h 6858000"/>
              <a:gd name="connsiteX58" fmla="*/ 641332 w 1508539"/>
              <a:gd name="connsiteY58" fmla="*/ 4444346 h 6858000"/>
              <a:gd name="connsiteX59" fmla="*/ 637897 w 1508539"/>
              <a:gd name="connsiteY59" fmla="*/ 4375228 h 6858000"/>
              <a:gd name="connsiteX60" fmla="*/ 618550 w 1508539"/>
              <a:gd name="connsiteY60" fmla="*/ 4214165 h 6858000"/>
              <a:gd name="connsiteX61" fmla="*/ 622623 w 1508539"/>
              <a:gd name="connsiteY61" fmla="*/ 4090296 h 6858000"/>
              <a:gd name="connsiteX62" fmla="*/ 607879 w 1508539"/>
              <a:gd name="connsiteY62" fmla="*/ 4033999 h 6858000"/>
              <a:gd name="connsiteX63" fmla="*/ 609028 w 1508539"/>
              <a:gd name="connsiteY63" fmla="*/ 4031933 h 6858000"/>
              <a:gd name="connsiteX64" fmla="*/ 607604 w 1508539"/>
              <a:gd name="connsiteY64" fmla="*/ 4013953 h 6858000"/>
              <a:gd name="connsiteX65" fmla="*/ 593899 w 1508539"/>
              <a:gd name="connsiteY65" fmla="*/ 3974753 h 6858000"/>
              <a:gd name="connsiteX66" fmla="*/ 595497 w 1508539"/>
              <a:gd name="connsiteY66" fmla="*/ 3969950 h 6858000"/>
              <a:gd name="connsiteX67" fmla="*/ 588919 w 1508539"/>
              <a:gd name="connsiteY67" fmla="*/ 3933779 h 6858000"/>
              <a:gd name="connsiteX68" fmla="*/ 590250 w 1508539"/>
              <a:gd name="connsiteY68" fmla="*/ 3933093 h 6858000"/>
              <a:gd name="connsiteX69" fmla="*/ 594604 w 1508539"/>
              <a:gd name="connsiteY69" fmla="*/ 3922082 h 6858000"/>
              <a:gd name="connsiteX70" fmla="*/ 599682 w 1508539"/>
              <a:gd name="connsiteY70" fmla="*/ 3901461 h 6858000"/>
              <a:gd name="connsiteX71" fmla="*/ 622276 w 1508539"/>
              <a:gd name="connsiteY71" fmla="*/ 3813873 h 6858000"/>
              <a:gd name="connsiteX72" fmla="*/ 621701 w 1508539"/>
              <a:gd name="connsiteY72" fmla="*/ 3806161 h 6858000"/>
              <a:gd name="connsiteX73" fmla="*/ 622008 w 1508539"/>
              <a:gd name="connsiteY73" fmla="*/ 3805957 h 6858000"/>
              <a:gd name="connsiteX74" fmla="*/ 622035 w 1508539"/>
              <a:gd name="connsiteY74" fmla="*/ 3797724 h 6858000"/>
              <a:gd name="connsiteX75" fmla="*/ 620650 w 1508539"/>
              <a:gd name="connsiteY75" fmla="*/ 3792098 h 6858000"/>
              <a:gd name="connsiteX76" fmla="*/ 619534 w 1508539"/>
              <a:gd name="connsiteY76" fmla="*/ 3777135 h 6858000"/>
              <a:gd name="connsiteX77" fmla="*/ 621267 w 1508539"/>
              <a:gd name="connsiteY77" fmla="*/ 3771656 h 6858000"/>
              <a:gd name="connsiteX78" fmla="*/ 625010 w 1508539"/>
              <a:gd name="connsiteY78" fmla="*/ 3769007 h 6858000"/>
              <a:gd name="connsiteX79" fmla="*/ 624476 w 1508539"/>
              <a:gd name="connsiteY79" fmla="*/ 3767709 h 6858000"/>
              <a:gd name="connsiteX80" fmla="*/ 633172 w 1508539"/>
              <a:gd name="connsiteY80" fmla="*/ 3738082 h 6858000"/>
              <a:gd name="connsiteX81" fmla="*/ 640518 w 1508539"/>
              <a:gd name="connsiteY81" fmla="*/ 3673397 h 6858000"/>
              <a:gd name="connsiteX82" fmla="*/ 639814 w 1508539"/>
              <a:gd name="connsiteY82" fmla="*/ 3637109 h 6858000"/>
              <a:gd name="connsiteX83" fmla="*/ 643257 w 1508539"/>
              <a:gd name="connsiteY83" fmla="*/ 3536883 h 6858000"/>
              <a:gd name="connsiteX84" fmla="*/ 650795 w 1508539"/>
              <a:gd name="connsiteY84" fmla="*/ 3435652 h 6858000"/>
              <a:gd name="connsiteX85" fmla="*/ 652466 w 1508539"/>
              <a:gd name="connsiteY85" fmla="*/ 3307769 h 6858000"/>
              <a:gd name="connsiteX86" fmla="*/ 670029 w 1508539"/>
              <a:gd name="connsiteY86" fmla="*/ 3250522 h 6858000"/>
              <a:gd name="connsiteX87" fmla="*/ 670454 w 1508539"/>
              <a:gd name="connsiteY87" fmla="*/ 3229163 h 6858000"/>
              <a:gd name="connsiteX88" fmla="*/ 672277 w 1508539"/>
              <a:gd name="connsiteY88" fmla="*/ 3217217 h 6858000"/>
              <a:gd name="connsiteX89" fmla="*/ 659112 w 1508539"/>
              <a:gd name="connsiteY89" fmla="*/ 3183755 h 6858000"/>
              <a:gd name="connsiteX90" fmla="*/ 659613 w 1508539"/>
              <a:gd name="connsiteY90" fmla="*/ 3178642 h 6858000"/>
              <a:gd name="connsiteX91" fmla="*/ 647213 w 1508539"/>
              <a:gd name="connsiteY91" fmla="*/ 3158586 h 6858000"/>
              <a:gd name="connsiteX92" fmla="*/ 632398 w 1508539"/>
              <a:gd name="connsiteY92" fmla="*/ 3129034 h 6858000"/>
              <a:gd name="connsiteX93" fmla="*/ 633063 w 1508539"/>
              <a:gd name="connsiteY93" fmla="*/ 3126682 h 6858000"/>
              <a:gd name="connsiteX94" fmla="*/ 623931 w 1508539"/>
              <a:gd name="connsiteY94" fmla="*/ 3114519 h 6858000"/>
              <a:gd name="connsiteX95" fmla="*/ 610540 w 1508539"/>
              <a:gd name="connsiteY95" fmla="*/ 3106272 h 6858000"/>
              <a:gd name="connsiteX96" fmla="*/ 583270 w 1508539"/>
              <a:gd name="connsiteY96" fmla="*/ 2958185 h 6858000"/>
              <a:gd name="connsiteX97" fmla="*/ 525884 w 1508539"/>
              <a:gd name="connsiteY97" fmla="*/ 2762989 h 6858000"/>
              <a:gd name="connsiteX98" fmla="*/ 474802 w 1508539"/>
              <a:gd name="connsiteY98" fmla="*/ 2554718 h 6858000"/>
              <a:gd name="connsiteX99" fmla="*/ 454896 w 1508539"/>
              <a:gd name="connsiteY99" fmla="*/ 2485734 h 6858000"/>
              <a:gd name="connsiteX100" fmla="*/ 445619 w 1508539"/>
              <a:gd name="connsiteY100" fmla="*/ 2447068 h 6858000"/>
              <a:gd name="connsiteX101" fmla="*/ 432580 w 1508539"/>
              <a:gd name="connsiteY101" fmla="*/ 2425819 h 6858000"/>
              <a:gd name="connsiteX102" fmla="*/ 438579 w 1508539"/>
              <a:gd name="connsiteY102" fmla="*/ 2402874 h 6858000"/>
              <a:gd name="connsiteX103" fmla="*/ 441191 w 1508539"/>
              <a:gd name="connsiteY103" fmla="*/ 2381443 h 6858000"/>
              <a:gd name="connsiteX104" fmla="*/ 417520 w 1508539"/>
              <a:gd name="connsiteY104" fmla="*/ 2261920 h 6858000"/>
              <a:gd name="connsiteX105" fmla="*/ 407407 w 1508539"/>
              <a:gd name="connsiteY105" fmla="*/ 2195378 h 6858000"/>
              <a:gd name="connsiteX106" fmla="*/ 391624 w 1508539"/>
              <a:gd name="connsiteY106" fmla="*/ 2155135 h 6858000"/>
              <a:gd name="connsiteX107" fmla="*/ 389082 w 1508539"/>
              <a:gd name="connsiteY107" fmla="*/ 2118008 h 6858000"/>
              <a:gd name="connsiteX108" fmla="*/ 390075 w 1508539"/>
              <a:gd name="connsiteY108" fmla="*/ 2050531 h 6858000"/>
              <a:gd name="connsiteX109" fmla="*/ 381881 w 1508539"/>
              <a:gd name="connsiteY109" fmla="*/ 1963269 h 6858000"/>
              <a:gd name="connsiteX110" fmla="*/ 363059 w 1508539"/>
              <a:gd name="connsiteY110" fmla="*/ 1906352 h 6858000"/>
              <a:gd name="connsiteX111" fmla="*/ 339616 w 1508539"/>
              <a:gd name="connsiteY111" fmla="*/ 1861531 h 6858000"/>
              <a:gd name="connsiteX112" fmla="*/ 293415 w 1508539"/>
              <a:gd name="connsiteY112" fmla="*/ 1732919 h 6858000"/>
              <a:gd name="connsiteX113" fmla="*/ 265726 w 1508539"/>
              <a:gd name="connsiteY113" fmla="*/ 1663540 h 6858000"/>
              <a:gd name="connsiteX114" fmla="*/ 264852 w 1508539"/>
              <a:gd name="connsiteY114" fmla="*/ 1615777 h 6858000"/>
              <a:gd name="connsiteX115" fmla="*/ 245647 w 1508539"/>
              <a:gd name="connsiteY115" fmla="*/ 1563678 h 6858000"/>
              <a:gd name="connsiteX116" fmla="*/ 258727 w 1508539"/>
              <a:gd name="connsiteY116" fmla="*/ 1519474 h 6858000"/>
              <a:gd name="connsiteX117" fmla="*/ 251469 w 1508539"/>
              <a:gd name="connsiteY117" fmla="*/ 1477995 h 6858000"/>
              <a:gd name="connsiteX118" fmla="*/ 237554 w 1508539"/>
              <a:gd name="connsiteY118" fmla="*/ 1373769 h 6858000"/>
              <a:gd name="connsiteX119" fmla="*/ 245861 w 1508539"/>
              <a:gd name="connsiteY119" fmla="*/ 1307086 h 6858000"/>
              <a:gd name="connsiteX120" fmla="*/ 247049 w 1508539"/>
              <a:gd name="connsiteY120" fmla="*/ 1189033 h 6858000"/>
              <a:gd name="connsiteX121" fmla="*/ 251734 w 1508539"/>
              <a:gd name="connsiteY121" fmla="*/ 1168288 h 6858000"/>
              <a:gd name="connsiteX122" fmla="*/ 244016 w 1508539"/>
              <a:gd name="connsiteY122" fmla="*/ 1142577 h 6858000"/>
              <a:gd name="connsiteX123" fmla="*/ 233322 w 1508539"/>
              <a:gd name="connsiteY123" fmla="*/ 1088484 h 6858000"/>
              <a:gd name="connsiteX124" fmla="*/ 222058 w 1508539"/>
              <a:gd name="connsiteY124" fmla="*/ 1016103 h 6858000"/>
              <a:gd name="connsiteX125" fmla="*/ 223514 w 1508539"/>
              <a:gd name="connsiteY125" fmla="*/ 932283 h 6858000"/>
              <a:gd name="connsiteX126" fmla="*/ 225750 w 1508539"/>
              <a:gd name="connsiteY126" fmla="*/ 915925 h 6858000"/>
              <a:gd name="connsiteX127" fmla="*/ 218379 w 1508539"/>
              <a:gd name="connsiteY127" fmla="*/ 896999 h 6858000"/>
              <a:gd name="connsiteX128" fmla="*/ 187787 w 1508539"/>
              <a:gd name="connsiteY128" fmla="*/ 821517 h 6858000"/>
              <a:gd name="connsiteX129" fmla="*/ 166737 w 1508539"/>
              <a:gd name="connsiteY129" fmla="*/ 751353 h 6858000"/>
              <a:gd name="connsiteX130" fmla="*/ 166295 w 1508539"/>
              <a:gd name="connsiteY130" fmla="*/ 721230 h 6858000"/>
              <a:gd name="connsiteX131" fmla="*/ 151966 w 1508539"/>
              <a:gd name="connsiteY131" fmla="*/ 681659 h 6858000"/>
              <a:gd name="connsiteX132" fmla="*/ 137385 w 1508539"/>
              <a:gd name="connsiteY132" fmla="*/ 635218 h 6858000"/>
              <a:gd name="connsiteX133" fmla="*/ 142396 w 1508539"/>
              <a:gd name="connsiteY133" fmla="*/ 613763 h 6858000"/>
              <a:gd name="connsiteX134" fmla="*/ 128338 w 1508539"/>
              <a:gd name="connsiteY134" fmla="*/ 598582 h 6858000"/>
              <a:gd name="connsiteX135" fmla="*/ 128019 w 1508539"/>
              <a:gd name="connsiteY135" fmla="*/ 576846 h 6858000"/>
              <a:gd name="connsiteX136" fmla="*/ 107645 w 1508539"/>
              <a:gd name="connsiteY136" fmla="*/ 530055 h 6858000"/>
              <a:gd name="connsiteX137" fmla="*/ 106893 w 1508539"/>
              <a:gd name="connsiteY137" fmla="*/ 465389 h 6858000"/>
              <a:gd name="connsiteX138" fmla="*/ 89816 w 1508539"/>
              <a:gd name="connsiteY138" fmla="*/ 424699 h 6858000"/>
              <a:gd name="connsiteX139" fmla="*/ 90191 w 1508539"/>
              <a:gd name="connsiteY139" fmla="*/ 404917 h 6858000"/>
              <a:gd name="connsiteX140" fmla="*/ 70148 w 1508539"/>
              <a:gd name="connsiteY140" fmla="*/ 367211 h 6858000"/>
              <a:gd name="connsiteX141" fmla="*/ 36452 w 1508539"/>
              <a:gd name="connsiteY141" fmla="*/ 268519 h 6858000"/>
              <a:gd name="connsiteX142" fmla="*/ 23935 w 1508539"/>
              <a:gd name="connsiteY142" fmla="*/ 160886 h 6858000"/>
              <a:gd name="connsiteX143" fmla="*/ 19312 w 1508539"/>
              <a:gd name="connsiteY143" fmla="*/ 47336 h 6858000"/>
              <a:gd name="connsiteX144" fmla="*/ 0 w 1508539"/>
              <a:gd name="connsiteY14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45501 w 1508539"/>
              <a:gd name="connsiteY26" fmla="*/ 5934687 h 6858000"/>
              <a:gd name="connsiteX27" fmla="*/ 379513 w 1508539"/>
              <a:gd name="connsiteY27" fmla="*/ 5765594 h 6858000"/>
              <a:gd name="connsiteX28" fmla="*/ 411349 w 1508539"/>
              <a:gd name="connsiteY28" fmla="*/ 5693685 h 6858000"/>
              <a:gd name="connsiteX29" fmla="*/ 431404 w 1508539"/>
              <a:gd name="connsiteY29" fmla="*/ 5665173 h 6858000"/>
              <a:gd name="connsiteX30" fmla="*/ 465121 w 1508539"/>
              <a:gd name="connsiteY30" fmla="*/ 5563435 h 6858000"/>
              <a:gd name="connsiteX31" fmla="*/ 494626 w 1508539"/>
              <a:gd name="connsiteY31" fmla="*/ 5476393 h 6858000"/>
              <a:gd name="connsiteX32" fmla="*/ 525819 w 1508539"/>
              <a:gd name="connsiteY32" fmla="*/ 5396260 h 6858000"/>
              <a:gd name="connsiteX33" fmla="*/ 541800 w 1508539"/>
              <a:gd name="connsiteY33" fmla="*/ 5330009 h 6858000"/>
              <a:gd name="connsiteX34" fmla="*/ 575293 w 1508539"/>
              <a:gd name="connsiteY34" fmla="*/ 5273739 h 6858000"/>
              <a:gd name="connsiteX35" fmla="*/ 584892 w 1508539"/>
              <a:gd name="connsiteY35" fmla="*/ 5241779 h 6858000"/>
              <a:gd name="connsiteX36" fmla="*/ 596118 w 1508539"/>
              <a:gd name="connsiteY36" fmla="*/ 5225268 h 6858000"/>
              <a:gd name="connsiteX37" fmla="*/ 597138 w 1508539"/>
              <a:gd name="connsiteY37" fmla="*/ 5217684 h 6858000"/>
              <a:gd name="connsiteX38" fmla="*/ 604479 w 1508539"/>
              <a:gd name="connsiteY38" fmla="*/ 5193377 h 6858000"/>
              <a:gd name="connsiteX39" fmla="*/ 607782 w 1508539"/>
              <a:gd name="connsiteY39" fmla="*/ 5179288 h 6858000"/>
              <a:gd name="connsiteX40" fmla="*/ 608766 w 1508539"/>
              <a:gd name="connsiteY40" fmla="*/ 5173621 h 6858000"/>
              <a:gd name="connsiteX41" fmla="*/ 604400 w 1508539"/>
              <a:gd name="connsiteY41" fmla="*/ 5159961 h 6858000"/>
              <a:gd name="connsiteX42" fmla="*/ 611077 w 1508539"/>
              <a:gd name="connsiteY42" fmla="*/ 5144295 h 6858000"/>
              <a:gd name="connsiteX43" fmla="*/ 608010 w 1508539"/>
              <a:gd name="connsiteY43" fmla="*/ 5125185 h 6858000"/>
              <a:gd name="connsiteX44" fmla="*/ 614840 w 1508539"/>
              <a:gd name="connsiteY44" fmla="*/ 5121884 h 6858000"/>
              <a:gd name="connsiteX45" fmla="*/ 621876 w 1508539"/>
              <a:gd name="connsiteY45" fmla="*/ 5067850 h 6858000"/>
              <a:gd name="connsiteX46" fmla="*/ 624607 w 1508539"/>
              <a:gd name="connsiteY46" fmla="*/ 5060861 h 6858000"/>
              <a:gd name="connsiteX47" fmla="*/ 621311 w 1508539"/>
              <a:gd name="connsiteY47" fmla="*/ 5034192 h 6858000"/>
              <a:gd name="connsiteX48" fmla="*/ 622865 w 1508539"/>
              <a:gd name="connsiteY48" fmla="*/ 4993030 h 6858000"/>
              <a:gd name="connsiteX49" fmla="*/ 629774 w 1508539"/>
              <a:gd name="connsiteY49" fmla="*/ 4946844 h 6858000"/>
              <a:gd name="connsiteX50" fmla="*/ 625630 w 1508539"/>
              <a:gd name="connsiteY50" fmla="*/ 4932692 h 6858000"/>
              <a:gd name="connsiteX51" fmla="*/ 641033 w 1508539"/>
              <a:gd name="connsiteY51" fmla="*/ 4858827 h 6858000"/>
              <a:gd name="connsiteX52" fmla="*/ 646936 w 1508539"/>
              <a:gd name="connsiteY52" fmla="*/ 4821170 h 6858000"/>
              <a:gd name="connsiteX53" fmla="*/ 651669 w 1508539"/>
              <a:gd name="connsiteY53" fmla="*/ 4780965 h 6858000"/>
              <a:gd name="connsiteX54" fmla="*/ 652962 w 1508539"/>
              <a:gd name="connsiteY54" fmla="*/ 4750867 h 6858000"/>
              <a:gd name="connsiteX55" fmla="*/ 650769 w 1508539"/>
              <a:gd name="connsiteY55" fmla="*/ 4690749 h 6858000"/>
              <a:gd name="connsiteX56" fmla="*/ 646249 w 1508539"/>
              <a:gd name="connsiteY56" fmla="*/ 4584173 h 6858000"/>
              <a:gd name="connsiteX57" fmla="*/ 641332 w 1508539"/>
              <a:gd name="connsiteY57" fmla="*/ 4444346 h 6858000"/>
              <a:gd name="connsiteX58" fmla="*/ 637897 w 1508539"/>
              <a:gd name="connsiteY58" fmla="*/ 4375228 h 6858000"/>
              <a:gd name="connsiteX59" fmla="*/ 618550 w 1508539"/>
              <a:gd name="connsiteY59" fmla="*/ 4214165 h 6858000"/>
              <a:gd name="connsiteX60" fmla="*/ 622623 w 1508539"/>
              <a:gd name="connsiteY60" fmla="*/ 4090296 h 6858000"/>
              <a:gd name="connsiteX61" fmla="*/ 607879 w 1508539"/>
              <a:gd name="connsiteY61" fmla="*/ 4033999 h 6858000"/>
              <a:gd name="connsiteX62" fmla="*/ 609028 w 1508539"/>
              <a:gd name="connsiteY62" fmla="*/ 4031933 h 6858000"/>
              <a:gd name="connsiteX63" fmla="*/ 607604 w 1508539"/>
              <a:gd name="connsiteY63" fmla="*/ 4013953 h 6858000"/>
              <a:gd name="connsiteX64" fmla="*/ 593899 w 1508539"/>
              <a:gd name="connsiteY64" fmla="*/ 3974753 h 6858000"/>
              <a:gd name="connsiteX65" fmla="*/ 595497 w 1508539"/>
              <a:gd name="connsiteY65" fmla="*/ 3969950 h 6858000"/>
              <a:gd name="connsiteX66" fmla="*/ 588919 w 1508539"/>
              <a:gd name="connsiteY66" fmla="*/ 3933779 h 6858000"/>
              <a:gd name="connsiteX67" fmla="*/ 590250 w 1508539"/>
              <a:gd name="connsiteY67" fmla="*/ 3933093 h 6858000"/>
              <a:gd name="connsiteX68" fmla="*/ 594604 w 1508539"/>
              <a:gd name="connsiteY68" fmla="*/ 3922082 h 6858000"/>
              <a:gd name="connsiteX69" fmla="*/ 599682 w 1508539"/>
              <a:gd name="connsiteY69" fmla="*/ 3901461 h 6858000"/>
              <a:gd name="connsiteX70" fmla="*/ 622276 w 1508539"/>
              <a:gd name="connsiteY70" fmla="*/ 3813873 h 6858000"/>
              <a:gd name="connsiteX71" fmla="*/ 621701 w 1508539"/>
              <a:gd name="connsiteY71" fmla="*/ 3806161 h 6858000"/>
              <a:gd name="connsiteX72" fmla="*/ 622008 w 1508539"/>
              <a:gd name="connsiteY72" fmla="*/ 3805957 h 6858000"/>
              <a:gd name="connsiteX73" fmla="*/ 622035 w 1508539"/>
              <a:gd name="connsiteY73" fmla="*/ 3797724 h 6858000"/>
              <a:gd name="connsiteX74" fmla="*/ 620650 w 1508539"/>
              <a:gd name="connsiteY74" fmla="*/ 3792098 h 6858000"/>
              <a:gd name="connsiteX75" fmla="*/ 619534 w 1508539"/>
              <a:gd name="connsiteY75" fmla="*/ 3777135 h 6858000"/>
              <a:gd name="connsiteX76" fmla="*/ 621267 w 1508539"/>
              <a:gd name="connsiteY76" fmla="*/ 3771656 h 6858000"/>
              <a:gd name="connsiteX77" fmla="*/ 625010 w 1508539"/>
              <a:gd name="connsiteY77" fmla="*/ 3769007 h 6858000"/>
              <a:gd name="connsiteX78" fmla="*/ 624476 w 1508539"/>
              <a:gd name="connsiteY78" fmla="*/ 3767709 h 6858000"/>
              <a:gd name="connsiteX79" fmla="*/ 633172 w 1508539"/>
              <a:gd name="connsiteY79" fmla="*/ 3738082 h 6858000"/>
              <a:gd name="connsiteX80" fmla="*/ 640518 w 1508539"/>
              <a:gd name="connsiteY80" fmla="*/ 3673397 h 6858000"/>
              <a:gd name="connsiteX81" fmla="*/ 639814 w 1508539"/>
              <a:gd name="connsiteY81" fmla="*/ 3637109 h 6858000"/>
              <a:gd name="connsiteX82" fmla="*/ 643257 w 1508539"/>
              <a:gd name="connsiteY82" fmla="*/ 3536883 h 6858000"/>
              <a:gd name="connsiteX83" fmla="*/ 650795 w 1508539"/>
              <a:gd name="connsiteY83" fmla="*/ 3435652 h 6858000"/>
              <a:gd name="connsiteX84" fmla="*/ 652466 w 1508539"/>
              <a:gd name="connsiteY84" fmla="*/ 3307769 h 6858000"/>
              <a:gd name="connsiteX85" fmla="*/ 670029 w 1508539"/>
              <a:gd name="connsiteY85" fmla="*/ 3250522 h 6858000"/>
              <a:gd name="connsiteX86" fmla="*/ 670454 w 1508539"/>
              <a:gd name="connsiteY86" fmla="*/ 3229163 h 6858000"/>
              <a:gd name="connsiteX87" fmla="*/ 672277 w 1508539"/>
              <a:gd name="connsiteY87" fmla="*/ 3217217 h 6858000"/>
              <a:gd name="connsiteX88" fmla="*/ 659112 w 1508539"/>
              <a:gd name="connsiteY88" fmla="*/ 3183755 h 6858000"/>
              <a:gd name="connsiteX89" fmla="*/ 659613 w 1508539"/>
              <a:gd name="connsiteY89" fmla="*/ 3178642 h 6858000"/>
              <a:gd name="connsiteX90" fmla="*/ 647213 w 1508539"/>
              <a:gd name="connsiteY90" fmla="*/ 3158586 h 6858000"/>
              <a:gd name="connsiteX91" fmla="*/ 632398 w 1508539"/>
              <a:gd name="connsiteY91" fmla="*/ 3129034 h 6858000"/>
              <a:gd name="connsiteX92" fmla="*/ 633063 w 1508539"/>
              <a:gd name="connsiteY92" fmla="*/ 3126682 h 6858000"/>
              <a:gd name="connsiteX93" fmla="*/ 623931 w 1508539"/>
              <a:gd name="connsiteY93" fmla="*/ 3114519 h 6858000"/>
              <a:gd name="connsiteX94" fmla="*/ 610540 w 1508539"/>
              <a:gd name="connsiteY94" fmla="*/ 3106272 h 6858000"/>
              <a:gd name="connsiteX95" fmla="*/ 583270 w 1508539"/>
              <a:gd name="connsiteY95" fmla="*/ 2958185 h 6858000"/>
              <a:gd name="connsiteX96" fmla="*/ 525884 w 1508539"/>
              <a:gd name="connsiteY96" fmla="*/ 2762989 h 6858000"/>
              <a:gd name="connsiteX97" fmla="*/ 474802 w 1508539"/>
              <a:gd name="connsiteY97" fmla="*/ 2554718 h 6858000"/>
              <a:gd name="connsiteX98" fmla="*/ 454896 w 1508539"/>
              <a:gd name="connsiteY98" fmla="*/ 2485734 h 6858000"/>
              <a:gd name="connsiteX99" fmla="*/ 445619 w 1508539"/>
              <a:gd name="connsiteY99" fmla="*/ 2447068 h 6858000"/>
              <a:gd name="connsiteX100" fmla="*/ 432580 w 1508539"/>
              <a:gd name="connsiteY100" fmla="*/ 2425819 h 6858000"/>
              <a:gd name="connsiteX101" fmla="*/ 438579 w 1508539"/>
              <a:gd name="connsiteY101" fmla="*/ 2402874 h 6858000"/>
              <a:gd name="connsiteX102" fmla="*/ 441191 w 1508539"/>
              <a:gd name="connsiteY102" fmla="*/ 2381443 h 6858000"/>
              <a:gd name="connsiteX103" fmla="*/ 417520 w 1508539"/>
              <a:gd name="connsiteY103" fmla="*/ 2261920 h 6858000"/>
              <a:gd name="connsiteX104" fmla="*/ 407407 w 1508539"/>
              <a:gd name="connsiteY104" fmla="*/ 2195378 h 6858000"/>
              <a:gd name="connsiteX105" fmla="*/ 391624 w 1508539"/>
              <a:gd name="connsiteY105" fmla="*/ 2155135 h 6858000"/>
              <a:gd name="connsiteX106" fmla="*/ 389082 w 1508539"/>
              <a:gd name="connsiteY106" fmla="*/ 2118008 h 6858000"/>
              <a:gd name="connsiteX107" fmla="*/ 390075 w 1508539"/>
              <a:gd name="connsiteY107" fmla="*/ 2050531 h 6858000"/>
              <a:gd name="connsiteX108" fmla="*/ 381881 w 1508539"/>
              <a:gd name="connsiteY108" fmla="*/ 1963269 h 6858000"/>
              <a:gd name="connsiteX109" fmla="*/ 363059 w 1508539"/>
              <a:gd name="connsiteY109" fmla="*/ 1906352 h 6858000"/>
              <a:gd name="connsiteX110" fmla="*/ 339616 w 1508539"/>
              <a:gd name="connsiteY110" fmla="*/ 1861531 h 6858000"/>
              <a:gd name="connsiteX111" fmla="*/ 293415 w 1508539"/>
              <a:gd name="connsiteY111" fmla="*/ 1732919 h 6858000"/>
              <a:gd name="connsiteX112" fmla="*/ 265726 w 1508539"/>
              <a:gd name="connsiteY112" fmla="*/ 1663540 h 6858000"/>
              <a:gd name="connsiteX113" fmla="*/ 264852 w 1508539"/>
              <a:gd name="connsiteY113" fmla="*/ 1615777 h 6858000"/>
              <a:gd name="connsiteX114" fmla="*/ 245647 w 1508539"/>
              <a:gd name="connsiteY114" fmla="*/ 1563678 h 6858000"/>
              <a:gd name="connsiteX115" fmla="*/ 258727 w 1508539"/>
              <a:gd name="connsiteY115" fmla="*/ 1519474 h 6858000"/>
              <a:gd name="connsiteX116" fmla="*/ 251469 w 1508539"/>
              <a:gd name="connsiteY116" fmla="*/ 1477995 h 6858000"/>
              <a:gd name="connsiteX117" fmla="*/ 237554 w 1508539"/>
              <a:gd name="connsiteY117" fmla="*/ 1373769 h 6858000"/>
              <a:gd name="connsiteX118" fmla="*/ 245861 w 1508539"/>
              <a:gd name="connsiteY118" fmla="*/ 1307086 h 6858000"/>
              <a:gd name="connsiteX119" fmla="*/ 247049 w 1508539"/>
              <a:gd name="connsiteY119" fmla="*/ 1189033 h 6858000"/>
              <a:gd name="connsiteX120" fmla="*/ 251734 w 1508539"/>
              <a:gd name="connsiteY120" fmla="*/ 1168288 h 6858000"/>
              <a:gd name="connsiteX121" fmla="*/ 244016 w 1508539"/>
              <a:gd name="connsiteY121" fmla="*/ 1142577 h 6858000"/>
              <a:gd name="connsiteX122" fmla="*/ 233322 w 1508539"/>
              <a:gd name="connsiteY122" fmla="*/ 1088484 h 6858000"/>
              <a:gd name="connsiteX123" fmla="*/ 222058 w 1508539"/>
              <a:gd name="connsiteY123" fmla="*/ 1016103 h 6858000"/>
              <a:gd name="connsiteX124" fmla="*/ 223514 w 1508539"/>
              <a:gd name="connsiteY124" fmla="*/ 932283 h 6858000"/>
              <a:gd name="connsiteX125" fmla="*/ 225750 w 1508539"/>
              <a:gd name="connsiteY125" fmla="*/ 915925 h 6858000"/>
              <a:gd name="connsiteX126" fmla="*/ 218379 w 1508539"/>
              <a:gd name="connsiteY126" fmla="*/ 896999 h 6858000"/>
              <a:gd name="connsiteX127" fmla="*/ 187787 w 1508539"/>
              <a:gd name="connsiteY127" fmla="*/ 821517 h 6858000"/>
              <a:gd name="connsiteX128" fmla="*/ 166737 w 1508539"/>
              <a:gd name="connsiteY128" fmla="*/ 751353 h 6858000"/>
              <a:gd name="connsiteX129" fmla="*/ 166295 w 1508539"/>
              <a:gd name="connsiteY129" fmla="*/ 721230 h 6858000"/>
              <a:gd name="connsiteX130" fmla="*/ 151966 w 1508539"/>
              <a:gd name="connsiteY130" fmla="*/ 681659 h 6858000"/>
              <a:gd name="connsiteX131" fmla="*/ 137385 w 1508539"/>
              <a:gd name="connsiteY131" fmla="*/ 635218 h 6858000"/>
              <a:gd name="connsiteX132" fmla="*/ 142396 w 1508539"/>
              <a:gd name="connsiteY132" fmla="*/ 613763 h 6858000"/>
              <a:gd name="connsiteX133" fmla="*/ 128338 w 1508539"/>
              <a:gd name="connsiteY133" fmla="*/ 598582 h 6858000"/>
              <a:gd name="connsiteX134" fmla="*/ 128019 w 1508539"/>
              <a:gd name="connsiteY134" fmla="*/ 576846 h 6858000"/>
              <a:gd name="connsiteX135" fmla="*/ 107645 w 1508539"/>
              <a:gd name="connsiteY135" fmla="*/ 530055 h 6858000"/>
              <a:gd name="connsiteX136" fmla="*/ 106893 w 1508539"/>
              <a:gd name="connsiteY136" fmla="*/ 465389 h 6858000"/>
              <a:gd name="connsiteX137" fmla="*/ 89816 w 1508539"/>
              <a:gd name="connsiteY137" fmla="*/ 424699 h 6858000"/>
              <a:gd name="connsiteX138" fmla="*/ 90191 w 1508539"/>
              <a:gd name="connsiteY138" fmla="*/ 404917 h 6858000"/>
              <a:gd name="connsiteX139" fmla="*/ 70148 w 1508539"/>
              <a:gd name="connsiteY139" fmla="*/ 367211 h 6858000"/>
              <a:gd name="connsiteX140" fmla="*/ 36452 w 1508539"/>
              <a:gd name="connsiteY140" fmla="*/ 268519 h 6858000"/>
              <a:gd name="connsiteX141" fmla="*/ 23935 w 1508539"/>
              <a:gd name="connsiteY141" fmla="*/ 160886 h 6858000"/>
              <a:gd name="connsiteX142" fmla="*/ 19312 w 1508539"/>
              <a:gd name="connsiteY142" fmla="*/ 47336 h 6858000"/>
              <a:gd name="connsiteX143" fmla="*/ 0 w 1508539"/>
              <a:gd name="connsiteY14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45501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08411 w 1508539"/>
              <a:gd name="connsiteY27" fmla="*/ 570490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90557 w 1508539"/>
              <a:gd name="connsiteY23" fmla="*/ 6153037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08411 w 1508539"/>
              <a:gd name="connsiteY27" fmla="*/ 570490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64248 w 1508539"/>
              <a:gd name="connsiteY7" fmla="*/ 6574442 h 6858000"/>
              <a:gd name="connsiteX8" fmla="*/ 164588 w 1508539"/>
              <a:gd name="connsiteY8" fmla="*/ 6568530 h 6858000"/>
              <a:gd name="connsiteX9" fmla="*/ 166997 w 1508539"/>
              <a:gd name="connsiteY9" fmla="*/ 6560674 h 6858000"/>
              <a:gd name="connsiteX10" fmla="*/ 167342 w 1508539"/>
              <a:gd name="connsiteY10" fmla="*/ 6560598 h 6858000"/>
              <a:gd name="connsiteX11" fmla="*/ 201349 w 1508539"/>
              <a:gd name="connsiteY11" fmla="*/ 6530567 h 6858000"/>
              <a:gd name="connsiteX12" fmla="*/ 215389 w 1508539"/>
              <a:gd name="connsiteY12" fmla="*/ 6478062 h 6858000"/>
              <a:gd name="connsiteX13" fmla="*/ 226078 w 1508539"/>
              <a:gd name="connsiteY13" fmla="*/ 6460325 h 6858000"/>
              <a:gd name="connsiteX14" fmla="*/ 233311 w 1508539"/>
              <a:gd name="connsiteY14" fmla="*/ 6451488 h 6858000"/>
              <a:gd name="connsiteX15" fmla="*/ 234746 w 1508539"/>
              <a:gd name="connsiteY15" fmla="*/ 6451348 h 6858000"/>
              <a:gd name="connsiteX16" fmla="*/ 239104 w 1508539"/>
              <a:gd name="connsiteY16" fmla="*/ 6414240 h 6858000"/>
              <a:gd name="connsiteX17" fmla="*/ 241880 w 1508539"/>
              <a:gd name="connsiteY17" fmla="*/ 6384857 h 6858000"/>
              <a:gd name="connsiteX18" fmla="*/ 240591 w 1508539"/>
              <a:gd name="connsiteY18" fmla="*/ 6367510 h 6858000"/>
              <a:gd name="connsiteX19" fmla="*/ 244471 w 1508539"/>
              <a:gd name="connsiteY19" fmla="*/ 6349778 h 6858000"/>
              <a:gd name="connsiteX20" fmla="*/ 246136 w 1508539"/>
              <a:gd name="connsiteY20" fmla="*/ 6348250 h 6858000"/>
              <a:gd name="connsiteX21" fmla="*/ 262170 w 1508539"/>
              <a:gd name="connsiteY21" fmla="*/ 6281972 h 6858000"/>
              <a:gd name="connsiteX22" fmla="*/ 290557 w 1508539"/>
              <a:gd name="connsiteY22" fmla="*/ 6153037 h 6858000"/>
              <a:gd name="connsiteX23" fmla="*/ 314428 w 1508539"/>
              <a:gd name="connsiteY23" fmla="*/ 6113913 h 6858000"/>
              <a:gd name="connsiteX24" fmla="*/ 318721 w 1508539"/>
              <a:gd name="connsiteY24" fmla="*/ 6028119 h 6858000"/>
              <a:gd name="connsiteX25" fmla="*/ 363126 w 1508539"/>
              <a:gd name="connsiteY25" fmla="*/ 5934687 h 6858000"/>
              <a:gd name="connsiteX26" fmla="*/ 408411 w 1508539"/>
              <a:gd name="connsiteY26" fmla="*/ 5704905 h 6858000"/>
              <a:gd name="connsiteX27" fmla="*/ 431404 w 1508539"/>
              <a:gd name="connsiteY27" fmla="*/ 5665173 h 6858000"/>
              <a:gd name="connsiteX28" fmla="*/ 465121 w 1508539"/>
              <a:gd name="connsiteY28" fmla="*/ 5563435 h 6858000"/>
              <a:gd name="connsiteX29" fmla="*/ 494626 w 1508539"/>
              <a:gd name="connsiteY29" fmla="*/ 5476393 h 6858000"/>
              <a:gd name="connsiteX30" fmla="*/ 525819 w 1508539"/>
              <a:gd name="connsiteY30" fmla="*/ 5396260 h 6858000"/>
              <a:gd name="connsiteX31" fmla="*/ 541800 w 1508539"/>
              <a:gd name="connsiteY31" fmla="*/ 5330009 h 6858000"/>
              <a:gd name="connsiteX32" fmla="*/ 575293 w 1508539"/>
              <a:gd name="connsiteY32" fmla="*/ 5273739 h 6858000"/>
              <a:gd name="connsiteX33" fmla="*/ 584892 w 1508539"/>
              <a:gd name="connsiteY33" fmla="*/ 5241779 h 6858000"/>
              <a:gd name="connsiteX34" fmla="*/ 596118 w 1508539"/>
              <a:gd name="connsiteY34" fmla="*/ 5225268 h 6858000"/>
              <a:gd name="connsiteX35" fmla="*/ 597138 w 1508539"/>
              <a:gd name="connsiteY35" fmla="*/ 5217684 h 6858000"/>
              <a:gd name="connsiteX36" fmla="*/ 604479 w 1508539"/>
              <a:gd name="connsiteY36" fmla="*/ 5193377 h 6858000"/>
              <a:gd name="connsiteX37" fmla="*/ 607782 w 1508539"/>
              <a:gd name="connsiteY37" fmla="*/ 5179288 h 6858000"/>
              <a:gd name="connsiteX38" fmla="*/ 608766 w 1508539"/>
              <a:gd name="connsiteY38" fmla="*/ 5173621 h 6858000"/>
              <a:gd name="connsiteX39" fmla="*/ 604400 w 1508539"/>
              <a:gd name="connsiteY39" fmla="*/ 5159961 h 6858000"/>
              <a:gd name="connsiteX40" fmla="*/ 611077 w 1508539"/>
              <a:gd name="connsiteY40" fmla="*/ 5144295 h 6858000"/>
              <a:gd name="connsiteX41" fmla="*/ 608010 w 1508539"/>
              <a:gd name="connsiteY41" fmla="*/ 5125185 h 6858000"/>
              <a:gd name="connsiteX42" fmla="*/ 614840 w 1508539"/>
              <a:gd name="connsiteY42" fmla="*/ 5121884 h 6858000"/>
              <a:gd name="connsiteX43" fmla="*/ 621876 w 1508539"/>
              <a:gd name="connsiteY43" fmla="*/ 5067850 h 6858000"/>
              <a:gd name="connsiteX44" fmla="*/ 624607 w 1508539"/>
              <a:gd name="connsiteY44" fmla="*/ 5060861 h 6858000"/>
              <a:gd name="connsiteX45" fmla="*/ 621311 w 1508539"/>
              <a:gd name="connsiteY45" fmla="*/ 5034192 h 6858000"/>
              <a:gd name="connsiteX46" fmla="*/ 622865 w 1508539"/>
              <a:gd name="connsiteY46" fmla="*/ 4993030 h 6858000"/>
              <a:gd name="connsiteX47" fmla="*/ 629774 w 1508539"/>
              <a:gd name="connsiteY47" fmla="*/ 4946844 h 6858000"/>
              <a:gd name="connsiteX48" fmla="*/ 625630 w 1508539"/>
              <a:gd name="connsiteY48" fmla="*/ 4932692 h 6858000"/>
              <a:gd name="connsiteX49" fmla="*/ 641033 w 1508539"/>
              <a:gd name="connsiteY49" fmla="*/ 4858827 h 6858000"/>
              <a:gd name="connsiteX50" fmla="*/ 646936 w 1508539"/>
              <a:gd name="connsiteY50" fmla="*/ 4821170 h 6858000"/>
              <a:gd name="connsiteX51" fmla="*/ 651669 w 1508539"/>
              <a:gd name="connsiteY51" fmla="*/ 4780965 h 6858000"/>
              <a:gd name="connsiteX52" fmla="*/ 652962 w 1508539"/>
              <a:gd name="connsiteY52" fmla="*/ 4750867 h 6858000"/>
              <a:gd name="connsiteX53" fmla="*/ 650769 w 1508539"/>
              <a:gd name="connsiteY53" fmla="*/ 4690749 h 6858000"/>
              <a:gd name="connsiteX54" fmla="*/ 646249 w 1508539"/>
              <a:gd name="connsiteY54" fmla="*/ 4584173 h 6858000"/>
              <a:gd name="connsiteX55" fmla="*/ 641332 w 1508539"/>
              <a:gd name="connsiteY55" fmla="*/ 4444346 h 6858000"/>
              <a:gd name="connsiteX56" fmla="*/ 637897 w 1508539"/>
              <a:gd name="connsiteY56" fmla="*/ 4375228 h 6858000"/>
              <a:gd name="connsiteX57" fmla="*/ 618550 w 1508539"/>
              <a:gd name="connsiteY57" fmla="*/ 4214165 h 6858000"/>
              <a:gd name="connsiteX58" fmla="*/ 622623 w 1508539"/>
              <a:gd name="connsiteY58" fmla="*/ 4090296 h 6858000"/>
              <a:gd name="connsiteX59" fmla="*/ 607879 w 1508539"/>
              <a:gd name="connsiteY59" fmla="*/ 4033999 h 6858000"/>
              <a:gd name="connsiteX60" fmla="*/ 609028 w 1508539"/>
              <a:gd name="connsiteY60" fmla="*/ 4031933 h 6858000"/>
              <a:gd name="connsiteX61" fmla="*/ 607604 w 1508539"/>
              <a:gd name="connsiteY61" fmla="*/ 4013953 h 6858000"/>
              <a:gd name="connsiteX62" fmla="*/ 593899 w 1508539"/>
              <a:gd name="connsiteY62" fmla="*/ 3974753 h 6858000"/>
              <a:gd name="connsiteX63" fmla="*/ 595497 w 1508539"/>
              <a:gd name="connsiteY63" fmla="*/ 3969950 h 6858000"/>
              <a:gd name="connsiteX64" fmla="*/ 588919 w 1508539"/>
              <a:gd name="connsiteY64" fmla="*/ 3933779 h 6858000"/>
              <a:gd name="connsiteX65" fmla="*/ 590250 w 1508539"/>
              <a:gd name="connsiteY65" fmla="*/ 3933093 h 6858000"/>
              <a:gd name="connsiteX66" fmla="*/ 594604 w 1508539"/>
              <a:gd name="connsiteY66" fmla="*/ 3922082 h 6858000"/>
              <a:gd name="connsiteX67" fmla="*/ 599682 w 1508539"/>
              <a:gd name="connsiteY67" fmla="*/ 3901461 h 6858000"/>
              <a:gd name="connsiteX68" fmla="*/ 622276 w 1508539"/>
              <a:gd name="connsiteY68" fmla="*/ 3813873 h 6858000"/>
              <a:gd name="connsiteX69" fmla="*/ 621701 w 1508539"/>
              <a:gd name="connsiteY69" fmla="*/ 3806161 h 6858000"/>
              <a:gd name="connsiteX70" fmla="*/ 622008 w 1508539"/>
              <a:gd name="connsiteY70" fmla="*/ 3805957 h 6858000"/>
              <a:gd name="connsiteX71" fmla="*/ 622035 w 1508539"/>
              <a:gd name="connsiteY71" fmla="*/ 3797724 h 6858000"/>
              <a:gd name="connsiteX72" fmla="*/ 620650 w 1508539"/>
              <a:gd name="connsiteY72" fmla="*/ 3792098 h 6858000"/>
              <a:gd name="connsiteX73" fmla="*/ 619534 w 1508539"/>
              <a:gd name="connsiteY73" fmla="*/ 3777135 h 6858000"/>
              <a:gd name="connsiteX74" fmla="*/ 621267 w 1508539"/>
              <a:gd name="connsiteY74" fmla="*/ 3771656 h 6858000"/>
              <a:gd name="connsiteX75" fmla="*/ 625010 w 1508539"/>
              <a:gd name="connsiteY75" fmla="*/ 3769007 h 6858000"/>
              <a:gd name="connsiteX76" fmla="*/ 624476 w 1508539"/>
              <a:gd name="connsiteY76" fmla="*/ 3767709 h 6858000"/>
              <a:gd name="connsiteX77" fmla="*/ 633172 w 1508539"/>
              <a:gd name="connsiteY77" fmla="*/ 3738082 h 6858000"/>
              <a:gd name="connsiteX78" fmla="*/ 640518 w 1508539"/>
              <a:gd name="connsiteY78" fmla="*/ 3673397 h 6858000"/>
              <a:gd name="connsiteX79" fmla="*/ 639814 w 1508539"/>
              <a:gd name="connsiteY79" fmla="*/ 3637109 h 6858000"/>
              <a:gd name="connsiteX80" fmla="*/ 643257 w 1508539"/>
              <a:gd name="connsiteY80" fmla="*/ 3536883 h 6858000"/>
              <a:gd name="connsiteX81" fmla="*/ 650795 w 1508539"/>
              <a:gd name="connsiteY81" fmla="*/ 3435652 h 6858000"/>
              <a:gd name="connsiteX82" fmla="*/ 652466 w 1508539"/>
              <a:gd name="connsiteY82" fmla="*/ 3307769 h 6858000"/>
              <a:gd name="connsiteX83" fmla="*/ 670029 w 1508539"/>
              <a:gd name="connsiteY83" fmla="*/ 3250522 h 6858000"/>
              <a:gd name="connsiteX84" fmla="*/ 670454 w 1508539"/>
              <a:gd name="connsiteY84" fmla="*/ 3229163 h 6858000"/>
              <a:gd name="connsiteX85" fmla="*/ 672277 w 1508539"/>
              <a:gd name="connsiteY85" fmla="*/ 3217217 h 6858000"/>
              <a:gd name="connsiteX86" fmla="*/ 659112 w 1508539"/>
              <a:gd name="connsiteY86" fmla="*/ 3183755 h 6858000"/>
              <a:gd name="connsiteX87" fmla="*/ 659613 w 1508539"/>
              <a:gd name="connsiteY87" fmla="*/ 3178642 h 6858000"/>
              <a:gd name="connsiteX88" fmla="*/ 647213 w 1508539"/>
              <a:gd name="connsiteY88" fmla="*/ 3158586 h 6858000"/>
              <a:gd name="connsiteX89" fmla="*/ 632398 w 1508539"/>
              <a:gd name="connsiteY89" fmla="*/ 3129034 h 6858000"/>
              <a:gd name="connsiteX90" fmla="*/ 633063 w 1508539"/>
              <a:gd name="connsiteY90" fmla="*/ 3126682 h 6858000"/>
              <a:gd name="connsiteX91" fmla="*/ 623931 w 1508539"/>
              <a:gd name="connsiteY91" fmla="*/ 3114519 h 6858000"/>
              <a:gd name="connsiteX92" fmla="*/ 610540 w 1508539"/>
              <a:gd name="connsiteY92" fmla="*/ 3106272 h 6858000"/>
              <a:gd name="connsiteX93" fmla="*/ 583270 w 1508539"/>
              <a:gd name="connsiteY93" fmla="*/ 2958185 h 6858000"/>
              <a:gd name="connsiteX94" fmla="*/ 525884 w 1508539"/>
              <a:gd name="connsiteY94" fmla="*/ 2762989 h 6858000"/>
              <a:gd name="connsiteX95" fmla="*/ 474802 w 1508539"/>
              <a:gd name="connsiteY95" fmla="*/ 2554718 h 6858000"/>
              <a:gd name="connsiteX96" fmla="*/ 454896 w 1508539"/>
              <a:gd name="connsiteY96" fmla="*/ 2485734 h 6858000"/>
              <a:gd name="connsiteX97" fmla="*/ 445619 w 1508539"/>
              <a:gd name="connsiteY97" fmla="*/ 2447068 h 6858000"/>
              <a:gd name="connsiteX98" fmla="*/ 432580 w 1508539"/>
              <a:gd name="connsiteY98" fmla="*/ 2425819 h 6858000"/>
              <a:gd name="connsiteX99" fmla="*/ 438579 w 1508539"/>
              <a:gd name="connsiteY99" fmla="*/ 2402874 h 6858000"/>
              <a:gd name="connsiteX100" fmla="*/ 441191 w 1508539"/>
              <a:gd name="connsiteY100" fmla="*/ 2381443 h 6858000"/>
              <a:gd name="connsiteX101" fmla="*/ 417520 w 1508539"/>
              <a:gd name="connsiteY101" fmla="*/ 2261920 h 6858000"/>
              <a:gd name="connsiteX102" fmla="*/ 407407 w 1508539"/>
              <a:gd name="connsiteY102" fmla="*/ 2195378 h 6858000"/>
              <a:gd name="connsiteX103" fmla="*/ 391624 w 1508539"/>
              <a:gd name="connsiteY103" fmla="*/ 2155135 h 6858000"/>
              <a:gd name="connsiteX104" fmla="*/ 389082 w 1508539"/>
              <a:gd name="connsiteY104" fmla="*/ 2118008 h 6858000"/>
              <a:gd name="connsiteX105" fmla="*/ 390075 w 1508539"/>
              <a:gd name="connsiteY105" fmla="*/ 2050531 h 6858000"/>
              <a:gd name="connsiteX106" fmla="*/ 381881 w 1508539"/>
              <a:gd name="connsiteY106" fmla="*/ 1963269 h 6858000"/>
              <a:gd name="connsiteX107" fmla="*/ 363059 w 1508539"/>
              <a:gd name="connsiteY107" fmla="*/ 1906352 h 6858000"/>
              <a:gd name="connsiteX108" fmla="*/ 339616 w 1508539"/>
              <a:gd name="connsiteY108" fmla="*/ 1861531 h 6858000"/>
              <a:gd name="connsiteX109" fmla="*/ 293415 w 1508539"/>
              <a:gd name="connsiteY109" fmla="*/ 1732919 h 6858000"/>
              <a:gd name="connsiteX110" fmla="*/ 265726 w 1508539"/>
              <a:gd name="connsiteY110" fmla="*/ 1663540 h 6858000"/>
              <a:gd name="connsiteX111" fmla="*/ 264852 w 1508539"/>
              <a:gd name="connsiteY111" fmla="*/ 1615777 h 6858000"/>
              <a:gd name="connsiteX112" fmla="*/ 245647 w 1508539"/>
              <a:gd name="connsiteY112" fmla="*/ 1563678 h 6858000"/>
              <a:gd name="connsiteX113" fmla="*/ 258727 w 1508539"/>
              <a:gd name="connsiteY113" fmla="*/ 1519474 h 6858000"/>
              <a:gd name="connsiteX114" fmla="*/ 251469 w 1508539"/>
              <a:gd name="connsiteY114" fmla="*/ 1477995 h 6858000"/>
              <a:gd name="connsiteX115" fmla="*/ 237554 w 1508539"/>
              <a:gd name="connsiteY115" fmla="*/ 1373769 h 6858000"/>
              <a:gd name="connsiteX116" fmla="*/ 245861 w 1508539"/>
              <a:gd name="connsiteY116" fmla="*/ 1307086 h 6858000"/>
              <a:gd name="connsiteX117" fmla="*/ 247049 w 1508539"/>
              <a:gd name="connsiteY117" fmla="*/ 1189033 h 6858000"/>
              <a:gd name="connsiteX118" fmla="*/ 251734 w 1508539"/>
              <a:gd name="connsiteY118" fmla="*/ 1168288 h 6858000"/>
              <a:gd name="connsiteX119" fmla="*/ 244016 w 1508539"/>
              <a:gd name="connsiteY119" fmla="*/ 1142577 h 6858000"/>
              <a:gd name="connsiteX120" fmla="*/ 233322 w 1508539"/>
              <a:gd name="connsiteY120" fmla="*/ 1088484 h 6858000"/>
              <a:gd name="connsiteX121" fmla="*/ 222058 w 1508539"/>
              <a:gd name="connsiteY121" fmla="*/ 1016103 h 6858000"/>
              <a:gd name="connsiteX122" fmla="*/ 223514 w 1508539"/>
              <a:gd name="connsiteY122" fmla="*/ 932283 h 6858000"/>
              <a:gd name="connsiteX123" fmla="*/ 225750 w 1508539"/>
              <a:gd name="connsiteY123" fmla="*/ 915925 h 6858000"/>
              <a:gd name="connsiteX124" fmla="*/ 218379 w 1508539"/>
              <a:gd name="connsiteY124" fmla="*/ 896999 h 6858000"/>
              <a:gd name="connsiteX125" fmla="*/ 187787 w 1508539"/>
              <a:gd name="connsiteY125" fmla="*/ 821517 h 6858000"/>
              <a:gd name="connsiteX126" fmla="*/ 166737 w 1508539"/>
              <a:gd name="connsiteY126" fmla="*/ 751353 h 6858000"/>
              <a:gd name="connsiteX127" fmla="*/ 166295 w 1508539"/>
              <a:gd name="connsiteY127" fmla="*/ 721230 h 6858000"/>
              <a:gd name="connsiteX128" fmla="*/ 151966 w 1508539"/>
              <a:gd name="connsiteY128" fmla="*/ 681659 h 6858000"/>
              <a:gd name="connsiteX129" fmla="*/ 137385 w 1508539"/>
              <a:gd name="connsiteY129" fmla="*/ 635218 h 6858000"/>
              <a:gd name="connsiteX130" fmla="*/ 142396 w 1508539"/>
              <a:gd name="connsiteY130" fmla="*/ 613763 h 6858000"/>
              <a:gd name="connsiteX131" fmla="*/ 128338 w 1508539"/>
              <a:gd name="connsiteY131" fmla="*/ 598582 h 6858000"/>
              <a:gd name="connsiteX132" fmla="*/ 128019 w 1508539"/>
              <a:gd name="connsiteY132" fmla="*/ 576846 h 6858000"/>
              <a:gd name="connsiteX133" fmla="*/ 107645 w 1508539"/>
              <a:gd name="connsiteY133" fmla="*/ 530055 h 6858000"/>
              <a:gd name="connsiteX134" fmla="*/ 106893 w 1508539"/>
              <a:gd name="connsiteY134" fmla="*/ 465389 h 6858000"/>
              <a:gd name="connsiteX135" fmla="*/ 89816 w 1508539"/>
              <a:gd name="connsiteY135" fmla="*/ 424699 h 6858000"/>
              <a:gd name="connsiteX136" fmla="*/ 90191 w 1508539"/>
              <a:gd name="connsiteY136" fmla="*/ 404917 h 6858000"/>
              <a:gd name="connsiteX137" fmla="*/ 70148 w 1508539"/>
              <a:gd name="connsiteY137" fmla="*/ 367211 h 6858000"/>
              <a:gd name="connsiteX138" fmla="*/ 36452 w 1508539"/>
              <a:gd name="connsiteY138" fmla="*/ 268519 h 6858000"/>
              <a:gd name="connsiteX139" fmla="*/ 23935 w 1508539"/>
              <a:gd name="connsiteY139" fmla="*/ 160886 h 6858000"/>
              <a:gd name="connsiteX140" fmla="*/ 19312 w 1508539"/>
              <a:gd name="connsiteY140" fmla="*/ 47336 h 6858000"/>
              <a:gd name="connsiteX141" fmla="*/ 0 w 1508539"/>
              <a:gd name="connsiteY14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64248 w 1508539"/>
              <a:gd name="connsiteY7" fmla="*/ 6574442 h 6858000"/>
              <a:gd name="connsiteX8" fmla="*/ 164588 w 1508539"/>
              <a:gd name="connsiteY8" fmla="*/ 6568530 h 6858000"/>
              <a:gd name="connsiteX9" fmla="*/ 166997 w 1508539"/>
              <a:gd name="connsiteY9" fmla="*/ 6560674 h 6858000"/>
              <a:gd name="connsiteX10" fmla="*/ 201349 w 1508539"/>
              <a:gd name="connsiteY10" fmla="*/ 6530567 h 6858000"/>
              <a:gd name="connsiteX11" fmla="*/ 215389 w 1508539"/>
              <a:gd name="connsiteY11" fmla="*/ 6478062 h 6858000"/>
              <a:gd name="connsiteX12" fmla="*/ 226078 w 1508539"/>
              <a:gd name="connsiteY12" fmla="*/ 6460325 h 6858000"/>
              <a:gd name="connsiteX13" fmla="*/ 233311 w 1508539"/>
              <a:gd name="connsiteY13" fmla="*/ 6451488 h 6858000"/>
              <a:gd name="connsiteX14" fmla="*/ 234746 w 1508539"/>
              <a:gd name="connsiteY14" fmla="*/ 6451348 h 6858000"/>
              <a:gd name="connsiteX15" fmla="*/ 239104 w 1508539"/>
              <a:gd name="connsiteY15" fmla="*/ 6414240 h 6858000"/>
              <a:gd name="connsiteX16" fmla="*/ 241880 w 1508539"/>
              <a:gd name="connsiteY16" fmla="*/ 6384857 h 6858000"/>
              <a:gd name="connsiteX17" fmla="*/ 240591 w 1508539"/>
              <a:gd name="connsiteY17" fmla="*/ 6367510 h 6858000"/>
              <a:gd name="connsiteX18" fmla="*/ 244471 w 1508539"/>
              <a:gd name="connsiteY18" fmla="*/ 6349778 h 6858000"/>
              <a:gd name="connsiteX19" fmla="*/ 246136 w 1508539"/>
              <a:gd name="connsiteY19" fmla="*/ 6348250 h 6858000"/>
              <a:gd name="connsiteX20" fmla="*/ 262170 w 1508539"/>
              <a:gd name="connsiteY20" fmla="*/ 6281972 h 6858000"/>
              <a:gd name="connsiteX21" fmla="*/ 290557 w 1508539"/>
              <a:gd name="connsiteY21" fmla="*/ 6153037 h 6858000"/>
              <a:gd name="connsiteX22" fmla="*/ 314428 w 1508539"/>
              <a:gd name="connsiteY22" fmla="*/ 6113913 h 6858000"/>
              <a:gd name="connsiteX23" fmla="*/ 318721 w 1508539"/>
              <a:gd name="connsiteY23" fmla="*/ 6028119 h 6858000"/>
              <a:gd name="connsiteX24" fmla="*/ 363126 w 1508539"/>
              <a:gd name="connsiteY24" fmla="*/ 5934687 h 6858000"/>
              <a:gd name="connsiteX25" fmla="*/ 408411 w 1508539"/>
              <a:gd name="connsiteY25" fmla="*/ 5704905 h 6858000"/>
              <a:gd name="connsiteX26" fmla="*/ 431404 w 1508539"/>
              <a:gd name="connsiteY26" fmla="*/ 5665173 h 6858000"/>
              <a:gd name="connsiteX27" fmla="*/ 465121 w 1508539"/>
              <a:gd name="connsiteY27" fmla="*/ 5563435 h 6858000"/>
              <a:gd name="connsiteX28" fmla="*/ 494626 w 1508539"/>
              <a:gd name="connsiteY28" fmla="*/ 5476393 h 6858000"/>
              <a:gd name="connsiteX29" fmla="*/ 525819 w 1508539"/>
              <a:gd name="connsiteY29" fmla="*/ 5396260 h 6858000"/>
              <a:gd name="connsiteX30" fmla="*/ 541800 w 1508539"/>
              <a:gd name="connsiteY30" fmla="*/ 5330009 h 6858000"/>
              <a:gd name="connsiteX31" fmla="*/ 575293 w 1508539"/>
              <a:gd name="connsiteY31" fmla="*/ 5273739 h 6858000"/>
              <a:gd name="connsiteX32" fmla="*/ 584892 w 1508539"/>
              <a:gd name="connsiteY32" fmla="*/ 5241779 h 6858000"/>
              <a:gd name="connsiteX33" fmla="*/ 596118 w 1508539"/>
              <a:gd name="connsiteY33" fmla="*/ 5225268 h 6858000"/>
              <a:gd name="connsiteX34" fmla="*/ 597138 w 1508539"/>
              <a:gd name="connsiteY34" fmla="*/ 5217684 h 6858000"/>
              <a:gd name="connsiteX35" fmla="*/ 604479 w 1508539"/>
              <a:gd name="connsiteY35" fmla="*/ 5193377 h 6858000"/>
              <a:gd name="connsiteX36" fmla="*/ 607782 w 1508539"/>
              <a:gd name="connsiteY36" fmla="*/ 5179288 h 6858000"/>
              <a:gd name="connsiteX37" fmla="*/ 608766 w 1508539"/>
              <a:gd name="connsiteY37" fmla="*/ 5173621 h 6858000"/>
              <a:gd name="connsiteX38" fmla="*/ 604400 w 1508539"/>
              <a:gd name="connsiteY38" fmla="*/ 5159961 h 6858000"/>
              <a:gd name="connsiteX39" fmla="*/ 611077 w 1508539"/>
              <a:gd name="connsiteY39" fmla="*/ 5144295 h 6858000"/>
              <a:gd name="connsiteX40" fmla="*/ 608010 w 1508539"/>
              <a:gd name="connsiteY40" fmla="*/ 5125185 h 6858000"/>
              <a:gd name="connsiteX41" fmla="*/ 614840 w 1508539"/>
              <a:gd name="connsiteY41" fmla="*/ 5121884 h 6858000"/>
              <a:gd name="connsiteX42" fmla="*/ 621876 w 1508539"/>
              <a:gd name="connsiteY42" fmla="*/ 5067850 h 6858000"/>
              <a:gd name="connsiteX43" fmla="*/ 624607 w 1508539"/>
              <a:gd name="connsiteY43" fmla="*/ 5060861 h 6858000"/>
              <a:gd name="connsiteX44" fmla="*/ 621311 w 1508539"/>
              <a:gd name="connsiteY44" fmla="*/ 5034192 h 6858000"/>
              <a:gd name="connsiteX45" fmla="*/ 622865 w 1508539"/>
              <a:gd name="connsiteY45" fmla="*/ 4993030 h 6858000"/>
              <a:gd name="connsiteX46" fmla="*/ 629774 w 1508539"/>
              <a:gd name="connsiteY46" fmla="*/ 4946844 h 6858000"/>
              <a:gd name="connsiteX47" fmla="*/ 625630 w 1508539"/>
              <a:gd name="connsiteY47" fmla="*/ 4932692 h 6858000"/>
              <a:gd name="connsiteX48" fmla="*/ 641033 w 1508539"/>
              <a:gd name="connsiteY48" fmla="*/ 4858827 h 6858000"/>
              <a:gd name="connsiteX49" fmla="*/ 646936 w 1508539"/>
              <a:gd name="connsiteY49" fmla="*/ 4821170 h 6858000"/>
              <a:gd name="connsiteX50" fmla="*/ 651669 w 1508539"/>
              <a:gd name="connsiteY50" fmla="*/ 4780965 h 6858000"/>
              <a:gd name="connsiteX51" fmla="*/ 652962 w 1508539"/>
              <a:gd name="connsiteY51" fmla="*/ 4750867 h 6858000"/>
              <a:gd name="connsiteX52" fmla="*/ 650769 w 1508539"/>
              <a:gd name="connsiteY52" fmla="*/ 4690749 h 6858000"/>
              <a:gd name="connsiteX53" fmla="*/ 646249 w 1508539"/>
              <a:gd name="connsiteY53" fmla="*/ 4584173 h 6858000"/>
              <a:gd name="connsiteX54" fmla="*/ 641332 w 1508539"/>
              <a:gd name="connsiteY54" fmla="*/ 4444346 h 6858000"/>
              <a:gd name="connsiteX55" fmla="*/ 637897 w 1508539"/>
              <a:gd name="connsiteY55" fmla="*/ 4375228 h 6858000"/>
              <a:gd name="connsiteX56" fmla="*/ 618550 w 1508539"/>
              <a:gd name="connsiteY56" fmla="*/ 4214165 h 6858000"/>
              <a:gd name="connsiteX57" fmla="*/ 622623 w 1508539"/>
              <a:gd name="connsiteY57" fmla="*/ 4090296 h 6858000"/>
              <a:gd name="connsiteX58" fmla="*/ 607879 w 1508539"/>
              <a:gd name="connsiteY58" fmla="*/ 4033999 h 6858000"/>
              <a:gd name="connsiteX59" fmla="*/ 609028 w 1508539"/>
              <a:gd name="connsiteY59" fmla="*/ 4031933 h 6858000"/>
              <a:gd name="connsiteX60" fmla="*/ 607604 w 1508539"/>
              <a:gd name="connsiteY60" fmla="*/ 4013953 h 6858000"/>
              <a:gd name="connsiteX61" fmla="*/ 593899 w 1508539"/>
              <a:gd name="connsiteY61" fmla="*/ 3974753 h 6858000"/>
              <a:gd name="connsiteX62" fmla="*/ 595497 w 1508539"/>
              <a:gd name="connsiteY62" fmla="*/ 3969950 h 6858000"/>
              <a:gd name="connsiteX63" fmla="*/ 588919 w 1508539"/>
              <a:gd name="connsiteY63" fmla="*/ 3933779 h 6858000"/>
              <a:gd name="connsiteX64" fmla="*/ 590250 w 1508539"/>
              <a:gd name="connsiteY64" fmla="*/ 3933093 h 6858000"/>
              <a:gd name="connsiteX65" fmla="*/ 594604 w 1508539"/>
              <a:gd name="connsiteY65" fmla="*/ 3922082 h 6858000"/>
              <a:gd name="connsiteX66" fmla="*/ 599682 w 1508539"/>
              <a:gd name="connsiteY66" fmla="*/ 3901461 h 6858000"/>
              <a:gd name="connsiteX67" fmla="*/ 622276 w 1508539"/>
              <a:gd name="connsiteY67" fmla="*/ 3813873 h 6858000"/>
              <a:gd name="connsiteX68" fmla="*/ 621701 w 1508539"/>
              <a:gd name="connsiteY68" fmla="*/ 3806161 h 6858000"/>
              <a:gd name="connsiteX69" fmla="*/ 622008 w 1508539"/>
              <a:gd name="connsiteY69" fmla="*/ 3805957 h 6858000"/>
              <a:gd name="connsiteX70" fmla="*/ 622035 w 1508539"/>
              <a:gd name="connsiteY70" fmla="*/ 3797724 h 6858000"/>
              <a:gd name="connsiteX71" fmla="*/ 620650 w 1508539"/>
              <a:gd name="connsiteY71" fmla="*/ 3792098 h 6858000"/>
              <a:gd name="connsiteX72" fmla="*/ 619534 w 1508539"/>
              <a:gd name="connsiteY72" fmla="*/ 3777135 h 6858000"/>
              <a:gd name="connsiteX73" fmla="*/ 621267 w 1508539"/>
              <a:gd name="connsiteY73" fmla="*/ 3771656 h 6858000"/>
              <a:gd name="connsiteX74" fmla="*/ 625010 w 1508539"/>
              <a:gd name="connsiteY74" fmla="*/ 3769007 h 6858000"/>
              <a:gd name="connsiteX75" fmla="*/ 624476 w 1508539"/>
              <a:gd name="connsiteY75" fmla="*/ 3767709 h 6858000"/>
              <a:gd name="connsiteX76" fmla="*/ 633172 w 1508539"/>
              <a:gd name="connsiteY76" fmla="*/ 3738082 h 6858000"/>
              <a:gd name="connsiteX77" fmla="*/ 640518 w 1508539"/>
              <a:gd name="connsiteY77" fmla="*/ 3673397 h 6858000"/>
              <a:gd name="connsiteX78" fmla="*/ 639814 w 1508539"/>
              <a:gd name="connsiteY78" fmla="*/ 3637109 h 6858000"/>
              <a:gd name="connsiteX79" fmla="*/ 643257 w 1508539"/>
              <a:gd name="connsiteY79" fmla="*/ 3536883 h 6858000"/>
              <a:gd name="connsiteX80" fmla="*/ 650795 w 1508539"/>
              <a:gd name="connsiteY80" fmla="*/ 3435652 h 6858000"/>
              <a:gd name="connsiteX81" fmla="*/ 652466 w 1508539"/>
              <a:gd name="connsiteY81" fmla="*/ 3307769 h 6858000"/>
              <a:gd name="connsiteX82" fmla="*/ 670029 w 1508539"/>
              <a:gd name="connsiteY82" fmla="*/ 3250522 h 6858000"/>
              <a:gd name="connsiteX83" fmla="*/ 670454 w 1508539"/>
              <a:gd name="connsiteY83" fmla="*/ 3229163 h 6858000"/>
              <a:gd name="connsiteX84" fmla="*/ 672277 w 1508539"/>
              <a:gd name="connsiteY84" fmla="*/ 3217217 h 6858000"/>
              <a:gd name="connsiteX85" fmla="*/ 659112 w 1508539"/>
              <a:gd name="connsiteY85" fmla="*/ 3183755 h 6858000"/>
              <a:gd name="connsiteX86" fmla="*/ 659613 w 1508539"/>
              <a:gd name="connsiteY86" fmla="*/ 3178642 h 6858000"/>
              <a:gd name="connsiteX87" fmla="*/ 647213 w 1508539"/>
              <a:gd name="connsiteY87" fmla="*/ 3158586 h 6858000"/>
              <a:gd name="connsiteX88" fmla="*/ 632398 w 1508539"/>
              <a:gd name="connsiteY88" fmla="*/ 3129034 h 6858000"/>
              <a:gd name="connsiteX89" fmla="*/ 633063 w 1508539"/>
              <a:gd name="connsiteY89" fmla="*/ 3126682 h 6858000"/>
              <a:gd name="connsiteX90" fmla="*/ 623931 w 1508539"/>
              <a:gd name="connsiteY90" fmla="*/ 3114519 h 6858000"/>
              <a:gd name="connsiteX91" fmla="*/ 610540 w 1508539"/>
              <a:gd name="connsiteY91" fmla="*/ 3106272 h 6858000"/>
              <a:gd name="connsiteX92" fmla="*/ 583270 w 1508539"/>
              <a:gd name="connsiteY92" fmla="*/ 2958185 h 6858000"/>
              <a:gd name="connsiteX93" fmla="*/ 525884 w 1508539"/>
              <a:gd name="connsiteY93" fmla="*/ 2762989 h 6858000"/>
              <a:gd name="connsiteX94" fmla="*/ 474802 w 1508539"/>
              <a:gd name="connsiteY94" fmla="*/ 2554718 h 6858000"/>
              <a:gd name="connsiteX95" fmla="*/ 454896 w 1508539"/>
              <a:gd name="connsiteY95" fmla="*/ 2485734 h 6858000"/>
              <a:gd name="connsiteX96" fmla="*/ 445619 w 1508539"/>
              <a:gd name="connsiteY96" fmla="*/ 2447068 h 6858000"/>
              <a:gd name="connsiteX97" fmla="*/ 432580 w 1508539"/>
              <a:gd name="connsiteY97" fmla="*/ 2425819 h 6858000"/>
              <a:gd name="connsiteX98" fmla="*/ 438579 w 1508539"/>
              <a:gd name="connsiteY98" fmla="*/ 2402874 h 6858000"/>
              <a:gd name="connsiteX99" fmla="*/ 441191 w 1508539"/>
              <a:gd name="connsiteY99" fmla="*/ 2381443 h 6858000"/>
              <a:gd name="connsiteX100" fmla="*/ 417520 w 1508539"/>
              <a:gd name="connsiteY100" fmla="*/ 2261920 h 6858000"/>
              <a:gd name="connsiteX101" fmla="*/ 407407 w 1508539"/>
              <a:gd name="connsiteY101" fmla="*/ 2195378 h 6858000"/>
              <a:gd name="connsiteX102" fmla="*/ 391624 w 1508539"/>
              <a:gd name="connsiteY102" fmla="*/ 2155135 h 6858000"/>
              <a:gd name="connsiteX103" fmla="*/ 389082 w 1508539"/>
              <a:gd name="connsiteY103" fmla="*/ 2118008 h 6858000"/>
              <a:gd name="connsiteX104" fmla="*/ 390075 w 1508539"/>
              <a:gd name="connsiteY104" fmla="*/ 2050531 h 6858000"/>
              <a:gd name="connsiteX105" fmla="*/ 381881 w 1508539"/>
              <a:gd name="connsiteY105" fmla="*/ 1963269 h 6858000"/>
              <a:gd name="connsiteX106" fmla="*/ 363059 w 1508539"/>
              <a:gd name="connsiteY106" fmla="*/ 1906352 h 6858000"/>
              <a:gd name="connsiteX107" fmla="*/ 339616 w 1508539"/>
              <a:gd name="connsiteY107" fmla="*/ 1861531 h 6858000"/>
              <a:gd name="connsiteX108" fmla="*/ 293415 w 1508539"/>
              <a:gd name="connsiteY108" fmla="*/ 1732919 h 6858000"/>
              <a:gd name="connsiteX109" fmla="*/ 265726 w 1508539"/>
              <a:gd name="connsiteY109" fmla="*/ 1663540 h 6858000"/>
              <a:gd name="connsiteX110" fmla="*/ 264852 w 1508539"/>
              <a:gd name="connsiteY110" fmla="*/ 1615777 h 6858000"/>
              <a:gd name="connsiteX111" fmla="*/ 245647 w 1508539"/>
              <a:gd name="connsiteY111" fmla="*/ 1563678 h 6858000"/>
              <a:gd name="connsiteX112" fmla="*/ 258727 w 1508539"/>
              <a:gd name="connsiteY112" fmla="*/ 1519474 h 6858000"/>
              <a:gd name="connsiteX113" fmla="*/ 251469 w 1508539"/>
              <a:gd name="connsiteY113" fmla="*/ 1477995 h 6858000"/>
              <a:gd name="connsiteX114" fmla="*/ 237554 w 1508539"/>
              <a:gd name="connsiteY114" fmla="*/ 1373769 h 6858000"/>
              <a:gd name="connsiteX115" fmla="*/ 245861 w 1508539"/>
              <a:gd name="connsiteY115" fmla="*/ 1307086 h 6858000"/>
              <a:gd name="connsiteX116" fmla="*/ 247049 w 1508539"/>
              <a:gd name="connsiteY116" fmla="*/ 1189033 h 6858000"/>
              <a:gd name="connsiteX117" fmla="*/ 251734 w 1508539"/>
              <a:gd name="connsiteY117" fmla="*/ 1168288 h 6858000"/>
              <a:gd name="connsiteX118" fmla="*/ 244016 w 1508539"/>
              <a:gd name="connsiteY118" fmla="*/ 1142577 h 6858000"/>
              <a:gd name="connsiteX119" fmla="*/ 233322 w 1508539"/>
              <a:gd name="connsiteY119" fmla="*/ 1088484 h 6858000"/>
              <a:gd name="connsiteX120" fmla="*/ 222058 w 1508539"/>
              <a:gd name="connsiteY120" fmla="*/ 1016103 h 6858000"/>
              <a:gd name="connsiteX121" fmla="*/ 223514 w 1508539"/>
              <a:gd name="connsiteY121" fmla="*/ 932283 h 6858000"/>
              <a:gd name="connsiteX122" fmla="*/ 225750 w 1508539"/>
              <a:gd name="connsiteY122" fmla="*/ 915925 h 6858000"/>
              <a:gd name="connsiteX123" fmla="*/ 218379 w 1508539"/>
              <a:gd name="connsiteY123" fmla="*/ 896999 h 6858000"/>
              <a:gd name="connsiteX124" fmla="*/ 187787 w 1508539"/>
              <a:gd name="connsiteY124" fmla="*/ 821517 h 6858000"/>
              <a:gd name="connsiteX125" fmla="*/ 166737 w 1508539"/>
              <a:gd name="connsiteY125" fmla="*/ 751353 h 6858000"/>
              <a:gd name="connsiteX126" fmla="*/ 166295 w 1508539"/>
              <a:gd name="connsiteY126" fmla="*/ 721230 h 6858000"/>
              <a:gd name="connsiteX127" fmla="*/ 151966 w 1508539"/>
              <a:gd name="connsiteY127" fmla="*/ 681659 h 6858000"/>
              <a:gd name="connsiteX128" fmla="*/ 137385 w 1508539"/>
              <a:gd name="connsiteY128" fmla="*/ 635218 h 6858000"/>
              <a:gd name="connsiteX129" fmla="*/ 142396 w 1508539"/>
              <a:gd name="connsiteY129" fmla="*/ 613763 h 6858000"/>
              <a:gd name="connsiteX130" fmla="*/ 128338 w 1508539"/>
              <a:gd name="connsiteY130" fmla="*/ 598582 h 6858000"/>
              <a:gd name="connsiteX131" fmla="*/ 128019 w 1508539"/>
              <a:gd name="connsiteY131" fmla="*/ 576846 h 6858000"/>
              <a:gd name="connsiteX132" fmla="*/ 107645 w 1508539"/>
              <a:gd name="connsiteY132" fmla="*/ 530055 h 6858000"/>
              <a:gd name="connsiteX133" fmla="*/ 106893 w 1508539"/>
              <a:gd name="connsiteY133" fmla="*/ 465389 h 6858000"/>
              <a:gd name="connsiteX134" fmla="*/ 89816 w 1508539"/>
              <a:gd name="connsiteY134" fmla="*/ 424699 h 6858000"/>
              <a:gd name="connsiteX135" fmla="*/ 90191 w 1508539"/>
              <a:gd name="connsiteY135" fmla="*/ 404917 h 6858000"/>
              <a:gd name="connsiteX136" fmla="*/ 70148 w 1508539"/>
              <a:gd name="connsiteY136" fmla="*/ 367211 h 6858000"/>
              <a:gd name="connsiteX137" fmla="*/ 36452 w 1508539"/>
              <a:gd name="connsiteY137" fmla="*/ 268519 h 6858000"/>
              <a:gd name="connsiteX138" fmla="*/ 23935 w 1508539"/>
              <a:gd name="connsiteY138" fmla="*/ 160886 h 6858000"/>
              <a:gd name="connsiteX139" fmla="*/ 19312 w 1508539"/>
              <a:gd name="connsiteY139" fmla="*/ 47336 h 6858000"/>
              <a:gd name="connsiteX140" fmla="*/ 0 w 1508539"/>
              <a:gd name="connsiteY140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4248 w 1508539"/>
              <a:gd name="connsiteY6" fmla="*/ 6574442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164588 w 1508539"/>
              <a:gd name="connsiteY7" fmla="*/ 6568530 h 6858000"/>
              <a:gd name="connsiteX8" fmla="*/ 340301 w 1508539"/>
              <a:gd name="connsiteY8" fmla="*/ 657260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40301 w 1508539"/>
              <a:gd name="connsiteY8" fmla="*/ 657260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504057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93326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93326 w 1508539"/>
              <a:gd name="connsiteY5" fmla="*/ 6737706 h 6858000"/>
              <a:gd name="connsiteX6" fmla="*/ 318065 w 1508539"/>
              <a:gd name="connsiteY6" fmla="*/ 6691589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164830 w 1491612"/>
              <a:gd name="connsiteY0" fmla="*/ 0 h 6858000"/>
              <a:gd name="connsiteX1" fmla="*/ 1491612 w 1491612"/>
              <a:gd name="connsiteY1" fmla="*/ 0 h 6858000"/>
              <a:gd name="connsiteX2" fmla="*/ 1491612 w 1491612"/>
              <a:gd name="connsiteY2" fmla="*/ 6858000 h 6858000"/>
              <a:gd name="connsiteX3" fmla="*/ 228306 w 1491612"/>
              <a:gd name="connsiteY3" fmla="*/ 6857735 h 6858000"/>
              <a:gd name="connsiteX4" fmla="*/ 264899 w 1491612"/>
              <a:gd name="connsiteY4" fmla="*/ 6776847 h 6858000"/>
              <a:gd name="connsiteX5" fmla="*/ 276399 w 1491612"/>
              <a:gd name="connsiteY5" fmla="*/ 6737706 h 6858000"/>
              <a:gd name="connsiteX6" fmla="*/ 301138 w 1491612"/>
              <a:gd name="connsiteY6" fmla="*/ 6691589 h 6858000"/>
              <a:gd name="connsiteX7" fmla="*/ 278695 w 1491612"/>
              <a:gd name="connsiteY7" fmla="*/ 6659970 h 6858000"/>
              <a:gd name="connsiteX8" fmla="*/ 293786 w 1491612"/>
              <a:gd name="connsiteY8" fmla="*/ 6636211 h 6858000"/>
              <a:gd name="connsiteX9" fmla="*/ 311230 w 1491612"/>
              <a:gd name="connsiteY9" fmla="*/ 6594177 h 6858000"/>
              <a:gd name="connsiteX10" fmla="*/ 325270 w 1491612"/>
              <a:gd name="connsiteY10" fmla="*/ 6557575 h 6858000"/>
              <a:gd name="connsiteX11" fmla="*/ 378227 w 1491612"/>
              <a:gd name="connsiteY11" fmla="*/ 6492130 h 6858000"/>
              <a:gd name="connsiteX12" fmla="*/ 393914 w 1491612"/>
              <a:gd name="connsiteY12" fmla="*/ 6431610 h 6858000"/>
              <a:gd name="connsiteX13" fmla="*/ 437619 w 1491612"/>
              <a:gd name="connsiteY13" fmla="*/ 6379786 h 6858000"/>
              <a:gd name="connsiteX14" fmla="*/ 420842 w 1491612"/>
              <a:gd name="connsiteY14" fmla="*/ 6334727 h 6858000"/>
              <a:gd name="connsiteX15" fmla="*/ 398257 w 1491612"/>
              <a:gd name="connsiteY15" fmla="*/ 6313295 h 6858000"/>
              <a:gd name="connsiteX16" fmla="*/ 405421 w 1491612"/>
              <a:gd name="connsiteY16" fmla="*/ 6280046 h 6858000"/>
              <a:gd name="connsiteX17" fmla="*/ 388166 w 1491612"/>
              <a:gd name="connsiteY17" fmla="*/ 6270265 h 6858000"/>
              <a:gd name="connsiteX18" fmla="*/ 415194 w 1491612"/>
              <a:gd name="connsiteY18" fmla="*/ 6252834 h 6858000"/>
              <a:gd name="connsiteX19" fmla="*/ 393186 w 1491612"/>
              <a:gd name="connsiteY19" fmla="*/ 6202459 h 6858000"/>
              <a:gd name="connsiteX20" fmla="*/ 391984 w 1491612"/>
              <a:gd name="connsiteY20" fmla="*/ 6153037 h 6858000"/>
              <a:gd name="connsiteX21" fmla="*/ 407399 w 1491612"/>
              <a:gd name="connsiteY21" fmla="*/ 6078132 h 6858000"/>
              <a:gd name="connsiteX22" fmla="*/ 394786 w 1491612"/>
              <a:gd name="connsiteY22" fmla="*/ 6028119 h 6858000"/>
              <a:gd name="connsiteX23" fmla="*/ 380015 w 1491612"/>
              <a:gd name="connsiteY23" fmla="*/ 5926735 h 6858000"/>
              <a:gd name="connsiteX24" fmla="*/ 429527 w 1491612"/>
              <a:gd name="connsiteY24" fmla="*/ 5712857 h 6858000"/>
              <a:gd name="connsiteX25" fmla="*/ 408602 w 1491612"/>
              <a:gd name="connsiteY25" fmla="*/ 5676393 h 6858000"/>
              <a:gd name="connsiteX26" fmla="*/ 448194 w 1491612"/>
              <a:gd name="connsiteY26" fmla="*/ 5563435 h 6858000"/>
              <a:gd name="connsiteX27" fmla="*/ 495324 w 1491612"/>
              <a:gd name="connsiteY27" fmla="*/ 5437125 h 6858000"/>
              <a:gd name="connsiteX28" fmla="*/ 508892 w 1491612"/>
              <a:gd name="connsiteY28" fmla="*/ 5396260 h 6858000"/>
              <a:gd name="connsiteX29" fmla="*/ 524873 w 1491612"/>
              <a:gd name="connsiteY29" fmla="*/ 5330009 h 6858000"/>
              <a:gd name="connsiteX30" fmla="*/ 558366 w 1491612"/>
              <a:gd name="connsiteY30" fmla="*/ 5273739 h 6858000"/>
              <a:gd name="connsiteX31" fmla="*/ 567965 w 1491612"/>
              <a:gd name="connsiteY31" fmla="*/ 5241779 h 6858000"/>
              <a:gd name="connsiteX32" fmla="*/ 579191 w 1491612"/>
              <a:gd name="connsiteY32" fmla="*/ 5225268 h 6858000"/>
              <a:gd name="connsiteX33" fmla="*/ 580211 w 1491612"/>
              <a:gd name="connsiteY33" fmla="*/ 5217684 h 6858000"/>
              <a:gd name="connsiteX34" fmla="*/ 587552 w 1491612"/>
              <a:gd name="connsiteY34" fmla="*/ 5193377 h 6858000"/>
              <a:gd name="connsiteX35" fmla="*/ 590855 w 1491612"/>
              <a:gd name="connsiteY35" fmla="*/ 5179288 h 6858000"/>
              <a:gd name="connsiteX36" fmla="*/ 591839 w 1491612"/>
              <a:gd name="connsiteY36" fmla="*/ 5173621 h 6858000"/>
              <a:gd name="connsiteX37" fmla="*/ 587473 w 1491612"/>
              <a:gd name="connsiteY37" fmla="*/ 5159961 h 6858000"/>
              <a:gd name="connsiteX38" fmla="*/ 594150 w 1491612"/>
              <a:gd name="connsiteY38" fmla="*/ 5144295 h 6858000"/>
              <a:gd name="connsiteX39" fmla="*/ 591083 w 1491612"/>
              <a:gd name="connsiteY39" fmla="*/ 5125185 h 6858000"/>
              <a:gd name="connsiteX40" fmla="*/ 597913 w 1491612"/>
              <a:gd name="connsiteY40" fmla="*/ 5121884 h 6858000"/>
              <a:gd name="connsiteX41" fmla="*/ 604949 w 1491612"/>
              <a:gd name="connsiteY41" fmla="*/ 5067850 h 6858000"/>
              <a:gd name="connsiteX42" fmla="*/ 607680 w 1491612"/>
              <a:gd name="connsiteY42" fmla="*/ 5060861 h 6858000"/>
              <a:gd name="connsiteX43" fmla="*/ 604384 w 1491612"/>
              <a:gd name="connsiteY43" fmla="*/ 5034192 h 6858000"/>
              <a:gd name="connsiteX44" fmla="*/ 605938 w 1491612"/>
              <a:gd name="connsiteY44" fmla="*/ 4993030 h 6858000"/>
              <a:gd name="connsiteX45" fmla="*/ 612847 w 1491612"/>
              <a:gd name="connsiteY45" fmla="*/ 4946844 h 6858000"/>
              <a:gd name="connsiteX46" fmla="*/ 608703 w 1491612"/>
              <a:gd name="connsiteY46" fmla="*/ 4932692 h 6858000"/>
              <a:gd name="connsiteX47" fmla="*/ 624106 w 1491612"/>
              <a:gd name="connsiteY47" fmla="*/ 4858827 h 6858000"/>
              <a:gd name="connsiteX48" fmla="*/ 630009 w 1491612"/>
              <a:gd name="connsiteY48" fmla="*/ 4821170 h 6858000"/>
              <a:gd name="connsiteX49" fmla="*/ 634742 w 1491612"/>
              <a:gd name="connsiteY49" fmla="*/ 4780965 h 6858000"/>
              <a:gd name="connsiteX50" fmla="*/ 636035 w 1491612"/>
              <a:gd name="connsiteY50" fmla="*/ 4750867 h 6858000"/>
              <a:gd name="connsiteX51" fmla="*/ 633842 w 1491612"/>
              <a:gd name="connsiteY51" fmla="*/ 4690749 h 6858000"/>
              <a:gd name="connsiteX52" fmla="*/ 629322 w 1491612"/>
              <a:gd name="connsiteY52" fmla="*/ 4584173 h 6858000"/>
              <a:gd name="connsiteX53" fmla="*/ 624405 w 1491612"/>
              <a:gd name="connsiteY53" fmla="*/ 4444346 h 6858000"/>
              <a:gd name="connsiteX54" fmla="*/ 620970 w 1491612"/>
              <a:gd name="connsiteY54" fmla="*/ 4375228 h 6858000"/>
              <a:gd name="connsiteX55" fmla="*/ 601623 w 1491612"/>
              <a:gd name="connsiteY55" fmla="*/ 4214165 h 6858000"/>
              <a:gd name="connsiteX56" fmla="*/ 605696 w 1491612"/>
              <a:gd name="connsiteY56" fmla="*/ 4090296 h 6858000"/>
              <a:gd name="connsiteX57" fmla="*/ 590952 w 1491612"/>
              <a:gd name="connsiteY57" fmla="*/ 4033999 h 6858000"/>
              <a:gd name="connsiteX58" fmla="*/ 592101 w 1491612"/>
              <a:gd name="connsiteY58" fmla="*/ 4031933 h 6858000"/>
              <a:gd name="connsiteX59" fmla="*/ 590677 w 1491612"/>
              <a:gd name="connsiteY59" fmla="*/ 4013953 h 6858000"/>
              <a:gd name="connsiteX60" fmla="*/ 576972 w 1491612"/>
              <a:gd name="connsiteY60" fmla="*/ 3974753 h 6858000"/>
              <a:gd name="connsiteX61" fmla="*/ 578570 w 1491612"/>
              <a:gd name="connsiteY61" fmla="*/ 3969950 h 6858000"/>
              <a:gd name="connsiteX62" fmla="*/ 571992 w 1491612"/>
              <a:gd name="connsiteY62" fmla="*/ 3933779 h 6858000"/>
              <a:gd name="connsiteX63" fmla="*/ 573323 w 1491612"/>
              <a:gd name="connsiteY63" fmla="*/ 3933093 h 6858000"/>
              <a:gd name="connsiteX64" fmla="*/ 577677 w 1491612"/>
              <a:gd name="connsiteY64" fmla="*/ 3922082 h 6858000"/>
              <a:gd name="connsiteX65" fmla="*/ 582755 w 1491612"/>
              <a:gd name="connsiteY65" fmla="*/ 3901461 h 6858000"/>
              <a:gd name="connsiteX66" fmla="*/ 605349 w 1491612"/>
              <a:gd name="connsiteY66" fmla="*/ 3813873 h 6858000"/>
              <a:gd name="connsiteX67" fmla="*/ 604774 w 1491612"/>
              <a:gd name="connsiteY67" fmla="*/ 3806161 h 6858000"/>
              <a:gd name="connsiteX68" fmla="*/ 605081 w 1491612"/>
              <a:gd name="connsiteY68" fmla="*/ 3805957 h 6858000"/>
              <a:gd name="connsiteX69" fmla="*/ 605108 w 1491612"/>
              <a:gd name="connsiteY69" fmla="*/ 3797724 h 6858000"/>
              <a:gd name="connsiteX70" fmla="*/ 603723 w 1491612"/>
              <a:gd name="connsiteY70" fmla="*/ 3792098 h 6858000"/>
              <a:gd name="connsiteX71" fmla="*/ 602607 w 1491612"/>
              <a:gd name="connsiteY71" fmla="*/ 3777135 h 6858000"/>
              <a:gd name="connsiteX72" fmla="*/ 604340 w 1491612"/>
              <a:gd name="connsiteY72" fmla="*/ 3771656 h 6858000"/>
              <a:gd name="connsiteX73" fmla="*/ 608083 w 1491612"/>
              <a:gd name="connsiteY73" fmla="*/ 3769007 h 6858000"/>
              <a:gd name="connsiteX74" fmla="*/ 607549 w 1491612"/>
              <a:gd name="connsiteY74" fmla="*/ 3767709 h 6858000"/>
              <a:gd name="connsiteX75" fmla="*/ 616245 w 1491612"/>
              <a:gd name="connsiteY75" fmla="*/ 3738082 h 6858000"/>
              <a:gd name="connsiteX76" fmla="*/ 623591 w 1491612"/>
              <a:gd name="connsiteY76" fmla="*/ 3673397 h 6858000"/>
              <a:gd name="connsiteX77" fmla="*/ 622887 w 1491612"/>
              <a:gd name="connsiteY77" fmla="*/ 3637109 h 6858000"/>
              <a:gd name="connsiteX78" fmla="*/ 626330 w 1491612"/>
              <a:gd name="connsiteY78" fmla="*/ 3536883 h 6858000"/>
              <a:gd name="connsiteX79" fmla="*/ 633868 w 1491612"/>
              <a:gd name="connsiteY79" fmla="*/ 3435652 h 6858000"/>
              <a:gd name="connsiteX80" fmla="*/ 635539 w 1491612"/>
              <a:gd name="connsiteY80" fmla="*/ 3307769 h 6858000"/>
              <a:gd name="connsiteX81" fmla="*/ 653102 w 1491612"/>
              <a:gd name="connsiteY81" fmla="*/ 3250522 h 6858000"/>
              <a:gd name="connsiteX82" fmla="*/ 653527 w 1491612"/>
              <a:gd name="connsiteY82" fmla="*/ 3229163 h 6858000"/>
              <a:gd name="connsiteX83" fmla="*/ 655350 w 1491612"/>
              <a:gd name="connsiteY83" fmla="*/ 3217217 h 6858000"/>
              <a:gd name="connsiteX84" fmla="*/ 642185 w 1491612"/>
              <a:gd name="connsiteY84" fmla="*/ 3183755 h 6858000"/>
              <a:gd name="connsiteX85" fmla="*/ 642686 w 1491612"/>
              <a:gd name="connsiteY85" fmla="*/ 3178642 h 6858000"/>
              <a:gd name="connsiteX86" fmla="*/ 630286 w 1491612"/>
              <a:gd name="connsiteY86" fmla="*/ 3158586 h 6858000"/>
              <a:gd name="connsiteX87" fmla="*/ 615471 w 1491612"/>
              <a:gd name="connsiteY87" fmla="*/ 3129034 h 6858000"/>
              <a:gd name="connsiteX88" fmla="*/ 616136 w 1491612"/>
              <a:gd name="connsiteY88" fmla="*/ 3126682 h 6858000"/>
              <a:gd name="connsiteX89" fmla="*/ 607004 w 1491612"/>
              <a:gd name="connsiteY89" fmla="*/ 3114519 h 6858000"/>
              <a:gd name="connsiteX90" fmla="*/ 593613 w 1491612"/>
              <a:gd name="connsiteY90" fmla="*/ 3106272 h 6858000"/>
              <a:gd name="connsiteX91" fmla="*/ 566343 w 1491612"/>
              <a:gd name="connsiteY91" fmla="*/ 2958185 h 6858000"/>
              <a:gd name="connsiteX92" fmla="*/ 508957 w 1491612"/>
              <a:gd name="connsiteY92" fmla="*/ 2762989 h 6858000"/>
              <a:gd name="connsiteX93" fmla="*/ 457875 w 1491612"/>
              <a:gd name="connsiteY93" fmla="*/ 2554718 h 6858000"/>
              <a:gd name="connsiteX94" fmla="*/ 437969 w 1491612"/>
              <a:gd name="connsiteY94" fmla="*/ 2485734 h 6858000"/>
              <a:gd name="connsiteX95" fmla="*/ 428692 w 1491612"/>
              <a:gd name="connsiteY95" fmla="*/ 2447068 h 6858000"/>
              <a:gd name="connsiteX96" fmla="*/ 415653 w 1491612"/>
              <a:gd name="connsiteY96" fmla="*/ 2425819 h 6858000"/>
              <a:gd name="connsiteX97" fmla="*/ 421652 w 1491612"/>
              <a:gd name="connsiteY97" fmla="*/ 2402874 h 6858000"/>
              <a:gd name="connsiteX98" fmla="*/ 424264 w 1491612"/>
              <a:gd name="connsiteY98" fmla="*/ 2381443 h 6858000"/>
              <a:gd name="connsiteX99" fmla="*/ 400593 w 1491612"/>
              <a:gd name="connsiteY99" fmla="*/ 2261920 h 6858000"/>
              <a:gd name="connsiteX100" fmla="*/ 390480 w 1491612"/>
              <a:gd name="connsiteY100" fmla="*/ 2195378 h 6858000"/>
              <a:gd name="connsiteX101" fmla="*/ 374697 w 1491612"/>
              <a:gd name="connsiteY101" fmla="*/ 2155135 h 6858000"/>
              <a:gd name="connsiteX102" fmla="*/ 372155 w 1491612"/>
              <a:gd name="connsiteY102" fmla="*/ 2118008 h 6858000"/>
              <a:gd name="connsiteX103" fmla="*/ 373148 w 1491612"/>
              <a:gd name="connsiteY103" fmla="*/ 2050531 h 6858000"/>
              <a:gd name="connsiteX104" fmla="*/ 364954 w 1491612"/>
              <a:gd name="connsiteY104" fmla="*/ 1963269 h 6858000"/>
              <a:gd name="connsiteX105" fmla="*/ 346132 w 1491612"/>
              <a:gd name="connsiteY105" fmla="*/ 1906352 h 6858000"/>
              <a:gd name="connsiteX106" fmla="*/ 322689 w 1491612"/>
              <a:gd name="connsiteY106" fmla="*/ 1861531 h 6858000"/>
              <a:gd name="connsiteX107" fmla="*/ 276488 w 1491612"/>
              <a:gd name="connsiteY107" fmla="*/ 1732919 h 6858000"/>
              <a:gd name="connsiteX108" fmla="*/ 248799 w 1491612"/>
              <a:gd name="connsiteY108" fmla="*/ 1663540 h 6858000"/>
              <a:gd name="connsiteX109" fmla="*/ 247925 w 1491612"/>
              <a:gd name="connsiteY109" fmla="*/ 1615777 h 6858000"/>
              <a:gd name="connsiteX110" fmla="*/ 228720 w 1491612"/>
              <a:gd name="connsiteY110" fmla="*/ 1563678 h 6858000"/>
              <a:gd name="connsiteX111" fmla="*/ 241800 w 1491612"/>
              <a:gd name="connsiteY111" fmla="*/ 1519474 h 6858000"/>
              <a:gd name="connsiteX112" fmla="*/ 234542 w 1491612"/>
              <a:gd name="connsiteY112" fmla="*/ 1477995 h 6858000"/>
              <a:gd name="connsiteX113" fmla="*/ 220627 w 1491612"/>
              <a:gd name="connsiteY113" fmla="*/ 1373769 h 6858000"/>
              <a:gd name="connsiteX114" fmla="*/ 228934 w 1491612"/>
              <a:gd name="connsiteY114" fmla="*/ 1307086 h 6858000"/>
              <a:gd name="connsiteX115" fmla="*/ 230122 w 1491612"/>
              <a:gd name="connsiteY115" fmla="*/ 1189033 h 6858000"/>
              <a:gd name="connsiteX116" fmla="*/ 234807 w 1491612"/>
              <a:gd name="connsiteY116" fmla="*/ 1168288 h 6858000"/>
              <a:gd name="connsiteX117" fmla="*/ 227089 w 1491612"/>
              <a:gd name="connsiteY117" fmla="*/ 1142577 h 6858000"/>
              <a:gd name="connsiteX118" fmla="*/ 216395 w 1491612"/>
              <a:gd name="connsiteY118" fmla="*/ 1088484 h 6858000"/>
              <a:gd name="connsiteX119" fmla="*/ 205131 w 1491612"/>
              <a:gd name="connsiteY119" fmla="*/ 1016103 h 6858000"/>
              <a:gd name="connsiteX120" fmla="*/ 206587 w 1491612"/>
              <a:gd name="connsiteY120" fmla="*/ 932283 h 6858000"/>
              <a:gd name="connsiteX121" fmla="*/ 208823 w 1491612"/>
              <a:gd name="connsiteY121" fmla="*/ 915925 h 6858000"/>
              <a:gd name="connsiteX122" fmla="*/ 201452 w 1491612"/>
              <a:gd name="connsiteY122" fmla="*/ 896999 h 6858000"/>
              <a:gd name="connsiteX123" fmla="*/ 170860 w 1491612"/>
              <a:gd name="connsiteY123" fmla="*/ 821517 h 6858000"/>
              <a:gd name="connsiteX124" fmla="*/ 149810 w 1491612"/>
              <a:gd name="connsiteY124" fmla="*/ 751353 h 6858000"/>
              <a:gd name="connsiteX125" fmla="*/ 149368 w 1491612"/>
              <a:gd name="connsiteY125" fmla="*/ 721230 h 6858000"/>
              <a:gd name="connsiteX126" fmla="*/ 135039 w 1491612"/>
              <a:gd name="connsiteY126" fmla="*/ 681659 h 6858000"/>
              <a:gd name="connsiteX127" fmla="*/ 120458 w 1491612"/>
              <a:gd name="connsiteY127" fmla="*/ 635218 h 6858000"/>
              <a:gd name="connsiteX128" fmla="*/ 125469 w 1491612"/>
              <a:gd name="connsiteY128" fmla="*/ 613763 h 6858000"/>
              <a:gd name="connsiteX129" fmla="*/ 111411 w 1491612"/>
              <a:gd name="connsiteY129" fmla="*/ 598582 h 6858000"/>
              <a:gd name="connsiteX130" fmla="*/ 111092 w 1491612"/>
              <a:gd name="connsiteY130" fmla="*/ 576846 h 6858000"/>
              <a:gd name="connsiteX131" fmla="*/ 90718 w 1491612"/>
              <a:gd name="connsiteY131" fmla="*/ 530055 h 6858000"/>
              <a:gd name="connsiteX132" fmla="*/ 89966 w 1491612"/>
              <a:gd name="connsiteY132" fmla="*/ 465389 h 6858000"/>
              <a:gd name="connsiteX133" fmla="*/ 72889 w 1491612"/>
              <a:gd name="connsiteY133" fmla="*/ 424699 h 6858000"/>
              <a:gd name="connsiteX134" fmla="*/ 73264 w 1491612"/>
              <a:gd name="connsiteY134" fmla="*/ 404917 h 6858000"/>
              <a:gd name="connsiteX135" fmla="*/ 53221 w 1491612"/>
              <a:gd name="connsiteY135" fmla="*/ 367211 h 6858000"/>
              <a:gd name="connsiteX136" fmla="*/ 19525 w 1491612"/>
              <a:gd name="connsiteY136" fmla="*/ 268519 h 6858000"/>
              <a:gd name="connsiteX137" fmla="*/ 7008 w 1491612"/>
              <a:gd name="connsiteY137" fmla="*/ 160886 h 6858000"/>
              <a:gd name="connsiteX138" fmla="*/ 2385 w 1491612"/>
              <a:gd name="connsiteY138" fmla="*/ 47336 h 6858000"/>
              <a:gd name="connsiteX139" fmla="*/ 164830 w 1491612"/>
              <a:gd name="connsiteY139" fmla="*/ 0 h 6858000"/>
              <a:gd name="connsiteX0" fmla="*/ 158408 w 1485190"/>
              <a:gd name="connsiteY0" fmla="*/ 0 h 6858000"/>
              <a:gd name="connsiteX1" fmla="*/ 1485190 w 1485190"/>
              <a:gd name="connsiteY1" fmla="*/ 0 h 6858000"/>
              <a:gd name="connsiteX2" fmla="*/ 1485190 w 1485190"/>
              <a:gd name="connsiteY2" fmla="*/ 6858000 h 6858000"/>
              <a:gd name="connsiteX3" fmla="*/ 221884 w 1485190"/>
              <a:gd name="connsiteY3" fmla="*/ 6857735 h 6858000"/>
              <a:gd name="connsiteX4" fmla="*/ 258477 w 1485190"/>
              <a:gd name="connsiteY4" fmla="*/ 6776847 h 6858000"/>
              <a:gd name="connsiteX5" fmla="*/ 269977 w 1485190"/>
              <a:gd name="connsiteY5" fmla="*/ 6737706 h 6858000"/>
              <a:gd name="connsiteX6" fmla="*/ 294716 w 1485190"/>
              <a:gd name="connsiteY6" fmla="*/ 6691589 h 6858000"/>
              <a:gd name="connsiteX7" fmla="*/ 272273 w 1485190"/>
              <a:gd name="connsiteY7" fmla="*/ 6659970 h 6858000"/>
              <a:gd name="connsiteX8" fmla="*/ 287364 w 1485190"/>
              <a:gd name="connsiteY8" fmla="*/ 6636211 h 6858000"/>
              <a:gd name="connsiteX9" fmla="*/ 304808 w 1485190"/>
              <a:gd name="connsiteY9" fmla="*/ 6594177 h 6858000"/>
              <a:gd name="connsiteX10" fmla="*/ 318848 w 1485190"/>
              <a:gd name="connsiteY10" fmla="*/ 6557575 h 6858000"/>
              <a:gd name="connsiteX11" fmla="*/ 371805 w 1485190"/>
              <a:gd name="connsiteY11" fmla="*/ 6492130 h 6858000"/>
              <a:gd name="connsiteX12" fmla="*/ 387492 w 1485190"/>
              <a:gd name="connsiteY12" fmla="*/ 6431610 h 6858000"/>
              <a:gd name="connsiteX13" fmla="*/ 431197 w 1485190"/>
              <a:gd name="connsiteY13" fmla="*/ 6379786 h 6858000"/>
              <a:gd name="connsiteX14" fmla="*/ 414420 w 1485190"/>
              <a:gd name="connsiteY14" fmla="*/ 6334727 h 6858000"/>
              <a:gd name="connsiteX15" fmla="*/ 391835 w 1485190"/>
              <a:gd name="connsiteY15" fmla="*/ 6313295 h 6858000"/>
              <a:gd name="connsiteX16" fmla="*/ 398999 w 1485190"/>
              <a:gd name="connsiteY16" fmla="*/ 6280046 h 6858000"/>
              <a:gd name="connsiteX17" fmla="*/ 381744 w 1485190"/>
              <a:gd name="connsiteY17" fmla="*/ 6270265 h 6858000"/>
              <a:gd name="connsiteX18" fmla="*/ 408772 w 1485190"/>
              <a:gd name="connsiteY18" fmla="*/ 6252834 h 6858000"/>
              <a:gd name="connsiteX19" fmla="*/ 386764 w 1485190"/>
              <a:gd name="connsiteY19" fmla="*/ 6202459 h 6858000"/>
              <a:gd name="connsiteX20" fmla="*/ 385562 w 1485190"/>
              <a:gd name="connsiteY20" fmla="*/ 6153037 h 6858000"/>
              <a:gd name="connsiteX21" fmla="*/ 400977 w 1485190"/>
              <a:gd name="connsiteY21" fmla="*/ 6078132 h 6858000"/>
              <a:gd name="connsiteX22" fmla="*/ 388364 w 1485190"/>
              <a:gd name="connsiteY22" fmla="*/ 6028119 h 6858000"/>
              <a:gd name="connsiteX23" fmla="*/ 373593 w 1485190"/>
              <a:gd name="connsiteY23" fmla="*/ 5926735 h 6858000"/>
              <a:gd name="connsiteX24" fmla="*/ 423105 w 1485190"/>
              <a:gd name="connsiteY24" fmla="*/ 5712857 h 6858000"/>
              <a:gd name="connsiteX25" fmla="*/ 402180 w 1485190"/>
              <a:gd name="connsiteY25" fmla="*/ 5676393 h 6858000"/>
              <a:gd name="connsiteX26" fmla="*/ 441772 w 1485190"/>
              <a:gd name="connsiteY26" fmla="*/ 5563435 h 6858000"/>
              <a:gd name="connsiteX27" fmla="*/ 488902 w 1485190"/>
              <a:gd name="connsiteY27" fmla="*/ 5437125 h 6858000"/>
              <a:gd name="connsiteX28" fmla="*/ 502470 w 1485190"/>
              <a:gd name="connsiteY28" fmla="*/ 5396260 h 6858000"/>
              <a:gd name="connsiteX29" fmla="*/ 518451 w 1485190"/>
              <a:gd name="connsiteY29" fmla="*/ 5330009 h 6858000"/>
              <a:gd name="connsiteX30" fmla="*/ 551944 w 1485190"/>
              <a:gd name="connsiteY30" fmla="*/ 5273739 h 6858000"/>
              <a:gd name="connsiteX31" fmla="*/ 561543 w 1485190"/>
              <a:gd name="connsiteY31" fmla="*/ 5241779 h 6858000"/>
              <a:gd name="connsiteX32" fmla="*/ 572769 w 1485190"/>
              <a:gd name="connsiteY32" fmla="*/ 5225268 h 6858000"/>
              <a:gd name="connsiteX33" fmla="*/ 573789 w 1485190"/>
              <a:gd name="connsiteY33" fmla="*/ 5217684 h 6858000"/>
              <a:gd name="connsiteX34" fmla="*/ 581130 w 1485190"/>
              <a:gd name="connsiteY34" fmla="*/ 5193377 h 6858000"/>
              <a:gd name="connsiteX35" fmla="*/ 584433 w 1485190"/>
              <a:gd name="connsiteY35" fmla="*/ 5179288 h 6858000"/>
              <a:gd name="connsiteX36" fmla="*/ 585417 w 1485190"/>
              <a:gd name="connsiteY36" fmla="*/ 5173621 h 6858000"/>
              <a:gd name="connsiteX37" fmla="*/ 581051 w 1485190"/>
              <a:gd name="connsiteY37" fmla="*/ 5159961 h 6858000"/>
              <a:gd name="connsiteX38" fmla="*/ 587728 w 1485190"/>
              <a:gd name="connsiteY38" fmla="*/ 5144295 h 6858000"/>
              <a:gd name="connsiteX39" fmla="*/ 584661 w 1485190"/>
              <a:gd name="connsiteY39" fmla="*/ 5125185 h 6858000"/>
              <a:gd name="connsiteX40" fmla="*/ 591491 w 1485190"/>
              <a:gd name="connsiteY40" fmla="*/ 5121884 h 6858000"/>
              <a:gd name="connsiteX41" fmla="*/ 598527 w 1485190"/>
              <a:gd name="connsiteY41" fmla="*/ 5067850 h 6858000"/>
              <a:gd name="connsiteX42" fmla="*/ 601258 w 1485190"/>
              <a:gd name="connsiteY42" fmla="*/ 5060861 h 6858000"/>
              <a:gd name="connsiteX43" fmla="*/ 597962 w 1485190"/>
              <a:gd name="connsiteY43" fmla="*/ 5034192 h 6858000"/>
              <a:gd name="connsiteX44" fmla="*/ 599516 w 1485190"/>
              <a:gd name="connsiteY44" fmla="*/ 4993030 h 6858000"/>
              <a:gd name="connsiteX45" fmla="*/ 606425 w 1485190"/>
              <a:gd name="connsiteY45" fmla="*/ 4946844 h 6858000"/>
              <a:gd name="connsiteX46" fmla="*/ 602281 w 1485190"/>
              <a:gd name="connsiteY46" fmla="*/ 4932692 h 6858000"/>
              <a:gd name="connsiteX47" fmla="*/ 617684 w 1485190"/>
              <a:gd name="connsiteY47" fmla="*/ 4858827 h 6858000"/>
              <a:gd name="connsiteX48" fmla="*/ 623587 w 1485190"/>
              <a:gd name="connsiteY48" fmla="*/ 4821170 h 6858000"/>
              <a:gd name="connsiteX49" fmla="*/ 628320 w 1485190"/>
              <a:gd name="connsiteY49" fmla="*/ 4780965 h 6858000"/>
              <a:gd name="connsiteX50" fmla="*/ 629613 w 1485190"/>
              <a:gd name="connsiteY50" fmla="*/ 4750867 h 6858000"/>
              <a:gd name="connsiteX51" fmla="*/ 627420 w 1485190"/>
              <a:gd name="connsiteY51" fmla="*/ 4690749 h 6858000"/>
              <a:gd name="connsiteX52" fmla="*/ 622900 w 1485190"/>
              <a:gd name="connsiteY52" fmla="*/ 4584173 h 6858000"/>
              <a:gd name="connsiteX53" fmla="*/ 617983 w 1485190"/>
              <a:gd name="connsiteY53" fmla="*/ 4444346 h 6858000"/>
              <a:gd name="connsiteX54" fmla="*/ 614548 w 1485190"/>
              <a:gd name="connsiteY54" fmla="*/ 4375228 h 6858000"/>
              <a:gd name="connsiteX55" fmla="*/ 595201 w 1485190"/>
              <a:gd name="connsiteY55" fmla="*/ 4214165 h 6858000"/>
              <a:gd name="connsiteX56" fmla="*/ 599274 w 1485190"/>
              <a:gd name="connsiteY56" fmla="*/ 4090296 h 6858000"/>
              <a:gd name="connsiteX57" fmla="*/ 584530 w 1485190"/>
              <a:gd name="connsiteY57" fmla="*/ 4033999 h 6858000"/>
              <a:gd name="connsiteX58" fmla="*/ 585679 w 1485190"/>
              <a:gd name="connsiteY58" fmla="*/ 4031933 h 6858000"/>
              <a:gd name="connsiteX59" fmla="*/ 584255 w 1485190"/>
              <a:gd name="connsiteY59" fmla="*/ 4013953 h 6858000"/>
              <a:gd name="connsiteX60" fmla="*/ 570550 w 1485190"/>
              <a:gd name="connsiteY60" fmla="*/ 3974753 h 6858000"/>
              <a:gd name="connsiteX61" fmla="*/ 572148 w 1485190"/>
              <a:gd name="connsiteY61" fmla="*/ 3969950 h 6858000"/>
              <a:gd name="connsiteX62" fmla="*/ 565570 w 1485190"/>
              <a:gd name="connsiteY62" fmla="*/ 3933779 h 6858000"/>
              <a:gd name="connsiteX63" fmla="*/ 566901 w 1485190"/>
              <a:gd name="connsiteY63" fmla="*/ 3933093 h 6858000"/>
              <a:gd name="connsiteX64" fmla="*/ 571255 w 1485190"/>
              <a:gd name="connsiteY64" fmla="*/ 3922082 h 6858000"/>
              <a:gd name="connsiteX65" fmla="*/ 576333 w 1485190"/>
              <a:gd name="connsiteY65" fmla="*/ 3901461 h 6858000"/>
              <a:gd name="connsiteX66" fmla="*/ 598927 w 1485190"/>
              <a:gd name="connsiteY66" fmla="*/ 3813873 h 6858000"/>
              <a:gd name="connsiteX67" fmla="*/ 598352 w 1485190"/>
              <a:gd name="connsiteY67" fmla="*/ 3806161 h 6858000"/>
              <a:gd name="connsiteX68" fmla="*/ 598659 w 1485190"/>
              <a:gd name="connsiteY68" fmla="*/ 3805957 h 6858000"/>
              <a:gd name="connsiteX69" fmla="*/ 598686 w 1485190"/>
              <a:gd name="connsiteY69" fmla="*/ 3797724 h 6858000"/>
              <a:gd name="connsiteX70" fmla="*/ 597301 w 1485190"/>
              <a:gd name="connsiteY70" fmla="*/ 3792098 h 6858000"/>
              <a:gd name="connsiteX71" fmla="*/ 596185 w 1485190"/>
              <a:gd name="connsiteY71" fmla="*/ 3777135 h 6858000"/>
              <a:gd name="connsiteX72" fmla="*/ 597918 w 1485190"/>
              <a:gd name="connsiteY72" fmla="*/ 3771656 h 6858000"/>
              <a:gd name="connsiteX73" fmla="*/ 601661 w 1485190"/>
              <a:gd name="connsiteY73" fmla="*/ 3769007 h 6858000"/>
              <a:gd name="connsiteX74" fmla="*/ 601127 w 1485190"/>
              <a:gd name="connsiteY74" fmla="*/ 3767709 h 6858000"/>
              <a:gd name="connsiteX75" fmla="*/ 609823 w 1485190"/>
              <a:gd name="connsiteY75" fmla="*/ 3738082 h 6858000"/>
              <a:gd name="connsiteX76" fmla="*/ 617169 w 1485190"/>
              <a:gd name="connsiteY76" fmla="*/ 3673397 h 6858000"/>
              <a:gd name="connsiteX77" fmla="*/ 616465 w 1485190"/>
              <a:gd name="connsiteY77" fmla="*/ 3637109 h 6858000"/>
              <a:gd name="connsiteX78" fmla="*/ 619908 w 1485190"/>
              <a:gd name="connsiteY78" fmla="*/ 3536883 h 6858000"/>
              <a:gd name="connsiteX79" fmla="*/ 627446 w 1485190"/>
              <a:gd name="connsiteY79" fmla="*/ 3435652 h 6858000"/>
              <a:gd name="connsiteX80" fmla="*/ 629117 w 1485190"/>
              <a:gd name="connsiteY80" fmla="*/ 3307769 h 6858000"/>
              <a:gd name="connsiteX81" fmla="*/ 646680 w 1485190"/>
              <a:gd name="connsiteY81" fmla="*/ 3250522 h 6858000"/>
              <a:gd name="connsiteX82" fmla="*/ 647105 w 1485190"/>
              <a:gd name="connsiteY82" fmla="*/ 3229163 h 6858000"/>
              <a:gd name="connsiteX83" fmla="*/ 648928 w 1485190"/>
              <a:gd name="connsiteY83" fmla="*/ 3217217 h 6858000"/>
              <a:gd name="connsiteX84" fmla="*/ 635763 w 1485190"/>
              <a:gd name="connsiteY84" fmla="*/ 3183755 h 6858000"/>
              <a:gd name="connsiteX85" fmla="*/ 636264 w 1485190"/>
              <a:gd name="connsiteY85" fmla="*/ 3178642 h 6858000"/>
              <a:gd name="connsiteX86" fmla="*/ 623864 w 1485190"/>
              <a:gd name="connsiteY86" fmla="*/ 3158586 h 6858000"/>
              <a:gd name="connsiteX87" fmla="*/ 609049 w 1485190"/>
              <a:gd name="connsiteY87" fmla="*/ 3129034 h 6858000"/>
              <a:gd name="connsiteX88" fmla="*/ 609714 w 1485190"/>
              <a:gd name="connsiteY88" fmla="*/ 3126682 h 6858000"/>
              <a:gd name="connsiteX89" fmla="*/ 600582 w 1485190"/>
              <a:gd name="connsiteY89" fmla="*/ 3114519 h 6858000"/>
              <a:gd name="connsiteX90" fmla="*/ 587191 w 1485190"/>
              <a:gd name="connsiteY90" fmla="*/ 3106272 h 6858000"/>
              <a:gd name="connsiteX91" fmla="*/ 559921 w 1485190"/>
              <a:gd name="connsiteY91" fmla="*/ 2958185 h 6858000"/>
              <a:gd name="connsiteX92" fmla="*/ 502535 w 1485190"/>
              <a:gd name="connsiteY92" fmla="*/ 2762989 h 6858000"/>
              <a:gd name="connsiteX93" fmla="*/ 451453 w 1485190"/>
              <a:gd name="connsiteY93" fmla="*/ 2554718 h 6858000"/>
              <a:gd name="connsiteX94" fmla="*/ 431547 w 1485190"/>
              <a:gd name="connsiteY94" fmla="*/ 2485734 h 6858000"/>
              <a:gd name="connsiteX95" fmla="*/ 422270 w 1485190"/>
              <a:gd name="connsiteY95" fmla="*/ 2447068 h 6858000"/>
              <a:gd name="connsiteX96" fmla="*/ 409231 w 1485190"/>
              <a:gd name="connsiteY96" fmla="*/ 2425819 h 6858000"/>
              <a:gd name="connsiteX97" fmla="*/ 415230 w 1485190"/>
              <a:gd name="connsiteY97" fmla="*/ 2402874 h 6858000"/>
              <a:gd name="connsiteX98" fmla="*/ 417842 w 1485190"/>
              <a:gd name="connsiteY98" fmla="*/ 2381443 h 6858000"/>
              <a:gd name="connsiteX99" fmla="*/ 394171 w 1485190"/>
              <a:gd name="connsiteY99" fmla="*/ 2261920 h 6858000"/>
              <a:gd name="connsiteX100" fmla="*/ 384058 w 1485190"/>
              <a:gd name="connsiteY100" fmla="*/ 2195378 h 6858000"/>
              <a:gd name="connsiteX101" fmla="*/ 368275 w 1485190"/>
              <a:gd name="connsiteY101" fmla="*/ 2155135 h 6858000"/>
              <a:gd name="connsiteX102" fmla="*/ 365733 w 1485190"/>
              <a:gd name="connsiteY102" fmla="*/ 2118008 h 6858000"/>
              <a:gd name="connsiteX103" fmla="*/ 366726 w 1485190"/>
              <a:gd name="connsiteY103" fmla="*/ 2050531 h 6858000"/>
              <a:gd name="connsiteX104" fmla="*/ 358532 w 1485190"/>
              <a:gd name="connsiteY104" fmla="*/ 1963269 h 6858000"/>
              <a:gd name="connsiteX105" fmla="*/ 339710 w 1485190"/>
              <a:gd name="connsiteY105" fmla="*/ 1906352 h 6858000"/>
              <a:gd name="connsiteX106" fmla="*/ 316267 w 1485190"/>
              <a:gd name="connsiteY106" fmla="*/ 1861531 h 6858000"/>
              <a:gd name="connsiteX107" fmla="*/ 270066 w 1485190"/>
              <a:gd name="connsiteY107" fmla="*/ 1732919 h 6858000"/>
              <a:gd name="connsiteX108" fmla="*/ 242377 w 1485190"/>
              <a:gd name="connsiteY108" fmla="*/ 1663540 h 6858000"/>
              <a:gd name="connsiteX109" fmla="*/ 241503 w 1485190"/>
              <a:gd name="connsiteY109" fmla="*/ 1615777 h 6858000"/>
              <a:gd name="connsiteX110" fmla="*/ 222298 w 1485190"/>
              <a:gd name="connsiteY110" fmla="*/ 1563678 h 6858000"/>
              <a:gd name="connsiteX111" fmla="*/ 235378 w 1485190"/>
              <a:gd name="connsiteY111" fmla="*/ 1519474 h 6858000"/>
              <a:gd name="connsiteX112" fmla="*/ 228120 w 1485190"/>
              <a:gd name="connsiteY112" fmla="*/ 1477995 h 6858000"/>
              <a:gd name="connsiteX113" fmla="*/ 214205 w 1485190"/>
              <a:gd name="connsiteY113" fmla="*/ 1373769 h 6858000"/>
              <a:gd name="connsiteX114" fmla="*/ 222512 w 1485190"/>
              <a:gd name="connsiteY114" fmla="*/ 1307086 h 6858000"/>
              <a:gd name="connsiteX115" fmla="*/ 223700 w 1485190"/>
              <a:gd name="connsiteY115" fmla="*/ 1189033 h 6858000"/>
              <a:gd name="connsiteX116" fmla="*/ 228385 w 1485190"/>
              <a:gd name="connsiteY116" fmla="*/ 1168288 h 6858000"/>
              <a:gd name="connsiteX117" fmla="*/ 220667 w 1485190"/>
              <a:gd name="connsiteY117" fmla="*/ 1142577 h 6858000"/>
              <a:gd name="connsiteX118" fmla="*/ 209973 w 1485190"/>
              <a:gd name="connsiteY118" fmla="*/ 1088484 h 6858000"/>
              <a:gd name="connsiteX119" fmla="*/ 198709 w 1485190"/>
              <a:gd name="connsiteY119" fmla="*/ 1016103 h 6858000"/>
              <a:gd name="connsiteX120" fmla="*/ 200165 w 1485190"/>
              <a:gd name="connsiteY120" fmla="*/ 932283 h 6858000"/>
              <a:gd name="connsiteX121" fmla="*/ 202401 w 1485190"/>
              <a:gd name="connsiteY121" fmla="*/ 915925 h 6858000"/>
              <a:gd name="connsiteX122" fmla="*/ 195030 w 1485190"/>
              <a:gd name="connsiteY122" fmla="*/ 896999 h 6858000"/>
              <a:gd name="connsiteX123" fmla="*/ 164438 w 1485190"/>
              <a:gd name="connsiteY123" fmla="*/ 821517 h 6858000"/>
              <a:gd name="connsiteX124" fmla="*/ 143388 w 1485190"/>
              <a:gd name="connsiteY124" fmla="*/ 751353 h 6858000"/>
              <a:gd name="connsiteX125" fmla="*/ 142946 w 1485190"/>
              <a:gd name="connsiteY125" fmla="*/ 721230 h 6858000"/>
              <a:gd name="connsiteX126" fmla="*/ 128617 w 1485190"/>
              <a:gd name="connsiteY126" fmla="*/ 681659 h 6858000"/>
              <a:gd name="connsiteX127" fmla="*/ 114036 w 1485190"/>
              <a:gd name="connsiteY127" fmla="*/ 635218 h 6858000"/>
              <a:gd name="connsiteX128" fmla="*/ 119047 w 1485190"/>
              <a:gd name="connsiteY128" fmla="*/ 613763 h 6858000"/>
              <a:gd name="connsiteX129" fmla="*/ 104989 w 1485190"/>
              <a:gd name="connsiteY129" fmla="*/ 598582 h 6858000"/>
              <a:gd name="connsiteX130" fmla="*/ 104670 w 1485190"/>
              <a:gd name="connsiteY130" fmla="*/ 576846 h 6858000"/>
              <a:gd name="connsiteX131" fmla="*/ 84296 w 1485190"/>
              <a:gd name="connsiteY131" fmla="*/ 530055 h 6858000"/>
              <a:gd name="connsiteX132" fmla="*/ 83544 w 1485190"/>
              <a:gd name="connsiteY132" fmla="*/ 465389 h 6858000"/>
              <a:gd name="connsiteX133" fmla="*/ 66467 w 1485190"/>
              <a:gd name="connsiteY133" fmla="*/ 424699 h 6858000"/>
              <a:gd name="connsiteX134" fmla="*/ 66842 w 1485190"/>
              <a:gd name="connsiteY134" fmla="*/ 404917 h 6858000"/>
              <a:gd name="connsiteX135" fmla="*/ 46799 w 1485190"/>
              <a:gd name="connsiteY135" fmla="*/ 367211 h 6858000"/>
              <a:gd name="connsiteX136" fmla="*/ 13103 w 1485190"/>
              <a:gd name="connsiteY136" fmla="*/ 268519 h 6858000"/>
              <a:gd name="connsiteX137" fmla="*/ 586 w 1485190"/>
              <a:gd name="connsiteY137" fmla="*/ 160886 h 6858000"/>
              <a:gd name="connsiteX138" fmla="*/ 198854 w 1485190"/>
              <a:gd name="connsiteY138" fmla="*/ 55288 h 6858000"/>
              <a:gd name="connsiteX139" fmla="*/ 158408 w 1485190"/>
              <a:gd name="connsiteY139" fmla="*/ 0 h 6858000"/>
              <a:gd name="connsiteX0" fmla="*/ 145305 w 1472087"/>
              <a:gd name="connsiteY0" fmla="*/ 0 h 6858000"/>
              <a:gd name="connsiteX1" fmla="*/ 1472087 w 1472087"/>
              <a:gd name="connsiteY1" fmla="*/ 0 h 6858000"/>
              <a:gd name="connsiteX2" fmla="*/ 1472087 w 1472087"/>
              <a:gd name="connsiteY2" fmla="*/ 6858000 h 6858000"/>
              <a:gd name="connsiteX3" fmla="*/ 208781 w 1472087"/>
              <a:gd name="connsiteY3" fmla="*/ 6857735 h 6858000"/>
              <a:gd name="connsiteX4" fmla="*/ 245374 w 1472087"/>
              <a:gd name="connsiteY4" fmla="*/ 6776847 h 6858000"/>
              <a:gd name="connsiteX5" fmla="*/ 256874 w 1472087"/>
              <a:gd name="connsiteY5" fmla="*/ 6737706 h 6858000"/>
              <a:gd name="connsiteX6" fmla="*/ 281613 w 1472087"/>
              <a:gd name="connsiteY6" fmla="*/ 6691589 h 6858000"/>
              <a:gd name="connsiteX7" fmla="*/ 259170 w 1472087"/>
              <a:gd name="connsiteY7" fmla="*/ 6659970 h 6858000"/>
              <a:gd name="connsiteX8" fmla="*/ 274261 w 1472087"/>
              <a:gd name="connsiteY8" fmla="*/ 6636211 h 6858000"/>
              <a:gd name="connsiteX9" fmla="*/ 291705 w 1472087"/>
              <a:gd name="connsiteY9" fmla="*/ 6594177 h 6858000"/>
              <a:gd name="connsiteX10" fmla="*/ 305745 w 1472087"/>
              <a:gd name="connsiteY10" fmla="*/ 6557575 h 6858000"/>
              <a:gd name="connsiteX11" fmla="*/ 358702 w 1472087"/>
              <a:gd name="connsiteY11" fmla="*/ 6492130 h 6858000"/>
              <a:gd name="connsiteX12" fmla="*/ 374389 w 1472087"/>
              <a:gd name="connsiteY12" fmla="*/ 6431610 h 6858000"/>
              <a:gd name="connsiteX13" fmla="*/ 418094 w 1472087"/>
              <a:gd name="connsiteY13" fmla="*/ 6379786 h 6858000"/>
              <a:gd name="connsiteX14" fmla="*/ 401317 w 1472087"/>
              <a:gd name="connsiteY14" fmla="*/ 6334727 h 6858000"/>
              <a:gd name="connsiteX15" fmla="*/ 378732 w 1472087"/>
              <a:gd name="connsiteY15" fmla="*/ 6313295 h 6858000"/>
              <a:gd name="connsiteX16" fmla="*/ 385896 w 1472087"/>
              <a:gd name="connsiteY16" fmla="*/ 6280046 h 6858000"/>
              <a:gd name="connsiteX17" fmla="*/ 368641 w 1472087"/>
              <a:gd name="connsiteY17" fmla="*/ 6270265 h 6858000"/>
              <a:gd name="connsiteX18" fmla="*/ 395669 w 1472087"/>
              <a:gd name="connsiteY18" fmla="*/ 6252834 h 6858000"/>
              <a:gd name="connsiteX19" fmla="*/ 373661 w 1472087"/>
              <a:gd name="connsiteY19" fmla="*/ 6202459 h 6858000"/>
              <a:gd name="connsiteX20" fmla="*/ 372459 w 1472087"/>
              <a:gd name="connsiteY20" fmla="*/ 6153037 h 6858000"/>
              <a:gd name="connsiteX21" fmla="*/ 387874 w 1472087"/>
              <a:gd name="connsiteY21" fmla="*/ 6078132 h 6858000"/>
              <a:gd name="connsiteX22" fmla="*/ 375261 w 1472087"/>
              <a:gd name="connsiteY22" fmla="*/ 6028119 h 6858000"/>
              <a:gd name="connsiteX23" fmla="*/ 360490 w 1472087"/>
              <a:gd name="connsiteY23" fmla="*/ 5926735 h 6858000"/>
              <a:gd name="connsiteX24" fmla="*/ 410002 w 1472087"/>
              <a:gd name="connsiteY24" fmla="*/ 5712857 h 6858000"/>
              <a:gd name="connsiteX25" fmla="*/ 389077 w 1472087"/>
              <a:gd name="connsiteY25" fmla="*/ 5676393 h 6858000"/>
              <a:gd name="connsiteX26" fmla="*/ 428669 w 1472087"/>
              <a:gd name="connsiteY26" fmla="*/ 5563435 h 6858000"/>
              <a:gd name="connsiteX27" fmla="*/ 475799 w 1472087"/>
              <a:gd name="connsiteY27" fmla="*/ 5437125 h 6858000"/>
              <a:gd name="connsiteX28" fmla="*/ 489367 w 1472087"/>
              <a:gd name="connsiteY28" fmla="*/ 5396260 h 6858000"/>
              <a:gd name="connsiteX29" fmla="*/ 505348 w 1472087"/>
              <a:gd name="connsiteY29" fmla="*/ 5330009 h 6858000"/>
              <a:gd name="connsiteX30" fmla="*/ 538841 w 1472087"/>
              <a:gd name="connsiteY30" fmla="*/ 5273739 h 6858000"/>
              <a:gd name="connsiteX31" fmla="*/ 548440 w 1472087"/>
              <a:gd name="connsiteY31" fmla="*/ 5241779 h 6858000"/>
              <a:gd name="connsiteX32" fmla="*/ 559666 w 1472087"/>
              <a:gd name="connsiteY32" fmla="*/ 5225268 h 6858000"/>
              <a:gd name="connsiteX33" fmla="*/ 560686 w 1472087"/>
              <a:gd name="connsiteY33" fmla="*/ 5217684 h 6858000"/>
              <a:gd name="connsiteX34" fmla="*/ 568027 w 1472087"/>
              <a:gd name="connsiteY34" fmla="*/ 5193377 h 6858000"/>
              <a:gd name="connsiteX35" fmla="*/ 571330 w 1472087"/>
              <a:gd name="connsiteY35" fmla="*/ 5179288 h 6858000"/>
              <a:gd name="connsiteX36" fmla="*/ 572314 w 1472087"/>
              <a:gd name="connsiteY36" fmla="*/ 5173621 h 6858000"/>
              <a:gd name="connsiteX37" fmla="*/ 567948 w 1472087"/>
              <a:gd name="connsiteY37" fmla="*/ 5159961 h 6858000"/>
              <a:gd name="connsiteX38" fmla="*/ 574625 w 1472087"/>
              <a:gd name="connsiteY38" fmla="*/ 5144295 h 6858000"/>
              <a:gd name="connsiteX39" fmla="*/ 571558 w 1472087"/>
              <a:gd name="connsiteY39" fmla="*/ 5125185 h 6858000"/>
              <a:gd name="connsiteX40" fmla="*/ 578388 w 1472087"/>
              <a:gd name="connsiteY40" fmla="*/ 5121884 h 6858000"/>
              <a:gd name="connsiteX41" fmla="*/ 585424 w 1472087"/>
              <a:gd name="connsiteY41" fmla="*/ 5067850 h 6858000"/>
              <a:gd name="connsiteX42" fmla="*/ 588155 w 1472087"/>
              <a:gd name="connsiteY42" fmla="*/ 5060861 h 6858000"/>
              <a:gd name="connsiteX43" fmla="*/ 584859 w 1472087"/>
              <a:gd name="connsiteY43" fmla="*/ 5034192 h 6858000"/>
              <a:gd name="connsiteX44" fmla="*/ 586413 w 1472087"/>
              <a:gd name="connsiteY44" fmla="*/ 4993030 h 6858000"/>
              <a:gd name="connsiteX45" fmla="*/ 593322 w 1472087"/>
              <a:gd name="connsiteY45" fmla="*/ 4946844 h 6858000"/>
              <a:gd name="connsiteX46" fmla="*/ 589178 w 1472087"/>
              <a:gd name="connsiteY46" fmla="*/ 4932692 h 6858000"/>
              <a:gd name="connsiteX47" fmla="*/ 604581 w 1472087"/>
              <a:gd name="connsiteY47" fmla="*/ 4858827 h 6858000"/>
              <a:gd name="connsiteX48" fmla="*/ 610484 w 1472087"/>
              <a:gd name="connsiteY48" fmla="*/ 4821170 h 6858000"/>
              <a:gd name="connsiteX49" fmla="*/ 615217 w 1472087"/>
              <a:gd name="connsiteY49" fmla="*/ 4780965 h 6858000"/>
              <a:gd name="connsiteX50" fmla="*/ 616510 w 1472087"/>
              <a:gd name="connsiteY50" fmla="*/ 4750867 h 6858000"/>
              <a:gd name="connsiteX51" fmla="*/ 614317 w 1472087"/>
              <a:gd name="connsiteY51" fmla="*/ 4690749 h 6858000"/>
              <a:gd name="connsiteX52" fmla="*/ 609797 w 1472087"/>
              <a:gd name="connsiteY52" fmla="*/ 4584173 h 6858000"/>
              <a:gd name="connsiteX53" fmla="*/ 604880 w 1472087"/>
              <a:gd name="connsiteY53" fmla="*/ 4444346 h 6858000"/>
              <a:gd name="connsiteX54" fmla="*/ 601445 w 1472087"/>
              <a:gd name="connsiteY54" fmla="*/ 4375228 h 6858000"/>
              <a:gd name="connsiteX55" fmla="*/ 582098 w 1472087"/>
              <a:gd name="connsiteY55" fmla="*/ 4214165 h 6858000"/>
              <a:gd name="connsiteX56" fmla="*/ 586171 w 1472087"/>
              <a:gd name="connsiteY56" fmla="*/ 4090296 h 6858000"/>
              <a:gd name="connsiteX57" fmla="*/ 571427 w 1472087"/>
              <a:gd name="connsiteY57" fmla="*/ 4033999 h 6858000"/>
              <a:gd name="connsiteX58" fmla="*/ 572576 w 1472087"/>
              <a:gd name="connsiteY58" fmla="*/ 4031933 h 6858000"/>
              <a:gd name="connsiteX59" fmla="*/ 571152 w 1472087"/>
              <a:gd name="connsiteY59" fmla="*/ 4013953 h 6858000"/>
              <a:gd name="connsiteX60" fmla="*/ 557447 w 1472087"/>
              <a:gd name="connsiteY60" fmla="*/ 3974753 h 6858000"/>
              <a:gd name="connsiteX61" fmla="*/ 559045 w 1472087"/>
              <a:gd name="connsiteY61" fmla="*/ 3969950 h 6858000"/>
              <a:gd name="connsiteX62" fmla="*/ 552467 w 1472087"/>
              <a:gd name="connsiteY62" fmla="*/ 3933779 h 6858000"/>
              <a:gd name="connsiteX63" fmla="*/ 553798 w 1472087"/>
              <a:gd name="connsiteY63" fmla="*/ 3933093 h 6858000"/>
              <a:gd name="connsiteX64" fmla="*/ 558152 w 1472087"/>
              <a:gd name="connsiteY64" fmla="*/ 3922082 h 6858000"/>
              <a:gd name="connsiteX65" fmla="*/ 563230 w 1472087"/>
              <a:gd name="connsiteY65" fmla="*/ 3901461 h 6858000"/>
              <a:gd name="connsiteX66" fmla="*/ 585824 w 1472087"/>
              <a:gd name="connsiteY66" fmla="*/ 3813873 h 6858000"/>
              <a:gd name="connsiteX67" fmla="*/ 585249 w 1472087"/>
              <a:gd name="connsiteY67" fmla="*/ 3806161 h 6858000"/>
              <a:gd name="connsiteX68" fmla="*/ 585556 w 1472087"/>
              <a:gd name="connsiteY68" fmla="*/ 3805957 h 6858000"/>
              <a:gd name="connsiteX69" fmla="*/ 585583 w 1472087"/>
              <a:gd name="connsiteY69" fmla="*/ 3797724 h 6858000"/>
              <a:gd name="connsiteX70" fmla="*/ 584198 w 1472087"/>
              <a:gd name="connsiteY70" fmla="*/ 3792098 h 6858000"/>
              <a:gd name="connsiteX71" fmla="*/ 583082 w 1472087"/>
              <a:gd name="connsiteY71" fmla="*/ 3777135 h 6858000"/>
              <a:gd name="connsiteX72" fmla="*/ 584815 w 1472087"/>
              <a:gd name="connsiteY72" fmla="*/ 3771656 h 6858000"/>
              <a:gd name="connsiteX73" fmla="*/ 588558 w 1472087"/>
              <a:gd name="connsiteY73" fmla="*/ 3769007 h 6858000"/>
              <a:gd name="connsiteX74" fmla="*/ 588024 w 1472087"/>
              <a:gd name="connsiteY74" fmla="*/ 3767709 h 6858000"/>
              <a:gd name="connsiteX75" fmla="*/ 596720 w 1472087"/>
              <a:gd name="connsiteY75" fmla="*/ 3738082 h 6858000"/>
              <a:gd name="connsiteX76" fmla="*/ 604066 w 1472087"/>
              <a:gd name="connsiteY76" fmla="*/ 3673397 h 6858000"/>
              <a:gd name="connsiteX77" fmla="*/ 603362 w 1472087"/>
              <a:gd name="connsiteY77" fmla="*/ 3637109 h 6858000"/>
              <a:gd name="connsiteX78" fmla="*/ 606805 w 1472087"/>
              <a:gd name="connsiteY78" fmla="*/ 3536883 h 6858000"/>
              <a:gd name="connsiteX79" fmla="*/ 614343 w 1472087"/>
              <a:gd name="connsiteY79" fmla="*/ 3435652 h 6858000"/>
              <a:gd name="connsiteX80" fmla="*/ 616014 w 1472087"/>
              <a:gd name="connsiteY80" fmla="*/ 3307769 h 6858000"/>
              <a:gd name="connsiteX81" fmla="*/ 633577 w 1472087"/>
              <a:gd name="connsiteY81" fmla="*/ 3250522 h 6858000"/>
              <a:gd name="connsiteX82" fmla="*/ 634002 w 1472087"/>
              <a:gd name="connsiteY82" fmla="*/ 3229163 h 6858000"/>
              <a:gd name="connsiteX83" fmla="*/ 635825 w 1472087"/>
              <a:gd name="connsiteY83" fmla="*/ 3217217 h 6858000"/>
              <a:gd name="connsiteX84" fmla="*/ 622660 w 1472087"/>
              <a:gd name="connsiteY84" fmla="*/ 3183755 h 6858000"/>
              <a:gd name="connsiteX85" fmla="*/ 623161 w 1472087"/>
              <a:gd name="connsiteY85" fmla="*/ 3178642 h 6858000"/>
              <a:gd name="connsiteX86" fmla="*/ 610761 w 1472087"/>
              <a:gd name="connsiteY86" fmla="*/ 3158586 h 6858000"/>
              <a:gd name="connsiteX87" fmla="*/ 595946 w 1472087"/>
              <a:gd name="connsiteY87" fmla="*/ 3129034 h 6858000"/>
              <a:gd name="connsiteX88" fmla="*/ 596611 w 1472087"/>
              <a:gd name="connsiteY88" fmla="*/ 3126682 h 6858000"/>
              <a:gd name="connsiteX89" fmla="*/ 587479 w 1472087"/>
              <a:gd name="connsiteY89" fmla="*/ 3114519 h 6858000"/>
              <a:gd name="connsiteX90" fmla="*/ 574088 w 1472087"/>
              <a:gd name="connsiteY90" fmla="*/ 3106272 h 6858000"/>
              <a:gd name="connsiteX91" fmla="*/ 546818 w 1472087"/>
              <a:gd name="connsiteY91" fmla="*/ 2958185 h 6858000"/>
              <a:gd name="connsiteX92" fmla="*/ 489432 w 1472087"/>
              <a:gd name="connsiteY92" fmla="*/ 2762989 h 6858000"/>
              <a:gd name="connsiteX93" fmla="*/ 438350 w 1472087"/>
              <a:gd name="connsiteY93" fmla="*/ 2554718 h 6858000"/>
              <a:gd name="connsiteX94" fmla="*/ 418444 w 1472087"/>
              <a:gd name="connsiteY94" fmla="*/ 2485734 h 6858000"/>
              <a:gd name="connsiteX95" fmla="*/ 409167 w 1472087"/>
              <a:gd name="connsiteY95" fmla="*/ 2447068 h 6858000"/>
              <a:gd name="connsiteX96" fmla="*/ 396128 w 1472087"/>
              <a:gd name="connsiteY96" fmla="*/ 2425819 h 6858000"/>
              <a:gd name="connsiteX97" fmla="*/ 402127 w 1472087"/>
              <a:gd name="connsiteY97" fmla="*/ 2402874 h 6858000"/>
              <a:gd name="connsiteX98" fmla="*/ 404739 w 1472087"/>
              <a:gd name="connsiteY98" fmla="*/ 2381443 h 6858000"/>
              <a:gd name="connsiteX99" fmla="*/ 381068 w 1472087"/>
              <a:gd name="connsiteY99" fmla="*/ 2261920 h 6858000"/>
              <a:gd name="connsiteX100" fmla="*/ 370955 w 1472087"/>
              <a:gd name="connsiteY100" fmla="*/ 2195378 h 6858000"/>
              <a:gd name="connsiteX101" fmla="*/ 355172 w 1472087"/>
              <a:gd name="connsiteY101" fmla="*/ 2155135 h 6858000"/>
              <a:gd name="connsiteX102" fmla="*/ 352630 w 1472087"/>
              <a:gd name="connsiteY102" fmla="*/ 2118008 h 6858000"/>
              <a:gd name="connsiteX103" fmla="*/ 353623 w 1472087"/>
              <a:gd name="connsiteY103" fmla="*/ 2050531 h 6858000"/>
              <a:gd name="connsiteX104" fmla="*/ 345429 w 1472087"/>
              <a:gd name="connsiteY104" fmla="*/ 1963269 h 6858000"/>
              <a:gd name="connsiteX105" fmla="*/ 326607 w 1472087"/>
              <a:gd name="connsiteY105" fmla="*/ 1906352 h 6858000"/>
              <a:gd name="connsiteX106" fmla="*/ 303164 w 1472087"/>
              <a:gd name="connsiteY106" fmla="*/ 1861531 h 6858000"/>
              <a:gd name="connsiteX107" fmla="*/ 256963 w 1472087"/>
              <a:gd name="connsiteY107" fmla="*/ 1732919 h 6858000"/>
              <a:gd name="connsiteX108" fmla="*/ 229274 w 1472087"/>
              <a:gd name="connsiteY108" fmla="*/ 1663540 h 6858000"/>
              <a:gd name="connsiteX109" fmla="*/ 228400 w 1472087"/>
              <a:gd name="connsiteY109" fmla="*/ 1615777 h 6858000"/>
              <a:gd name="connsiteX110" fmla="*/ 209195 w 1472087"/>
              <a:gd name="connsiteY110" fmla="*/ 1563678 h 6858000"/>
              <a:gd name="connsiteX111" fmla="*/ 222275 w 1472087"/>
              <a:gd name="connsiteY111" fmla="*/ 1519474 h 6858000"/>
              <a:gd name="connsiteX112" fmla="*/ 215017 w 1472087"/>
              <a:gd name="connsiteY112" fmla="*/ 1477995 h 6858000"/>
              <a:gd name="connsiteX113" fmla="*/ 201102 w 1472087"/>
              <a:gd name="connsiteY113" fmla="*/ 1373769 h 6858000"/>
              <a:gd name="connsiteX114" fmla="*/ 209409 w 1472087"/>
              <a:gd name="connsiteY114" fmla="*/ 1307086 h 6858000"/>
              <a:gd name="connsiteX115" fmla="*/ 210597 w 1472087"/>
              <a:gd name="connsiteY115" fmla="*/ 1189033 h 6858000"/>
              <a:gd name="connsiteX116" fmla="*/ 215282 w 1472087"/>
              <a:gd name="connsiteY116" fmla="*/ 1168288 h 6858000"/>
              <a:gd name="connsiteX117" fmla="*/ 207564 w 1472087"/>
              <a:gd name="connsiteY117" fmla="*/ 1142577 h 6858000"/>
              <a:gd name="connsiteX118" fmla="*/ 196870 w 1472087"/>
              <a:gd name="connsiteY118" fmla="*/ 1088484 h 6858000"/>
              <a:gd name="connsiteX119" fmla="*/ 185606 w 1472087"/>
              <a:gd name="connsiteY119" fmla="*/ 1016103 h 6858000"/>
              <a:gd name="connsiteX120" fmla="*/ 187062 w 1472087"/>
              <a:gd name="connsiteY120" fmla="*/ 932283 h 6858000"/>
              <a:gd name="connsiteX121" fmla="*/ 189298 w 1472087"/>
              <a:gd name="connsiteY121" fmla="*/ 915925 h 6858000"/>
              <a:gd name="connsiteX122" fmla="*/ 181927 w 1472087"/>
              <a:gd name="connsiteY122" fmla="*/ 896999 h 6858000"/>
              <a:gd name="connsiteX123" fmla="*/ 151335 w 1472087"/>
              <a:gd name="connsiteY123" fmla="*/ 821517 h 6858000"/>
              <a:gd name="connsiteX124" fmla="*/ 130285 w 1472087"/>
              <a:gd name="connsiteY124" fmla="*/ 751353 h 6858000"/>
              <a:gd name="connsiteX125" fmla="*/ 129843 w 1472087"/>
              <a:gd name="connsiteY125" fmla="*/ 721230 h 6858000"/>
              <a:gd name="connsiteX126" fmla="*/ 115514 w 1472087"/>
              <a:gd name="connsiteY126" fmla="*/ 681659 h 6858000"/>
              <a:gd name="connsiteX127" fmla="*/ 100933 w 1472087"/>
              <a:gd name="connsiteY127" fmla="*/ 635218 h 6858000"/>
              <a:gd name="connsiteX128" fmla="*/ 105944 w 1472087"/>
              <a:gd name="connsiteY128" fmla="*/ 613763 h 6858000"/>
              <a:gd name="connsiteX129" fmla="*/ 91886 w 1472087"/>
              <a:gd name="connsiteY129" fmla="*/ 598582 h 6858000"/>
              <a:gd name="connsiteX130" fmla="*/ 91567 w 1472087"/>
              <a:gd name="connsiteY130" fmla="*/ 576846 h 6858000"/>
              <a:gd name="connsiteX131" fmla="*/ 71193 w 1472087"/>
              <a:gd name="connsiteY131" fmla="*/ 530055 h 6858000"/>
              <a:gd name="connsiteX132" fmla="*/ 70441 w 1472087"/>
              <a:gd name="connsiteY132" fmla="*/ 465389 h 6858000"/>
              <a:gd name="connsiteX133" fmla="*/ 53364 w 1472087"/>
              <a:gd name="connsiteY133" fmla="*/ 424699 h 6858000"/>
              <a:gd name="connsiteX134" fmla="*/ 53739 w 1472087"/>
              <a:gd name="connsiteY134" fmla="*/ 404917 h 6858000"/>
              <a:gd name="connsiteX135" fmla="*/ 33696 w 1472087"/>
              <a:gd name="connsiteY135" fmla="*/ 367211 h 6858000"/>
              <a:gd name="connsiteX136" fmla="*/ 0 w 1472087"/>
              <a:gd name="connsiteY136" fmla="*/ 268519 h 6858000"/>
              <a:gd name="connsiteX137" fmla="*/ 173467 w 1472087"/>
              <a:gd name="connsiteY137" fmla="*/ 144983 h 6858000"/>
              <a:gd name="connsiteX138" fmla="*/ 185751 w 1472087"/>
              <a:gd name="connsiteY138" fmla="*/ 55288 h 6858000"/>
              <a:gd name="connsiteX139" fmla="*/ 145305 w 1472087"/>
              <a:gd name="connsiteY139" fmla="*/ 0 h 6858000"/>
              <a:gd name="connsiteX0" fmla="*/ 112107 w 1438889"/>
              <a:gd name="connsiteY0" fmla="*/ 0 h 6858000"/>
              <a:gd name="connsiteX1" fmla="*/ 1438889 w 1438889"/>
              <a:gd name="connsiteY1" fmla="*/ 0 h 6858000"/>
              <a:gd name="connsiteX2" fmla="*/ 1438889 w 1438889"/>
              <a:gd name="connsiteY2" fmla="*/ 6858000 h 6858000"/>
              <a:gd name="connsiteX3" fmla="*/ 175583 w 1438889"/>
              <a:gd name="connsiteY3" fmla="*/ 6857735 h 6858000"/>
              <a:gd name="connsiteX4" fmla="*/ 212176 w 1438889"/>
              <a:gd name="connsiteY4" fmla="*/ 6776847 h 6858000"/>
              <a:gd name="connsiteX5" fmla="*/ 223676 w 1438889"/>
              <a:gd name="connsiteY5" fmla="*/ 6737706 h 6858000"/>
              <a:gd name="connsiteX6" fmla="*/ 248415 w 1438889"/>
              <a:gd name="connsiteY6" fmla="*/ 6691589 h 6858000"/>
              <a:gd name="connsiteX7" fmla="*/ 225972 w 1438889"/>
              <a:gd name="connsiteY7" fmla="*/ 6659970 h 6858000"/>
              <a:gd name="connsiteX8" fmla="*/ 241063 w 1438889"/>
              <a:gd name="connsiteY8" fmla="*/ 6636211 h 6858000"/>
              <a:gd name="connsiteX9" fmla="*/ 258507 w 1438889"/>
              <a:gd name="connsiteY9" fmla="*/ 6594177 h 6858000"/>
              <a:gd name="connsiteX10" fmla="*/ 272547 w 1438889"/>
              <a:gd name="connsiteY10" fmla="*/ 6557575 h 6858000"/>
              <a:gd name="connsiteX11" fmla="*/ 325504 w 1438889"/>
              <a:gd name="connsiteY11" fmla="*/ 6492130 h 6858000"/>
              <a:gd name="connsiteX12" fmla="*/ 341191 w 1438889"/>
              <a:gd name="connsiteY12" fmla="*/ 6431610 h 6858000"/>
              <a:gd name="connsiteX13" fmla="*/ 384896 w 1438889"/>
              <a:gd name="connsiteY13" fmla="*/ 6379786 h 6858000"/>
              <a:gd name="connsiteX14" fmla="*/ 368119 w 1438889"/>
              <a:gd name="connsiteY14" fmla="*/ 6334727 h 6858000"/>
              <a:gd name="connsiteX15" fmla="*/ 345534 w 1438889"/>
              <a:gd name="connsiteY15" fmla="*/ 6313295 h 6858000"/>
              <a:gd name="connsiteX16" fmla="*/ 352698 w 1438889"/>
              <a:gd name="connsiteY16" fmla="*/ 6280046 h 6858000"/>
              <a:gd name="connsiteX17" fmla="*/ 335443 w 1438889"/>
              <a:gd name="connsiteY17" fmla="*/ 6270265 h 6858000"/>
              <a:gd name="connsiteX18" fmla="*/ 362471 w 1438889"/>
              <a:gd name="connsiteY18" fmla="*/ 6252834 h 6858000"/>
              <a:gd name="connsiteX19" fmla="*/ 340463 w 1438889"/>
              <a:gd name="connsiteY19" fmla="*/ 6202459 h 6858000"/>
              <a:gd name="connsiteX20" fmla="*/ 339261 w 1438889"/>
              <a:gd name="connsiteY20" fmla="*/ 6153037 h 6858000"/>
              <a:gd name="connsiteX21" fmla="*/ 354676 w 1438889"/>
              <a:gd name="connsiteY21" fmla="*/ 6078132 h 6858000"/>
              <a:gd name="connsiteX22" fmla="*/ 342063 w 1438889"/>
              <a:gd name="connsiteY22" fmla="*/ 6028119 h 6858000"/>
              <a:gd name="connsiteX23" fmla="*/ 327292 w 1438889"/>
              <a:gd name="connsiteY23" fmla="*/ 5926735 h 6858000"/>
              <a:gd name="connsiteX24" fmla="*/ 376804 w 1438889"/>
              <a:gd name="connsiteY24" fmla="*/ 5712857 h 6858000"/>
              <a:gd name="connsiteX25" fmla="*/ 355879 w 1438889"/>
              <a:gd name="connsiteY25" fmla="*/ 5676393 h 6858000"/>
              <a:gd name="connsiteX26" fmla="*/ 395471 w 1438889"/>
              <a:gd name="connsiteY26" fmla="*/ 5563435 h 6858000"/>
              <a:gd name="connsiteX27" fmla="*/ 442601 w 1438889"/>
              <a:gd name="connsiteY27" fmla="*/ 5437125 h 6858000"/>
              <a:gd name="connsiteX28" fmla="*/ 456169 w 1438889"/>
              <a:gd name="connsiteY28" fmla="*/ 5396260 h 6858000"/>
              <a:gd name="connsiteX29" fmla="*/ 472150 w 1438889"/>
              <a:gd name="connsiteY29" fmla="*/ 5330009 h 6858000"/>
              <a:gd name="connsiteX30" fmla="*/ 505643 w 1438889"/>
              <a:gd name="connsiteY30" fmla="*/ 5273739 h 6858000"/>
              <a:gd name="connsiteX31" fmla="*/ 515242 w 1438889"/>
              <a:gd name="connsiteY31" fmla="*/ 5241779 h 6858000"/>
              <a:gd name="connsiteX32" fmla="*/ 526468 w 1438889"/>
              <a:gd name="connsiteY32" fmla="*/ 5225268 h 6858000"/>
              <a:gd name="connsiteX33" fmla="*/ 527488 w 1438889"/>
              <a:gd name="connsiteY33" fmla="*/ 5217684 h 6858000"/>
              <a:gd name="connsiteX34" fmla="*/ 534829 w 1438889"/>
              <a:gd name="connsiteY34" fmla="*/ 5193377 h 6858000"/>
              <a:gd name="connsiteX35" fmla="*/ 538132 w 1438889"/>
              <a:gd name="connsiteY35" fmla="*/ 5179288 h 6858000"/>
              <a:gd name="connsiteX36" fmla="*/ 539116 w 1438889"/>
              <a:gd name="connsiteY36" fmla="*/ 5173621 h 6858000"/>
              <a:gd name="connsiteX37" fmla="*/ 534750 w 1438889"/>
              <a:gd name="connsiteY37" fmla="*/ 5159961 h 6858000"/>
              <a:gd name="connsiteX38" fmla="*/ 541427 w 1438889"/>
              <a:gd name="connsiteY38" fmla="*/ 5144295 h 6858000"/>
              <a:gd name="connsiteX39" fmla="*/ 538360 w 1438889"/>
              <a:gd name="connsiteY39" fmla="*/ 5125185 h 6858000"/>
              <a:gd name="connsiteX40" fmla="*/ 545190 w 1438889"/>
              <a:gd name="connsiteY40" fmla="*/ 5121884 h 6858000"/>
              <a:gd name="connsiteX41" fmla="*/ 552226 w 1438889"/>
              <a:gd name="connsiteY41" fmla="*/ 5067850 h 6858000"/>
              <a:gd name="connsiteX42" fmla="*/ 554957 w 1438889"/>
              <a:gd name="connsiteY42" fmla="*/ 5060861 h 6858000"/>
              <a:gd name="connsiteX43" fmla="*/ 551661 w 1438889"/>
              <a:gd name="connsiteY43" fmla="*/ 5034192 h 6858000"/>
              <a:gd name="connsiteX44" fmla="*/ 553215 w 1438889"/>
              <a:gd name="connsiteY44" fmla="*/ 4993030 h 6858000"/>
              <a:gd name="connsiteX45" fmla="*/ 560124 w 1438889"/>
              <a:gd name="connsiteY45" fmla="*/ 4946844 h 6858000"/>
              <a:gd name="connsiteX46" fmla="*/ 555980 w 1438889"/>
              <a:gd name="connsiteY46" fmla="*/ 4932692 h 6858000"/>
              <a:gd name="connsiteX47" fmla="*/ 571383 w 1438889"/>
              <a:gd name="connsiteY47" fmla="*/ 4858827 h 6858000"/>
              <a:gd name="connsiteX48" fmla="*/ 577286 w 1438889"/>
              <a:gd name="connsiteY48" fmla="*/ 4821170 h 6858000"/>
              <a:gd name="connsiteX49" fmla="*/ 582019 w 1438889"/>
              <a:gd name="connsiteY49" fmla="*/ 4780965 h 6858000"/>
              <a:gd name="connsiteX50" fmla="*/ 583312 w 1438889"/>
              <a:gd name="connsiteY50" fmla="*/ 4750867 h 6858000"/>
              <a:gd name="connsiteX51" fmla="*/ 581119 w 1438889"/>
              <a:gd name="connsiteY51" fmla="*/ 4690749 h 6858000"/>
              <a:gd name="connsiteX52" fmla="*/ 576599 w 1438889"/>
              <a:gd name="connsiteY52" fmla="*/ 4584173 h 6858000"/>
              <a:gd name="connsiteX53" fmla="*/ 571682 w 1438889"/>
              <a:gd name="connsiteY53" fmla="*/ 4444346 h 6858000"/>
              <a:gd name="connsiteX54" fmla="*/ 568247 w 1438889"/>
              <a:gd name="connsiteY54" fmla="*/ 4375228 h 6858000"/>
              <a:gd name="connsiteX55" fmla="*/ 548900 w 1438889"/>
              <a:gd name="connsiteY55" fmla="*/ 4214165 h 6858000"/>
              <a:gd name="connsiteX56" fmla="*/ 552973 w 1438889"/>
              <a:gd name="connsiteY56" fmla="*/ 4090296 h 6858000"/>
              <a:gd name="connsiteX57" fmla="*/ 538229 w 1438889"/>
              <a:gd name="connsiteY57" fmla="*/ 4033999 h 6858000"/>
              <a:gd name="connsiteX58" fmla="*/ 539378 w 1438889"/>
              <a:gd name="connsiteY58" fmla="*/ 4031933 h 6858000"/>
              <a:gd name="connsiteX59" fmla="*/ 537954 w 1438889"/>
              <a:gd name="connsiteY59" fmla="*/ 4013953 h 6858000"/>
              <a:gd name="connsiteX60" fmla="*/ 524249 w 1438889"/>
              <a:gd name="connsiteY60" fmla="*/ 3974753 h 6858000"/>
              <a:gd name="connsiteX61" fmla="*/ 525847 w 1438889"/>
              <a:gd name="connsiteY61" fmla="*/ 3969950 h 6858000"/>
              <a:gd name="connsiteX62" fmla="*/ 519269 w 1438889"/>
              <a:gd name="connsiteY62" fmla="*/ 3933779 h 6858000"/>
              <a:gd name="connsiteX63" fmla="*/ 520600 w 1438889"/>
              <a:gd name="connsiteY63" fmla="*/ 3933093 h 6858000"/>
              <a:gd name="connsiteX64" fmla="*/ 524954 w 1438889"/>
              <a:gd name="connsiteY64" fmla="*/ 3922082 h 6858000"/>
              <a:gd name="connsiteX65" fmla="*/ 530032 w 1438889"/>
              <a:gd name="connsiteY65" fmla="*/ 3901461 h 6858000"/>
              <a:gd name="connsiteX66" fmla="*/ 552626 w 1438889"/>
              <a:gd name="connsiteY66" fmla="*/ 3813873 h 6858000"/>
              <a:gd name="connsiteX67" fmla="*/ 552051 w 1438889"/>
              <a:gd name="connsiteY67" fmla="*/ 3806161 h 6858000"/>
              <a:gd name="connsiteX68" fmla="*/ 552358 w 1438889"/>
              <a:gd name="connsiteY68" fmla="*/ 3805957 h 6858000"/>
              <a:gd name="connsiteX69" fmla="*/ 552385 w 1438889"/>
              <a:gd name="connsiteY69" fmla="*/ 3797724 h 6858000"/>
              <a:gd name="connsiteX70" fmla="*/ 551000 w 1438889"/>
              <a:gd name="connsiteY70" fmla="*/ 3792098 h 6858000"/>
              <a:gd name="connsiteX71" fmla="*/ 549884 w 1438889"/>
              <a:gd name="connsiteY71" fmla="*/ 3777135 h 6858000"/>
              <a:gd name="connsiteX72" fmla="*/ 551617 w 1438889"/>
              <a:gd name="connsiteY72" fmla="*/ 3771656 h 6858000"/>
              <a:gd name="connsiteX73" fmla="*/ 555360 w 1438889"/>
              <a:gd name="connsiteY73" fmla="*/ 3769007 h 6858000"/>
              <a:gd name="connsiteX74" fmla="*/ 554826 w 1438889"/>
              <a:gd name="connsiteY74" fmla="*/ 3767709 h 6858000"/>
              <a:gd name="connsiteX75" fmla="*/ 563522 w 1438889"/>
              <a:gd name="connsiteY75" fmla="*/ 3738082 h 6858000"/>
              <a:gd name="connsiteX76" fmla="*/ 570868 w 1438889"/>
              <a:gd name="connsiteY76" fmla="*/ 3673397 h 6858000"/>
              <a:gd name="connsiteX77" fmla="*/ 570164 w 1438889"/>
              <a:gd name="connsiteY77" fmla="*/ 3637109 h 6858000"/>
              <a:gd name="connsiteX78" fmla="*/ 573607 w 1438889"/>
              <a:gd name="connsiteY78" fmla="*/ 3536883 h 6858000"/>
              <a:gd name="connsiteX79" fmla="*/ 581145 w 1438889"/>
              <a:gd name="connsiteY79" fmla="*/ 3435652 h 6858000"/>
              <a:gd name="connsiteX80" fmla="*/ 582816 w 1438889"/>
              <a:gd name="connsiteY80" fmla="*/ 3307769 h 6858000"/>
              <a:gd name="connsiteX81" fmla="*/ 600379 w 1438889"/>
              <a:gd name="connsiteY81" fmla="*/ 3250522 h 6858000"/>
              <a:gd name="connsiteX82" fmla="*/ 600804 w 1438889"/>
              <a:gd name="connsiteY82" fmla="*/ 3229163 h 6858000"/>
              <a:gd name="connsiteX83" fmla="*/ 602627 w 1438889"/>
              <a:gd name="connsiteY83" fmla="*/ 3217217 h 6858000"/>
              <a:gd name="connsiteX84" fmla="*/ 589462 w 1438889"/>
              <a:gd name="connsiteY84" fmla="*/ 3183755 h 6858000"/>
              <a:gd name="connsiteX85" fmla="*/ 589963 w 1438889"/>
              <a:gd name="connsiteY85" fmla="*/ 3178642 h 6858000"/>
              <a:gd name="connsiteX86" fmla="*/ 577563 w 1438889"/>
              <a:gd name="connsiteY86" fmla="*/ 3158586 h 6858000"/>
              <a:gd name="connsiteX87" fmla="*/ 562748 w 1438889"/>
              <a:gd name="connsiteY87" fmla="*/ 3129034 h 6858000"/>
              <a:gd name="connsiteX88" fmla="*/ 563413 w 1438889"/>
              <a:gd name="connsiteY88" fmla="*/ 3126682 h 6858000"/>
              <a:gd name="connsiteX89" fmla="*/ 554281 w 1438889"/>
              <a:gd name="connsiteY89" fmla="*/ 3114519 h 6858000"/>
              <a:gd name="connsiteX90" fmla="*/ 540890 w 1438889"/>
              <a:gd name="connsiteY90" fmla="*/ 3106272 h 6858000"/>
              <a:gd name="connsiteX91" fmla="*/ 513620 w 1438889"/>
              <a:gd name="connsiteY91" fmla="*/ 2958185 h 6858000"/>
              <a:gd name="connsiteX92" fmla="*/ 456234 w 1438889"/>
              <a:gd name="connsiteY92" fmla="*/ 2762989 h 6858000"/>
              <a:gd name="connsiteX93" fmla="*/ 405152 w 1438889"/>
              <a:gd name="connsiteY93" fmla="*/ 2554718 h 6858000"/>
              <a:gd name="connsiteX94" fmla="*/ 385246 w 1438889"/>
              <a:gd name="connsiteY94" fmla="*/ 2485734 h 6858000"/>
              <a:gd name="connsiteX95" fmla="*/ 375969 w 1438889"/>
              <a:gd name="connsiteY95" fmla="*/ 2447068 h 6858000"/>
              <a:gd name="connsiteX96" fmla="*/ 362930 w 1438889"/>
              <a:gd name="connsiteY96" fmla="*/ 2425819 h 6858000"/>
              <a:gd name="connsiteX97" fmla="*/ 368929 w 1438889"/>
              <a:gd name="connsiteY97" fmla="*/ 2402874 h 6858000"/>
              <a:gd name="connsiteX98" fmla="*/ 371541 w 1438889"/>
              <a:gd name="connsiteY98" fmla="*/ 2381443 h 6858000"/>
              <a:gd name="connsiteX99" fmla="*/ 347870 w 1438889"/>
              <a:gd name="connsiteY99" fmla="*/ 2261920 h 6858000"/>
              <a:gd name="connsiteX100" fmla="*/ 337757 w 1438889"/>
              <a:gd name="connsiteY100" fmla="*/ 2195378 h 6858000"/>
              <a:gd name="connsiteX101" fmla="*/ 321974 w 1438889"/>
              <a:gd name="connsiteY101" fmla="*/ 2155135 h 6858000"/>
              <a:gd name="connsiteX102" fmla="*/ 319432 w 1438889"/>
              <a:gd name="connsiteY102" fmla="*/ 2118008 h 6858000"/>
              <a:gd name="connsiteX103" fmla="*/ 320425 w 1438889"/>
              <a:gd name="connsiteY103" fmla="*/ 2050531 h 6858000"/>
              <a:gd name="connsiteX104" fmla="*/ 312231 w 1438889"/>
              <a:gd name="connsiteY104" fmla="*/ 1963269 h 6858000"/>
              <a:gd name="connsiteX105" fmla="*/ 293409 w 1438889"/>
              <a:gd name="connsiteY105" fmla="*/ 1906352 h 6858000"/>
              <a:gd name="connsiteX106" fmla="*/ 269966 w 1438889"/>
              <a:gd name="connsiteY106" fmla="*/ 1861531 h 6858000"/>
              <a:gd name="connsiteX107" fmla="*/ 223765 w 1438889"/>
              <a:gd name="connsiteY107" fmla="*/ 1732919 h 6858000"/>
              <a:gd name="connsiteX108" fmla="*/ 196076 w 1438889"/>
              <a:gd name="connsiteY108" fmla="*/ 1663540 h 6858000"/>
              <a:gd name="connsiteX109" fmla="*/ 195202 w 1438889"/>
              <a:gd name="connsiteY109" fmla="*/ 1615777 h 6858000"/>
              <a:gd name="connsiteX110" fmla="*/ 175997 w 1438889"/>
              <a:gd name="connsiteY110" fmla="*/ 1563678 h 6858000"/>
              <a:gd name="connsiteX111" fmla="*/ 189077 w 1438889"/>
              <a:gd name="connsiteY111" fmla="*/ 1519474 h 6858000"/>
              <a:gd name="connsiteX112" fmla="*/ 181819 w 1438889"/>
              <a:gd name="connsiteY112" fmla="*/ 1477995 h 6858000"/>
              <a:gd name="connsiteX113" fmla="*/ 167904 w 1438889"/>
              <a:gd name="connsiteY113" fmla="*/ 1373769 h 6858000"/>
              <a:gd name="connsiteX114" fmla="*/ 176211 w 1438889"/>
              <a:gd name="connsiteY114" fmla="*/ 1307086 h 6858000"/>
              <a:gd name="connsiteX115" fmla="*/ 177399 w 1438889"/>
              <a:gd name="connsiteY115" fmla="*/ 1189033 h 6858000"/>
              <a:gd name="connsiteX116" fmla="*/ 182084 w 1438889"/>
              <a:gd name="connsiteY116" fmla="*/ 1168288 h 6858000"/>
              <a:gd name="connsiteX117" fmla="*/ 174366 w 1438889"/>
              <a:gd name="connsiteY117" fmla="*/ 1142577 h 6858000"/>
              <a:gd name="connsiteX118" fmla="*/ 163672 w 1438889"/>
              <a:gd name="connsiteY118" fmla="*/ 1088484 h 6858000"/>
              <a:gd name="connsiteX119" fmla="*/ 152408 w 1438889"/>
              <a:gd name="connsiteY119" fmla="*/ 1016103 h 6858000"/>
              <a:gd name="connsiteX120" fmla="*/ 153864 w 1438889"/>
              <a:gd name="connsiteY120" fmla="*/ 932283 h 6858000"/>
              <a:gd name="connsiteX121" fmla="*/ 156100 w 1438889"/>
              <a:gd name="connsiteY121" fmla="*/ 915925 h 6858000"/>
              <a:gd name="connsiteX122" fmla="*/ 148729 w 1438889"/>
              <a:gd name="connsiteY122" fmla="*/ 896999 h 6858000"/>
              <a:gd name="connsiteX123" fmla="*/ 118137 w 1438889"/>
              <a:gd name="connsiteY123" fmla="*/ 821517 h 6858000"/>
              <a:gd name="connsiteX124" fmla="*/ 97087 w 1438889"/>
              <a:gd name="connsiteY124" fmla="*/ 751353 h 6858000"/>
              <a:gd name="connsiteX125" fmla="*/ 96645 w 1438889"/>
              <a:gd name="connsiteY125" fmla="*/ 721230 h 6858000"/>
              <a:gd name="connsiteX126" fmla="*/ 82316 w 1438889"/>
              <a:gd name="connsiteY126" fmla="*/ 681659 h 6858000"/>
              <a:gd name="connsiteX127" fmla="*/ 67735 w 1438889"/>
              <a:gd name="connsiteY127" fmla="*/ 635218 h 6858000"/>
              <a:gd name="connsiteX128" fmla="*/ 72746 w 1438889"/>
              <a:gd name="connsiteY128" fmla="*/ 613763 h 6858000"/>
              <a:gd name="connsiteX129" fmla="*/ 58688 w 1438889"/>
              <a:gd name="connsiteY129" fmla="*/ 598582 h 6858000"/>
              <a:gd name="connsiteX130" fmla="*/ 58369 w 1438889"/>
              <a:gd name="connsiteY130" fmla="*/ 576846 h 6858000"/>
              <a:gd name="connsiteX131" fmla="*/ 37995 w 1438889"/>
              <a:gd name="connsiteY131" fmla="*/ 530055 h 6858000"/>
              <a:gd name="connsiteX132" fmla="*/ 37243 w 1438889"/>
              <a:gd name="connsiteY132" fmla="*/ 465389 h 6858000"/>
              <a:gd name="connsiteX133" fmla="*/ 20166 w 1438889"/>
              <a:gd name="connsiteY133" fmla="*/ 424699 h 6858000"/>
              <a:gd name="connsiteX134" fmla="*/ 20541 w 1438889"/>
              <a:gd name="connsiteY134" fmla="*/ 404917 h 6858000"/>
              <a:gd name="connsiteX135" fmla="*/ 498 w 1438889"/>
              <a:gd name="connsiteY135" fmla="*/ 367211 h 6858000"/>
              <a:gd name="connsiteX136" fmla="*/ 148559 w 1438889"/>
              <a:gd name="connsiteY136" fmla="*/ 212860 h 6858000"/>
              <a:gd name="connsiteX137" fmla="*/ 140269 w 1438889"/>
              <a:gd name="connsiteY137" fmla="*/ 144983 h 6858000"/>
              <a:gd name="connsiteX138" fmla="*/ 152553 w 1438889"/>
              <a:gd name="connsiteY138" fmla="*/ 55288 h 6858000"/>
              <a:gd name="connsiteX139" fmla="*/ 112107 w 1438889"/>
              <a:gd name="connsiteY139" fmla="*/ 0 h 6858000"/>
              <a:gd name="connsiteX0" fmla="*/ 92101 w 1418883"/>
              <a:gd name="connsiteY0" fmla="*/ 0 h 6858000"/>
              <a:gd name="connsiteX1" fmla="*/ 1418883 w 1418883"/>
              <a:gd name="connsiteY1" fmla="*/ 0 h 6858000"/>
              <a:gd name="connsiteX2" fmla="*/ 1418883 w 1418883"/>
              <a:gd name="connsiteY2" fmla="*/ 6858000 h 6858000"/>
              <a:gd name="connsiteX3" fmla="*/ 155577 w 1418883"/>
              <a:gd name="connsiteY3" fmla="*/ 6857735 h 6858000"/>
              <a:gd name="connsiteX4" fmla="*/ 192170 w 1418883"/>
              <a:gd name="connsiteY4" fmla="*/ 6776847 h 6858000"/>
              <a:gd name="connsiteX5" fmla="*/ 203670 w 1418883"/>
              <a:gd name="connsiteY5" fmla="*/ 6737706 h 6858000"/>
              <a:gd name="connsiteX6" fmla="*/ 228409 w 1418883"/>
              <a:gd name="connsiteY6" fmla="*/ 6691589 h 6858000"/>
              <a:gd name="connsiteX7" fmla="*/ 205966 w 1418883"/>
              <a:gd name="connsiteY7" fmla="*/ 6659970 h 6858000"/>
              <a:gd name="connsiteX8" fmla="*/ 221057 w 1418883"/>
              <a:gd name="connsiteY8" fmla="*/ 6636211 h 6858000"/>
              <a:gd name="connsiteX9" fmla="*/ 238501 w 1418883"/>
              <a:gd name="connsiteY9" fmla="*/ 6594177 h 6858000"/>
              <a:gd name="connsiteX10" fmla="*/ 252541 w 1418883"/>
              <a:gd name="connsiteY10" fmla="*/ 6557575 h 6858000"/>
              <a:gd name="connsiteX11" fmla="*/ 305498 w 1418883"/>
              <a:gd name="connsiteY11" fmla="*/ 6492130 h 6858000"/>
              <a:gd name="connsiteX12" fmla="*/ 321185 w 1418883"/>
              <a:gd name="connsiteY12" fmla="*/ 6431610 h 6858000"/>
              <a:gd name="connsiteX13" fmla="*/ 364890 w 1418883"/>
              <a:gd name="connsiteY13" fmla="*/ 6379786 h 6858000"/>
              <a:gd name="connsiteX14" fmla="*/ 348113 w 1418883"/>
              <a:gd name="connsiteY14" fmla="*/ 6334727 h 6858000"/>
              <a:gd name="connsiteX15" fmla="*/ 325528 w 1418883"/>
              <a:gd name="connsiteY15" fmla="*/ 6313295 h 6858000"/>
              <a:gd name="connsiteX16" fmla="*/ 332692 w 1418883"/>
              <a:gd name="connsiteY16" fmla="*/ 6280046 h 6858000"/>
              <a:gd name="connsiteX17" fmla="*/ 315437 w 1418883"/>
              <a:gd name="connsiteY17" fmla="*/ 6270265 h 6858000"/>
              <a:gd name="connsiteX18" fmla="*/ 342465 w 1418883"/>
              <a:gd name="connsiteY18" fmla="*/ 6252834 h 6858000"/>
              <a:gd name="connsiteX19" fmla="*/ 320457 w 1418883"/>
              <a:gd name="connsiteY19" fmla="*/ 6202459 h 6858000"/>
              <a:gd name="connsiteX20" fmla="*/ 319255 w 1418883"/>
              <a:gd name="connsiteY20" fmla="*/ 6153037 h 6858000"/>
              <a:gd name="connsiteX21" fmla="*/ 334670 w 1418883"/>
              <a:gd name="connsiteY21" fmla="*/ 6078132 h 6858000"/>
              <a:gd name="connsiteX22" fmla="*/ 322057 w 1418883"/>
              <a:gd name="connsiteY22" fmla="*/ 6028119 h 6858000"/>
              <a:gd name="connsiteX23" fmla="*/ 307286 w 1418883"/>
              <a:gd name="connsiteY23" fmla="*/ 5926735 h 6858000"/>
              <a:gd name="connsiteX24" fmla="*/ 356798 w 1418883"/>
              <a:gd name="connsiteY24" fmla="*/ 5712857 h 6858000"/>
              <a:gd name="connsiteX25" fmla="*/ 335873 w 1418883"/>
              <a:gd name="connsiteY25" fmla="*/ 5676393 h 6858000"/>
              <a:gd name="connsiteX26" fmla="*/ 375465 w 1418883"/>
              <a:gd name="connsiteY26" fmla="*/ 5563435 h 6858000"/>
              <a:gd name="connsiteX27" fmla="*/ 422595 w 1418883"/>
              <a:gd name="connsiteY27" fmla="*/ 5437125 h 6858000"/>
              <a:gd name="connsiteX28" fmla="*/ 436163 w 1418883"/>
              <a:gd name="connsiteY28" fmla="*/ 5396260 h 6858000"/>
              <a:gd name="connsiteX29" fmla="*/ 452144 w 1418883"/>
              <a:gd name="connsiteY29" fmla="*/ 5330009 h 6858000"/>
              <a:gd name="connsiteX30" fmla="*/ 485637 w 1418883"/>
              <a:gd name="connsiteY30" fmla="*/ 5273739 h 6858000"/>
              <a:gd name="connsiteX31" fmla="*/ 495236 w 1418883"/>
              <a:gd name="connsiteY31" fmla="*/ 5241779 h 6858000"/>
              <a:gd name="connsiteX32" fmla="*/ 506462 w 1418883"/>
              <a:gd name="connsiteY32" fmla="*/ 5225268 h 6858000"/>
              <a:gd name="connsiteX33" fmla="*/ 507482 w 1418883"/>
              <a:gd name="connsiteY33" fmla="*/ 5217684 h 6858000"/>
              <a:gd name="connsiteX34" fmla="*/ 514823 w 1418883"/>
              <a:gd name="connsiteY34" fmla="*/ 5193377 h 6858000"/>
              <a:gd name="connsiteX35" fmla="*/ 518126 w 1418883"/>
              <a:gd name="connsiteY35" fmla="*/ 5179288 h 6858000"/>
              <a:gd name="connsiteX36" fmla="*/ 519110 w 1418883"/>
              <a:gd name="connsiteY36" fmla="*/ 5173621 h 6858000"/>
              <a:gd name="connsiteX37" fmla="*/ 514744 w 1418883"/>
              <a:gd name="connsiteY37" fmla="*/ 5159961 h 6858000"/>
              <a:gd name="connsiteX38" fmla="*/ 521421 w 1418883"/>
              <a:gd name="connsiteY38" fmla="*/ 5144295 h 6858000"/>
              <a:gd name="connsiteX39" fmla="*/ 518354 w 1418883"/>
              <a:gd name="connsiteY39" fmla="*/ 5125185 h 6858000"/>
              <a:gd name="connsiteX40" fmla="*/ 525184 w 1418883"/>
              <a:gd name="connsiteY40" fmla="*/ 5121884 h 6858000"/>
              <a:gd name="connsiteX41" fmla="*/ 532220 w 1418883"/>
              <a:gd name="connsiteY41" fmla="*/ 5067850 h 6858000"/>
              <a:gd name="connsiteX42" fmla="*/ 534951 w 1418883"/>
              <a:gd name="connsiteY42" fmla="*/ 5060861 h 6858000"/>
              <a:gd name="connsiteX43" fmla="*/ 531655 w 1418883"/>
              <a:gd name="connsiteY43" fmla="*/ 5034192 h 6858000"/>
              <a:gd name="connsiteX44" fmla="*/ 533209 w 1418883"/>
              <a:gd name="connsiteY44" fmla="*/ 4993030 h 6858000"/>
              <a:gd name="connsiteX45" fmla="*/ 540118 w 1418883"/>
              <a:gd name="connsiteY45" fmla="*/ 4946844 h 6858000"/>
              <a:gd name="connsiteX46" fmla="*/ 535974 w 1418883"/>
              <a:gd name="connsiteY46" fmla="*/ 4932692 h 6858000"/>
              <a:gd name="connsiteX47" fmla="*/ 551377 w 1418883"/>
              <a:gd name="connsiteY47" fmla="*/ 4858827 h 6858000"/>
              <a:gd name="connsiteX48" fmla="*/ 557280 w 1418883"/>
              <a:gd name="connsiteY48" fmla="*/ 4821170 h 6858000"/>
              <a:gd name="connsiteX49" fmla="*/ 562013 w 1418883"/>
              <a:gd name="connsiteY49" fmla="*/ 4780965 h 6858000"/>
              <a:gd name="connsiteX50" fmla="*/ 563306 w 1418883"/>
              <a:gd name="connsiteY50" fmla="*/ 4750867 h 6858000"/>
              <a:gd name="connsiteX51" fmla="*/ 561113 w 1418883"/>
              <a:gd name="connsiteY51" fmla="*/ 4690749 h 6858000"/>
              <a:gd name="connsiteX52" fmla="*/ 556593 w 1418883"/>
              <a:gd name="connsiteY52" fmla="*/ 4584173 h 6858000"/>
              <a:gd name="connsiteX53" fmla="*/ 551676 w 1418883"/>
              <a:gd name="connsiteY53" fmla="*/ 4444346 h 6858000"/>
              <a:gd name="connsiteX54" fmla="*/ 548241 w 1418883"/>
              <a:gd name="connsiteY54" fmla="*/ 4375228 h 6858000"/>
              <a:gd name="connsiteX55" fmla="*/ 528894 w 1418883"/>
              <a:gd name="connsiteY55" fmla="*/ 4214165 h 6858000"/>
              <a:gd name="connsiteX56" fmla="*/ 532967 w 1418883"/>
              <a:gd name="connsiteY56" fmla="*/ 4090296 h 6858000"/>
              <a:gd name="connsiteX57" fmla="*/ 518223 w 1418883"/>
              <a:gd name="connsiteY57" fmla="*/ 4033999 h 6858000"/>
              <a:gd name="connsiteX58" fmla="*/ 519372 w 1418883"/>
              <a:gd name="connsiteY58" fmla="*/ 4031933 h 6858000"/>
              <a:gd name="connsiteX59" fmla="*/ 517948 w 1418883"/>
              <a:gd name="connsiteY59" fmla="*/ 4013953 h 6858000"/>
              <a:gd name="connsiteX60" fmla="*/ 504243 w 1418883"/>
              <a:gd name="connsiteY60" fmla="*/ 3974753 h 6858000"/>
              <a:gd name="connsiteX61" fmla="*/ 505841 w 1418883"/>
              <a:gd name="connsiteY61" fmla="*/ 3969950 h 6858000"/>
              <a:gd name="connsiteX62" fmla="*/ 499263 w 1418883"/>
              <a:gd name="connsiteY62" fmla="*/ 3933779 h 6858000"/>
              <a:gd name="connsiteX63" fmla="*/ 500594 w 1418883"/>
              <a:gd name="connsiteY63" fmla="*/ 3933093 h 6858000"/>
              <a:gd name="connsiteX64" fmla="*/ 504948 w 1418883"/>
              <a:gd name="connsiteY64" fmla="*/ 3922082 h 6858000"/>
              <a:gd name="connsiteX65" fmla="*/ 510026 w 1418883"/>
              <a:gd name="connsiteY65" fmla="*/ 3901461 h 6858000"/>
              <a:gd name="connsiteX66" fmla="*/ 532620 w 1418883"/>
              <a:gd name="connsiteY66" fmla="*/ 3813873 h 6858000"/>
              <a:gd name="connsiteX67" fmla="*/ 532045 w 1418883"/>
              <a:gd name="connsiteY67" fmla="*/ 3806161 h 6858000"/>
              <a:gd name="connsiteX68" fmla="*/ 532352 w 1418883"/>
              <a:gd name="connsiteY68" fmla="*/ 3805957 h 6858000"/>
              <a:gd name="connsiteX69" fmla="*/ 532379 w 1418883"/>
              <a:gd name="connsiteY69" fmla="*/ 3797724 h 6858000"/>
              <a:gd name="connsiteX70" fmla="*/ 530994 w 1418883"/>
              <a:gd name="connsiteY70" fmla="*/ 3792098 h 6858000"/>
              <a:gd name="connsiteX71" fmla="*/ 529878 w 1418883"/>
              <a:gd name="connsiteY71" fmla="*/ 3777135 h 6858000"/>
              <a:gd name="connsiteX72" fmla="*/ 531611 w 1418883"/>
              <a:gd name="connsiteY72" fmla="*/ 3771656 h 6858000"/>
              <a:gd name="connsiteX73" fmla="*/ 535354 w 1418883"/>
              <a:gd name="connsiteY73" fmla="*/ 3769007 h 6858000"/>
              <a:gd name="connsiteX74" fmla="*/ 534820 w 1418883"/>
              <a:gd name="connsiteY74" fmla="*/ 3767709 h 6858000"/>
              <a:gd name="connsiteX75" fmla="*/ 543516 w 1418883"/>
              <a:gd name="connsiteY75" fmla="*/ 3738082 h 6858000"/>
              <a:gd name="connsiteX76" fmla="*/ 550862 w 1418883"/>
              <a:gd name="connsiteY76" fmla="*/ 3673397 h 6858000"/>
              <a:gd name="connsiteX77" fmla="*/ 550158 w 1418883"/>
              <a:gd name="connsiteY77" fmla="*/ 3637109 h 6858000"/>
              <a:gd name="connsiteX78" fmla="*/ 553601 w 1418883"/>
              <a:gd name="connsiteY78" fmla="*/ 3536883 h 6858000"/>
              <a:gd name="connsiteX79" fmla="*/ 561139 w 1418883"/>
              <a:gd name="connsiteY79" fmla="*/ 3435652 h 6858000"/>
              <a:gd name="connsiteX80" fmla="*/ 562810 w 1418883"/>
              <a:gd name="connsiteY80" fmla="*/ 3307769 h 6858000"/>
              <a:gd name="connsiteX81" fmla="*/ 580373 w 1418883"/>
              <a:gd name="connsiteY81" fmla="*/ 3250522 h 6858000"/>
              <a:gd name="connsiteX82" fmla="*/ 580798 w 1418883"/>
              <a:gd name="connsiteY82" fmla="*/ 3229163 h 6858000"/>
              <a:gd name="connsiteX83" fmla="*/ 582621 w 1418883"/>
              <a:gd name="connsiteY83" fmla="*/ 3217217 h 6858000"/>
              <a:gd name="connsiteX84" fmla="*/ 569456 w 1418883"/>
              <a:gd name="connsiteY84" fmla="*/ 3183755 h 6858000"/>
              <a:gd name="connsiteX85" fmla="*/ 569957 w 1418883"/>
              <a:gd name="connsiteY85" fmla="*/ 3178642 h 6858000"/>
              <a:gd name="connsiteX86" fmla="*/ 557557 w 1418883"/>
              <a:gd name="connsiteY86" fmla="*/ 3158586 h 6858000"/>
              <a:gd name="connsiteX87" fmla="*/ 542742 w 1418883"/>
              <a:gd name="connsiteY87" fmla="*/ 3129034 h 6858000"/>
              <a:gd name="connsiteX88" fmla="*/ 543407 w 1418883"/>
              <a:gd name="connsiteY88" fmla="*/ 3126682 h 6858000"/>
              <a:gd name="connsiteX89" fmla="*/ 534275 w 1418883"/>
              <a:gd name="connsiteY89" fmla="*/ 3114519 h 6858000"/>
              <a:gd name="connsiteX90" fmla="*/ 520884 w 1418883"/>
              <a:gd name="connsiteY90" fmla="*/ 3106272 h 6858000"/>
              <a:gd name="connsiteX91" fmla="*/ 493614 w 1418883"/>
              <a:gd name="connsiteY91" fmla="*/ 2958185 h 6858000"/>
              <a:gd name="connsiteX92" fmla="*/ 436228 w 1418883"/>
              <a:gd name="connsiteY92" fmla="*/ 2762989 h 6858000"/>
              <a:gd name="connsiteX93" fmla="*/ 385146 w 1418883"/>
              <a:gd name="connsiteY93" fmla="*/ 2554718 h 6858000"/>
              <a:gd name="connsiteX94" fmla="*/ 365240 w 1418883"/>
              <a:gd name="connsiteY94" fmla="*/ 2485734 h 6858000"/>
              <a:gd name="connsiteX95" fmla="*/ 355963 w 1418883"/>
              <a:gd name="connsiteY95" fmla="*/ 2447068 h 6858000"/>
              <a:gd name="connsiteX96" fmla="*/ 342924 w 1418883"/>
              <a:gd name="connsiteY96" fmla="*/ 2425819 h 6858000"/>
              <a:gd name="connsiteX97" fmla="*/ 348923 w 1418883"/>
              <a:gd name="connsiteY97" fmla="*/ 2402874 h 6858000"/>
              <a:gd name="connsiteX98" fmla="*/ 351535 w 1418883"/>
              <a:gd name="connsiteY98" fmla="*/ 2381443 h 6858000"/>
              <a:gd name="connsiteX99" fmla="*/ 327864 w 1418883"/>
              <a:gd name="connsiteY99" fmla="*/ 2261920 h 6858000"/>
              <a:gd name="connsiteX100" fmla="*/ 317751 w 1418883"/>
              <a:gd name="connsiteY100" fmla="*/ 2195378 h 6858000"/>
              <a:gd name="connsiteX101" fmla="*/ 301968 w 1418883"/>
              <a:gd name="connsiteY101" fmla="*/ 2155135 h 6858000"/>
              <a:gd name="connsiteX102" fmla="*/ 299426 w 1418883"/>
              <a:gd name="connsiteY102" fmla="*/ 2118008 h 6858000"/>
              <a:gd name="connsiteX103" fmla="*/ 300419 w 1418883"/>
              <a:gd name="connsiteY103" fmla="*/ 2050531 h 6858000"/>
              <a:gd name="connsiteX104" fmla="*/ 292225 w 1418883"/>
              <a:gd name="connsiteY104" fmla="*/ 1963269 h 6858000"/>
              <a:gd name="connsiteX105" fmla="*/ 273403 w 1418883"/>
              <a:gd name="connsiteY105" fmla="*/ 1906352 h 6858000"/>
              <a:gd name="connsiteX106" fmla="*/ 249960 w 1418883"/>
              <a:gd name="connsiteY106" fmla="*/ 1861531 h 6858000"/>
              <a:gd name="connsiteX107" fmla="*/ 203759 w 1418883"/>
              <a:gd name="connsiteY107" fmla="*/ 1732919 h 6858000"/>
              <a:gd name="connsiteX108" fmla="*/ 176070 w 1418883"/>
              <a:gd name="connsiteY108" fmla="*/ 1663540 h 6858000"/>
              <a:gd name="connsiteX109" fmla="*/ 175196 w 1418883"/>
              <a:gd name="connsiteY109" fmla="*/ 1615777 h 6858000"/>
              <a:gd name="connsiteX110" fmla="*/ 155991 w 1418883"/>
              <a:gd name="connsiteY110" fmla="*/ 1563678 h 6858000"/>
              <a:gd name="connsiteX111" fmla="*/ 169071 w 1418883"/>
              <a:gd name="connsiteY111" fmla="*/ 1519474 h 6858000"/>
              <a:gd name="connsiteX112" fmla="*/ 161813 w 1418883"/>
              <a:gd name="connsiteY112" fmla="*/ 1477995 h 6858000"/>
              <a:gd name="connsiteX113" fmla="*/ 147898 w 1418883"/>
              <a:gd name="connsiteY113" fmla="*/ 1373769 h 6858000"/>
              <a:gd name="connsiteX114" fmla="*/ 156205 w 1418883"/>
              <a:gd name="connsiteY114" fmla="*/ 1307086 h 6858000"/>
              <a:gd name="connsiteX115" fmla="*/ 157393 w 1418883"/>
              <a:gd name="connsiteY115" fmla="*/ 1189033 h 6858000"/>
              <a:gd name="connsiteX116" fmla="*/ 162078 w 1418883"/>
              <a:gd name="connsiteY116" fmla="*/ 1168288 h 6858000"/>
              <a:gd name="connsiteX117" fmla="*/ 154360 w 1418883"/>
              <a:gd name="connsiteY117" fmla="*/ 1142577 h 6858000"/>
              <a:gd name="connsiteX118" fmla="*/ 143666 w 1418883"/>
              <a:gd name="connsiteY118" fmla="*/ 1088484 h 6858000"/>
              <a:gd name="connsiteX119" fmla="*/ 132402 w 1418883"/>
              <a:gd name="connsiteY119" fmla="*/ 1016103 h 6858000"/>
              <a:gd name="connsiteX120" fmla="*/ 133858 w 1418883"/>
              <a:gd name="connsiteY120" fmla="*/ 932283 h 6858000"/>
              <a:gd name="connsiteX121" fmla="*/ 136094 w 1418883"/>
              <a:gd name="connsiteY121" fmla="*/ 915925 h 6858000"/>
              <a:gd name="connsiteX122" fmla="*/ 128723 w 1418883"/>
              <a:gd name="connsiteY122" fmla="*/ 896999 h 6858000"/>
              <a:gd name="connsiteX123" fmla="*/ 98131 w 1418883"/>
              <a:gd name="connsiteY123" fmla="*/ 821517 h 6858000"/>
              <a:gd name="connsiteX124" fmla="*/ 77081 w 1418883"/>
              <a:gd name="connsiteY124" fmla="*/ 751353 h 6858000"/>
              <a:gd name="connsiteX125" fmla="*/ 76639 w 1418883"/>
              <a:gd name="connsiteY125" fmla="*/ 721230 h 6858000"/>
              <a:gd name="connsiteX126" fmla="*/ 62310 w 1418883"/>
              <a:gd name="connsiteY126" fmla="*/ 681659 h 6858000"/>
              <a:gd name="connsiteX127" fmla="*/ 47729 w 1418883"/>
              <a:gd name="connsiteY127" fmla="*/ 635218 h 6858000"/>
              <a:gd name="connsiteX128" fmla="*/ 52740 w 1418883"/>
              <a:gd name="connsiteY128" fmla="*/ 613763 h 6858000"/>
              <a:gd name="connsiteX129" fmla="*/ 38682 w 1418883"/>
              <a:gd name="connsiteY129" fmla="*/ 598582 h 6858000"/>
              <a:gd name="connsiteX130" fmla="*/ 38363 w 1418883"/>
              <a:gd name="connsiteY130" fmla="*/ 576846 h 6858000"/>
              <a:gd name="connsiteX131" fmla="*/ 17989 w 1418883"/>
              <a:gd name="connsiteY131" fmla="*/ 530055 h 6858000"/>
              <a:gd name="connsiteX132" fmla="*/ 17237 w 1418883"/>
              <a:gd name="connsiteY132" fmla="*/ 465389 h 6858000"/>
              <a:gd name="connsiteX133" fmla="*/ 160 w 1418883"/>
              <a:gd name="connsiteY133" fmla="*/ 424699 h 6858000"/>
              <a:gd name="connsiteX134" fmla="*/ 535 w 1418883"/>
              <a:gd name="connsiteY134" fmla="*/ 404917 h 6858000"/>
              <a:gd name="connsiteX135" fmla="*/ 111526 w 1418883"/>
              <a:gd name="connsiteY135" fmla="*/ 275771 h 6858000"/>
              <a:gd name="connsiteX136" fmla="*/ 128553 w 1418883"/>
              <a:gd name="connsiteY136" fmla="*/ 212860 h 6858000"/>
              <a:gd name="connsiteX137" fmla="*/ 120263 w 1418883"/>
              <a:gd name="connsiteY137" fmla="*/ 144983 h 6858000"/>
              <a:gd name="connsiteX138" fmla="*/ 132547 w 1418883"/>
              <a:gd name="connsiteY138" fmla="*/ 55288 h 6858000"/>
              <a:gd name="connsiteX139" fmla="*/ 92101 w 1418883"/>
              <a:gd name="connsiteY139" fmla="*/ 0 h 6858000"/>
              <a:gd name="connsiteX0" fmla="*/ 91951 w 1418733"/>
              <a:gd name="connsiteY0" fmla="*/ 0 h 6858000"/>
              <a:gd name="connsiteX1" fmla="*/ 1418733 w 1418733"/>
              <a:gd name="connsiteY1" fmla="*/ 0 h 6858000"/>
              <a:gd name="connsiteX2" fmla="*/ 1418733 w 1418733"/>
              <a:gd name="connsiteY2" fmla="*/ 6858000 h 6858000"/>
              <a:gd name="connsiteX3" fmla="*/ 155427 w 1418733"/>
              <a:gd name="connsiteY3" fmla="*/ 6857735 h 6858000"/>
              <a:gd name="connsiteX4" fmla="*/ 192020 w 1418733"/>
              <a:gd name="connsiteY4" fmla="*/ 6776847 h 6858000"/>
              <a:gd name="connsiteX5" fmla="*/ 203520 w 1418733"/>
              <a:gd name="connsiteY5" fmla="*/ 6737706 h 6858000"/>
              <a:gd name="connsiteX6" fmla="*/ 228259 w 1418733"/>
              <a:gd name="connsiteY6" fmla="*/ 6691589 h 6858000"/>
              <a:gd name="connsiteX7" fmla="*/ 205816 w 1418733"/>
              <a:gd name="connsiteY7" fmla="*/ 6659970 h 6858000"/>
              <a:gd name="connsiteX8" fmla="*/ 220907 w 1418733"/>
              <a:gd name="connsiteY8" fmla="*/ 6636211 h 6858000"/>
              <a:gd name="connsiteX9" fmla="*/ 238351 w 1418733"/>
              <a:gd name="connsiteY9" fmla="*/ 6594177 h 6858000"/>
              <a:gd name="connsiteX10" fmla="*/ 252391 w 1418733"/>
              <a:gd name="connsiteY10" fmla="*/ 6557575 h 6858000"/>
              <a:gd name="connsiteX11" fmla="*/ 305348 w 1418733"/>
              <a:gd name="connsiteY11" fmla="*/ 6492130 h 6858000"/>
              <a:gd name="connsiteX12" fmla="*/ 321035 w 1418733"/>
              <a:gd name="connsiteY12" fmla="*/ 6431610 h 6858000"/>
              <a:gd name="connsiteX13" fmla="*/ 364740 w 1418733"/>
              <a:gd name="connsiteY13" fmla="*/ 6379786 h 6858000"/>
              <a:gd name="connsiteX14" fmla="*/ 347963 w 1418733"/>
              <a:gd name="connsiteY14" fmla="*/ 6334727 h 6858000"/>
              <a:gd name="connsiteX15" fmla="*/ 325378 w 1418733"/>
              <a:gd name="connsiteY15" fmla="*/ 6313295 h 6858000"/>
              <a:gd name="connsiteX16" fmla="*/ 332542 w 1418733"/>
              <a:gd name="connsiteY16" fmla="*/ 6280046 h 6858000"/>
              <a:gd name="connsiteX17" fmla="*/ 315287 w 1418733"/>
              <a:gd name="connsiteY17" fmla="*/ 6270265 h 6858000"/>
              <a:gd name="connsiteX18" fmla="*/ 342315 w 1418733"/>
              <a:gd name="connsiteY18" fmla="*/ 6252834 h 6858000"/>
              <a:gd name="connsiteX19" fmla="*/ 320307 w 1418733"/>
              <a:gd name="connsiteY19" fmla="*/ 6202459 h 6858000"/>
              <a:gd name="connsiteX20" fmla="*/ 319105 w 1418733"/>
              <a:gd name="connsiteY20" fmla="*/ 6153037 h 6858000"/>
              <a:gd name="connsiteX21" fmla="*/ 334520 w 1418733"/>
              <a:gd name="connsiteY21" fmla="*/ 6078132 h 6858000"/>
              <a:gd name="connsiteX22" fmla="*/ 321907 w 1418733"/>
              <a:gd name="connsiteY22" fmla="*/ 6028119 h 6858000"/>
              <a:gd name="connsiteX23" fmla="*/ 307136 w 1418733"/>
              <a:gd name="connsiteY23" fmla="*/ 5926735 h 6858000"/>
              <a:gd name="connsiteX24" fmla="*/ 356648 w 1418733"/>
              <a:gd name="connsiteY24" fmla="*/ 5712857 h 6858000"/>
              <a:gd name="connsiteX25" fmla="*/ 335723 w 1418733"/>
              <a:gd name="connsiteY25" fmla="*/ 5676393 h 6858000"/>
              <a:gd name="connsiteX26" fmla="*/ 375315 w 1418733"/>
              <a:gd name="connsiteY26" fmla="*/ 5563435 h 6858000"/>
              <a:gd name="connsiteX27" fmla="*/ 422445 w 1418733"/>
              <a:gd name="connsiteY27" fmla="*/ 5437125 h 6858000"/>
              <a:gd name="connsiteX28" fmla="*/ 436013 w 1418733"/>
              <a:gd name="connsiteY28" fmla="*/ 5396260 h 6858000"/>
              <a:gd name="connsiteX29" fmla="*/ 451994 w 1418733"/>
              <a:gd name="connsiteY29" fmla="*/ 5330009 h 6858000"/>
              <a:gd name="connsiteX30" fmla="*/ 485487 w 1418733"/>
              <a:gd name="connsiteY30" fmla="*/ 5273739 h 6858000"/>
              <a:gd name="connsiteX31" fmla="*/ 495086 w 1418733"/>
              <a:gd name="connsiteY31" fmla="*/ 5241779 h 6858000"/>
              <a:gd name="connsiteX32" fmla="*/ 506312 w 1418733"/>
              <a:gd name="connsiteY32" fmla="*/ 5225268 h 6858000"/>
              <a:gd name="connsiteX33" fmla="*/ 507332 w 1418733"/>
              <a:gd name="connsiteY33" fmla="*/ 5217684 h 6858000"/>
              <a:gd name="connsiteX34" fmla="*/ 514673 w 1418733"/>
              <a:gd name="connsiteY34" fmla="*/ 5193377 h 6858000"/>
              <a:gd name="connsiteX35" fmla="*/ 517976 w 1418733"/>
              <a:gd name="connsiteY35" fmla="*/ 5179288 h 6858000"/>
              <a:gd name="connsiteX36" fmla="*/ 518960 w 1418733"/>
              <a:gd name="connsiteY36" fmla="*/ 5173621 h 6858000"/>
              <a:gd name="connsiteX37" fmla="*/ 514594 w 1418733"/>
              <a:gd name="connsiteY37" fmla="*/ 5159961 h 6858000"/>
              <a:gd name="connsiteX38" fmla="*/ 521271 w 1418733"/>
              <a:gd name="connsiteY38" fmla="*/ 5144295 h 6858000"/>
              <a:gd name="connsiteX39" fmla="*/ 518204 w 1418733"/>
              <a:gd name="connsiteY39" fmla="*/ 5125185 h 6858000"/>
              <a:gd name="connsiteX40" fmla="*/ 525034 w 1418733"/>
              <a:gd name="connsiteY40" fmla="*/ 5121884 h 6858000"/>
              <a:gd name="connsiteX41" fmla="*/ 532070 w 1418733"/>
              <a:gd name="connsiteY41" fmla="*/ 5067850 h 6858000"/>
              <a:gd name="connsiteX42" fmla="*/ 534801 w 1418733"/>
              <a:gd name="connsiteY42" fmla="*/ 5060861 h 6858000"/>
              <a:gd name="connsiteX43" fmla="*/ 531505 w 1418733"/>
              <a:gd name="connsiteY43" fmla="*/ 5034192 h 6858000"/>
              <a:gd name="connsiteX44" fmla="*/ 533059 w 1418733"/>
              <a:gd name="connsiteY44" fmla="*/ 4993030 h 6858000"/>
              <a:gd name="connsiteX45" fmla="*/ 539968 w 1418733"/>
              <a:gd name="connsiteY45" fmla="*/ 4946844 h 6858000"/>
              <a:gd name="connsiteX46" fmla="*/ 535824 w 1418733"/>
              <a:gd name="connsiteY46" fmla="*/ 4932692 h 6858000"/>
              <a:gd name="connsiteX47" fmla="*/ 551227 w 1418733"/>
              <a:gd name="connsiteY47" fmla="*/ 4858827 h 6858000"/>
              <a:gd name="connsiteX48" fmla="*/ 557130 w 1418733"/>
              <a:gd name="connsiteY48" fmla="*/ 4821170 h 6858000"/>
              <a:gd name="connsiteX49" fmla="*/ 561863 w 1418733"/>
              <a:gd name="connsiteY49" fmla="*/ 4780965 h 6858000"/>
              <a:gd name="connsiteX50" fmla="*/ 563156 w 1418733"/>
              <a:gd name="connsiteY50" fmla="*/ 4750867 h 6858000"/>
              <a:gd name="connsiteX51" fmla="*/ 560963 w 1418733"/>
              <a:gd name="connsiteY51" fmla="*/ 4690749 h 6858000"/>
              <a:gd name="connsiteX52" fmla="*/ 556443 w 1418733"/>
              <a:gd name="connsiteY52" fmla="*/ 4584173 h 6858000"/>
              <a:gd name="connsiteX53" fmla="*/ 551526 w 1418733"/>
              <a:gd name="connsiteY53" fmla="*/ 4444346 h 6858000"/>
              <a:gd name="connsiteX54" fmla="*/ 548091 w 1418733"/>
              <a:gd name="connsiteY54" fmla="*/ 4375228 h 6858000"/>
              <a:gd name="connsiteX55" fmla="*/ 528744 w 1418733"/>
              <a:gd name="connsiteY55" fmla="*/ 4214165 h 6858000"/>
              <a:gd name="connsiteX56" fmla="*/ 532817 w 1418733"/>
              <a:gd name="connsiteY56" fmla="*/ 4090296 h 6858000"/>
              <a:gd name="connsiteX57" fmla="*/ 518073 w 1418733"/>
              <a:gd name="connsiteY57" fmla="*/ 4033999 h 6858000"/>
              <a:gd name="connsiteX58" fmla="*/ 519222 w 1418733"/>
              <a:gd name="connsiteY58" fmla="*/ 4031933 h 6858000"/>
              <a:gd name="connsiteX59" fmla="*/ 517798 w 1418733"/>
              <a:gd name="connsiteY59" fmla="*/ 4013953 h 6858000"/>
              <a:gd name="connsiteX60" fmla="*/ 504093 w 1418733"/>
              <a:gd name="connsiteY60" fmla="*/ 3974753 h 6858000"/>
              <a:gd name="connsiteX61" fmla="*/ 505691 w 1418733"/>
              <a:gd name="connsiteY61" fmla="*/ 3969950 h 6858000"/>
              <a:gd name="connsiteX62" fmla="*/ 499113 w 1418733"/>
              <a:gd name="connsiteY62" fmla="*/ 3933779 h 6858000"/>
              <a:gd name="connsiteX63" fmla="*/ 500444 w 1418733"/>
              <a:gd name="connsiteY63" fmla="*/ 3933093 h 6858000"/>
              <a:gd name="connsiteX64" fmla="*/ 504798 w 1418733"/>
              <a:gd name="connsiteY64" fmla="*/ 3922082 h 6858000"/>
              <a:gd name="connsiteX65" fmla="*/ 509876 w 1418733"/>
              <a:gd name="connsiteY65" fmla="*/ 3901461 h 6858000"/>
              <a:gd name="connsiteX66" fmla="*/ 532470 w 1418733"/>
              <a:gd name="connsiteY66" fmla="*/ 3813873 h 6858000"/>
              <a:gd name="connsiteX67" fmla="*/ 531895 w 1418733"/>
              <a:gd name="connsiteY67" fmla="*/ 3806161 h 6858000"/>
              <a:gd name="connsiteX68" fmla="*/ 532202 w 1418733"/>
              <a:gd name="connsiteY68" fmla="*/ 3805957 h 6858000"/>
              <a:gd name="connsiteX69" fmla="*/ 532229 w 1418733"/>
              <a:gd name="connsiteY69" fmla="*/ 3797724 h 6858000"/>
              <a:gd name="connsiteX70" fmla="*/ 530844 w 1418733"/>
              <a:gd name="connsiteY70" fmla="*/ 3792098 h 6858000"/>
              <a:gd name="connsiteX71" fmla="*/ 529728 w 1418733"/>
              <a:gd name="connsiteY71" fmla="*/ 3777135 h 6858000"/>
              <a:gd name="connsiteX72" fmla="*/ 531461 w 1418733"/>
              <a:gd name="connsiteY72" fmla="*/ 3771656 h 6858000"/>
              <a:gd name="connsiteX73" fmla="*/ 535204 w 1418733"/>
              <a:gd name="connsiteY73" fmla="*/ 3769007 h 6858000"/>
              <a:gd name="connsiteX74" fmla="*/ 534670 w 1418733"/>
              <a:gd name="connsiteY74" fmla="*/ 3767709 h 6858000"/>
              <a:gd name="connsiteX75" fmla="*/ 543366 w 1418733"/>
              <a:gd name="connsiteY75" fmla="*/ 3738082 h 6858000"/>
              <a:gd name="connsiteX76" fmla="*/ 550712 w 1418733"/>
              <a:gd name="connsiteY76" fmla="*/ 3673397 h 6858000"/>
              <a:gd name="connsiteX77" fmla="*/ 550008 w 1418733"/>
              <a:gd name="connsiteY77" fmla="*/ 3637109 h 6858000"/>
              <a:gd name="connsiteX78" fmla="*/ 553451 w 1418733"/>
              <a:gd name="connsiteY78" fmla="*/ 3536883 h 6858000"/>
              <a:gd name="connsiteX79" fmla="*/ 560989 w 1418733"/>
              <a:gd name="connsiteY79" fmla="*/ 3435652 h 6858000"/>
              <a:gd name="connsiteX80" fmla="*/ 562660 w 1418733"/>
              <a:gd name="connsiteY80" fmla="*/ 3307769 h 6858000"/>
              <a:gd name="connsiteX81" fmla="*/ 580223 w 1418733"/>
              <a:gd name="connsiteY81" fmla="*/ 3250522 h 6858000"/>
              <a:gd name="connsiteX82" fmla="*/ 580648 w 1418733"/>
              <a:gd name="connsiteY82" fmla="*/ 3229163 h 6858000"/>
              <a:gd name="connsiteX83" fmla="*/ 582471 w 1418733"/>
              <a:gd name="connsiteY83" fmla="*/ 3217217 h 6858000"/>
              <a:gd name="connsiteX84" fmla="*/ 569306 w 1418733"/>
              <a:gd name="connsiteY84" fmla="*/ 3183755 h 6858000"/>
              <a:gd name="connsiteX85" fmla="*/ 569807 w 1418733"/>
              <a:gd name="connsiteY85" fmla="*/ 3178642 h 6858000"/>
              <a:gd name="connsiteX86" fmla="*/ 557407 w 1418733"/>
              <a:gd name="connsiteY86" fmla="*/ 3158586 h 6858000"/>
              <a:gd name="connsiteX87" fmla="*/ 542592 w 1418733"/>
              <a:gd name="connsiteY87" fmla="*/ 3129034 h 6858000"/>
              <a:gd name="connsiteX88" fmla="*/ 543257 w 1418733"/>
              <a:gd name="connsiteY88" fmla="*/ 3126682 h 6858000"/>
              <a:gd name="connsiteX89" fmla="*/ 534125 w 1418733"/>
              <a:gd name="connsiteY89" fmla="*/ 3114519 h 6858000"/>
              <a:gd name="connsiteX90" fmla="*/ 520734 w 1418733"/>
              <a:gd name="connsiteY90" fmla="*/ 3106272 h 6858000"/>
              <a:gd name="connsiteX91" fmla="*/ 493464 w 1418733"/>
              <a:gd name="connsiteY91" fmla="*/ 2958185 h 6858000"/>
              <a:gd name="connsiteX92" fmla="*/ 436078 w 1418733"/>
              <a:gd name="connsiteY92" fmla="*/ 2762989 h 6858000"/>
              <a:gd name="connsiteX93" fmla="*/ 384996 w 1418733"/>
              <a:gd name="connsiteY93" fmla="*/ 2554718 h 6858000"/>
              <a:gd name="connsiteX94" fmla="*/ 365090 w 1418733"/>
              <a:gd name="connsiteY94" fmla="*/ 2485734 h 6858000"/>
              <a:gd name="connsiteX95" fmla="*/ 355813 w 1418733"/>
              <a:gd name="connsiteY95" fmla="*/ 2447068 h 6858000"/>
              <a:gd name="connsiteX96" fmla="*/ 342774 w 1418733"/>
              <a:gd name="connsiteY96" fmla="*/ 2425819 h 6858000"/>
              <a:gd name="connsiteX97" fmla="*/ 348773 w 1418733"/>
              <a:gd name="connsiteY97" fmla="*/ 2402874 h 6858000"/>
              <a:gd name="connsiteX98" fmla="*/ 351385 w 1418733"/>
              <a:gd name="connsiteY98" fmla="*/ 2381443 h 6858000"/>
              <a:gd name="connsiteX99" fmla="*/ 327714 w 1418733"/>
              <a:gd name="connsiteY99" fmla="*/ 2261920 h 6858000"/>
              <a:gd name="connsiteX100" fmla="*/ 317601 w 1418733"/>
              <a:gd name="connsiteY100" fmla="*/ 2195378 h 6858000"/>
              <a:gd name="connsiteX101" fmla="*/ 301818 w 1418733"/>
              <a:gd name="connsiteY101" fmla="*/ 2155135 h 6858000"/>
              <a:gd name="connsiteX102" fmla="*/ 299276 w 1418733"/>
              <a:gd name="connsiteY102" fmla="*/ 2118008 h 6858000"/>
              <a:gd name="connsiteX103" fmla="*/ 300269 w 1418733"/>
              <a:gd name="connsiteY103" fmla="*/ 2050531 h 6858000"/>
              <a:gd name="connsiteX104" fmla="*/ 292075 w 1418733"/>
              <a:gd name="connsiteY104" fmla="*/ 1963269 h 6858000"/>
              <a:gd name="connsiteX105" fmla="*/ 273253 w 1418733"/>
              <a:gd name="connsiteY105" fmla="*/ 1906352 h 6858000"/>
              <a:gd name="connsiteX106" fmla="*/ 249810 w 1418733"/>
              <a:gd name="connsiteY106" fmla="*/ 1861531 h 6858000"/>
              <a:gd name="connsiteX107" fmla="*/ 203609 w 1418733"/>
              <a:gd name="connsiteY107" fmla="*/ 1732919 h 6858000"/>
              <a:gd name="connsiteX108" fmla="*/ 175920 w 1418733"/>
              <a:gd name="connsiteY108" fmla="*/ 1663540 h 6858000"/>
              <a:gd name="connsiteX109" fmla="*/ 175046 w 1418733"/>
              <a:gd name="connsiteY109" fmla="*/ 1615777 h 6858000"/>
              <a:gd name="connsiteX110" fmla="*/ 155841 w 1418733"/>
              <a:gd name="connsiteY110" fmla="*/ 1563678 h 6858000"/>
              <a:gd name="connsiteX111" fmla="*/ 168921 w 1418733"/>
              <a:gd name="connsiteY111" fmla="*/ 1519474 h 6858000"/>
              <a:gd name="connsiteX112" fmla="*/ 161663 w 1418733"/>
              <a:gd name="connsiteY112" fmla="*/ 1477995 h 6858000"/>
              <a:gd name="connsiteX113" fmla="*/ 147748 w 1418733"/>
              <a:gd name="connsiteY113" fmla="*/ 1373769 h 6858000"/>
              <a:gd name="connsiteX114" fmla="*/ 156055 w 1418733"/>
              <a:gd name="connsiteY114" fmla="*/ 1307086 h 6858000"/>
              <a:gd name="connsiteX115" fmla="*/ 157243 w 1418733"/>
              <a:gd name="connsiteY115" fmla="*/ 1189033 h 6858000"/>
              <a:gd name="connsiteX116" fmla="*/ 161928 w 1418733"/>
              <a:gd name="connsiteY116" fmla="*/ 1168288 h 6858000"/>
              <a:gd name="connsiteX117" fmla="*/ 154210 w 1418733"/>
              <a:gd name="connsiteY117" fmla="*/ 1142577 h 6858000"/>
              <a:gd name="connsiteX118" fmla="*/ 143516 w 1418733"/>
              <a:gd name="connsiteY118" fmla="*/ 1088484 h 6858000"/>
              <a:gd name="connsiteX119" fmla="*/ 132252 w 1418733"/>
              <a:gd name="connsiteY119" fmla="*/ 1016103 h 6858000"/>
              <a:gd name="connsiteX120" fmla="*/ 133708 w 1418733"/>
              <a:gd name="connsiteY120" fmla="*/ 932283 h 6858000"/>
              <a:gd name="connsiteX121" fmla="*/ 135944 w 1418733"/>
              <a:gd name="connsiteY121" fmla="*/ 915925 h 6858000"/>
              <a:gd name="connsiteX122" fmla="*/ 128573 w 1418733"/>
              <a:gd name="connsiteY122" fmla="*/ 896999 h 6858000"/>
              <a:gd name="connsiteX123" fmla="*/ 97981 w 1418733"/>
              <a:gd name="connsiteY123" fmla="*/ 821517 h 6858000"/>
              <a:gd name="connsiteX124" fmla="*/ 76931 w 1418733"/>
              <a:gd name="connsiteY124" fmla="*/ 751353 h 6858000"/>
              <a:gd name="connsiteX125" fmla="*/ 76489 w 1418733"/>
              <a:gd name="connsiteY125" fmla="*/ 721230 h 6858000"/>
              <a:gd name="connsiteX126" fmla="*/ 62160 w 1418733"/>
              <a:gd name="connsiteY126" fmla="*/ 681659 h 6858000"/>
              <a:gd name="connsiteX127" fmla="*/ 47579 w 1418733"/>
              <a:gd name="connsiteY127" fmla="*/ 635218 h 6858000"/>
              <a:gd name="connsiteX128" fmla="*/ 52590 w 1418733"/>
              <a:gd name="connsiteY128" fmla="*/ 613763 h 6858000"/>
              <a:gd name="connsiteX129" fmla="*/ 38532 w 1418733"/>
              <a:gd name="connsiteY129" fmla="*/ 598582 h 6858000"/>
              <a:gd name="connsiteX130" fmla="*/ 38213 w 1418733"/>
              <a:gd name="connsiteY130" fmla="*/ 576846 h 6858000"/>
              <a:gd name="connsiteX131" fmla="*/ 17839 w 1418733"/>
              <a:gd name="connsiteY131" fmla="*/ 530055 h 6858000"/>
              <a:gd name="connsiteX132" fmla="*/ 17087 w 1418733"/>
              <a:gd name="connsiteY132" fmla="*/ 465389 h 6858000"/>
              <a:gd name="connsiteX133" fmla="*/ 10 w 1418733"/>
              <a:gd name="connsiteY133" fmla="*/ 424699 h 6858000"/>
              <a:gd name="connsiteX134" fmla="*/ 127193 w 1418733"/>
              <a:gd name="connsiteY134" fmla="*/ 309501 h 6858000"/>
              <a:gd name="connsiteX135" fmla="*/ 111376 w 1418733"/>
              <a:gd name="connsiteY135" fmla="*/ 275771 h 6858000"/>
              <a:gd name="connsiteX136" fmla="*/ 128403 w 1418733"/>
              <a:gd name="connsiteY136" fmla="*/ 212860 h 6858000"/>
              <a:gd name="connsiteX137" fmla="*/ 120113 w 1418733"/>
              <a:gd name="connsiteY137" fmla="*/ 144983 h 6858000"/>
              <a:gd name="connsiteX138" fmla="*/ 132397 w 1418733"/>
              <a:gd name="connsiteY138" fmla="*/ 55288 h 6858000"/>
              <a:gd name="connsiteX139" fmla="*/ 91951 w 1418733"/>
              <a:gd name="connsiteY139" fmla="*/ 0 h 6858000"/>
              <a:gd name="connsiteX0" fmla="*/ 76413 w 1403195"/>
              <a:gd name="connsiteY0" fmla="*/ 0 h 6858000"/>
              <a:gd name="connsiteX1" fmla="*/ 1403195 w 1403195"/>
              <a:gd name="connsiteY1" fmla="*/ 0 h 6858000"/>
              <a:gd name="connsiteX2" fmla="*/ 1403195 w 1403195"/>
              <a:gd name="connsiteY2" fmla="*/ 6858000 h 6858000"/>
              <a:gd name="connsiteX3" fmla="*/ 139889 w 1403195"/>
              <a:gd name="connsiteY3" fmla="*/ 6857735 h 6858000"/>
              <a:gd name="connsiteX4" fmla="*/ 176482 w 1403195"/>
              <a:gd name="connsiteY4" fmla="*/ 6776847 h 6858000"/>
              <a:gd name="connsiteX5" fmla="*/ 187982 w 1403195"/>
              <a:gd name="connsiteY5" fmla="*/ 6737706 h 6858000"/>
              <a:gd name="connsiteX6" fmla="*/ 212721 w 1403195"/>
              <a:gd name="connsiteY6" fmla="*/ 6691589 h 6858000"/>
              <a:gd name="connsiteX7" fmla="*/ 190278 w 1403195"/>
              <a:gd name="connsiteY7" fmla="*/ 6659970 h 6858000"/>
              <a:gd name="connsiteX8" fmla="*/ 205369 w 1403195"/>
              <a:gd name="connsiteY8" fmla="*/ 6636211 h 6858000"/>
              <a:gd name="connsiteX9" fmla="*/ 222813 w 1403195"/>
              <a:gd name="connsiteY9" fmla="*/ 6594177 h 6858000"/>
              <a:gd name="connsiteX10" fmla="*/ 236853 w 1403195"/>
              <a:gd name="connsiteY10" fmla="*/ 6557575 h 6858000"/>
              <a:gd name="connsiteX11" fmla="*/ 289810 w 1403195"/>
              <a:gd name="connsiteY11" fmla="*/ 6492130 h 6858000"/>
              <a:gd name="connsiteX12" fmla="*/ 305497 w 1403195"/>
              <a:gd name="connsiteY12" fmla="*/ 6431610 h 6858000"/>
              <a:gd name="connsiteX13" fmla="*/ 349202 w 1403195"/>
              <a:gd name="connsiteY13" fmla="*/ 6379786 h 6858000"/>
              <a:gd name="connsiteX14" fmla="*/ 332425 w 1403195"/>
              <a:gd name="connsiteY14" fmla="*/ 6334727 h 6858000"/>
              <a:gd name="connsiteX15" fmla="*/ 309840 w 1403195"/>
              <a:gd name="connsiteY15" fmla="*/ 6313295 h 6858000"/>
              <a:gd name="connsiteX16" fmla="*/ 317004 w 1403195"/>
              <a:gd name="connsiteY16" fmla="*/ 6280046 h 6858000"/>
              <a:gd name="connsiteX17" fmla="*/ 299749 w 1403195"/>
              <a:gd name="connsiteY17" fmla="*/ 6270265 h 6858000"/>
              <a:gd name="connsiteX18" fmla="*/ 326777 w 1403195"/>
              <a:gd name="connsiteY18" fmla="*/ 6252834 h 6858000"/>
              <a:gd name="connsiteX19" fmla="*/ 304769 w 1403195"/>
              <a:gd name="connsiteY19" fmla="*/ 6202459 h 6858000"/>
              <a:gd name="connsiteX20" fmla="*/ 303567 w 1403195"/>
              <a:gd name="connsiteY20" fmla="*/ 6153037 h 6858000"/>
              <a:gd name="connsiteX21" fmla="*/ 318982 w 1403195"/>
              <a:gd name="connsiteY21" fmla="*/ 6078132 h 6858000"/>
              <a:gd name="connsiteX22" fmla="*/ 306369 w 1403195"/>
              <a:gd name="connsiteY22" fmla="*/ 6028119 h 6858000"/>
              <a:gd name="connsiteX23" fmla="*/ 291598 w 1403195"/>
              <a:gd name="connsiteY23" fmla="*/ 5926735 h 6858000"/>
              <a:gd name="connsiteX24" fmla="*/ 341110 w 1403195"/>
              <a:gd name="connsiteY24" fmla="*/ 5712857 h 6858000"/>
              <a:gd name="connsiteX25" fmla="*/ 320185 w 1403195"/>
              <a:gd name="connsiteY25" fmla="*/ 5676393 h 6858000"/>
              <a:gd name="connsiteX26" fmla="*/ 359777 w 1403195"/>
              <a:gd name="connsiteY26" fmla="*/ 5563435 h 6858000"/>
              <a:gd name="connsiteX27" fmla="*/ 406907 w 1403195"/>
              <a:gd name="connsiteY27" fmla="*/ 5437125 h 6858000"/>
              <a:gd name="connsiteX28" fmla="*/ 420475 w 1403195"/>
              <a:gd name="connsiteY28" fmla="*/ 5396260 h 6858000"/>
              <a:gd name="connsiteX29" fmla="*/ 436456 w 1403195"/>
              <a:gd name="connsiteY29" fmla="*/ 5330009 h 6858000"/>
              <a:gd name="connsiteX30" fmla="*/ 469949 w 1403195"/>
              <a:gd name="connsiteY30" fmla="*/ 5273739 h 6858000"/>
              <a:gd name="connsiteX31" fmla="*/ 479548 w 1403195"/>
              <a:gd name="connsiteY31" fmla="*/ 5241779 h 6858000"/>
              <a:gd name="connsiteX32" fmla="*/ 490774 w 1403195"/>
              <a:gd name="connsiteY32" fmla="*/ 5225268 h 6858000"/>
              <a:gd name="connsiteX33" fmla="*/ 491794 w 1403195"/>
              <a:gd name="connsiteY33" fmla="*/ 5217684 h 6858000"/>
              <a:gd name="connsiteX34" fmla="*/ 499135 w 1403195"/>
              <a:gd name="connsiteY34" fmla="*/ 5193377 h 6858000"/>
              <a:gd name="connsiteX35" fmla="*/ 502438 w 1403195"/>
              <a:gd name="connsiteY35" fmla="*/ 5179288 h 6858000"/>
              <a:gd name="connsiteX36" fmla="*/ 503422 w 1403195"/>
              <a:gd name="connsiteY36" fmla="*/ 5173621 h 6858000"/>
              <a:gd name="connsiteX37" fmla="*/ 499056 w 1403195"/>
              <a:gd name="connsiteY37" fmla="*/ 5159961 h 6858000"/>
              <a:gd name="connsiteX38" fmla="*/ 505733 w 1403195"/>
              <a:gd name="connsiteY38" fmla="*/ 5144295 h 6858000"/>
              <a:gd name="connsiteX39" fmla="*/ 502666 w 1403195"/>
              <a:gd name="connsiteY39" fmla="*/ 5125185 h 6858000"/>
              <a:gd name="connsiteX40" fmla="*/ 509496 w 1403195"/>
              <a:gd name="connsiteY40" fmla="*/ 5121884 h 6858000"/>
              <a:gd name="connsiteX41" fmla="*/ 516532 w 1403195"/>
              <a:gd name="connsiteY41" fmla="*/ 5067850 h 6858000"/>
              <a:gd name="connsiteX42" fmla="*/ 519263 w 1403195"/>
              <a:gd name="connsiteY42" fmla="*/ 5060861 h 6858000"/>
              <a:gd name="connsiteX43" fmla="*/ 515967 w 1403195"/>
              <a:gd name="connsiteY43" fmla="*/ 5034192 h 6858000"/>
              <a:gd name="connsiteX44" fmla="*/ 517521 w 1403195"/>
              <a:gd name="connsiteY44" fmla="*/ 4993030 h 6858000"/>
              <a:gd name="connsiteX45" fmla="*/ 524430 w 1403195"/>
              <a:gd name="connsiteY45" fmla="*/ 4946844 h 6858000"/>
              <a:gd name="connsiteX46" fmla="*/ 520286 w 1403195"/>
              <a:gd name="connsiteY46" fmla="*/ 4932692 h 6858000"/>
              <a:gd name="connsiteX47" fmla="*/ 535689 w 1403195"/>
              <a:gd name="connsiteY47" fmla="*/ 4858827 h 6858000"/>
              <a:gd name="connsiteX48" fmla="*/ 541592 w 1403195"/>
              <a:gd name="connsiteY48" fmla="*/ 4821170 h 6858000"/>
              <a:gd name="connsiteX49" fmla="*/ 546325 w 1403195"/>
              <a:gd name="connsiteY49" fmla="*/ 4780965 h 6858000"/>
              <a:gd name="connsiteX50" fmla="*/ 547618 w 1403195"/>
              <a:gd name="connsiteY50" fmla="*/ 4750867 h 6858000"/>
              <a:gd name="connsiteX51" fmla="*/ 545425 w 1403195"/>
              <a:gd name="connsiteY51" fmla="*/ 4690749 h 6858000"/>
              <a:gd name="connsiteX52" fmla="*/ 540905 w 1403195"/>
              <a:gd name="connsiteY52" fmla="*/ 4584173 h 6858000"/>
              <a:gd name="connsiteX53" fmla="*/ 535988 w 1403195"/>
              <a:gd name="connsiteY53" fmla="*/ 4444346 h 6858000"/>
              <a:gd name="connsiteX54" fmla="*/ 532553 w 1403195"/>
              <a:gd name="connsiteY54" fmla="*/ 4375228 h 6858000"/>
              <a:gd name="connsiteX55" fmla="*/ 513206 w 1403195"/>
              <a:gd name="connsiteY55" fmla="*/ 4214165 h 6858000"/>
              <a:gd name="connsiteX56" fmla="*/ 517279 w 1403195"/>
              <a:gd name="connsiteY56" fmla="*/ 4090296 h 6858000"/>
              <a:gd name="connsiteX57" fmla="*/ 502535 w 1403195"/>
              <a:gd name="connsiteY57" fmla="*/ 4033999 h 6858000"/>
              <a:gd name="connsiteX58" fmla="*/ 503684 w 1403195"/>
              <a:gd name="connsiteY58" fmla="*/ 4031933 h 6858000"/>
              <a:gd name="connsiteX59" fmla="*/ 502260 w 1403195"/>
              <a:gd name="connsiteY59" fmla="*/ 4013953 h 6858000"/>
              <a:gd name="connsiteX60" fmla="*/ 488555 w 1403195"/>
              <a:gd name="connsiteY60" fmla="*/ 3974753 h 6858000"/>
              <a:gd name="connsiteX61" fmla="*/ 490153 w 1403195"/>
              <a:gd name="connsiteY61" fmla="*/ 3969950 h 6858000"/>
              <a:gd name="connsiteX62" fmla="*/ 483575 w 1403195"/>
              <a:gd name="connsiteY62" fmla="*/ 3933779 h 6858000"/>
              <a:gd name="connsiteX63" fmla="*/ 484906 w 1403195"/>
              <a:gd name="connsiteY63" fmla="*/ 3933093 h 6858000"/>
              <a:gd name="connsiteX64" fmla="*/ 489260 w 1403195"/>
              <a:gd name="connsiteY64" fmla="*/ 3922082 h 6858000"/>
              <a:gd name="connsiteX65" fmla="*/ 494338 w 1403195"/>
              <a:gd name="connsiteY65" fmla="*/ 3901461 h 6858000"/>
              <a:gd name="connsiteX66" fmla="*/ 516932 w 1403195"/>
              <a:gd name="connsiteY66" fmla="*/ 3813873 h 6858000"/>
              <a:gd name="connsiteX67" fmla="*/ 516357 w 1403195"/>
              <a:gd name="connsiteY67" fmla="*/ 3806161 h 6858000"/>
              <a:gd name="connsiteX68" fmla="*/ 516664 w 1403195"/>
              <a:gd name="connsiteY68" fmla="*/ 3805957 h 6858000"/>
              <a:gd name="connsiteX69" fmla="*/ 516691 w 1403195"/>
              <a:gd name="connsiteY69" fmla="*/ 3797724 h 6858000"/>
              <a:gd name="connsiteX70" fmla="*/ 515306 w 1403195"/>
              <a:gd name="connsiteY70" fmla="*/ 3792098 h 6858000"/>
              <a:gd name="connsiteX71" fmla="*/ 514190 w 1403195"/>
              <a:gd name="connsiteY71" fmla="*/ 3777135 h 6858000"/>
              <a:gd name="connsiteX72" fmla="*/ 515923 w 1403195"/>
              <a:gd name="connsiteY72" fmla="*/ 3771656 h 6858000"/>
              <a:gd name="connsiteX73" fmla="*/ 519666 w 1403195"/>
              <a:gd name="connsiteY73" fmla="*/ 3769007 h 6858000"/>
              <a:gd name="connsiteX74" fmla="*/ 519132 w 1403195"/>
              <a:gd name="connsiteY74" fmla="*/ 3767709 h 6858000"/>
              <a:gd name="connsiteX75" fmla="*/ 527828 w 1403195"/>
              <a:gd name="connsiteY75" fmla="*/ 3738082 h 6858000"/>
              <a:gd name="connsiteX76" fmla="*/ 535174 w 1403195"/>
              <a:gd name="connsiteY76" fmla="*/ 3673397 h 6858000"/>
              <a:gd name="connsiteX77" fmla="*/ 534470 w 1403195"/>
              <a:gd name="connsiteY77" fmla="*/ 3637109 h 6858000"/>
              <a:gd name="connsiteX78" fmla="*/ 537913 w 1403195"/>
              <a:gd name="connsiteY78" fmla="*/ 3536883 h 6858000"/>
              <a:gd name="connsiteX79" fmla="*/ 545451 w 1403195"/>
              <a:gd name="connsiteY79" fmla="*/ 3435652 h 6858000"/>
              <a:gd name="connsiteX80" fmla="*/ 547122 w 1403195"/>
              <a:gd name="connsiteY80" fmla="*/ 3307769 h 6858000"/>
              <a:gd name="connsiteX81" fmla="*/ 564685 w 1403195"/>
              <a:gd name="connsiteY81" fmla="*/ 3250522 h 6858000"/>
              <a:gd name="connsiteX82" fmla="*/ 565110 w 1403195"/>
              <a:gd name="connsiteY82" fmla="*/ 3229163 h 6858000"/>
              <a:gd name="connsiteX83" fmla="*/ 566933 w 1403195"/>
              <a:gd name="connsiteY83" fmla="*/ 3217217 h 6858000"/>
              <a:gd name="connsiteX84" fmla="*/ 553768 w 1403195"/>
              <a:gd name="connsiteY84" fmla="*/ 3183755 h 6858000"/>
              <a:gd name="connsiteX85" fmla="*/ 554269 w 1403195"/>
              <a:gd name="connsiteY85" fmla="*/ 3178642 h 6858000"/>
              <a:gd name="connsiteX86" fmla="*/ 541869 w 1403195"/>
              <a:gd name="connsiteY86" fmla="*/ 3158586 h 6858000"/>
              <a:gd name="connsiteX87" fmla="*/ 527054 w 1403195"/>
              <a:gd name="connsiteY87" fmla="*/ 3129034 h 6858000"/>
              <a:gd name="connsiteX88" fmla="*/ 527719 w 1403195"/>
              <a:gd name="connsiteY88" fmla="*/ 3126682 h 6858000"/>
              <a:gd name="connsiteX89" fmla="*/ 518587 w 1403195"/>
              <a:gd name="connsiteY89" fmla="*/ 3114519 h 6858000"/>
              <a:gd name="connsiteX90" fmla="*/ 505196 w 1403195"/>
              <a:gd name="connsiteY90" fmla="*/ 3106272 h 6858000"/>
              <a:gd name="connsiteX91" fmla="*/ 477926 w 1403195"/>
              <a:gd name="connsiteY91" fmla="*/ 2958185 h 6858000"/>
              <a:gd name="connsiteX92" fmla="*/ 420540 w 1403195"/>
              <a:gd name="connsiteY92" fmla="*/ 2762989 h 6858000"/>
              <a:gd name="connsiteX93" fmla="*/ 369458 w 1403195"/>
              <a:gd name="connsiteY93" fmla="*/ 2554718 h 6858000"/>
              <a:gd name="connsiteX94" fmla="*/ 349552 w 1403195"/>
              <a:gd name="connsiteY94" fmla="*/ 2485734 h 6858000"/>
              <a:gd name="connsiteX95" fmla="*/ 340275 w 1403195"/>
              <a:gd name="connsiteY95" fmla="*/ 2447068 h 6858000"/>
              <a:gd name="connsiteX96" fmla="*/ 327236 w 1403195"/>
              <a:gd name="connsiteY96" fmla="*/ 2425819 h 6858000"/>
              <a:gd name="connsiteX97" fmla="*/ 333235 w 1403195"/>
              <a:gd name="connsiteY97" fmla="*/ 2402874 h 6858000"/>
              <a:gd name="connsiteX98" fmla="*/ 335847 w 1403195"/>
              <a:gd name="connsiteY98" fmla="*/ 2381443 h 6858000"/>
              <a:gd name="connsiteX99" fmla="*/ 312176 w 1403195"/>
              <a:gd name="connsiteY99" fmla="*/ 2261920 h 6858000"/>
              <a:gd name="connsiteX100" fmla="*/ 302063 w 1403195"/>
              <a:gd name="connsiteY100" fmla="*/ 2195378 h 6858000"/>
              <a:gd name="connsiteX101" fmla="*/ 286280 w 1403195"/>
              <a:gd name="connsiteY101" fmla="*/ 2155135 h 6858000"/>
              <a:gd name="connsiteX102" fmla="*/ 283738 w 1403195"/>
              <a:gd name="connsiteY102" fmla="*/ 2118008 h 6858000"/>
              <a:gd name="connsiteX103" fmla="*/ 284731 w 1403195"/>
              <a:gd name="connsiteY103" fmla="*/ 2050531 h 6858000"/>
              <a:gd name="connsiteX104" fmla="*/ 276537 w 1403195"/>
              <a:gd name="connsiteY104" fmla="*/ 1963269 h 6858000"/>
              <a:gd name="connsiteX105" fmla="*/ 257715 w 1403195"/>
              <a:gd name="connsiteY105" fmla="*/ 1906352 h 6858000"/>
              <a:gd name="connsiteX106" fmla="*/ 234272 w 1403195"/>
              <a:gd name="connsiteY106" fmla="*/ 1861531 h 6858000"/>
              <a:gd name="connsiteX107" fmla="*/ 188071 w 1403195"/>
              <a:gd name="connsiteY107" fmla="*/ 1732919 h 6858000"/>
              <a:gd name="connsiteX108" fmla="*/ 160382 w 1403195"/>
              <a:gd name="connsiteY108" fmla="*/ 1663540 h 6858000"/>
              <a:gd name="connsiteX109" fmla="*/ 159508 w 1403195"/>
              <a:gd name="connsiteY109" fmla="*/ 1615777 h 6858000"/>
              <a:gd name="connsiteX110" fmla="*/ 140303 w 1403195"/>
              <a:gd name="connsiteY110" fmla="*/ 1563678 h 6858000"/>
              <a:gd name="connsiteX111" fmla="*/ 153383 w 1403195"/>
              <a:gd name="connsiteY111" fmla="*/ 1519474 h 6858000"/>
              <a:gd name="connsiteX112" fmla="*/ 146125 w 1403195"/>
              <a:gd name="connsiteY112" fmla="*/ 1477995 h 6858000"/>
              <a:gd name="connsiteX113" fmla="*/ 132210 w 1403195"/>
              <a:gd name="connsiteY113" fmla="*/ 1373769 h 6858000"/>
              <a:gd name="connsiteX114" fmla="*/ 140517 w 1403195"/>
              <a:gd name="connsiteY114" fmla="*/ 1307086 h 6858000"/>
              <a:gd name="connsiteX115" fmla="*/ 141705 w 1403195"/>
              <a:gd name="connsiteY115" fmla="*/ 1189033 h 6858000"/>
              <a:gd name="connsiteX116" fmla="*/ 146390 w 1403195"/>
              <a:gd name="connsiteY116" fmla="*/ 1168288 h 6858000"/>
              <a:gd name="connsiteX117" fmla="*/ 138672 w 1403195"/>
              <a:gd name="connsiteY117" fmla="*/ 1142577 h 6858000"/>
              <a:gd name="connsiteX118" fmla="*/ 127978 w 1403195"/>
              <a:gd name="connsiteY118" fmla="*/ 1088484 h 6858000"/>
              <a:gd name="connsiteX119" fmla="*/ 116714 w 1403195"/>
              <a:gd name="connsiteY119" fmla="*/ 1016103 h 6858000"/>
              <a:gd name="connsiteX120" fmla="*/ 118170 w 1403195"/>
              <a:gd name="connsiteY120" fmla="*/ 932283 h 6858000"/>
              <a:gd name="connsiteX121" fmla="*/ 120406 w 1403195"/>
              <a:gd name="connsiteY121" fmla="*/ 915925 h 6858000"/>
              <a:gd name="connsiteX122" fmla="*/ 113035 w 1403195"/>
              <a:gd name="connsiteY122" fmla="*/ 896999 h 6858000"/>
              <a:gd name="connsiteX123" fmla="*/ 82443 w 1403195"/>
              <a:gd name="connsiteY123" fmla="*/ 821517 h 6858000"/>
              <a:gd name="connsiteX124" fmla="*/ 61393 w 1403195"/>
              <a:gd name="connsiteY124" fmla="*/ 751353 h 6858000"/>
              <a:gd name="connsiteX125" fmla="*/ 60951 w 1403195"/>
              <a:gd name="connsiteY125" fmla="*/ 721230 h 6858000"/>
              <a:gd name="connsiteX126" fmla="*/ 46622 w 1403195"/>
              <a:gd name="connsiteY126" fmla="*/ 681659 h 6858000"/>
              <a:gd name="connsiteX127" fmla="*/ 32041 w 1403195"/>
              <a:gd name="connsiteY127" fmla="*/ 635218 h 6858000"/>
              <a:gd name="connsiteX128" fmla="*/ 37052 w 1403195"/>
              <a:gd name="connsiteY128" fmla="*/ 613763 h 6858000"/>
              <a:gd name="connsiteX129" fmla="*/ 22994 w 1403195"/>
              <a:gd name="connsiteY129" fmla="*/ 598582 h 6858000"/>
              <a:gd name="connsiteX130" fmla="*/ 22675 w 1403195"/>
              <a:gd name="connsiteY130" fmla="*/ 576846 h 6858000"/>
              <a:gd name="connsiteX131" fmla="*/ 2301 w 1403195"/>
              <a:gd name="connsiteY131" fmla="*/ 530055 h 6858000"/>
              <a:gd name="connsiteX132" fmla="*/ 1549 w 1403195"/>
              <a:gd name="connsiteY132" fmla="*/ 465389 h 6858000"/>
              <a:gd name="connsiteX133" fmla="*/ 90145 w 1403195"/>
              <a:gd name="connsiteY133" fmla="*/ 353137 h 6858000"/>
              <a:gd name="connsiteX134" fmla="*/ 111655 w 1403195"/>
              <a:gd name="connsiteY134" fmla="*/ 309501 h 6858000"/>
              <a:gd name="connsiteX135" fmla="*/ 95838 w 1403195"/>
              <a:gd name="connsiteY135" fmla="*/ 275771 h 6858000"/>
              <a:gd name="connsiteX136" fmla="*/ 112865 w 1403195"/>
              <a:gd name="connsiteY136" fmla="*/ 212860 h 6858000"/>
              <a:gd name="connsiteX137" fmla="*/ 104575 w 1403195"/>
              <a:gd name="connsiteY137" fmla="*/ 144983 h 6858000"/>
              <a:gd name="connsiteX138" fmla="*/ 116859 w 1403195"/>
              <a:gd name="connsiteY138" fmla="*/ 55288 h 6858000"/>
              <a:gd name="connsiteX139" fmla="*/ 76413 w 1403195"/>
              <a:gd name="connsiteY139" fmla="*/ 0 h 6858000"/>
              <a:gd name="connsiteX0" fmla="*/ 74305 w 1401087"/>
              <a:gd name="connsiteY0" fmla="*/ 0 h 6858000"/>
              <a:gd name="connsiteX1" fmla="*/ 1401087 w 1401087"/>
              <a:gd name="connsiteY1" fmla="*/ 0 h 6858000"/>
              <a:gd name="connsiteX2" fmla="*/ 1401087 w 1401087"/>
              <a:gd name="connsiteY2" fmla="*/ 6858000 h 6858000"/>
              <a:gd name="connsiteX3" fmla="*/ 137781 w 1401087"/>
              <a:gd name="connsiteY3" fmla="*/ 6857735 h 6858000"/>
              <a:gd name="connsiteX4" fmla="*/ 174374 w 1401087"/>
              <a:gd name="connsiteY4" fmla="*/ 6776847 h 6858000"/>
              <a:gd name="connsiteX5" fmla="*/ 185874 w 1401087"/>
              <a:gd name="connsiteY5" fmla="*/ 6737706 h 6858000"/>
              <a:gd name="connsiteX6" fmla="*/ 210613 w 1401087"/>
              <a:gd name="connsiteY6" fmla="*/ 6691589 h 6858000"/>
              <a:gd name="connsiteX7" fmla="*/ 188170 w 1401087"/>
              <a:gd name="connsiteY7" fmla="*/ 6659970 h 6858000"/>
              <a:gd name="connsiteX8" fmla="*/ 203261 w 1401087"/>
              <a:gd name="connsiteY8" fmla="*/ 6636211 h 6858000"/>
              <a:gd name="connsiteX9" fmla="*/ 220705 w 1401087"/>
              <a:gd name="connsiteY9" fmla="*/ 6594177 h 6858000"/>
              <a:gd name="connsiteX10" fmla="*/ 234745 w 1401087"/>
              <a:gd name="connsiteY10" fmla="*/ 6557575 h 6858000"/>
              <a:gd name="connsiteX11" fmla="*/ 287702 w 1401087"/>
              <a:gd name="connsiteY11" fmla="*/ 6492130 h 6858000"/>
              <a:gd name="connsiteX12" fmla="*/ 303389 w 1401087"/>
              <a:gd name="connsiteY12" fmla="*/ 6431610 h 6858000"/>
              <a:gd name="connsiteX13" fmla="*/ 347094 w 1401087"/>
              <a:gd name="connsiteY13" fmla="*/ 6379786 h 6858000"/>
              <a:gd name="connsiteX14" fmla="*/ 330317 w 1401087"/>
              <a:gd name="connsiteY14" fmla="*/ 6334727 h 6858000"/>
              <a:gd name="connsiteX15" fmla="*/ 307732 w 1401087"/>
              <a:gd name="connsiteY15" fmla="*/ 6313295 h 6858000"/>
              <a:gd name="connsiteX16" fmla="*/ 314896 w 1401087"/>
              <a:gd name="connsiteY16" fmla="*/ 6280046 h 6858000"/>
              <a:gd name="connsiteX17" fmla="*/ 297641 w 1401087"/>
              <a:gd name="connsiteY17" fmla="*/ 6270265 h 6858000"/>
              <a:gd name="connsiteX18" fmla="*/ 324669 w 1401087"/>
              <a:gd name="connsiteY18" fmla="*/ 6252834 h 6858000"/>
              <a:gd name="connsiteX19" fmla="*/ 302661 w 1401087"/>
              <a:gd name="connsiteY19" fmla="*/ 6202459 h 6858000"/>
              <a:gd name="connsiteX20" fmla="*/ 301459 w 1401087"/>
              <a:gd name="connsiteY20" fmla="*/ 6153037 h 6858000"/>
              <a:gd name="connsiteX21" fmla="*/ 316874 w 1401087"/>
              <a:gd name="connsiteY21" fmla="*/ 6078132 h 6858000"/>
              <a:gd name="connsiteX22" fmla="*/ 304261 w 1401087"/>
              <a:gd name="connsiteY22" fmla="*/ 6028119 h 6858000"/>
              <a:gd name="connsiteX23" fmla="*/ 289490 w 1401087"/>
              <a:gd name="connsiteY23" fmla="*/ 5926735 h 6858000"/>
              <a:gd name="connsiteX24" fmla="*/ 339002 w 1401087"/>
              <a:gd name="connsiteY24" fmla="*/ 5712857 h 6858000"/>
              <a:gd name="connsiteX25" fmla="*/ 318077 w 1401087"/>
              <a:gd name="connsiteY25" fmla="*/ 5676393 h 6858000"/>
              <a:gd name="connsiteX26" fmla="*/ 357669 w 1401087"/>
              <a:gd name="connsiteY26" fmla="*/ 5563435 h 6858000"/>
              <a:gd name="connsiteX27" fmla="*/ 404799 w 1401087"/>
              <a:gd name="connsiteY27" fmla="*/ 5437125 h 6858000"/>
              <a:gd name="connsiteX28" fmla="*/ 418367 w 1401087"/>
              <a:gd name="connsiteY28" fmla="*/ 5396260 h 6858000"/>
              <a:gd name="connsiteX29" fmla="*/ 434348 w 1401087"/>
              <a:gd name="connsiteY29" fmla="*/ 5330009 h 6858000"/>
              <a:gd name="connsiteX30" fmla="*/ 467841 w 1401087"/>
              <a:gd name="connsiteY30" fmla="*/ 5273739 h 6858000"/>
              <a:gd name="connsiteX31" fmla="*/ 477440 w 1401087"/>
              <a:gd name="connsiteY31" fmla="*/ 5241779 h 6858000"/>
              <a:gd name="connsiteX32" fmla="*/ 488666 w 1401087"/>
              <a:gd name="connsiteY32" fmla="*/ 5225268 h 6858000"/>
              <a:gd name="connsiteX33" fmla="*/ 489686 w 1401087"/>
              <a:gd name="connsiteY33" fmla="*/ 5217684 h 6858000"/>
              <a:gd name="connsiteX34" fmla="*/ 497027 w 1401087"/>
              <a:gd name="connsiteY34" fmla="*/ 5193377 h 6858000"/>
              <a:gd name="connsiteX35" fmla="*/ 500330 w 1401087"/>
              <a:gd name="connsiteY35" fmla="*/ 5179288 h 6858000"/>
              <a:gd name="connsiteX36" fmla="*/ 501314 w 1401087"/>
              <a:gd name="connsiteY36" fmla="*/ 5173621 h 6858000"/>
              <a:gd name="connsiteX37" fmla="*/ 496948 w 1401087"/>
              <a:gd name="connsiteY37" fmla="*/ 5159961 h 6858000"/>
              <a:gd name="connsiteX38" fmla="*/ 503625 w 1401087"/>
              <a:gd name="connsiteY38" fmla="*/ 5144295 h 6858000"/>
              <a:gd name="connsiteX39" fmla="*/ 500558 w 1401087"/>
              <a:gd name="connsiteY39" fmla="*/ 5125185 h 6858000"/>
              <a:gd name="connsiteX40" fmla="*/ 507388 w 1401087"/>
              <a:gd name="connsiteY40" fmla="*/ 5121884 h 6858000"/>
              <a:gd name="connsiteX41" fmla="*/ 514424 w 1401087"/>
              <a:gd name="connsiteY41" fmla="*/ 5067850 h 6858000"/>
              <a:gd name="connsiteX42" fmla="*/ 517155 w 1401087"/>
              <a:gd name="connsiteY42" fmla="*/ 5060861 h 6858000"/>
              <a:gd name="connsiteX43" fmla="*/ 513859 w 1401087"/>
              <a:gd name="connsiteY43" fmla="*/ 5034192 h 6858000"/>
              <a:gd name="connsiteX44" fmla="*/ 515413 w 1401087"/>
              <a:gd name="connsiteY44" fmla="*/ 4993030 h 6858000"/>
              <a:gd name="connsiteX45" fmla="*/ 522322 w 1401087"/>
              <a:gd name="connsiteY45" fmla="*/ 4946844 h 6858000"/>
              <a:gd name="connsiteX46" fmla="*/ 518178 w 1401087"/>
              <a:gd name="connsiteY46" fmla="*/ 4932692 h 6858000"/>
              <a:gd name="connsiteX47" fmla="*/ 533581 w 1401087"/>
              <a:gd name="connsiteY47" fmla="*/ 4858827 h 6858000"/>
              <a:gd name="connsiteX48" fmla="*/ 539484 w 1401087"/>
              <a:gd name="connsiteY48" fmla="*/ 4821170 h 6858000"/>
              <a:gd name="connsiteX49" fmla="*/ 544217 w 1401087"/>
              <a:gd name="connsiteY49" fmla="*/ 4780965 h 6858000"/>
              <a:gd name="connsiteX50" fmla="*/ 545510 w 1401087"/>
              <a:gd name="connsiteY50" fmla="*/ 4750867 h 6858000"/>
              <a:gd name="connsiteX51" fmla="*/ 543317 w 1401087"/>
              <a:gd name="connsiteY51" fmla="*/ 4690749 h 6858000"/>
              <a:gd name="connsiteX52" fmla="*/ 538797 w 1401087"/>
              <a:gd name="connsiteY52" fmla="*/ 4584173 h 6858000"/>
              <a:gd name="connsiteX53" fmla="*/ 533880 w 1401087"/>
              <a:gd name="connsiteY53" fmla="*/ 4444346 h 6858000"/>
              <a:gd name="connsiteX54" fmla="*/ 530445 w 1401087"/>
              <a:gd name="connsiteY54" fmla="*/ 4375228 h 6858000"/>
              <a:gd name="connsiteX55" fmla="*/ 511098 w 1401087"/>
              <a:gd name="connsiteY55" fmla="*/ 4214165 h 6858000"/>
              <a:gd name="connsiteX56" fmla="*/ 515171 w 1401087"/>
              <a:gd name="connsiteY56" fmla="*/ 4090296 h 6858000"/>
              <a:gd name="connsiteX57" fmla="*/ 500427 w 1401087"/>
              <a:gd name="connsiteY57" fmla="*/ 4033999 h 6858000"/>
              <a:gd name="connsiteX58" fmla="*/ 501576 w 1401087"/>
              <a:gd name="connsiteY58" fmla="*/ 4031933 h 6858000"/>
              <a:gd name="connsiteX59" fmla="*/ 500152 w 1401087"/>
              <a:gd name="connsiteY59" fmla="*/ 4013953 h 6858000"/>
              <a:gd name="connsiteX60" fmla="*/ 486447 w 1401087"/>
              <a:gd name="connsiteY60" fmla="*/ 3974753 h 6858000"/>
              <a:gd name="connsiteX61" fmla="*/ 488045 w 1401087"/>
              <a:gd name="connsiteY61" fmla="*/ 3969950 h 6858000"/>
              <a:gd name="connsiteX62" fmla="*/ 481467 w 1401087"/>
              <a:gd name="connsiteY62" fmla="*/ 3933779 h 6858000"/>
              <a:gd name="connsiteX63" fmla="*/ 482798 w 1401087"/>
              <a:gd name="connsiteY63" fmla="*/ 3933093 h 6858000"/>
              <a:gd name="connsiteX64" fmla="*/ 487152 w 1401087"/>
              <a:gd name="connsiteY64" fmla="*/ 3922082 h 6858000"/>
              <a:gd name="connsiteX65" fmla="*/ 492230 w 1401087"/>
              <a:gd name="connsiteY65" fmla="*/ 3901461 h 6858000"/>
              <a:gd name="connsiteX66" fmla="*/ 514824 w 1401087"/>
              <a:gd name="connsiteY66" fmla="*/ 3813873 h 6858000"/>
              <a:gd name="connsiteX67" fmla="*/ 514249 w 1401087"/>
              <a:gd name="connsiteY67" fmla="*/ 3806161 h 6858000"/>
              <a:gd name="connsiteX68" fmla="*/ 514556 w 1401087"/>
              <a:gd name="connsiteY68" fmla="*/ 3805957 h 6858000"/>
              <a:gd name="connsiteX69" fmla="*/ 514583 w 1401087"/>
              <a:gd name="connsiteY69" fmla="*/ 3797724 h 6858000"/>
              <a:gd name="connsiteX70" fmla="*/ 513198 w 1401087"/>
              <a:gd name="connsiteY70" fmla="*/ 3792098 h 6858000"/>
              <a:gd name="connsiteX71" fmla="*/ 512082 w 1401087"/>
              <a:gd name="connsiteY71" fmla="*/ 3777135 h 6858000"/>
              <a:gd name="connsiteX72" fmla="*/ 513815 w 1401087"/>
              <a:gd name="connsiteY72" fmla="*/ 3771656 h 6858000"/>
              <a:gd name="connsiteX73" fmla="*/ 517558 w 1401087"/>
              <a:gd name="connsiteY73" fmla="*/ 3769007 h 6858000"/>
              <a:gd name="connsiteX74" fmla="*/ 517024 w 1401087"/>
              <a:gd name="connsiteY74" fmla="*/ 3767709 h 6858000"/>
              <a:gd name="connsiteX75" fmla="*/ 525720 w 1401087"/>
              <a:gd name="connsiteY75" fmla="*/ 3738082 h 6858000"/>
              <a:gd name="connsiteX76" fmla="*/ 533066 w 1401087"/>
              <a:gd name="connsiteY76" fmla="*/ 3673397 h 6858000"/>
              <a:gd name="connsiteX77" fmla="*/ 532362 w 1401087"/>
              <a:gd name="connsiteY77" fmla="*/ 3637109 h 6858000"/>
              <a:gd name="connsiteX78" fmla="*/ 535805 w 1401087"/>
              <a:gd name="connsiteY78" fmla="*/ 3536883 h 6858000"/>
              <a:gd name="connsiteX79" fmla="*/ 543343 w 1401087"/>
              <a:gd name="connsiteY79" fmla="*/ 3435652 h 6858000"/>
              <a:gd name="connsiteX80" fmla="*/ 545014 w 1401087"/>
              <a:gd name="connsiteY80" fmla="*/ 3307769 h 6858000"/>
              <a:gd name="connsiteX81" fmla="*/ 562577 w 1401087"/>
              <a:gd name="connsiteY81" fmla="*/ 3250522 h 6858000"/>
              <a:gd name="connsiteX82" fmla="*/ 563002 w 1401087"/>
              <a:gd name="connsiteY82" fmla="*/ 3229163 h 6858000"/>
              <a:gd name="connsiteX83" fmla="*/ 564825 w 1401087"/>
              <a:gd name="connsiteY83" fmla="*/ 3217217 h 6858000"/>
              <a:gd name="connsiteX84" fmla="*/ 551660 w 1401087"/>
              <a:gd name="connsiteY84" fmla="*/ 3183755 h 6858000"/>
              <a:gd name="connsiteX85" fmla="*/ 552161 w 1401087"/>
              <a:gd name="connsiteY85" fmla="*/ 3178642 h 6858000"/>
              <a:gd name="connsiteX86" fmla="*/ 539761 w 1401087"/>
              <a:gd name="connsiteY86" fmla="*/ 3158586 h 6858000"/>
              <a:gd name="connsiteX87" fmla="*/ 524946 w 1401087"/>
              <a:gd name="connsiteY87" fmla="*/ 3129034 h 6858000"/>
              <a:gd name="connsiteX88" fmla="*/ 525611 w 1401087"/>
              <a:gd name="connsiteY88" fmla="*/ 3126682 h 6858000"/>
              <a:gd name="connsiteX89" fmla="*/ 516479 w 1401087"/>
              <a:gd name="connsiteY89" fmla="*/ 3114519 h 6858000"/>
              <a:gd name="connsiteX90" fmla="*/ 503088 w 1401087"/>
              <a:gd name="connsiteY90" fmla="*/ 3106272 h 6858000"/>
              <a:gd name="connsiteX91" fmla="*/ 475818 w 1401087"/>
              <a:gd name="connsiteY91" fmla="*/ 2958185 h 6858000"/>
              <a:gd name="connsiteX92" fmla="*/ 418432 w 1401087"/>
              <a:gd name="connsiteY92" fmla="*/ 2762989 h 6858000"/>
              <a:gd name="connsiteX93" fmla="*/ 367350 w 1401087"/>
              <a:gd name="connsiteY93" fmla="*/ 2554718 h 6858000"/>
              <a:gd name="connsiteX94" fmla="*/ 347444 w 1401087"/>
              <a:gd name="connsiteY94" fmla="*/ 2485734 h 6858000"/>
              <a:gd name="connsiteX95" fmla="*/ 338167 w 1401087"/>
              <a:gd name="connsiteY95" fmla="*/ 2447068 h 6858000"/>
              <a:gd name="connsiteX96" fmla="*/ 325128 w 1401087"/>
              <a:gd name="connsiteY96" fmla="*/ 2425819 h 6858000"/>
              <a:gd name="connsiteX97" fmla="*/ 331127 w 1401087"/>
              <a:gd name="connsiteY97" fmla="*/ 2402874 h 6858000"/>
              <a:gd name="connsiteX98" fmla="*/ 333739 w 1401087"/>
              <a:gd name="connsiteY98" fmla="*/ 2381443 h 6858000"/>
              <a:gd name="connsiteX99" fmla="*/ 310068 w 1401087"/>
              <a:gd name="connsiteY99" fmla="*/ 2261920 h 6858000"/>
              <a:gd name="connsiteX100" fmla="*/ 299955 w 1401087"/>
              <a:gd name="connsiteY100" fmla="*/ 2195378 h 6858000"/>
              <a:gd name="connsiteX101" fmla="*/ 284172 w 1401087"/>
              <a:gd name="connsiteY101" fmla="*/ 2155135 h 6858000"/>
              <a:gd name="connsiteX102" fmla="*/ 281630 w 1401087"/>
              <a:gd name="connsiteY102" fmla="*/ 2118008 h 6858000"/>
              <a:gd name="connsiteX103" fmla="*/ 282623 w 1401087"/>
              <a:gd name="connsiteY103" fmla="*/ 2050531 h 6858000"/>
              <a:gd name="connsiteX104" fmla="*/ 274429 w 1401087"/>
              <a:gd name="connsiteY104" fmla="*/ 1963269 h 6858000"/>
              <a:gd name="connsiteX105" fmla="*/ 255607 w 1401087"/>
              <a:gd name="connsiteY105" fmla="*/ 1906352 h 6858000"/>
              <a:gd name="connsiteX106" fmla="*/ 232164 w 1401087"/>
              <a:gd name="connsiteY106" fmla="*/ 1861531 h 6858000"/>
              <a:gd name="connsiteX107" fmla="*/ 185963 w 1401087"/>
              <a:gd name="connsiteY107" fmla="*/ 1732919 h 6858000"/>
              <a:gd name="connsiteX108" fmla="*/ 158274 w 1401087"/>
              <a:gd name="connsiteY108" fmla="*/ 1663540 h 6858000"/>
              <a:gd name="connsiteX109" fmla="*/ 157400 w 1401087"/>
              <a:gd name="connsiteY109" fmla="*/ 1615777 h 6858000"/>
              <a:gd name="connsiteX110" fmla="*/ 138195 w 1401087"/>
              <a:gd name="connsiteY110" fmla="*/ 1563678 h 6858000"/>
              <a:gd name="connsiteX111" fmla="*/ 151275 w 1401087"/>
              <a:gd name="connsiteY111" fmla="*/ 1519474 h 6858000"/>
              <a:gd name="connsiteX112" fmla="*/ 144017 w 1401087"/>
              <a:gd name="connsiteY112" fmla="*/ 1477995 h 6858000"/>
              <a:gd name="connsiteX113" fmla="*/ 130102 w 1401087"/>
              <a:gd name="connsiteY113" fmla="*/ 1373769 h 6858000"/>
              <a:gd name="connsiteX114" fmla="*/ 138409 w 1401087"/>
              <a:gd name="connsiteY114" fmla="*/ 1307086 h 6858000"/>
              <a:gd name="connsiteX115" fmla="*/ 139597 w 1401087"/>
              <a:gd name="connsiteY115" fmla="*/ 1189033 h 6858000"/>
              <a:gd name="connsiteX116" fmla="*/ 144282 w 1401087"/>
              <a:gd name="connsiteY116" fmla="*/ 1168288 h 6858000"/>
              <a:gd name="connsiteX117" fmla="*/ 136564 w 1401087"/>
              <a:gd name="connsiteY117" fmla="*/ 1142577 h 6858000"/>
              <a:gd name="connsiteX118" fmla="*/ 125870 w 1401087"/>
              <a:gd name="connsiteY118" fmla="*/ 1088484 h 6858000"/>
              <a:gd name="connsiteX119" fmla="*/ 114606 w 1401087"/>
              <a:gd name="connsiteY119" fmla="*/ 1016103 h 6858000"/>
              <a:gd name="connsiteX120" fmla="*/ 116062 w 1401087"/>
              <a:gd name="connsiteY120" fmla="*/ 932283 h 6858000"/>
              <a:gd name="connsiteX121" fmla="*/ 118298 w 1401087"/>
              <a:gd name="connsiteY121" fmla="*/ 915925 h 6858000"/>
              <a:gd name="connsiteX122" fmla="*/ 110927 w 1401087"/>
              <a:gd name="connsiteY122" fmla="*/ 896999 h 6858000"/>
              <a:gd name="connsiteX123" fmla="*/ 80335 w 1401087"/>
              <a:gd name="connsiteY123" fmla="*/ 821517 h 6858000"/>
              <a:gd name="connsiteX124" fmla="*/ 59285 w 1401087"/>
              <a:gd name="connsiteY124" fmla="*/ 751353 h 6858000"/>
              <a:gd name="connsiteX125" fmla="*/ 58843 w 1401087"/>
              <a:gd name="connsiteY125" fmla="*/ 721230 h 6858000"/>
              <a:gd name="connsiteX126" fmla="*/ 44514 w 1401087"/>
              <a:gd name="connsiteY126" fmla="*/ 681659 h 6858000"/>
              <a:gd name="connsiteX127" fmla="*/ 29933 w 1401087"/>
              <a:gd name="connsiteY127" fmla="*/ 635218 h 6858000"/>
              <a:gd name="connsiteX128" fmla="*/ 34944 w 1401087"/>
              <a:gd name="connsiteY128" fmla="*/ 613763 h 6858000"/>
              <a:gd name="connsiteX129" fmla="*/ 20886 w 1401087"/>
              <a:gd name="connsiteY129" fmla="*/ 598582 h 6858000"/>
              <a:gd name="connsiteX130" fmla="*/ 20567 w 1401087"/>
              <a:gd name="connsiteY130" fmla="*/ 576846 h 6858000"/>
              <a:gd name="connsiteX131" fmla="*/ 193 w 1401087"/>
              <a:gd name="connsiteY131" fmla="*/ 530055 h 6858000"/>
              <a:gd name="connsiteX132" fmla="*/ 88207 w 1401087"/>
              <a:gd name="connsiteY132" fmla="*/ 393828 h 6858000"/>
              <a:gd name="connsiteX133" fmla="*/ 88037 w 1401087"/>
              <a:gd name="connsiteY133" fmla="*/ 353137 h 6858000"/>
              <a:gd name="connsiteX134" fmla="*/ 109547 w 1401087"/>
              <a:gd name="connsiteY134" fmla="*/ 309501 h 6858000"/>
              <a:gd name="connsiteX135" fmla="*/ 93730 w 1401087"/>
              <a:gd name="connsiteY135" fmla="*/ 275771 h 6858000"/>
              <a:gd name="connsiteX136" fmla="*/ 110757 w 1401087"/>
              <a:gd name="connsiteY136" fmla="*/ 212860 h 6858000"/>
              <a:gd name="connsiteX137" fmla="*/ 102467 w 1401087"/>
              <a:gd name="connsiteY137" fmla="*/ 144983 h 6858000"/>
              <a:gd name="connsiteX138" fmla="*/ 114751 w 1401087"/>
              <a:gd name="connsiteY138" fmla="*/ 55288 h 6858000"/>
              <a:gd name="connsiteX139" fmla="*/ 74305 w 1401087"/>
              <a:gd name="connsiteY139" fmla="*/ 0 h 6858000"/>
              <a:gd name="connsiteX0" fmla="*/ 53738 w 1380520"/>
              <a:gd name="connsiteY0" fmla="*/ 0 h 6858000"/>
              <a:gd name="connsiteX1" fmla="*/ 1380520 w 1380520"/>
              <a:gd name="connsiteY1" fmla="*/ 0 h 6858000"/>
              <a:gd name="connsiteX2" fmla="*/ 1380520 w 1380520"/>
              <a:gd name="connsiteY2" fmla="*/ 6858000 h 6858000"/>
              <a:gd name="connsiteX3" fmla="*/ 117214 w 1380520"/>
              <a:gd name="connsiteY3" fmla="*/ 6857735 h 6858000"/>
              <a:gd name="connsiteX4" fmla="*/ 153807 w 1380520"/>
              <a:gd name="connsiteY4" fmla="*/ 6776847 h 6858000"/>
              <a:gd name="connsiteX5" fmla="*/ 165307 w 1380520"/>
              <a:gd name="connsiteY5" fmla="*/ 6737706 h 6858000"/>
              <a:gd name="connsiteX6" fmla="*/ 190046 w 1380520"/>
              <a:gd name="connsiteY6" fmla="*/ 6691589 h 6858000"/>
              <a:gd name="connsiteX7" fmla="*/ 167603 w 1380520"/>
              <a:gd name="connsiteY7" fmla="*/ 6659970 h 6858000"/>
              <a:gd name="connsiteX8" fmla="*/ 182694 w 1380520"/>
              <a:gd name="connsiteY8" fmla="*/ 6636211 h 6858000"/>
              <a:gd name="connsiteX9" fmla="*/ 200138 w 1380520"/>
              <a:gd name="connsiteY9" fmla="*/ 6594177 h 6858000"/>
              <a:gd name="connsiteX10" fmla="*/ 214178 w 1380520"/>
              <a:gd name="connsiteY10" fmla="*/ 6557575 h 6858000"/>
              <a:gd name="connsiteX11" fmla="*/ 267135 w 1380520"/>
              <a:gd name="connsiteY11" fmla="*/ 6492130 h 6858000"/>
              <a:gd name="connsiteX12" fmla="*/ 282822 w 1380520"/>
              <a:gd name="connsiteY12" fmla="*/ 6431610 h 6858000"/>
              <a:gd name="connsiteX13" fmla="*/ 326527 w 1380520"/>
              <a:gd name="connsiteY13" fmla="*/ 6379786 h 6858000"/>
              <a:gd name="connsiteX14" fmla="*/ 309750 w 1380520"/>
              <a:gd name="connsiteY14" fmla="*/ 6334727 h 6858000"/>
              <a:gd name="connsiteX15" fmla="*/ 287165 w 1380520"/>
              <a:gd name="connsiteY15" fmla="*/ 6313295 h 6858000"/>
              <a:gd name="connsiteX16" fmla="*/ 294329 w 1380520"/>
              <a:gd name="connsiteY16" fmla="*/ 6280046 h 6858000"/>
              <a:gd name="connsiteX17" fmla="*/ 277074 w 1380520"/>
              <a:gd name="connsiteY17" fmla="*/ 6270265 h 6858000"/>
              <a:gd name="connsiteX18" fmla="*/ 304102 w 1380520"/>
              <a:gd name="connsiteY18" fmla="*/ 6252834 h 6858000"/>
              <a:gd name="connsiteX19" fmla="*/ 282094 w 1380520"/>
              <a:gd name="connsiteY19" fmla="*/ 6202459 h 6858000"/>
              <a:gd name="connsiteX20" fmla="*/ 280892 w 1380520"/>
              <a:gd name="connsiteY20" fmla="*/ 6153037 h 6858000"/>
              <a:gd name="connsiteX21" fmla="*/ 296307 w 1380520"/>
              <a:gd name="connsiteY21" fmla="*/ 6078132 h 6858000"/>
              <a:gd name="connsiteX22" fmla="*/ 283694 w 1380520"/>
              <a:gd name="connsiteY22" fmla="*/ 6028119 h 6858000"/>
              <a:gd name="connsiteX23" fmla="*/ 268923 w 1380520"/>
              <a:gd name="connsiteY23" fmla="*/ 5926735 h 6858000"/>
              <a:gd name="connsiteX24" fmla="*/ 318435 w 1380520"/>
              <a:gd name="connsiteY24" fmla="*/ 5712857 h 6858000"/>
              <a:gd name="connsiteX25" fmla="*/ 297510 w 1380520"/>
              <a:gd name="connsiteY25" fmla="*/ 5676393 h 6858000"/>
              <a:gd name="connsiteX26" fmla="*/ 337102 w 1380520"/>
              <a:gd name="connsiteY26" fmla="*/ 5563435 h 6858000"/>
              <a:gd name="connsiteX27" fmla="*/ 384232 w 1380520"/>
              <a:gd name="connsiteY27" fmla="*/ 5437125 h 6858000"/>
              <a:gd name="connsiteX28" fmla="*/ 397800 w 1380520"/>
              <a:gd name="connsiteY28" fmla="*/ 5396260 h 6858000"/>
              <a:gd name="connsiteX29" fmla="*/ 413781 w 1380520"/>
              <a:gd name="connsiteY29" fmla="*/ 5330009 h 6858000"/>
              <a:gd name="connsiteX30" fmla="*/ 447274 w 1380520"/>
              <a:gd name="connsiteY30" fmla="*/ 5273739 h 6858000"/>
              <a:gd name="connsiteX31" fmla="*/ 456873 w 1380520"/>
              <a:gd name="connsiteY31" fmla="*/ 5241779 h 6858000"/>
              <a:gd name="connsiteX32" fmla="*/ 468099 w 1380520"/>
              <a:gd name="connsiteY32" fmla="*/ 5225268 h 6858000"/>
              <a:gd name="connsiteX33" fmla="*/ 469119 w 1380520"/>
              <a:gd name="connsiteY33" fmla="*/ 5217684 h 6858000"/>
              <a:gd name="connsiteX34" fmla="*/ 476460 w 1380520"/>
              <a:gd name="connsiteY34" fmla="*/ 5193377 h 6858000"/>
              <a:gd name="connsiteX35" fmla="*/ 479763 w 1380520"/>
              <a:gd name="connsiteY35" fmla="*/ 5179288 h 6858000"/>
              <a:gd name="connsiteX36" fmla="*/ 480747 w 1380520"/>
              <a:gd name="connsiteY36" fmla="*/ 5173621 h 6858000"/>
              <a:gd name="connsiteX37" fmla="*/ 476381 w 1380520"/>
              <a:gd name="connsiteY37" fmla="*/ 5159961 h 6858000"/>
              <a:gd name="connsiteX38" fmla="*/ 483058 w 1380520"/>
              <a:gd name="connsiteY38" fmla="*/ 5144295 h 6858000"/>
              <a:gd name="connsiteX39" fmla="*/ 479991 w 1380520"/>
              <a:gd name="connsiteY39" fmla="*/ 5125185 h 6858000"/>
              <a:gd name="connsiteX40" fmla="*/ 486821 w 1380520"/>
              <a:gd name="connsiteY40" fmla="*/ 5121884 h 6858000"/>
              <a:gd name="connsiteX41" fmla="*/ 493857 w 1380520"/>
              <a:gd name="connsiteY41" fmla="*/ 5067850 h 6858000"/>
              <a:gd name="connsiteX42" fmla="*/ 496588 w 1380520"/>
              <a:gd name="connsiteY42" fmla="*/ 5060861 h 6858000"/>
              <a:gd name="connsiteX43" fmla="*/ 493292 w 1380520"/>
              <a:gd name="connsiteY43" fmla="*/ 5034192 h 6858000"/>
              <a:gd name="connsiteX44" fmla="*/ 494846 w 1380520"/>
              <a:gd name="connsiteY44" fmla="*/ 4993030 h 6858000"/>
              <a:gd name="connsiteX45" fmla="*/ 501755 w 1380520"/>
              <a:gd name="connsiteY45" fmla="*/ 4946844 h 6858000"/>
              <a:gd name="connsiteX46" fmla="*/ 497611 w 1380520"/>
              <a:gd name="connsiteY46" fmla="*/ 4932692 h 6858000"/>
              <a:gd name="connsiteX47" fmla="*/ 513014 w 1380520"/>
              <a:gd name="connsiteY47" fmla="*/ 4858827 h 6858000"/>
              <a:gd name="connsiteX48" fmla="*/ 518917 w 1380520"/>
              <a:gd name="connsiteY48" fmla="*/ 4821170 h 6858000"/>
              <a:gd name="connsiteX49" fmla="*/ 523650 w 1380520"/>
              <a:gd name="connsiteY49" fmla="*/ 4780965 h 6858000"/>
              <a:gd name="connsiteX50" fmla="*/ 524943 w 1380520"/>
              <a:gd name="connsiteY50" fmla="*/ 4750867 h 6858000"/>
              <a:gd name="connsiteX51" fmla="*/ 522750 w 1380520"/>
              <a:gd name="connsiteY51" fmla="*/ 4690749 h 6858000"/>
              <a:gd name="connsiteX52" fmla="*/ 518230 w 1380520"/>
              <a:gd name="connsiteY52" fmla="*/ 4584173 h 6858000"/>
              <a:gd name="connsiteX53" fmla="*/ 513313 w 1380520"/>
              <a:gd name="connsiteY53" fmla="*/ 4444346 h 6858000"/>
              <a:gd name="connsiteX54" fmla="*/ 509878 w 1380520"/>
              <a:gd name="connsiteY54" fmla="*/ 4375228 h 6858000"/>
              <a:gd name="connsiteX55" fmla="*/ 490531 w 1380520"/>
              <a:gd name="connsiteY55" fmla="*/ 4214165 h 6858000"/>
              <a:gd name="connsiteX56" fmla="*/ 494604 w 1380520"/>
              <a:gd name="connsiteY56" fmla="*/ 4090296 h 6858000"/>
              <a:gd name="connsiteX57" fmla="*/ 479860 w 1380520"/>
              <a:gd name="connsiteY57" fmla="*/ 4033999 h 6858000"/>
              <a:gd name="connsiteX58" fmla="*/ 481009 w 1380520"/>
              <a:gd name="connsiteY58" fmla="*/ 4031933 h 6858000"/>
              <a:gd name="connsiteX59" fmla="*/ 479585 w 1380520"/>
              <a:gd name="connsiteY59" fmla="*/ 4013953 h 6858000"/>
              <a:gd name="connsiteX60" fmla="*/ 465880 w 1380520"/>
              <a:gd name="connsiteY60" fmla="*/ 3974753 h 6858000"/>
              <a:gd name="connsiteX61" fmla="*/ 467478 w 1380520"/>
              <a:gd name="connsiteY61" fmla="*/ 3969950 h 6858000"/>
              <a:gd name="connsiteX62" fmla="*/ 460900 w 1380520"/>
              <a:gd name="connsiteY62" fmla="*/ 3933779 h 6858000"/>
              <a:gd name="connsiteX63" fmla="*/ 462231 w 1380520"/>
              <a:gd name="connsiteY63" fmla="*/ 3933093 h 6858000"/>
              <a:gd name="connsiteX64" fmla="*/ 466585 w 1380520"/>
              <a:gd name="connsiteY64" fmla="*/ 3922082 h 6858000"/>
              <a:gd name="connsiteX65" fmla="*/ 471663 w 1380520"/>
              <a:gd name="connsiteY65" fmla="*/ 3901461 h 6858000"/>
              <a:gd name="connsiteX66" fmla="*/ 494257 w 1380520"/>
              <a:gd name="connsiteY66" fmla="*/ 3813873 h 6858000"/>
              <a:gd name="connsiteX67" fmla="*/ 493682 w 1380520"/>
              <a:gd name="connsiteY67" fmla="*/ 3806161 h 6858000"/>
              <a:gd name="connsiteX68" fmla="*/ 493989 w 1380520"/>
              <a:gd name="connsiteY68" fmla="*/ 3805957 h 6858000"/>
              <a:gd name="connsiteX69" fmla="*/ 494016 w 1380520"/>
              <a:gd name="connsiteY69" fmla="*/ 3797724 h 6858000"/>
              <a:gd name="connsiteX70" fmla="*/ 492631 w 1380520"/>
              <a:gd name="connsiteY70" fmla="*/ 3792098 h 6858000"/>
              <a:gd name="connsiteX71" fmla="*/ 491515 w 1380520"/>
              <a:gd name="connsiteY71" fmla="*/ 3777135 h 6858000"/>
              <a:gd name="connsiteX72" fmla="*/ 493248 w 1380520"/>
              <a:gd name="connsiteY72" fmla="*/ 3771656 h 6858000"/>
              <a:gd name="connsiteX73" fmla="*/ 496991 w 1380520"/>
              <a:gd name="connsiteY73" fmla="*/ 3769007 h 6858000"/>
              <a:gd name="connsiteX74" fmla="*/ 496457 w 1380520"/>
              <a:gd name="connsiteY74" fmla="*/ 3767709 h 6858000"/>
              <a:gd name="connsiteX75" fmla="*/ 505153 w 1380520"/>
              <a:gd name="connsiteY75" fmla="*/ 3738082 h 6858000"/>
              <a:gd name="connsiteX76" fmla="*/ 512499 w 1380520"/>
              <a:gd name="connsiteY76" fmla="*/ 3673397 h 6858000"/>
              <a:gd name="connsiteX77" fmla="*/ 511795 w 1380520"/>
              <a:gd name="connsiteY77" fmla="*/ 3637109 h 6858000"/>
              <a:gd name="connsiteX78" fmla="*/ 515238 w 1380520"/>
              <a:gd name="connsiteY78" fmla="*/ 3536883 h 6858000"/>
              <a:gd name="connsiteX79" fmla="*/ 522776 w 1380520"/>
              <a:gd name="connsiteY79" fmla="*/ 3435652 h 6858000"/>
              <a:gd name="connsiteX80" fmla="*/ 524447 w 1380520"/>
              <a:gd name="connsiteY80" fmla="*/ 3307769 h 6858000"/>
              <a:gd name="connsiteX81" fmla="*/ 542010 w 1380520"/>
              <a:gd name="connsiteY81" fmla="*/ 3250522 h 6858000"/>
              <a:gd name="connsiteX82" fmla="*/ 542435 w 1380520"/>
              <a:gd name="connsiteY82" fmla="*/ 3229163 h 6858000"/>
              <a:gd name="connsiteX83" fmla="*/ 544258 w 1380520"/>
              <a:gd name="connsiteY83" fmla="*/ 3217217 h 6858000"/>
              <a:gd name="connsiteX84" fmla="*/ 531093 w 1380520"/>
              <a:gd name="connsiteY84" fmla="*/ 3183755 h 6858000"/>
              <a:gd name="connsiteX85" fmla="*/ 531594 w 1380520"/>
              <a:gd name="connsiteY85" fmla="*/ 3178642 h 6858000"/>
              <a:gd name="connsiteX86" fmla="*/ 519194 w 1380520"/>
              <a:gd name="connsiteY86" fmla="*/ 3158586 h 6858000"/>
              <a:gd name="connsiteX87" fmla="*/ 504379 w 1380520"/>
              <a:gd name="connsiteY87" fmla="*/ 3129034 h 6858000"/>
              <a:gd name="connsiteX88" fmla="*/ 505044 w 1380520"/>
              <a:gd name="connsiteY88" fmla="*/ 3126682 h 6858000"/>
              <a:gd name="connsiteX89" fmla="*/ 495912 w 1380520"/>
              <a:gd name="connsiteY89" fmla="*/ 3114519 h 6858000"/>
              <a:gd name="connsiteX90" fmla="*/ 482521 w 1380520"/>
              <a:gd name="connsiteY90" fmla="*/ 3106272 h 6858000"/>
              <a:gd name="connsiteX91" fmla="*/ 455251 w 1380520"/>
              <a:gd name="connsiteY91" fmla="*/ 2958185 h 6858000"/>
              <a:gd name="connsiteX92" fmla="*/ 397865 w 1380520"/>
              <a:gd name="connsiteY92" fmla="*/ 2762989 h 6858000"/>
              <a:gd name="connsiteX93" fmla="*/ 346783 w 1380520"/>
              <a:gd name="connsiteY93" fmla="*/ 2554718 h 6858000"/>
              <a:gd name="connsiteX94" fmla="*/ 326877 w 1380520"/>
              <a:gd name="connsiteY94" fmla="*/ 2485734 h 6858000"/>
              <a:gd name="connsiteX95" fmla="*/ 317600 w 1380520"/>
              <a:gd name="connsiteY95" fmla="*/ 2447068 h 6858000"/>
              <a:gd name="connsiteX96" fmla="*/ 304561 w 1380520"/>
              <a:gd name="connsiteY96" fmla="*/ 2425819 h 6858000"/>
              <a:gd name="connsiteX97" fmla="*/ 310560 w 1380520"/>
              <a:gd name="connsiteY97" fmla="*/ 2402874 h 6858000"/>
              <a:gd name="connsiteX98" fmla="*/ 313172 w 1380520"/>
              <a:gd name="connsiteY98" fmla="*/ 2381443 h 6858000"/>
              <a:gd name="connsiteX99" fmla="*/ 289501 w 1380520"/>
              <a:gd name="connsiteY99" fmla="*/ 2261920 h 6858000"/>
              <a:gd name="connsiteX100" fmla="*/ 279388 w 1380520"/>
              <a:gd name="connsiteY100" fmla="*/ 2195378 h 6858000"/>
              <a:gd name="connsiteX101" fmla="*/ 263605 w 1380520"/>
              <a:gd name="connsiteY101" fmla="*/ 2155135 h 6858000"/>
              <a:gd name="connsiteX102" fmla="*/ 261063 w 1380520"/>
              <a:gd name="connsiteY102" fmla="*/ 2118008 h 6858000"/>
              <a:gd name="connsiteX103" fmla="*/ 262056 w 1380520"/>
              <a:gd name="connsiteY103" fmla="*/ 2050531 h 6858000"/>
              <a:gd name="connsiteX104" fmla="*/ 253862 w 1380520"/>
              <a:gd name="connsiteY104" fmla="*/ 1963269 h 6858000"/>
              <a:gd name="connsiteX105" fmla="*/ 235040 w 1380520"/>
              <a:gd name="connsiteY105" fmla="*/ 1906352 h 6858000"/>
              <a:gd name="connsiteX106" fmla="*/ 211597 w 1380520"/>
              <a:gd name="connsiteY106" fmla="*/ 1861531 h 6858000"/>
              <a:gd name="connsiteX107" fmla="*/ 165396 w 1380520"/>
              <a:gd name="connsiteY107" fmla="*/ 1732919 h 6858000"/>
              <a:gd name="connsiteX108" fmla="*/ 137707 w 1380520"/>
              <a:gd name="connsiteY108" fmla="*/ 1663540 h 6858000"/>
              <a:gd name="connsiteX109" fmla="*/ 136833 w 1380520"/>
              <a:gd name="connsiteY109" fmla="*/ 1615777 h 6858000"/>
              <a:gd name="connsiteX110" fmla="*/ 117628 w 1380520"/>
              <a:gd name="connsiteY110" fmla="*/ 1563678 h 6858000"/>
              <a:gd name="connsiteX111" fmla="*/ 130708 w 1380520"/>
              <a:gd name="connsiteY111" fmla="*/ 1519474 h 6858000"/>
              <a:gd name="connsiteX112" fmla="*/ 123450 w 1380520"/>
              <a:gd name="connsiteY112" fmla="*/ 1477995 h 6858000"/>
              <a:gd name="connsiteX113" fmla="*/ 109535 w 1380520"/>
              <a:gd name="connsiteY113" fmla="*/ 1373769 h 6858000"/>
              <a:gd name="connsiteX114" fmla="*/ 117842 w 1380520"/>
              <a:gd name="connsiteY114" fmla="*/ 1307086 h 6858000"/>
              <a:gd name="connsiteX115" fmla="*/ 119030 w 1380520"/>
              <a:gd name="connsiteY115" fmla="*/ 1189033 h 6858000"/>
              <a:gd name="connsiteX116" fmla="*/ 123715 w 1380520"/>
              <a:gd name="connsiteY116" fmla="*/ 1168288 h 6858000"/>
              <a:gd name="connsiteX117" fmla="*/ 115997 w 1380520"/>
              <a:gd name="connsiteY117" fmla="*/ 1142577 h 6858000"/>
              <a:gd name="connsiteX118" fmla="*/ 105303 w 1380520"/>
              <a:gd name="connsiteY118" fmla="*/ 1088484 h 6858000"/>
              <a:gd name="connsiteX119" fmla="*/ 94039 w 1380520"/>
              <a:gd name="connsiteY119" fmla="*/ 1016103 h 6858000"/>
              <a:gd name="connsiteX120" fmla="*/ 95495 w 1380520"/>
              <a:gd name="connsiteY120" fmla="*/ 932283 h 6858000"/>
              <a:gd name="connsiteX121" fmla="*/ 97731 w 1380520"/>
              <a:gd name="connsiteY121" fmla="*/ 915925 h 6858000"/>
              <a:gd name="connsiteX122" fmla="*/ 90360 w 1380520"/>
              <a:gd name="connsiteY122" fmla="*/ 896999 h 6858000"/>
              <a:gd name="connsiteX123" fmla="*/ 59768 w 1380520"/>
              <a:gd name="connsiteY123" fmla="*/ 821517 h 6858000"/>
              <a:gd name="connsiteX124" fmla="*/ 38718 w 1380520"/>
              <a:gd name="connsiteY124" fmla="*/ 751353 h 6858000"/>
              <a:gd name="connsiteX125" fmla="*/ 38276 w 1380520"/>
              <a:gd name="connsiteY125" fmla="*/ 721230 h 6858000"/>
              <a:gd name="connsiteX126" fmla="*/ 23947 w 1380520"/>
              <a:gd name="connsiteY126" fmla="*/ 681659 h 6858000"/>
              <a:gd name="connsiteX127" fmla="*/ 9366 w 1380520"/>
              <a:gd name="connsiteY127" fmla="*/ 635218 h 6858000"/>
              <a:gd name="connsiteX128" fmla="*/ 14377 w 1380520"/>
              <a:gd name="connsiteY128" fmla="*/ 613763 h 6858000"/>
              <a:gd name="connsiteX129" fmla="*/ 319 w 1380520"/>
              <a:gd name="connsiteY129" fmla="*/ 598582 h 6858000"/>
              <a:gd name="connsiteX130" fmla="*/ 0 w 1380520"/>
              <a:gd name="connsiteY130" fmla="*/ 576846 h 6858000"/>
              <a:gd name="connsiteX131" fmla="*/ 68392 w 1380520"/>
              <a:gd name="connsiteY131" fmla="*/ 446567 h 6858000"/>
              <a:gd name="connsiteX132" fmla="*/ 67640 w 1380520"/>
              <a:gd name="connsiteY132" fmla="*/ 393828 h 6858000"/>
              <a:gd name="connsiteX133" fmla="*/ 67470 w 1380520"/>
              <a:gd name="connsiteY133" fmla="*/ 353137 h 6858000"/>
              <a:gd name="connsiteX134" fmla="*/ 88980 w 1380520"/>
              <a:gd name="connsiteY134" fmla="*/ 309501 h 6858000"/>
              <a:gd name="connsiteX135" fmla="*/ 73163 w 1380520"/>
              <a:gd name="connsiteY135" fmla="*/ 275771 h 6858000"/>
              <a:gd name="connsiteX136" fmla="*/ 90190 w 1380520"/>
              <a:gd name="connsiteY136" fmla="*/ 212860 h 6858000"/>
              <a:gd name="connsiteX137" fmla="*/ 81900 w 1380520"/>
              <a:gd name="connsiteY137" fmla="*/ 144983 h 6858000"/>
              <a:gd name="connsiteX138" fmla="*/ 94184 w 1380520"/>
              <a:gd name="connsiteY138" fmla="*/ 55288 h 6858000"/>
              <a:gd name="connsiteX139" fmla="*/ 53738 w 1380520"/>
              <a:gd name="connsiteY139" fmla="*/ 0 h 6858000"/>
              <a:gd name="connsiteX0" fmla="*/ 53420 w 1380202"/>
              <a:gd name="connsiteY0" fmla="*/ 0 h 6858000"/>
              <a:gd name="connsiteX1" fmla="*/ 1380202 w 1380202"/>
              <a:gd name="connsiteY1" fmla="*/ 0 h 6858000"/>
              <a:gd name="connsiteX2" fmla="*/ 1380202 w 1380202"/>
              <a:gd name="connsiteY2" fmla="*/ 6858000 h 6858000"/>
              <a:gd name="connsiteX3" fmla="*/ 116896 w 1380202"/>
              <a:gd name="connsiteY3" fmla="*/ 6857735 h 6858000"/>
              <a:gd name="connsiteX4" fmla="*/ 153489 w 1380202"/>
              <a:gd name="connsiteY4" fmla="*/ 6776847 h 6858000"/>
              <a:gd name="connsiteX5" fmla="*/ 164989 w 1380202"/>
              <a:gd name="connsiteY5" fmla="*/ 6737706 h 6858000"/>
              <a:gd name="connsiteX6" fmla="*/ 189728 w 1380202"/>
              <a:gd name="connsiteY6" fmla="*/ 6691589 h 6858000"/>
              <a:gd name="connsiteX7" fmla="*/ 167285 w 1380202"/>
              <a:gd name="connsiteY7" fmla="*/ 6659970 h 6858000"/>
              <a:gd name="connsiteX8" fmla="*/ 182376 w 1380202"/>
              <a:gd name="connsiteY8" fmla="*/ 6636211 h 6858000"/>
              <a:gd name="connsiteX9" fmla="*/ 199820 w 1380202"/>
              <a:gd name="connsiteY9" fmla="*/ 6594177 h 6858000"/>
              <a:gd name="connsiteX10" fmla="*/ 213860 w 1380202"/>
              <a:gd name="connsiteY10" fmla="*/ 6557575 h 6858000"/>
              <a:gd name="connsiteX11" fmla="*/ 266817 w 1380202"/>
              <a:gd name="connsiteY11" fmla="*/ 6492130 h 6858000"/>
              <a:gd name="connsiteX12" fmla="*/ 282504 w 1380202"/>
              <a:gd name="connsiteY12" fmla="*/ 6431610 h 6858000"/>
              <a:gd name="connsiteX13" fmla="*/ 326209 w 1380202"/>
              <a:gd name="connsiteY13" fmla="*/ 6379786 h 6858000"/>
              <a:gd name="connsiteX14" fmla="*/ 309432 w 1380202"/>
              <a:gd name="connsiteY14" fmla="*/ 6334727 h 6858000"/>
              <a:gd name="connsiteX15" fmla="*/ 286847 w 1380202"/>
              <a:gd name="connsiteY15" fmla="*/ 6313295 h 6858000"/>
              <a:gd name="connsiteX16" fmla="*/ 294011 w 1380202"/>
              <a:gd name="connsiteY16" fmla="*/ 6280046 h 6858000"/>
              <a:gd name="connsiteX17" fmla="*/ 276756 w 1380202"/>
              <a:gd name="connsiteY17" fmla="*/ 6270265 h 6858000"/>
              <a:gd name="connsiteX18" fmla="*/ 303784 w 1380202"/>
              <a:gd name="connsiteY18" fmla="*/ 6252834 h 6858000"/>
              <a:gd name="connsiteX19" fmla="*/ 281776 w 1380202"/>
              <a:gd name="connsiteY19" fmla="*/ 6202459 h 6858000"/>
              <a:gd name="connsiteX20" fmla="*/ 280574 w 1380202"/>
              <a:gd name="connsiteY20" fmla="*/ 6153037 h 6858000"/>
              <a:gd name="connsiteX21" fmla="*/ 295989 w 1380202"/>
              <a:gd name="connsiteY21" fmla="*/ 6078132 h 6858000"/>
              <a:gd name="connsiteX22" fmla="*/ 283376 w 1380202"/>
              <a:gd name="connsiteY22" fmla="*/ 6028119 h 6858000"/>
              <a:gd name="connsiteX23" fmla="*/ 268605 w 1380202"/>
              <a:gd name="connsiteY23" fmla="*/ 5926735 h 6858000"/>
              <a:gd name="connsiteX24" fmla="*/ 318117 w 1380202"/>
              <a:gd name="connsiteY24" fmla="*/ 5712857 h 6858000"/>
              <a:gd name="connsiteX25" fmla="*/ 297192 w 1380202"/>
              <a:gd name="connsiteY25" fmla="*/ 5676393 h 6858000"/>
              <a:gd name="connsiteX26" fmla="*/ 336784 w 1380202"/>
              <a:gd name="connsiteY26" fmla="*/ 5563435 h 6858000"/>
              <a:gd name="connsiteX27" fmla="*/ 383914 w 1380202"/>
              <a:gd name="connsiteY27" fmla="*/ 5437125 h 6858000"/>
              <a:gd name="connsiteX28" fmla="*/ 397482 w 1380202"/>
              <a:gd name="connsiteY28" fmla="*/ 5396260 h 6858000"/>
              <a:gd name="connsiteX29" fmla="*/ 413463 w 1380202"/>
              <a:gd name="connsiteY29" fmla="*/ 5330009 h 6858000"/>
              <a:gd name="connsiteX30" fmla="*/ 446956 w 1380202"/>
              <a:gd name="connsiteY30" fmla="*/ 5273739 h 6858000"/>
              <a:gd name="connsiteX31" fmla="*/ 456555 w 1380202"/>
              <a:gd name="connsiteY31" fmla="*/ 5241779 h 6858000"/>
              <a:gd name="connsiteX32" fmla="*/ 467781 w 1380202"/>
              <a:gd name="connsiteY32" fmla="*/ 5225268 h 6858000"/>
              <a:gd name="connsiteX33" fmla="*/ 468801 w 1380202"/>
              <a:gd name="connsiteY33" fmla="*/ 5217684 h 6858000"/>
              <a:gd name="connsiteX34" fmla="*/ 476142 w 1380202"/>
              <a:gd name="connsiteY34" fmla="*/ 5193377 h 6858000"/>
              <a:gd name="connsiteX35" fmla="*/ 479445 w 1380202"/>
              <a:gd name="connsiteY35" fmla="*/ 5179288 h 6858000"/>
              <a:gd name="connsiteX36" fmla="*/ 480429 w 1380202"/>
              <a:gd name="connsiteY36" fmla="*/ 5173621 h 6858000"/>
              <a:gd name="connsiteX37" fmla="*/ 476063 w 1380202"/>
              <a:gd name="connsiteY37" fmla="*/ 5159961 h 6858000"/>
              <a:gd name="connsiteX38" fmla="*/ 482740 w 1380202"/>
              <a:gd name="connsiteY38" fmla="*/ 5144295 h 6858000"/>
              <a:gd name="connsiteX39" fmla="*/ 479673 w 1380202"/>
              <a:gd name="connsiteY39" fmla="*/ 5125185 h 6858000"/>
              <a:gd name="connsiteX40" fmla="*/ 486503 w 1380202"/>
              <a:gd name="connsiteY40" fmla="*/ 5121884 h 6858000"/>
              <a:gd name="connsiteX41" fmla="*/ 493539 w 1380202"/>
              <a:gd name="connsiteY41" fmla="*/ 5067850 h 6858000"/>
              <a:gd name="connsiteX42" fmla="*/ 496270 w 1380202"/>
              <a:gd name="connsiteY42" fmla="*/ 5060861 h 6858000"/>
              <a:gd name="connsiteX43" fmla="*/ 492974 w 1380202"/>
              <a:gd name="connsiteY43" fmla="*/ 5034192 h 6858000"/>
              <a:gd name="connsiteX44" fmla="*/ 494528 w 1380202"/>
              <a:gd name="connsiteY44" fmla="*/ 4993030 h 6858000"/>
              <a:gd name="connsiteX45" fmla="*/ 501437 w 1380202"/>
              <a:gd name="connsiteY45" fmla="*/ 4946844 h 6858000"/>
              <a:gd name="connsiteX46" fmla="*/ 497293 w 1380202"/>
              <a:gd name="connsiteY46" fmla="*/ 4932692 h 6858000"/>
              <a:gd name="connsiteX47" fmla="*/ 512696 w 1380202"/>
              <a:gd name="connsiteY47" fmla="*/ 4858827 h 6858000"/>
              <a:gd name="connsiteX48" fmla="*/ 518599 w 1380202"/>
              <a:gd name="connsiteY48" fmla="*/ 4821170 h 6858000"/>
              <a:gd name="connsiteX49" fmla="*/ 523332 w 1380202"/>
              <a:gd name="connsiteY49" fmla="*/ 4780965 h 6858000"/>
              <a:gd name="connsiteX50" fmla="*/ 524625 w 1380202"/>
              <a:gd name="connsiteY50" fmla="*/ 4750867 h 6858000"/>
              <a:gd name="connsiteX51" fmla="*/ 522432 w 1380202"/>
              <a:gd name="connsiteY51" fmla="*/ 4690749 h 6858000"/>
              <a:gd name="connsiteX52" fmla="*/ 517912 w 1380202"/>
              <a:gd name="connsiteY52" fmla="*/ 4584173 h 6858000"/>
              <a:gd name="connsiteX53" fmla="*/ 512995 w 1380202"/>
              <a:gd name="connsiteY53" fmla="*/ 4444346 h 6858000"/>
              <a:gd name="connsiteX54" fmla="*/ 509560 w 1380202"/>
              <a:gd name="connsiteY54" fmla="*/ 4375228 h 6858000"/>
              <a:gd name="connsiteX55" fmla="*/ 490213 w 1380202"/>
              <a:gd name="connsiteY55" fmla="*/ 4214165 h 6858000"/>
              <a:gd name="connsiteX56" fmla="*/ 494286 w 1380202"/>
              <a:gd name="connsiteY56" fmla="*/ 4090296 h 6858000"/>
              <a:gd name="connsiteX57" fmla="*/ 479542 w 1380202"/>
              <a:gd name="connsiteY57" fmla="*/ 4033999 h 6858000"/>
              <a:gd name="connsiteX58" fmla="*/ 480691 w 1380202"/>
              <a:gd name="connsiteY58" fmla="*/ 4031933 h 6858000"/>
              <a:gd name="connsiteX59" fmla="*/ 479267 w 1380202"/>
              <a:gd name="connsiteY59" fmla="*/ 4013953 h 6858000"/>
              <a:gd name="connsiteX60" fmla="*/ 465562 w 1380202"/>
              <a:gd name="connsiteY60" fmla="*/ 3974753 h 6858000"/>
              <a:gd name="connsiteX61" fmla="*/ 467160 w 1380202"/>
              <a:gd name="connsiteY61" fmla="*/ 3969950 h 6858000"/>
              <a:gd name="connsiteX62" fmla="*/ 460582 w 1380202"/>
              <a:gd name="connsiteY62" fmla="*/ 3933779 h 6858000"/>
              <a:gd name="connsiteX63" fmla="*/ 461913 w 1380202"/>
              <a:gd name="connsiteY63" fmla="*/ 3933093 h 6858000"/>
              <a:gd name="connsiteX64" fmla="*/ 466267 w 1380202"/>
              <a:gd name="connsiteY64" fmla="*/ 3922082 h 6858000"/>
              <a:gd name="connsiteX65" fmla="*/ 471345 w 1380202"/>
              <a:gd name="connsiteY65" fmla="*/ 3901461 h 6858000"/>
              <a:gd name="connsiteX66" fmla="*/ 493939 w 1380202"/>
              <a:gd name="connsiteY66" fmla="*/ 3813873 h 6858000"/>
              <a:gd name="connsiteX67" fmla="*/ 493364 w 1380202"/>
              <a:gd name="connsiteY67" fmla="*/ 3806161 h 6858000"/>
              <a:gd name="connsiteX68" fmla="*/ 493671 w 1380202"/>
              <a:gd name="connsiteY68" fmla="*/ 3805957 h 6858000"/>
              <a:gd name="connsiteX69" fmla="*/ 493698 w 1380202"/>
              <a:gd name="connsiteY69" fmla="*/ 3797724 h 6858000"/>
              <a:gd name="connsiteX70" fmla="*/ 492313 w 1380202"/>
              <a:gd name="connsiteY70" fmla="*/ 3792098 h 6858000"/>
              <a:gd name="connsiteX71" fmla="*/ 491197 w 1380202"/>
              <a:gd name="connsiteY71" fmla="*/ 3777135 h 6858000"/>
              <a:gd name="connsiteX72" fmla="*/ 492930 w 1380202"/>
              <a:gd name="connsiteY72" fmla="*/ 3771656 h 6858000"/>
              <a:gd name="connsiteX73" fmla="*/ 496673 w 1380202"/>
              <a:gd name="connsiteY73" fmla="*/ 3769007 h 6858000"/>
              <a:gd name="connsiteX74" fmla="*/ 496139 w 1380202"/>
              <a:gd name="connsiteY74" fmla="*/ 3767709 h 6858000"/>
              <a:gd name="connsiteX75" fmla="*/ 504835 w 1380202"/>
              <a:gd name="connsiteY75" fmla="*/ 3738082 h 6858000"/>
              <a:gd name="connsiteX76" fmla="*/ 512181 w 1380202"/>
              <a:gd name="connsiteY76" fmla="*/ 3673397 h 6858000"/>
              <a:gd name="connsiteX77" fmla="*/ 511477 w 1380202"/>
              <a:gd name="connsiteY77" fmla="*/ 3637109 h 6858000"/>
              <a:gd name="connsiteX78" fmla="*/ 514920 w 1380202"/>
              <a:gd name="connsiteY78" fmla="*/ 3536883 h 6858000"/>
              <a:gd name="connsiteX79" fmla="*/ 522458 w 1380202"/>
              <a:gd name="connsiteY79" fmla="*/ 3435652 h 6858000"/>
              <a:gd name="connsiteX80" fmla="*/ 524129 w 1380202"/>
              <a:gd name="connsiteY80" fmla="*/ 3307769 h 6858000"/>
              <a:gd name="connsiteX81" fmla="*/ 541692 w 1380202"/>
              <a:gd name="connsiteY81" fmla="*/ 3250522 h 6858000"/>
              <a:gd name="connsiteX82" fmla="*/ 542117 w 1380202"/>
              <a:gd name="connsiteY82" fmla="*/ 3229163 h 6858000"/>
              <a:gd name="connsiteX83" fmla="*/ 543940 w 1380202"/>
              <a:gd name="connsiteY83" fmla="*/ 3217217 h 6858000"/>
              <a:gd name="connsiteX84" fmla="*/ 530775 w 1380202"/>
              <a:gd name="connsiteY84" fmla="*/ 3183755 h 6858000"/>
              <a:gd name="connsiteX85" fmla="*/ 531276 w 1380202"/>
              <a:gd name="connsiteY85" fmla="*/ 3178642 h 6858000"/>
              <a:gd name="connsiteX86" fmla="*/ 518876 w 1380202"/>
              <a:gd name="connsiteY86" fmla="*/ 3158586 h 6858000"/>
              <a:gd name="connsiteX87" fmla="*/ 504061 w 1380202"/>
              <a:gd name="connsiteY87" fmla="*/ 3129034 h 6858000"/>
              <a:gd name="connsiteX88" fmla="*/ 504726 w 1380202"/>
              <a:gd name="connsiteY88" fmla="*/ 3126682 h 6858000"/>
              <a:gd name="connsiteX89" fmla="*/ 495594 w 1380202"/>
              <a:gd name="connsiteY89" fmla="*/ 3114519 h 6858000"/>
              <a:gd name="connsiteX90" fmla="*/ 482203 w 1380202"/>
              <a:gd name="connsiteY90" fmla="*/ 3106272 h 6858000"/>
              <a:gd name="connsiteX91" fmla="*/ 454933 w 1380202"/>
              <a:gd name="connsiteY91" fmla="*/ 2958185 h 6858000"/>
              <a:gd name="connsiteX92" fmla="*/ 397547 w 1380202"/>
              <a:gd name="connsiteY92" fmla="*/ 2762989 h 6858000"/>
              <a:gd name="connsiteX93" fmla="*/ 346465 w 1380202"/>
              <a:gd name="connsiteY93" fmla="*/ 2554718 h 6858000"/>
              <a:gd name="connsiteX94" fmla="*/ 326559 w 1380202"/>
              <a:gd name="connsiteY94" fmla="*/ 2485734 h 6858000"/>
              <a:gd name="connsiteX95" fmla="*/ 317282 w 1380202"/>
              <a:gd name="connsiteY95" fmla="*/ 2447068 h 6858000"/>
              <a:gd name="connsiteX96" fmla="*/ 304243 w 1380202"/>
              <a:gd name="connsiteY96" fmla="*/ 2425819 h 6858000"/>
              <a:gd name="connsiteX97" fmla="*/ 310242 w 1380202"/>
              <a:gd name="connsiteY97" fmla="*/ 2402874 h 6858000"/>
              <a:gd name="connsiteX98" fmla="*/ 312854 w 1380202"/>
              <a:gd name="connsiteY98" fmla="*/ 2381443 h 6858000"/>
              <a:gd name="connsiteX99" fmla="*/ 289183 w 1380202"/>
              <a:gd name="connsiteY99" fmla="*/ 2261920 h 6858000"/>
              <a:gd name="connsiteX100" fmla="*/ 279070 w 1380202"/>
              <a:gd name="connsiteY100" fmla="*/ 2195378 h 6858000"/>
              <a:gd name="connsiteX101" fmla="*/ 263287 w 1380202"/>
              <a:gd name="connsiteY101" fmla="*/ 2155135 h 6858000"/>
              <a:gd name="connsiteX102" fmla="*/ 260745 w 1380202"/>
              <a:gd name="connsiteY102" fmla="*/ 2118008 h 6858000"/>
              <a:gd name="connsiteX103" fmla="*/ 261738 w 1380202"/>
              <a:gd name="connsiteY103" fmla="*/ 2050531 h 6858000"/>
              <a:gd name="connsiteX104" fmla="*/ 253544 w 1380202"/>
              <a:gd name="connsiteY104" fmla="*/ 1963269 h 6858000"/>
              <a:gd name="connsiteX105" fmla="*/ 234722 w 1380202"/>
              <a:gd name="connsiteY105" fmla="*/ 1906352 h 6858000"/>
              <a:gd name="connsiteX106" fmla="*/ 211279 w 1380202"/>
              <a:gd name="connsiteY106" fmla="*/ 1861531 h 6858000"/>
              <a:gd name="connsiteX107" fmla="*/ 165078 w 1380202"/>
              <a:gd name="connsiteY107" fmla="*/ 1732919 h 6858000"/>
              <a:gd name="connsiteX108" fmla="*/ 137389 w 1380202"/>
              <a:gd name="connsiteY108" fmla="*/ 1663540 h 6858000"/>
              <a:gd name="connsiteX109" fmla="*/ 136515 w 1380202"/>
              <a:gd name="connsiteY109" fmla="*/ 1615777 h 6858000"/>
              <a:gd name="connsiteX110" fmla="*/ 117310 w 1380202"/>
              <a:gd name="connsiteY110" fmla="*/ 1563678 h 6858000"/>
              <a:gd name="connsiteX111" fmla="*/ 130390 w 1380202"/>
              <a:gd name="connsiteY111" fmla="*/ 1519474 h 6858000"/>
              <a:gd name="connsiteX112" fmla="*/ 123132 w 1380202"/>
              <a:gd name="connsiteY112" fmla="*/ 1477995 h 6858000"/>
              <a:gd name="connsiteX113" fmla="*/ 109217 w 1380202"/>
              <a:gd name="connsiteY113" fmla="*/ 1373769 h 6858000"/>
              <a:gd name="connsiteX114" fmla="*/ 117524 w 1380202"/>
              <a:gd name="connsiteY114" fmla="*/ 1307086 h 6858000"/>
              <a:gd name="connsiteX115" fmla="*/ 118712 w 1380202"/>
              <a:gd name="connsiteY115" fmla="*/ 1189033 h 6858000"/>
              <a:gd name="connsiteX116" fmla="*/ 123397 w 1380202"/>
              <a:gd name="connsiteY116" fmla="*/ 1168288 h 6858000"/>
              <a:gd name="connsiteX117" fmla="*/ 115679 w 1380202"/>
              <a:gd name="connsiteY117" fmla="*/ 1142577 h 6858000"/>
              <a:gd name="connsiteX118" fmla="*/ 104985 w 1380202"/>
              <a:gd name="connsiteY118" fmla="*/ 1088484 h 6858000"/>
              <a:gd name="connsiteX119" fmla="*/ 93721 w 1380202"/>
              <a:gd name="connsiteY119" fmla="*/ 1016103 h 6858000"/>
              <a:gd name="connsiteX120" fmla="*/ 95177 w 1380202"/>
              <a:gd name="connsiteY120" fmla="*/ 932283 h 6858000"/>
              <a:gd name="connsiteX121" fmla="*/ 97413 w 1380202"/>
              <a:gd name="connsiteY121" fmla="*/ 915925 h 6858000"/>
              <a:gd name="connsiteX122" fmla="*/ 90042 w 1380202"/>
              <a:gd name="connsiteY122" fmla="*/ 896999 h 6858000"/>
              <a:gd name="connsiteX123" fmla="*/ 59450 w 1380202"/>
              <a:gd name="connsiteY123" fmla="*/ 821517 h 6858000"/>
              <a:gd name="connsiteX124" fmla="*/ 38400 w 1380202"/>
              <a:gd name="connsiteY124" fmla="*/ 751353 h 6858000"/>
              <a:gd name="connsiteX125" fmla="*/ 37958 w 1380202"/>
              <a:gd name="connsiteY125" fmla="*/ 721230 h 6858000"/>
              <a:gd name="connsiteX126" fmla="*/ 23629 w 1380202"/>
              <a:gd name="connsiteY126" fmla="*/ 681659 h 6858000"/>
              <a:gd name="connsiteX127" fmla="*/ 9048 w 1380202"/>
              <a:gd name="connsiteY127" fmla="*/ 635218 h 6858000"/>
              <a:gd name="connsiteX128" fmla="*/ 14059 w 1380202"/>
              <a:gd name="connsiteY128" fmla="*/ 613763 h 6858000"/>
              <a:gd name="connsiteX129" fmla="*/ 1 w 1380202"/>
              <a:gd name="connsiteY129" fmla="*/ 598582 h 6858000"/>
              <a:gd name="connsiteX130" fmla="*/ 79993 w 1380202"/>
              <a:gd name="connsiteY130" fmla="*/ 473479 h 6858000"/>
              <a:gd name="connsiteX131" fmla="*/ 68074 w 1380202"/>
              <a:gd name="connsiteY131" fmla="*/ 446567 h 6858000"/>
              <a:gd name="connsiteX132" fmla="*/ 67322 w 1380202"/>
              <a:gd name="connsiteY132" fmla="*/ 393828 h 6858000"/>
              <a:gd name="connsiteX133" fmla="*/ 67152 w 1380202"/>
              <a:gd name="connsiteY133" fmla="*/ 353137 h 6858000"/>
              <a:gd name="connsiteX134" fmla="*/ 88662 w 1380202"/>
              <a:gd name="connsiteY134" fmla="*/ 309501 h 6858000"/>
              <a:gd name="connsiteX135" fmla="*/ 72845 w 1380202"/>
              <a:gd name="connsiteY135" fmla="*/ 275771 h 6858000"/>
              <a:gd name="connsiteX136" fmla="*/ 89872 w 1380202"/>
              <a:gd name="connsiteY136" fmla="*/ 212860 h 6858000"/>
              <a:gd name="connsiteX137" fmla="*/ 81582 w 1380202"/>
              <a:gd name="connsiteY137" fmla="*/ 144983 h 6858000"/>
              <a:gd name="connsiteX138" fmla="*/ 93866 w 1380202"/>
              <a:gd name="connsiteY138" fmla="*/ 55288 h 6858000"/>
              <a:gd name="connsiteX139" fmla="*/ 53420 w 1380202"/>
              <a:gd name="connsiteY139" fmla="*/ 0 h 6858000"/>
              <a:gd name="connsiteX0" fmla="*/ 44600 w 1371382"/>
              <a:gd name="connsiteY0" fmla="*/ 0 h 6858000"/>
              <a:gd name="connsiteX1" fmla="*/ 1371382 w 1371382"/>
              <a:gd name="connsiteY1" fmla="*/ 0 h 6858000"/>
              <a:gd name="connsiteX2" fmla="*/ 1371382 w 1371382"/>
              <a:gd name="connsiteY2" fmla="*/ 6858000 h 6858000"/>
              <a:gd name="connsiteX3" fmla="*/ 108076 w 1371382"/>
              <a:gd name="connsiteY3" fmla="*/ 6857735 h 6858000"/>
              <a:gd name="connsiteX4" fmla="*/ 144669 w 1371382"/>
              <a:gd name="connsiteY4" fmla="*/ 6776847 h 6858000"/>
              <a:gd name="connsiteX5" fmla="*/ 156169 w 1371382"/>
              <a:gd name="connsiteY5" fmla="*/ 6737706 h 6858000"/>
              <a:gd name="connsiteX6" fmla="*/ 180908 w 1371382"/>
              <a:gd name="connsiteY6" fmla="*/ 6691589 h 6858000"/>
              <a:gd name="connsiteX7" fmla="*/ 158465 w 1371382"/>
              <a:gd name="connsiteY7" fmla="*/ 6659970 h 6858000"/>
              <a:gd name="connsiteX8" fmla="*/ 173556 w 1371382"/>
              <a:gd name="connsiteY8" fmla="*/ 6636211 h 6858000"/>
              <a:gd name="connsiteX9" fmla="*/ 191000 w 1371382"/>
              <a:gd name="connsiteY9" fmla="*/ 6594177 h 6858000"/>
              <a:gd name="connsiteX10" fmla="*/ 205040 w 1371382"/>
              <a:gd name="connsiteY10" fmla="*/ 6557575 h 6858000"/>
              <a:gd name="connsiteX11" fmla="*/ 257997 w 1371382"/>
              <a:gd name="connsiteY11" fmla="*/ 6492130 h 6858000"/>
              <a:gd name="connsiteX12" fmla="*/ 273684 w 1371382"/>
              <a:gd name="connsiteY12" fmla="*/ 6431610 h 6858000"/>
              <a:gd name="connsiteX13" fmla="*/ 317389 w 1371382"/>
              <a:gd name="connsiteY13" fmla="*/ 6379786 h 6858000"/>
              <a:gd name="connsiteX14" fmla="*/ 300612 w 1371382"/>
              <a:gd name="connsiteY14" fmla="*/ 6334727 h 6858000"/>
              <a:gd name="connsiteX15" fmla="*/ 278027 w 1371382"/>
              <a:gd name="connsiteY15" fmla="*/ 6313295 h 6858000"/>
              <a:gd name="connsiteX16" fmla="*/ 285191 w 1371382"/>
              <a:gd name="connsiteY16" fmla="*/ 6280046 h 6858000"/>
              <a:gd name="connsiteX17" fmla="*/ 267936 w 1371382"/>
              <a:gd name="connsiteY17" fmla="*/ 6270265 h 6858000"/>
              <a:gd name="connsiteX18" fmla="*/ 294964 w 1371382"/>
              <a:gd name="connsiteY18" fmla="*/ 6252834 h 6858000"/>
              <a:gd name="connsiteX19" fmla="*/ 272956 w 1371382"/>
              <a:gd name="connsiteY19" fmla="*/ 6202459 h 6858000"/>
              <a:gd name="connsiteX20" fmla="*/ 271754 w 1371382"/>
              <a:gd name="connsiteY20" fmla="*/ 6153037 h 6858000"/>
              <a:gd name="connsiteX21" fmla="*/ 287169 w 1371382"/>
              <a:gd name="connsiteY21" fmla="*/ 6078132 h 6858000"/>
              <a:gd name="connsiteX22" fmla="*/ 274556 w 1371382"/>
              <a:gd name="connsiteY22" fmla="*/ 6028119 h 6858000"/>
              <a:gd name="connsiteX23" fmla="*/ 259785 w 1371382"/>
              <a:gd name="connsiteY23" fmla="*/ 5926735 h 6858000"/>
              <a:gd name="connsiteX24" fmla="*/ 309297 w 1371382"/>
              <a:gd name="connsiteY24" fmla="*/ 5712857 h 6858000"/>
              <a:gd name="connsiteX25" fmla="*/ 288372 w 1371382"/>
              <a:gd name="connsiteY25" fmla="*/ 5676393 h 6858000"/>
              <a:gd name="connsiteX26" fmla="*/ 327964 w 1371382"/>
              <a:gd name="connsiteY26" fmla="*/ 5563435 h 6858000"/>
              <a:gd name="connsiteX27" fmla="*/ 375094 w 1371382"/>
              <a:gd name="connsiteY27" fmla="*/ 5437125 h 6858000"/>
              <a:gd name="connsiteX28" fmla="*/ 388662 w 1371382"/>
              <a:gd name="connsiteY28" fmla="*/ 5396260 h 6858000"/>
              <a:gd name="connsiteX29" fmla="*/ 404643 w 1371382"/>
              <a:gd name="connsiteY29" fmla="*/ 5330009 h 6858000"/>
              <a:gd name="connsiteX30" fmla="*/ 438136 w 1371382"/>
              <a:gd name="connsiteY30" fmla="*/ 5273739 h 6858000"/>
              <a:gd name="connsiteX31" fmla="*/ 447735 w 1371382"/>
              <a:gd name="connsiteY31" fmla="*/ 5241779 h 6858000"/>
              <a:gd name="connsiteX32" fmla="*/ 458961 w 1371382"/>
              <a:gd name="connsiteY32" fmla="*/ 5225268 h 6858000"/>
              <a:gd name="connsiteX33" fmla="*/ 459981 w 1371382"/>
              <a:gd name="connsiteY33" fmla="*/ 5217684 h 6858000"/>
              <a:gd name="connsiteX34" fmla="*/ 467322 w 1371382"/>
              <a:gd name="connsiteY34" fmla="*/ 5193377 h 6858000"/>
              <a:gd name="connsiteX35" fmla="*/ 470625 w 1371382"/>
              <a:gd name="connsiteY35" fmla="*/ 5179288 h 6858000"/>
              <a:gd name="connsiteX36" fmla="*/ 471609 w 1371382"/>
              <a:gd name="connsiteY36" fmla="*/ 5173621 h 6858000"/>
              <a:gd name="connsiteX37" fmla="*/ 467243 w 1371382"/>
              <a:gd name="connsiteY37" fmla="*/ 5159961 h 6858000"/>
              <a:gd name="connsiteX38" fmla="*/ 473920 w 1371382"/>
              <a:gd name="connsiteY38" fmla="*/ 5144295 h 6858000"/>
              <a:gd name="connsiteX39" fmla="*/ 470853 w 1371382"/>
              <a:gd name="connsiteY39" fmla="*/ 5125185 h 6858000"/>
              <a:gd name="connsiteX40" fmla="*/ 477683 w 1371382"/>
              <a:gd name="connsiteY40" fmla="*/ 5121884 h 6858000"/>
              <a:gd name="connsiteX41" fmla="*/ 484719 w 1371382"/>
              <a:gd name="connsiteY41" fmla="*/ 5067850 h 6858000"/>
              <a:gd name="connsiteX42" fmla="*/ 487450 w 1371382"/>
              <a:gd name="connsiteY42" fmla="*/ 5060861 h 6858000"/>
              <a:gd name="connsiteX43" fmla="*/ 484154 w 1371382"/>
              <a:gd name="connsiteY43" fmla="*/ 5034192 h 6858000"/>
              <a:gd name="connsiteX44" fmla="*/ 485708 w 1371382"/>
              <a:gd name="connsiteY44" fmla="*/ 4993030 h 6858000"/>
              <a:gd name="connsiteX45" fmla="*/ 492617 w 1371382"/>
              <a:gd name="connsiteY45" fmla="*/ 4946844 h 6858000"/>
              <a:gd name="connsiteX46" fmla="*/ 488473 w 1371382"/>
              <a:gd name="connsiteY46" fmla="*/ 4932692 h 6858000"/>
              <a:gd name="connsiteX47" fmla="*/ 503876 w 1371382"/>
              <a:gd name="connsiteY47" fmla="*/ 4858827 h 6858000"/>
              <a:gd name="connsiteX48" fmla="*/ 509779 w 1371382"/>
              <a:gd name="connsiteY48" fmla="*/ 4821170 h 6858000"/>
              <a:gd name="connsiteX49" fmla="*/ 514512 w 1371382"/>
              <a:gd name="connsiteY49" fmla="*/ 4780965 h 6858000"/>
              <a:gd name="connsiteX50" fmla="*/ 515805 w 1371382"/>
              <a:gd name="connsiteY50" fmla="*/ 4750867 h 6858000"/>
              <a:gd name="connsiteX51" fmla="*/ 513612 w 1371382"/>
              <a:gd name="connsiteY51" fmla="*/ 4690749 h 6858000"/>
              <a:gd name="connsiteX52" fmla="*/ 509092 w 1371382"/>
              <a:gd name="connsiteY52" fmla="*/ 4584173 h 6858000"/>
              <a:gd name="connsiteX53" fmla="*/ 504175 w 1371382"/>
              <a:gd name="connsiteY53" fmla="*/ 4444346 h 6858000"/>
              <a:gd name="connsiteX54" fmla="*/ 500740 w 1371382"/>
              <a:gd name="connsiteY54" fmla="*/ 4375228 h 6858000"/>
              <a:gd name="connsiteX55" fmla="*/ 481393 w 1371382"/>
              <a:gd name="connsiteY55" fmla="*/ 4214165 h 6858000"/>
              <a:gd name="connsiteX56" fmla="*/ 485466 w 1371382"/>
              <a:gd name="connsiteY56" fmla="*/ 4090296 h 6858000"/>
              <a:gd name="connsiteX57" fmla="*/ 470722 w 1371382"/>
              <a:gd name="connsiteY57" fmla="*/ 4033999 h 6858000"/>
              <a:gd name="connsiteX58" fmla="*/ 471871 w 1371382"/>
              <a:gd name="connsiteY58" fmla="*/ 4031933 h 6858000"/>
              <a:gd name="connsiteX59" fmla="*/ 470447 w 1371382"/>
              <a:gd name="connsiteY59" fmla="*/ 4013953 h 6858000"/>
              <a:gd name="connsiteX60" fmla="*/ 456742 w 1371382"/>
              <a:gd name="connsiteY60" fmla="*/ 3974753 h 6858000"/>
              <a:gd name="connsiteX61" fmla="*/ 458340 w 1371382"/>
              <a:gd name="connsiteY61" fmla="*/ 3969950 h 6858000"/>
              <a:gd name="connsiteX62" fmla="*/ 451762 w 1371382"/>
              <a:gd name="connsiteY62" fmla="*/ 3933779 h 6858000"/>
              <a:gd name="connsiteX63" fmla="*/ 453093 w 1371382"/>
              <a:gd name="connsiteY63" fmla="*/ 3933093 h 6858000"/>
              <a:gd name="connsiteX64" fmla="*/ 457447 w 1371382"/>
              <a:gd name="connsiteY64" fmla="*/ 3922082 h 6858000"/>
              <a:gd name="connsiteX65" fmla="*/ 462525 w 1371382"/>
              <a:gd name="connsiteY65" fmla="*/ 3901461 h 6858000"/>
              <a:gd name="connsiteX66" fmla="*/ 485119 w 1371382"/>
              <a:gd name="connsiteY66" fmla="*/ 3813873 h 6858000"/>
              <a:gd name="connsiteX67" fmla="*/ 484544 w 1371382"/>
              <a:gd name="connsiteY67" fmla="*/ 3806161 h 6858000"/>
              <a:gd name="connsiteX68" fmla="*/ 484851 w 1371382"/>
              <a:gd name="connsiteY68" fmla="*/ 3805957 h 6858000"/>
              <a:gd name="connsiteX69" fmla="*/ 484878 w 1371382"/>
              <a:gd name="connsiteY69" fmla="*/ 3797724 h 6858000"/>
              <a:gd name="connsiteX70" fmla="*/ 483493 w 1371382"/>
              <a:gd name="connsiteY70" fmla="*/ 3792098 h 6858000"/>
              <a:gd name="connsiteX71" fmla="*/ 482377 w 1371382"/>
              <a:gd name="connsiteY71" fmla="*/ 3777135 h 6858000"/>
              <a:gd name="connsiteX72" fmla="*/ 484110 w 1371382"/>
              <a:gd name="connsiteY72" fmla="*/ 3771656 h 6858000"/>
              <a:gd name="connsiteX73" fmla="*/ 487853 w 1371382"/>
              <a:gd name="connsiteY73" fmla="*/ 3769007 h 6858000"/>
              <a:gd name="connsiteX74" fmla="*/ 487319 w 1371382"/>
              <a:gd name="connsiteY74" fmla="*/ 3767709 h 6858000"/>
              <a:gd name="connsiteX75" fmla="*/ 496015 w 1371382"/>
              <a:gd name="connsiteY75" fmla="*/ 3738082 h 6858000"/>
              <a:gd name="connsiteX76" fmla="*/ 503361 w 1371382"/>
              <a:gd name="connsiteY76" fmla="*/ 3673397 h 6858000"/>
              <a:gd name="connsiteX77" fmla="*/ 502657 w 1371382"/>
              <a:gd name="connsiteY77" fmla="*/ 3637109 h 6858000"/>
              <a:gd name="connsiteX78" fmla="*/ 506100 w 1371382"/>
              <a:gd name="connsiteY78" fmla="*/ 3536883 h 6858000"/>
              <a:gd name="connsiteX79" fmla="*/ 513638 w 1371382"/>
              <a:gd name="connsiteY79" fmla="*/ 3435652 h 6858000"/>
              <a:gd name="connsiteX80" fmla="*/ 515309 w 1371382"/>
              <a:gd name="connsiteY80" fmla="*/ 3307769 h 6858000"/>
              <a:gd name="connsiteX81" fmla="*/ 532872 w 1371382"/>
              <a:gd name="connsiteY81" fmla="*/ 3250522 h 6858000"/>
              <a:gd name="connsiteX82" fmla="*/ 533297 w 1371382"/>
              <a:gd name="connsiteY82" fmla="*/ 3229163 h 6858000"/>
              <a:gd name="connsiteX83" fmla="*/ 535120 w 1371382"/>
              <a:gd name="connsiteY83" fmla="*/ 3217217 h 6858000"/>
              <a:gd name="connsiteX84" fmla="*/ 521955 w 1371382"/>
              <a:gd name="connsiteY84" fmla="*/ 3183755 h 6858000"/>
              <a:gd name="connsiteX85" fmla="*/ 522456 w 1371382"/>
              <a:gd name="connsiteY85" fmla="*/ 3178642 h 6858000"/>
              <a:gd name="connsiteX86" fmla="*/ 510056 w 1371382"/>
              <a:gd name="connsiteY86" fmla="*/ 3158586 h 6858000"/>
              <a:gd name="connsiteX87" fmla="*/ 495241 w 1371382"/>
              <a:gd name="connsiteY87" fmla="*/ 3129034 h 6858000"/>
              <a:gd name="connsiteX88" fmla="*/ 495906 w 1371382"/>
              <a:gd name="connsiteY88" fmla="*/ 3126682 h 6858000"/>
              <a:gd name="connsiteX89" fmla="*/ 486774 w 1371382"/>
              <a:gd name="connsiteY89" fmla="*/ 3114519 h 6858000"/>
              <a:gd name="connsiteX90" fmla="*/ 473383 w 1371382"/>
              <a:gd name="connsiteY90" fmla="*/ 3106272 h 6858000"/>
              <a:gd name="connsiteX91" fmla="*/ 446113 w 1371382"/>
              <a:gd name="connsiteY91" fmla="*/ 2958185 h 6858000"/>
              <a:gd name="connsiteX92" fmla="*/ 388727 w 1371382"/>
              <a:gd name="connsiteY92" fmla="*/ 2762989 h 6858000"/>
              <a:gd name="connsiteX93" fmla="*/ 337645 w 1371382"/>
              <a:gd name="connsiteY93" fmla="*/ 2554718 h 6858000"/>
              <a:gd name="connsiteX94" fmla="*/ 317739 w 1371382"/>
              <a:gd name="connsiteY94" fmla="*/ 2485734 h 6858000"/>
              <a:gd name="connsiteX95" fmla="*/ 308462 w 1371382"/>
              <a:gd name="connsiteY95" fmla="*/ 2447068 h 6858000"/>
              <a:gd name="connsiteX96" fmla="*/ 295423 w 1371382"/>
              <a:gd name="connsiteY96" fmla="*/ 2425819 h 6858000"/>
              <a:gd name="connsiteX97" fmla="*/ 301422 w 1371382"/>
              <a:gd name="connsiteY97" fmla="*/ 2402874 h 6858000"/>
              <a:gd name="connsiteX98" fmla="*/ 304034 w 1371382"/>
              <a:gd name="connsiteY98" fmla="*/ 2381443 h 6858000"/>
              <a:gd name="connsiteX99" fmla="*/ 280363 w 1371382"/>
              <a:gd name="connsiteY99" fmla="*/ 2261920 h 6858000"/>
              <a:gd name="connsiteX100" fmla="*/ 270250 w 1371382"/>
              <a:gd name="connsiteY100" fmla="*/ 2195378 h 6858000"/>
              <a:gd name="connsiteX101" fmla="*/ 254467 w 1371382"/>
              <a:gd name="connsiteY101" fmla="*/ 2155135 h 6858000"/>
              <a:gd name="connsiteX102" fmla="*/ 251925 w 1371382"/>
              <a:gd name="connsiteY102" fmla="*/ 2118008 h 6858000"/>
              <a:gd name="connsiteX103" fmla="*/ 252918 w 1371382"/>
              <a:gd name="connsiteY103" fmla="*/ 2050531 h 6858000"/>
              <a:gd name="connsiteX104" fmla="*/ 244724 w 1371382"/>
              <a:gd name="connsiteY104" fmla="*/ 1963269 h 6858000"/>
              <a:gd name="connsiteX105" fmla="*/ 225902 w 1371382"/>
              <a:gd name="connsiteY105" fmla="*/ 1906352 h 6858000"/>
              <a:gd name="connsiteX106" fmla="*/ 202459 w 1371382"/>
              <a:gd name="connsiteY106" fmla="*/ 1861531 h 6858000"/>
              <a:gd name="connsiteX107" fmla="*/ 156258 w 1371382"/>
              <a:gd name="connsiteY107" fmla="*/ 1732919 h 6858000"/>
              <a:gd name="connsiteX108" fmla="*/ 128569 w 1371382"/>
              <a:gd name="connsiteY108" fmla="*/ 1663540 h 6858000"/>
              <a:gd name="connsiteX109" fmla="*/ 127695 w 1371382"/>
              <a:gd name="connsiteY109" fmla="*/ 1615777 h 6858000"/>
              <a:gd name="connsiteX110" fmla="*/ 108490 w 1371382"/>
              <a:gd name="connsiteY110" fmla="*/ 1563678 h 6858000"/>
              <a:gd name="connsiteX111" fmla="*/ 121570 w 1371382"/>
              <a:gd name="connsiteY111" fmla="*/ 1519474 h 6858000"/>
              <a:gd name="connsiteX112" fmla="*/ 114312 w 1371382"/>
              <a:gd name="connsiteY112" fmla="*/ 1477995 h 6858000"/>
              <a:gd name="connsiteX113" fmla="*/ 100397 w 1371382"/>
              <a:gd name="connsiteY113" fmla="*/ 1373769 h 6858000"/>
              <a:gd name="connsiteX114" fmla="*/ 108704 w 1371382"/>
              <a:gd name="connsiteY114" fmla="*/ 1307086 h 6858000"/>
              <a:gd name="connsiteX115" fmla="*/ 109892 w 1371382"/>
              <a:gd name="connsiteY115" fmla="*/ 1189033 h 6858000"/>
              <a:gd name="connsiteX116" fmla="*/ 114577 w 1371382"/>
              <a:gd name="connsiteY116" fmla="*/ 1168288 h 6858000"/>
              <a:gd name="connsiteX117" fmla="*/ 106859 w 1371382"/>
              <a:gd name="connsiteY117" fmla="*/ 1142577 h 6858000"/>
              <a:gd name="connsiteX118" fmla="*/ 96165 w 1371382"/>
              <a:gd name="connsiteY118" fmla="*/ 1088484 h 6858000"/>
              <a:gd name="connsiteX119" fmla="*/ 84901 w 1371382"/>
              <a:gd name="connsiteY119" fmla="*/ 1016103 h 6858000"/>
              <a:gd name="connsiteX120" fmla="*/ 86357 w 1371382"/>
              <a:gd name="connsiteY120" fmla="*/ 932283 h 6858000"/>
              <a:gd name="connsiteX121" fmla="*/ 88593 w 1371382"/>
              <a:gd name="connsiteY121" fmla="*/ 915925 h 6858000"/>
              <a:gd name="connsiteX122" fmla="*/ 81222 w 1371382"/>
              <a:gd name="connsiteY122" fmla="*/ 896999 h 6858000"/>
              <a:gd name="connsiteX123" fmla="*/ 50630 w 1371382"/>
              <a:gd name="connsiteY123" fmla="*/ 821517 h 6858000"/>
              <a:gd name="connsiteX124" fmla="*/ 29580 w 1371382"/>
              <a:gd name="connsiteY124" fmla="*/ 751353 h 6858000"/>
              <a:gd name="connsiteX125" fmla="*/ 29138 w 1371382"/>
              <a:gd name="connsiteY125" fmla="*/ 721230 h 6858000"/>
              <a:gd name="connsiteX126" fmla="*/ 14809 w 1371382"/>
              <a:gd name="connsiteY126" fmla="*/ 681659 h 6858000"/>
              <a:gd name="connsiteX127" fmla="*/ 228 w 1371382"/>
              <a:gd name="connsiteY127" fmla="*/ 635218 h 6858000"/>
              <a:gd name="connsiteX128" fmla="*/ 5239 w 1371382"/>
              <a:gd name="connsiteY128" fmla="*/ 613763 h 6858000"/>
              <a:gd name="connsiteX129" fmla="*/ 20769 w 1371382"/>
              <a:gd name="connsiteY129" fmla="*/ 542923 h 6858000"/>
              <a:gd name="connsiteX130" fmla="*/ 71173 w 1371382"/>
              <a:gd name="connsiteY130" fmla="*/ 473479 h 6858000"/>
              <a:gd name="connsiteX131" fmla="*/ 59254 w 1371382"/>
              <a:gd name="connsiteY131" fmla="*/ 446567 h 6858000"/>
              <a:gd name="connsiteX132" fmla="*/ 58502 w 1371382"/>
              <a:gd name="connsiteY132" fmla="*/ 393828 h 6858000"/>
              <a:gd name="connsiteX133" fmla="*/ 58332 w 1371382"/>
              <a:gd name="connsiteY133" fmla="*/ 353137 h 6858000"/>
              <a:gd name="connsiteX134" fmla="*/ 79842 w 1371382"/>
              <a:gd name="connsiteY134" fmla="*/ 309501 h 6858000"/>
              <a:gd name="connsiteX135" fmla="*/ 64025 w 1371382"/>
              <a:gd name="connsiteY135" fmla="*/ 275771 h 6858000"/>
              <a:gd name="connsiteX136" fmla="*/ 81052 w 1371382"/>
              <a:gd name="connsiteY136" fmla="*/ 212860 h 6858000"/>
              <a:gd name="connsiteX137" fmla="*/ 72762 w 1371382"/>
              <a:gd name="connsiteY137" fmla="*/ 144983 h 6858000"/>
              <a:gd name="connsiteX138" fmla="*/ 85046 w 1371382"/>
              <a:gd name="connsiteY138" fmla="*/ 55288 h 6858000"/>
              <a:gd name="connsiteX139" fmla="*/ 44600 w 1371382"/>
              <a:gd name="connsiteY139" fmla="*/ 0 h 6858000"/>
              <a:gd name="connsiteX0" fmla="*/ 44600 w 1371382"/>
              <a:gd name="connsiteY0" fmla="*/ 0 h 6858000"/>
              <a:gd name="connsiteX1" fmla="*/ 1371382 w 1371382"/>
              <a:gd name="connsiteY1" fmla="*/ 0 h 6858000"/>
              <a:gd name="connsiteX2" fmla="*/ 1371382 w 1371382"/>
              <a:gd name="connsiteY2" fmla="*/ 6858000 h 6858000"/>
              <a:gd name="connsiteX3" fmla="*/ 108076 w 1371382"/>
              <a:gd name="connsiteY3" fmla="*/ 6857735 h 6858000"/>
              <a:gd name="connsiteX4" fmla="*/ 144669 w 1371382"/>
              <a:gd name="connsiteY4" fmla="*/ 6776847 h 6858000"/>
              <a:gd name="connsiteX5" fmla="*/ 156169 w 1371382"/>
              <a:gd name="connsiteY5" fmla="*/ 6737706 h 6858000"/>
              <a:gd name="connsiteX6" fmla="*/ 180908 w 1371382"/>
              <a:gd name="connsiteY6" fmla="*/ 6691589 h 6858000"/>
              <a:gd name="connsiteX7" fmla="*/ 158465 w 1371382"/>
              <a:gd name="connsiteY7" fmla="*/ 6659970 h 6858000"/>
              <a:gd name="connsiteX8" fmla="*/ 173556 w 1371382"/>
              <a:gd name="connsiteY8" fmla="*/ 6636211 h 6858000"/>
              <a:gd name="connsiteX9" fmla="*/ 191000 w 1371382"/>
              <a:gd name="connsiteY9" fmla="*/ 6594177 h 6858000"/>
              <a:gd name="connsiteX10" fmla="*/ 205040 w 1371382"/>
              <a:gd name="connsiteY10" fmla="*/ 6557575 h 6858000"/>
              <a:gd name="connsiteX11" fmla="*/ 257997 w 1371382"/>
              <a:gd name="connsiteY11" fmla="*/ 6492130 h 6858000"/>
              <a:gd name="connsiteX12" fmla="*/ 273684 w 1371382"/>
              <a:gd name="connsiteY12" fmla="*/ 6431610 h 6858000"/>
              <a:gd name="connsiteX13" fmla="*/ 317389 w 1371382"/>
              <a:gd name="connsiteY13" fmla="*/ 6379786 h 6858000"/>
              <a:gd name="connsiteX14" fmla="*/ 300612 w 1371382"/>
              <a:gd name="connsiteY14" fmla="*/ 6334727 h 6858000"/>
              <a:gd name="connsiteX15" fmla="*/ 278027 w 1371382"/>
              <a:gd name="connsiteY15" fmla="*/ 6313295 h 6858000"/>
              <a:gd name="connsiteX16" fmla="*/ 285191 w 1371382"/>
              <a:gd name="connsiteY16" fmla="*/ 6280046 h 6858000"/>
              <a:gd name="connsiteX17" fmla="*/ 267936 w 1371382"/>
              <a:gd name="connsiteY17" fmla="*/ 6270265 h 6858000"/>
              <a:gd name="connsiteX18" fmla="*/ 294964 w 1371382"/>
              <a:gd name="connsiteY18" fmla="*/ 6252834 h 6858000"/>
              <a:gd name="connsiteX19" fmla="*/ 272956 w 1371382"/>
              <a:gd name="connsiteY19" fmla="*/ 6202459 h 6858000"/>
              <a:gd name="connsiteX20" fmla="*/ 271754 w 1371382"/>
              <a:gd name="connsiteY20" fmla="*/ 6153037 h 6858000"/>
              <a:gd name="connsiteX21" fmla="*/ 287169 w 1371382"/>
              <a:gd name="connsiteY21" fmla="*/ 6078132 h 6858000"/>
              <a:gd name="connsiteX22" fmla="*/ 274556 w 1371382"/>
              <a:gd name="connsiteY22" fmla="*/ 6028119 h 6858000"/>
              <a:gd name="connsiteX23" fmla="*/ 259785 w 1371382"/>
              <a:gd name="connsiteY23" fmla="*/ 5926735 h 6858000"/>
              <a:gd name="connsiteX24" fmla="*/ 309297 w 1371382"/>
              <a:gd name="connsiteY24" fmla="*/ 5712857 h 6858000"/>
              <a:gd name="connsiteX25" fmla="*/ 288372 w 1371382"/>
              <a:gd name="connsiteY25" fmla="*/ 5676393 h 6858000"/>
              <a:gd name="connsiteX26" fmla="*/ 327964 w 1371382"/>
              <a:gd name="connsiteY26" fmla="*/ 5563435 h 6858000"/>
              <a:gd name="connsiteX27" fmla="*/ 375094 w 1371382"/>
              <a:gd name="connsiteY27" fmla="*/ 5437125 h 6858000"/>
              <a:gd name="connsiteX28" fmla="*/ 388662 w 1371382"/>
              <a:gd name="connsiteY28" fmla="*/ 5396260 h 6858000"/>
              <a:gd name="connsiteX29" fmla="*/ 404643 w 1371382"/>
              <a:gd name="connsiteY29" fmla="*/ 5330009 h 6858000"/>
              <a:gd name="connsiteX30" fmla="*/ 438136 w 1371382"/>
              <a:gd name="connsiteY30" fmla="*/ 5273739 h 6858000"/>
              <a:gd name="connsiteX31" fmla="*/ 447735 w 1371382"/>
              <a:gd name="connsiteY31" fmla="*/ 5241779 h 6858000"/>
              <a:gd name="connsiteX32" fmla="*/ 458961 w 1371382"/>
              <a:gd name="connsiteY32" fmla="*/ 5225268 h 6858000"/>
              <a:gd name="connsiteX33" fmla="*/ 459981 w 1371382"/>
              <a:gd name="connsiteY33" fmla="*/ 5217684 h 6858000"/>
              <a:gd name="connsiteX34" fmla="*/ 467322 w 1371382"/>
              <a:gd name="connsiteY34" fmla="*/ 5193377 h 6858000"/>
              <a:gd name="connsiteX35" fmla="*/ 470625 w 1371382"/>
              <a:gd name="connsiteY35" fmla="*/ 5179288 h 6858000"/>
              <a:gd name="connsiteX36" fmla="*/ 471609 w 1371382"/>
              <a:gd name="connsiteY36" fmla="*/ 5173621 h 6858000"/>
              <a:gd name="connsiteX37" fmla="*/ 467243 w 1371382"/>
              <a:gd name="connsiteY37" fmla="*/ 5159961 h 6858000"/>
              <a:gd name="connsiteX38" fmla="*/ 473920 w 1371382"/>
              <a:gd name="connsiteY38" fmla="*/ 5144295 h 6858000"/>
              <a:gd name="connsiteX39" fmla="*/ 470853 w 1371382"/>
              <a:gd name="connsiteY39" fmla="*/ 5125185 h 6858000"/>
              <a:gd name="connsiteX40" fmla="*/ 477683 w 1371382"/>
              <a:gd name="connsiteY40" fmla="*/ 5121884 h 6858000"/>
              <a:gd name="connsiteX41" fmla="*/ 484719 w 1371382"/>
              <a:gd name="connsiteY41" fmla="*/ 5067850 h 6858000"/>
              <a:gd name="connsiteX42" fmla="*/ 487450 w 1371382"/>
              <a:gd name="connsiteY42" fmla="*/ 5060861 h 6858000"/>
              <a:gd name="connsiteX43" fmla="*/ 484154 w 1371382"/>
              <a:gd name="connsiteY43" fmla="*/ 5034192 h 6858000"/>
              <a:gd name="connsiteX44" fmla="*/ 485708 w 1371382"/>
              <a:gd name="connsiteY44" fmla="*/ 4993030 h 6858000"/>
              <a:gd name="connsiteX45" fmla="*/ 492617 w 1371382"/>
              <a:gd name="connsiteY45" fmla="*/ 4946844 h 6858000"/>
              <a:gd name="connsiteX46" fmla="*/ 488473 w 1371382"/>
              <a:gd name="connsiteY46" fmla="*/ 4932692 h 6858000"/>
              <a:gd name="connsiteX47" fmla="*/ 503876 w 1371382"/>
              <a:gd name="connsiteY47" fmla="*/ 4858827 h 6858000"/>
              <a:gd name="connsiteX48" fmla="*/ 509779 w 1371382"/>
              <a:gd name="connsiteY48" fmla="*/ 4821170 h 6858000"/>
              <a:gd name="connsiteX49" fmla="*/ 514512 w 1371382"/>
              <a:gd name="connsiteY49" fmla="*/ 4780965 h 6858000"/>
              <a:gd name="connsiteX50" fmla="*/ 515805 w 1371382"/>
              <a:gd name="connsiteY50" fmla="*/ 4750867 h 6858000"/>
              <a:gd name="connsiteX51" fmla="*/ 513612 w 1371382"/>
              <a:gd name="connsiteY51" fmla="*/ 4690749 h 6858000"/>
              <a:gd name="connsiteX52" fmla="*/ 509092 w 1371382"/>
              <a:gd name="connsiteY52" fmla="*/ 4584173 h 6858000"/>
              <a:gd name="connsiteX53" fmla="*/ 504175 w 1371382"/>
              <a:gd name="connsiteY53" fmla="*/ 4444346 h 6858000"/>
              <a:gd name="connsiteX54" fmla="*/ 500740 w 1371382"/>
              <a:gd name="connsiteY54" fmla="*/ 4375228 h 6858000"/>
              <a:gd name="connsiteX55" fmla="*/ 481393 w 1371382"/>
              <a:gd name="connsiteY55" fmla="*/ 4214165 h 6858000"/>
              <a:gd name="connsiteX56" fmla="*/ 485466 w 1371382"/>
              <a:gd name="connsiteY56" fmla="*/ 4090296 h 6858000"/>
              <a:gd name="connsiteX57" fmla="*/ 470722 w 1371382"/>
              <a:gd name="connsiteY57" fmla="*/ 4033999 h 6858000"/>
              <a:gd name="connsiteX58" fmla="*/ 471871 w 1371382"/>
              <a:gd name="connsiteY58" fmla="*/ 4031933 h 6858000"/>
              <a:gd name="connsiteX59" fmla="*/ 470447 w 1371382"/>
              <a:gd name="connsiteY59" fmla="*/ 4013953 h 6858000"/>
              <a:gd name="connsiteX60" fmla="*/ 456742 w 1371382"/>
              <a:gd name="connsiteY60" fmla="*/ 3974753 h 6858000"/>
              <a:gd name="connsiteX61" fmla="*/ 458340 w 1371382"/>
              <a:gd name="connsiteY61" fmla="*/ 3969950 h 6858000"/>
              <a:gd name="connsiteX62" fmla="*/ 451762 w 1371382"/>
              <a:gd name="connsiteY62" fmla="*/ 3933779 h 6858000"/>
              <a:gd name="connsiteX63" fmla="*/ 453093 w 1371382"/>
              <a:gd name="connsiteY63" fmla="*/ 3933093 h 6858000"/>
              <a:gd name="connsiteX64" fmla="*/ 457447 w 1371382"/>
              <a:gd name="connsiteY64" fmla="*/ 3922082 h 6858000"/>
              <a:gd name="connsiteX65" fmla="*/ 462525 w 1371382"/>
              <a:gd name="connsiteY65" fmla="*/ 3901461 h 6858000"/>
              <a:gd name="connsiteX66" fmla="*/ 485119 w 1371382"/>
              <a:gd name="connsiteY66" fmla="*/ 3813873 h 6858000"/>
              <a:gd name="connsiteX67" fmla="*/ 484544 w 1371382"/>
              <a:gd name="connsiteY67" fmla="*/ 3806161 h 6858000"/>
              <a:gd name="connsiteX68" fmla="*/ 484851 w 1371382"/>
              <a:gd name="connsiteY68" fmla="*/ 3805957 h 6858000"/>
              <a:gd name="connsiteX69" fmla="*/ 484878 w 1371382"/>
              <a:gd name="connsiteY69" fmla="*/ 3797724 h 6858000"/>
              <a:gd name="connsiteX70" fmla="*/ 483493 w 1371382"/>
              <a:gd name="connsiteY70" fmla="*/ 3792098 h 6858000"/>
              <a:gd name="connsiteX71" fmla="*/ 482377 w 1371382"/>
              <a:gd name="connsiteY71" fmla="*/ 3777135 h 6858000"/>
              <a:gd name="connsiteX72" fmla="*/ 484110 w 1371382"/>
              <a:gd name="connsiteY72" fmla="*/ 3771656 h 6858000"/>
              <a:gd name="connsiteX73" fmla="*/ 487853 w 1371382"/>
              <a:gd name="connsiteY73" fmla="*/ 3769007 h 6858000"/>
              <a:gd name="connsiteX74" fmla="*/ 487319 w 1371382"/>
              <a:gd name="connsiteY74" fmla="*/ 3767709 h 6858000"/>
              <a:gd name="connsiteX75" fmla="*/ 496015 w 1371382"/>
              <a:gd name="connsiteY75" fmla="*/ 3738082 h 6858000"/>
              <a:gd name="connsiteX76" fmla="*/ 503361 w 1371382"/>
              <a:gd name="connsiteY76" fmla="*/ 3673397 h 6858000"/>
              <a:gd name="connsiteX77" fmla="*/ 502657 w 1371382"/>
              <a:gd name="connsiteY77" fmla="*/ 3637109 h 6858000"/>
              <a:gd name="connsiteX78" fmla="*/ 506100 w 1371382"/>
              <a:gd name="connsiteY78" fmla="*/ 3536883 h 6858000"/>
              <a:gd name="connsiteX79" fmla="*/ 513638 w 1371382"/>
              <a:gd name="connsiteY79" fmla="*/ 3435652 h 6858000"/>
              <a:gd name="connsiteX80" fmla="*/ 515309 w 1371382"/>
              <a:gd name="connsiteY80" fmla="*/ 3307769 h 6858000"/>
              <a:gd name="connsiteX81" fmla="*/ 532872 w 1371382"/>
              <a:gd name="connsiteY81" fmla="*/ 3250522 h 6858000"/>
              <a:gd name="connsiteX82" fmla="*/ 533297 w 1371382"/>
              <a:gd name="connsiteY82" fmla="*/ 3229163 h 6858000"/>
              <a:gd name="connsiteX83" fmla="*/ 535120 w 1371382"/>
              <a:gd name="connsiteY83" fmla="*/ 3217217 h 6858000"/>
              <a:gd name="connsiteX84" fmla="*/ 521955 w 1371382"/>
              <a:gd name="connsiteY84" fmla="*/ 3183755 h 6858000"/>
              <a:gd name="connsiteX85" fmla="*/ 522456 w 1371382"/>
              <a:gd name="connsiteY85" fmla="*/ 3178642 h 6858000"/>
              <a:gd name="connsiteX86" fmla="*/ 510056 w 1371382"/>
              <a:gd name="connsiteY86" fmla="*/ 3158586 h 6858000"/>
              <a:gd name="connsiteX87" fmla="*/ 495241 w 1371382"/>
              <a:gd name="connsiteY87" fmla="*/ 3129034 h 6858000"/>
              <a:gd name="connsiteX88" fmla="*/ 495906 w 1371382"/>
              <a:gd name="connsiteY88" fmla="*/ 3126682 h 6858000"/>
              <a:gd name="connsiteX89" fmla="*/ 486774 w 1371382"/>
              <a:gd name="connsiteY89" fmla="*/ 3114519 h 6858000"/>
              <a:gd name="connsiteX90" fmla="*/ 473383 w 1371382"/>
              <a:gd name="connsiteY90" fmla="*/ 3106272 h 6858000"/>
              <a:gd name="connsiteX91" fmla="*/ 446113 w 1371382"/>
              <a:gd name="connsiteY91" fmla="*/ 2958185 h 6858000"/>
              <a:gd name="connsiteX92" fmla="*/ 388727 w 1371382"/>
              <a:gd name="connsiteY92" fmla="*/ 2762989 h 6858000"/>
              <a:gd name="connsiteX93" fmla="*/ 337645 w 1371382"/>
              <a:gd name="connsiteY93" fmla="*/ 2554718 h 6858000"/>
              <a:gd name="connsiteX94" fmla="*/ 317739 w 1371382"/>
              <a:gd name="connsiteY94" fmla="*/ 2485734 h 6858000"/>
              <a:gd name="connsiteX95" fmla="*/ 308462 w 1371382"/>
              <a:gd name="connsiteY95" fmla="*/ 2447068 h 6858000"/>
              <a:gd name="connsiteX96" fmla="*/ 295423 w 1371382"/>
              <a:gd name="connsiteY96" fmla="*/ 2425819 h 6858000"/>
              <a:gd name="connsiteX97" fmla="*/ 301422 w 1371382"/>
              <a:gd name="connsiteY97" fmla="*/ 2402874 h 6858000"/>
              <a:gd name="connsiteX98" fmla="*/ 304034 w 1371382"/>
              <a:gd name="connsiteY98" fmla="*/ 2381443 h 6858000"/>
              <a:gd name="connsiteX99" fmla="*/ 280363 w 1371382"/>
              <a:gd name="connsiteY99" fmla="*/ 2261920 h 6858000"/>
              <a:gd name="connsiteX100" fmla="*/ 270250 w 1371382"/>
              <a:gd name="connsiteY100" fmla="*/ 2195378 h 6858000"/>
              <a:gd name="connsiteX101" fmla="*/ 254467 w 1371382"/>
              <a:gd name="connsiteY101" fmla="*/ 2155135 h 6858000"/>
              <a:gd name="connsiteX102" fmla="*/ 251925 w 1371382"/>
              <a:gd name="connsiteY102" fmla="*/ 2118008 h 6858000"/>
              <a:gd name="connsiteX103" fmla="*/ 252918 w 1371382"/>
              <a:gd name="connsiteY103" fmla="*/ 2050531 h 6858000"/>
              <a:gd name="connsiteX104" fmla="*/ 244724 w 1371382"/>
              <a:gd name="connsiteY104" fmla="*/ 1963269 h 6858000"/>
              <a:gd name="connsiteX105" fmla="*/ 225902 w 1371382"/>
              <a:gd name="connsiteY105" fmla="*/ 1906352 h 6858000"/>
              <a:gd name="connsiteX106" fmla="*/ 202459 w 1371382"/>
              <a:gd name="connsiteY106" fmla="*/ 1861531 h 6858000"/>
              <a:gd name="connsiteX107" fmla="*/ 156258 w 1371382"/>
              <a:gd name="connsiteY107" fmla="*/ 1732919 h 6858000"/>
              <a:gd name="connsiteX108" fmla="*/ 128569 w 1371382"/>
              <a:gd name="connsiteY108" fmla="*/ 1663540 h 6858000"/>
              <a:gd name="connsiteX109" fmla="*/ 127695 w 1371382"/>
              <a:gd name="connsiteY109" fmla="*/ 1615777 h 6858000"/>
              <a:gd name="connsiteX110" fmla="*/ 108490 w 1371382"/>
              <a:gd name="connsiteY110" fmla="*/ 1563678 h 6858000"/>
              <a:gd name="connsiteX111" fmla="*/ 121570 w 1371382"/>
              <a:gd name="connsiteY111" fmla="*/ 1519474 h 6858000"/>
              <a:gd name="connsiteX112" fmla="*/ 114312 w 1371382"/>
              <a:gd name="connsiteY112" fmla="*/ 1477995 h 6858000"/>
              <a:gd name="connsiteX113" fmla="*/ 100397 w 1371382"/>
              <a:gd name="connsiteY113" fmla="*/ 1373769 h 6858000"/>
              <a:gd name="connsiteX114" fmla="*/ 108704 w 1371382"/>
              <a:gd name="connsiteY114" fmla="*/ 1307086 h 6858000"/>
              <a:gd name="connsiteX115" fmla="*/ 109892 w 1371382"/>
              <a:gd name="connsiteY115" fmla="*/ 1189033 h 6858000"/>
              <a:gd name="connsiteX116" fmla="*/ 114577 w 1371382"/>
              <a:gd name="connsiteY116" fmla="*/ 1168288 h 6858000"/>
              <a:gd name="connsiteX117" fmla="*/ 106859 w 1371382"/>
              <a:gd name="connsiteY117" fmla="*/ 1142577 h 6858000"/>
              <a:gd name="connsiteX118" fmla="*/ 96165 w 1371382"/>
              <a:gd name="connsiteY118" fmla="*/ 1088484 h 6858000"/>
              <a:gd name="connsiteX119" fmla="*/ 84901 w 1371382"/>
              <a:gd name="connsiteY119" fmla="*/ 1016103 h 6858000"/>
              <a:gd name="connsiteX120" fmla="*/ 86357 w 1371382"/>
              <a:gd name="connsiteY120" fmla="*/ 932283 h 6858000"/>
              <a:gd name="connsiteX121" fmla="*/ 88593 w 1371382"/>
              <a:gd name="connsiteY121" fmla="*/ 915925 h 6858000"/>
              <a:gd name="connsiteX122" fmla="*/ 81222 w 1371382"/>
              <a:gd name="connsiteY122" fmla="*/ 896999 h 6858000"/>
              <a:gd name="connsiteX123" fmla="*/ 50630 w 1371382"/>
              <a:gd name="connsiteY123" fmla="*/ 821517 h 6858000"/>
              <a:gd name="connsiteX124" fmla="*/ 29580 w 1371382"/>
              <a:gd name="connsiteY124" fmla="*/ 751353 h 6858000"/>
              <a:gd name="connsiteX125" fmla="*/ 29138 w 1371382"/>
              <a:gd name="connsiteY125" fmla="*/ 721230 h 6858000"/>
              <a:gd name="connsiteX126" fmla="*/ 14809 w 1371382"/>
              <a:gd name="connsiteY126" fmla="*/ 681659 h 6858000"/>
              <a:gd name="connsiteX127" fmla="*/ 228 w 1371382"/>
              <a:gd name="connsiteY127" fmla="*/ 635218 h 6858000"/>
              <a:gd name="connsiteX128" fmla="*/ 22148 w 1371382"/>
              <a:gd name="connsiteY128" fmla="*/ 585934 h 6858000"/>
              <a:gd name="connsiteX129" fmla="*/ 20769 w 1371382"/>
              <a:gd name="connsiteY129" fmla="*/ 542923 h 6858000"/>
              <a:gd name="connsiteX130" fmla="*/ 71173 w 1371382"/>
              <a:gd name="connsiteY130" fmla="*/ 473479 h 6858000"/>
              <a:gd name="connsiteX131" fmla="*/ 59254 w 1371382"/>
              <a:gd name="connsiteY131" fmla="*/ 446567 h 6858000"/>
              <a:gd name="connsiteX132" fmla="*/ 58502 w 1371382"/>
              <a:gd name="connsiteY132" fmla="*/ 393828 h 6858000"/>
              <a:gd name="connsiteX133" fmla="*/ 58332 w 1371382"/>
              <a:gd name="connsiteY133" fmla="*/ 353137 h 6858000"/>
              <a:gd name="connsiteX134" fmla="*/ 79842 w 1371382"/>
              <a:gd name="connsiteY134" fmla="*/ 309501 h 6858000"/>
              <a:gd name="connsiteX135" fmla="*/ 64025 w 1371382"/>
              <a:gd name="connsiteY135" fmla="*/ 275771 h 6858000"/>
              <a:gd name="connsiteX136" fmla="*/ 81052 w 1371382"/>
              <a:gd name="connsiteY136" fmla="*/ 212860 h 6858000"/>
              <a:gd name="connsiteX137" fmla="*/ 72762 w 1371382"/>
              <a:gd name="connsiteY137" fmla="*/ 144983 h 6858000"/>
              <a:gd name="connsiteX138" fmla="*/ 85046 w 1371382"/>
              <a:gd name="connsiteY138" fmla="*/ 55288 h 6858000"/>
              <a:gd name="connsiteX139" fmla="*/ 44600 w 1371382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13805 w 1364418"/>
              <a:gd name="connsiteY129" fmla="*/ 542923 h 6858000"/>
              <a:gd name="connsiteX130" fmla="*/ 64209 w 1364418"/>
              <a:gd name="connsiteY130" fmla="*/ 473479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64209 w 1364418"/>
              <a:gd name="connsiteY130" fmla="*/ 473479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54054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54054 h 6858000"/>
              <a:gd name="connsiteX121" fmla="*/ 90309 w 1364418"/>
              <a:gd name="connsiteY121" fmla="*/ 921368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251033 w 1364418"/>
              <a:gd name="connsiteY10" fmla="*/ 6492130 h 6858000"/>
              <a:gd name="connsiteX11" fmla="*/ 266720 w 1364418"/>
              <a:gd name="connsiteY11" fmla="*/ 6431610 h 6858000"/>
              <a:gd name="connsiteX12" fmla="*/ 310425 w 1364418"/>
              <a:gd name="connsiteY12" fmla="*/ 6379786 h 6858000"/>
              <a:gd name="connsiteX13" fmla="*/ 293648 w 1364418"/>
              <a:gd name="connsiteY13" fmla="*/ 6334727 h 6858000"/>
              <a:gd name="connsiteX14" fmla="*/ 271063 w 1364418"/>
              <a:gd name="connsiteY14" fmla="*/ 6313295 h 6858000"/>
              <a:gd name="connsiteX15" fmla="*/ 278227 w 1364418"/>
              <a:gd name="connsiteY15" fmla="*/ 6280046 h 6858000"/>
              <a:gd name="connsiteX16" fmla="*/ 281226 w 1364418"/>
              <a:gd name="connsiteY16" fmla="*/ 6272987 h 6858000"/>
              <a:gd name="connsiteX17" fmla="*/ 288000 w 1364418"/>
              <a:gd name="connsiteY17" fmla="*/ 6252834 h 6858000"/>
              <a:gd name="connsiteX18" fmla="*/ 265992 w 1364418"/>
              <a:gd name="connsiteY18" fmla="*/ 6202459 h 6858000"/>
              <a:gd name="connsiteX19" fmla="*/ 264790 w 1364418"/>
              <a:gd name="connsiteY19" fmla="*/ 6153037 h 6858000"/>
              <a:gd name="connsiteX20" fmla="*/ 280205 w 1364418"/>
              <a:gd name="connsiteY20" fmla="*/ 6078132 h 6858000"/>
              <a:gd name="connsiteX21" fmla="*/ 267592 w 1364418"/>
              <a:gd name="connsiteY21" fmla="*/ 6028119 h 6858000"/>
              <a:gd name="connsiteX22" fmla="*/ 252821 w 1364418"/>
              <a:gd name="connsiteY22" fmla="*/ 5926735 h 6858000"/>
              <a:gd name="connsiteX23" fmla="*/ 302333 w 1364418"/>
              <a:gd name="connsiteY23" fmla="*/ 5712857 h 6858000"/>
              <a:gd name="connsiteX24" fmla="*/ 332131 w 1364418"/>
              <a:gd name="connsiteY24" fmla="*/ 5660491 h 6858000"/>
              <a:gd name="connsiteX25" fmla="*/ 341254 w 1364418"/>
              <a:gd name="connsiteY25" fmla="*/ 5563435 h 6858000"/>
              <a:gd name="connsiteX26" fmla="*/ 368130 w 1364418"/>
              <a:gd name="connsiteY26" fmla="*/ 5437125 h 6858000"/>
              <a:gd name="connsiteX27" fmla="*/ 381698 w 1364418"/>
              <a:gd name="connsiteY27" fmla="*/ 5396260 h 6858000"/>
              <a:gd name="connsiteX28" fmla="*/ 397679 w 1364418"/>
              <a:gd name="connsiteY28" fmla="*/ 5330009 h 6858000"/>
              <a:gd name="connsiteX29" fmla="*/ 431172 w 1364418"/>
              <a:gd name="connsiteY29" fmla="*/ 5273739 h 6858000"/>
              <a:gd name="connsiteX30" fmla="*/ 440771 w 1364418"/>
              <a:gd name="connsiteY30" fmla="*/ 5241779 h 6858000"/>
              <a:gd name="connsiteX31" fmla="*/ 451997 w 1364418"/>
              <a:gd name="connsiteY31" fmla="*/ 5225268 h 6858000"/>
              <a:gd name="connsiteX32" fmla="*/ 453017 w 1364418"/>
              <a:gd name="connsiteY32" fmla="*/ 5217684 h 6858000"/>
              <a:gd name="connsiteX33" fmla="*/ 460358 w 1364418"/>
              <a:gd name="connsiteY33" fmla="*/ 5193377 h 6858000"/>
              <a:gd name="connsiteX34" fmla="*/ 463661 w 1364418"/>
              <a:gd name="connsiteY34" fmla="*/ 5179288 h 6858000"/>
              <a:gd name="connsiteX35" fmla="*/ 464645 w 1364418"/>
              <a:gd name="connsiteY35" fmla="*/ 5173621 h 6858000"/>
              <a:gd name="connsiteX36" fmla="*/ 460279 w 1364418"/>
              <a:gd name="connsiteY36" fmla="*/ 5159961 h 6858000"/>
              <a:gd name="connsiteX37" fmla="*/ 466956 w 1364418"/>
              <a:gd name="connsiteY37" fmla="*/ 5144295 h 6858000"/>
              <a:gd name="connsiteX38" fmla="*/ 463889 w 1364418"/>
              <a:gd name="connsiteY38" fmla="*/ 5125185 h 6858000"/>
              <a:gd name="connsiteX39" fmla="*/ 470719 w 1364418"/>
              <a:gd name="connsiteY39" fmla="*/ 5121884 h 6858000"/>
              <a:gd name="connsiteX40" fmla="*/ 477755 w 1364418"/>
              <a:gd name="connsiteY40" fmla="*/ 5067850 h 6858000"/>
              <a:gd name="connsiteX41" fmla="*/ 480486 w 1364418"/>
              <a:gd name="connsiteY41" fmla="*/ 5060861 h 6858000"/>
              <a:gd name="connsiteX42" fmla="*/ 477190 w 1364418"/>
              <a:gd name="connsiteY42" fmla="*/ 5034192 h 6858000"/>
              <a:gd name="connsiteX43" fmla="*/ 478744 w 1364418"/>
              <a:gd name="connsiteY43" fmla="*/ 4993030 h 6858000"/>
              <a:gd name="connsiteX44" fmla="*/ 485653 w 1364418"/>
              <a:gd name="connsiteY44" fmla="*/ 4946844 h 6858000"/>
              <a:gd name="connsiteX45" fmla="*/ 481509 w 1364418"/>
              <a:gd name="connsiteY45" fmla="*/ 4932692 h 6858000"/>
              <a:gd name="connsiteX46" fmla="*/ 496912 w 1364418"/>
              <a:gd name="connsiteY46" fmla="*/ 4858827 h 6858000"/>
              <a:gd name="connsiteX47" fmla="*/ 502815 w 1364418"/>
              <a:gd name="connsiteY47" fmla="*/ 4821170 h 6858000"/>
              <a:gd name="connsiteX48" fmla="*/ 507548 w 1364418"/>
              <a:gd name="connsiteY48" fmla="*/ 4780965 h 6858000"/>
              <a:gd name="connsiteX49" fmla="*/ 508841 w 1364418"/>
              <a:gd name="connsiteY49" fmla="*/ 4750867 h 6858000"/>
              <a:gd name="connsiteX50" fmla="*/ 506648 w 1364418"/>
              <a:gd name="connsiteY50" fmla="*/ 4690749 h 6858000"/>
              <a:gd name="connsiteX51" fmla="*/ 502128 w 1364418"/>
              <a:gd name="connsiteY51" fmla="*/ 4584173 h 6858000"/>
              <a:gd name="connsiteX52" fmla="*/ 497211 w 1364418"/>
              <a:gd name="connsiteY52" fmla="*/ 4444346 h 6858000"/>
              <a:gd name="connsiteX53" fmla="*/ 493776 w 1364418"/>
              <a:gd name="connsiteY53" fmla="*/ 4375228 h 6858000"/>
              <a:gd name="connsiteX54" fmla="*/ 474429 w 1364418"/>
              <a:gd name="connsiteY54" fmla="*/ 4214165 h 6858000"/>
              <a:gd name="connsiteX55" fmla="*/ 478502 w 1364418"/>
              <a:gd name="connsiteY55" fmla="*/ 4090296 h 6858000"/>
              <a:gd name="connsiteX56" fmla="*/ 463758 w 1364418"/>
              <a:gd name="connsiteY56" fmla="*/ 4033999 h 6858000"/>
              <a:gd name="connsiteX57" fmla="*/ 464907 w 1364418"/>
              <a:gd name="connsiteY57" fmla="*/ 4031933 h 6858000"/>
              <a:gd name="connsiteX58" fmla="*/ 463483 w 1364418"/>
              <a:gd name="connsiteY58" fmla="*/ 4013953 h 6858000"/>
              <a:gd name="connsiteX59" fmla="*/ 449778 w 1364418"/>
              <a:gd name="connsiteY59" fmla="*/ 3974753 h 6858000"/>
              <a:gd name="connsiteX60" fmla="*/ 451376 w 1364418"/>
              <a:gd name="connsiteY60" fmla="*/ 3969950 h 6858000"/>
              <a:gd name="connsiteX61" fmla="*/ 444798 w 1364418"/>
              <a:gd name="connsiteY61" fmla="*/ 3933779 h 6858000"/>
              <a:gd name="connsiteX62" fmla="*/ 446129 w 1364418"/>
              <a:gd name="connsiteY62" fmla="*/ 3933093 h 6858000"/>
              <a:gd name="connsiteX63" fmla="*/ 450483 w 1364418"/>
              <a:gd name="connsiteY63" fmla="*/ 3922082 h 6858000"/>
              <a:gd name="connsiteX64" fmla="*/ 455561 w 1364418"/>
              <a:gd name="connsiteY64" fmla="*/ 3901461 h 6858000"/>
              <a:gd name="connsiteX65" fmla="*/ 478155 w 1364418"/>
              <a:gd name="connsiteY65" fmla="*/ 3813873 h 6858000"/>
              <a:gd name="connsiteX66" fmla="*/ 477580 w 1364418"/>
              <a:gd name="connsiteY66" fmla="*/ 3806161 h 6858000"/>
              <a:gd name="connsiteX67" fmla="*/ 477887 w 1364418"/>
              <a:gd name="connsiteY67" fmla="*/ 3805957 h 6858000"/>
              <a:gd name="connsiteX68" fmla="*/ 477914 w 1364418"/>
              <a:gd name="connsiteY68" fmla="*/ 3797724 h 6858000"/>
              <a:gd name="connsiteX69" fmla="*/ 476529 w 1364418"/>
              <a:gd name="connsiteY69" fmla="*/ 3792098 h 6858000"/>
              <a:gd name="connsiteX70" fmla="*/ 475413 w 1364418"/>
              <a:gd name="connsiteY70" fmla="*/ 3777135 h 6858000"/>
              <a:gd name="connsiteX71" fmla="*/ 477146 w 1364418"/>
              <a:gd name="connsiteY71" fmla="*/ 3771656 h 6858000"/>
              <a:gd name="connsiteX72" fmla="*/ 480889 w 1364418"/>
              <a:gd name="connsiteY72" fmla="*/ 3769007 h 6858000"/>
              <a:gd name="connsiteX73" fmla="*/ 480355 w 1364418"/>
              <a:gd name="connsiteY73" fmla="*/ 3767709 h 6858000"/>
              <a:gd name="connsiteX74" fmla="*/ 489051 w 1364418"/>
              <a:gd name="connsiteY74" fmla="*/ 3738082 h 6858000"/>
              <a:gd name="connsiteX75" fmla="*/ 496397 w 1364418"/>
              <a:gd name="connsiteY75" fmla="*/ 3673397 h 6858000"/>
              <a:gd name="connsiteX76" fmla="*/ 495693 w 1364418"/>
              <a:gd name="connsiteY76" fmla="*/ 3637109 h 6858000"/>
              <a:gd name="connsiteX77" fmla="*/ 499136 w 1364418"/>
              <a:gd name="connsiteY77" fmla="*/ 3536883 h 6858000"/>
              <a:gd name="connsiteX78" fmla="*/ 506674 w 1364418"/>
              <a:gd name="connsiteY78" fmla="*/ 3435652 h 6858000"/>
              <a:gd name="connsiteX79" fmla="*/ 508345 w 1364418"/>
              <a:gd name="connsiteY79" fmla="*/ 3307769 h 6858000"/>
              <a:gd name="connsiteX80" fmla="*/ 525908 w 1364418"/>
              <a:gd name="connsiteY80" fmla="*/ 3250522 h 6858000"/>
              <a:gd name="connsiteX81" fmla="*/ 526333 w 1364418"/>
              <a:gd name="connsiteY81" fmla="*/ 3229163 h 6858000"/>
              <a:gd name="connsiteX82" fmla="*/ 528156 w 1364418"/>
              <a:gd name="connsiteY82" fmla="*/ 3217217 h 6858000"/>
              <a:gd name="connsiteX83" fmla="*/ 514991 w 1364418"/>
              <a:gd name="connsiteY83" fmla="*/ 3183755 h 6858000"/>
              <a:gd name="connsiteX84" fmla="*/ 515492 w 1364418"/>
              <a:gd name="connsiteY84" fmla="*/ 3178642 h 6858000"/>
              <a:gd name="connsiteX85" fmla="*/ 503092 w 1364418"/>
              <a:gd name="connsiteY85" fmla="*/ 3158586 h 6858000"/>
              <a:gd name="connsiteX86" fmla="*/ 488277 w 1364418"/>
              <a:gd name="connsiteY86" fmla="*/ 3129034 h 6858000"/>
              <a:gd name="connsiteX87" fmla="*/ 488942 w 1364418"/>
              <a:gd name="connsiteY87" fmla="*/ 3126682 h 6858000"/>
              <a:gd name="connsiteX88" fmla="*/ 479810 w 1364418"/>
              <a:gd name="connsiteY88" fmla="*/ 3114519 h 6858000"/>
              <a:gd name="connsiteX89" fmla="*/ 466419 w 1364418"/>
              <a:gd name="connsiteY89" fmla="*/ 3106272 h 6858000"/>
              <a:gd name="connsiteX90" fmla="*/ 439149 w 1364418"/>
              <a:gd name="connsiteY90" fmla="*/ 2958185 h 6858000"/>
              <a:gd name="connsiteX91" fmla="*/ 381763 w 1364418"/>
              <a:gd name="connsiteY91" fmla="*/ 2762989 h 6858000"/>
              <a:gd name="connsiteX92" fmla="*/ 330681 w 1364418"/>
              <a:gd name="connsiteY92" fmla="*/ 2554718 h 6858000"/>
              <a:gd name="connsiteX93" fmla="*/ 310775 w 1364418"/>
              <a:gd name="connsiteY93" fmla="*/ 2485734 h 6858000"/>
              <a:gd name="connsiteX94" fmla="*/ 301498 w 1364418"/>
              <a:gd name="connsiteY94" fmla="*/ 2447068 h 6858000"/>
              <a:gd name="connsiteX95" fmla="*/ 288459 w 1364418"/>
              <a:gd name="connsiteY95" fmla="*/ 2425819 h 6858000"/>
              <a:gd name="connsiteX96" fmla="*/ 294458 w 1364418"/>
              <a:gd name="connsiteY96" fmla="*/ 2402874 h 6858000"/>
              <a:gd name="connsiteX97" fmla="*/ 297070 w 1364418"/>
              <a:gd name="connsiteY97" fmla="*/ 2381443 h 6858000"/>
              <a:gd name="connsiteX98" fmla="*/ 273399 w 1364418"/>
              <a:gd name="connsiteY98" fmla="*/ 2261920 h 6858000"/>
              <a:gd name="connsiteX99" fmla="*/ 263286 w 1364418"/>
              <a:gd name="connsiteY99" fmla="*/ 2195378 h 6858000"/>
              <a:gd name="connsiteX100" fmla="*/ 247503 w 1364418"/>
              <a:gd name="connsiteY100" fmla="*/ 2155135 h 6858000"/>
              <a:gd name="connsiteX101" fmla="*/ 244961 w 1364418"/>
              <a:gd name="connsiteY101" fmla="*/ 2118008 h 6858000"/>
              <a:gd name="connsiteX102" fmla="*/ 245954 w 1364418"/>
              <a:gd name="connsiteY102" fmla="*/ 2050531 h 6858000"/>
              <a:gd name="connsiteX103" fmla="*/ 237760 w 1364418"/>
              <a:gd name="connsiteY103" fmla="*/ 1963269 h 6858000"/>
              <a:gd name="connsiteX104" fmla="*/ 218938 w 1364418"/>
              <a:gd name="connsiteY104" fmla="*/ 1906352 h 6858000"/>
              <a:gd name="connsiteX105" fmla="*/ 195495 w 1364418"/>
              <a:gd name="connsiteY105" fmla="*/ 1861531 h 6858000"/>
              <a:gd name="connsiteX106" fmla="*/ 149294 w 1364418"/>
              <a:gd name="connsiteY106" fmla="*/ 1732919 h 6858000"/>
              <a:gd name="connsiteX107" fmla="*/ 121605 w 1364418"/>
              <a:gd name="connsiteY107" fmla="*/ 1663540 h 6858000"/>
              <a:gd name="connsiteX108" fmla="*/ 120731 w 1364418"/>
              <a:gd name="connsiteY108" fmla="*/ 1615777 h 6858000"/>
              <a:gd name="connsiteX109" fmla="*/ 101526 w 1364418"/>
              <a:gd name="connsiteY109" fmla="*/ 1563678 h 6858000"/>
              <a:gd name="connsiteX110" fmla="*/ 114606 w 1364418"/>
              <a:gd name="connsiteY110" fmla="*/ 1519474 h 6858000"/>
              <a:gd name="connsiteX111" fmla="*/ 107348 w 1364418"/>
              <a:gd name="connsiteY111" fmla="*/ 1477995 h 6858000"/>
              <a:gd name="connsiteX112" fmla="*/ 93433 w 1364418"/>
              <a:gd name="connsiteY112" fmla="*/ 1373769 h 6858000"/>
              <a:gd name="connsiteX113" fmla="*/ 101740 w 1364418"/>
              <a:gd name="connsiteY113" fmla="*/ 1307086 h 6858000"/>
              <a:gd name="connsiteX114" fmla="*/ 102928 w 1364418"/>
              <a:gd name="connsiteY114" fmla="*/ 1189033 h 6858000"/>
              <a:gd name="connsiteX115" fmla="*/ 107613 w 1364418"/>
              <a:gd name="connsiteY115" fmla="*/ 1168288 h 6858000"/>
              <a:gd name="connsiteX116" fmla="*/ 99895 w 1364418"/>
              <a:gd name="connsiteY116" fmla="*/ 1142577 h 6858000"/>
              <a:gd name="connsiteX117" fmla="*/ 89201 w 1364418"/>
              <a:gd name="connsiteY117" fmla="*/ 1088484 h 6858000"/>
              <a:gd name="connsiteX118" fmla="*/ 77937 w 1364418"/>
              <a:gd name="connsiteY118" fmla="*/ 1016103 h 6858000"/>
              <a:gd name="connsiteX119" fmla="*/ 79393 w 1364418"/>
              <a:gd name="connsiteY119" fmla="*/ 954054 h 6858000"/>
              <a:gd name="connsiteX120" fmla="*/ 90309 w 1364418"/>
              <a:gd name="connsiteY120" fmla="*/ 921368 h 6858000"/>
              <a:gd name="connsiteX121" fmla="*/ 74258 w 1364418"/>
              <a:gd name="connsiteY121" fmla="*/ 896999 h 6858000"/>
              <a:gd name="connsiteX122" fmla="*/ 43666 w 1364418"/>
              <a:gd name="connsiteY122" fmla="*/ 821517 h 6858000"/>
              <a:gd name="connsiteX123" fmla="*/ 22616 w 1364418"/>
              <a:gd name="connsiteY123" fmla="*/ 751353 h 6858000"/>
              <a:gd name="connsiteX124" fmla="*/ 22174 w 1364418"/>
              <a:gd name="connsiteY124" fmla="*/ 721230 h 6858000"/>
              <a:gd name="connsiteX125" fmla="*/ 7845 w 1364418"/>
              <a:gd name="connsiteY125" fmla="*/ 681659 h 6858000"/>
              <a:gd name="connsiteX126" fmla="*/ 31306 w 1364418"/>
              <a:gd name="connsiteY126" fmla="*/ 619315 h 6858000"/>
              <a:gd name="connsiteX127" fmla="*/ 15184 w 1364418"/>
              <a:gd name="connsiteY127" fmla="*/ 585934 h 6858000"/>
              <a:gd name="connsiteX128" fmla="*/ 22258 w 1364418"/>
              <a:gd name="connsiteY128" fmla="*/ 538948 h 6858000"/>
              <a:gd name="connsiteX129" fmla="*/ 26166 w 1364418"/>
              <a:gd name="connsiteY129" fmla="*/ 525163 h 6858000"/>
              <a:gd name="connsiteX130" fmla="*/ 52290 w 1364418"/>
              <a:gd name="connsiteY130" fmla="*/ 446567 h 6858000"/>
              <a:gd name="connsiteX131" fmla="*/ 51538 w 1364418"/>
              <a:gd name="connsiteY131" fmla="*/ 393828 h 6858000"/>
              <a:gd name="connsiteX132" fmla="*/ 51368 w 1364418"/>
              <a:gd name="connsiteY132" fmla="*/ 353137 h 6858000"/>
              <a:gd name="connsiteX133" fmla="*/ 55970 w 1364418"/>
              <a:gd name="connsiteY133" fmla="*/ 321428 h 6858000"/>
              <a:gd name="connsiteX134" fmla="*/ 57061 w 1364418"/>
              <a:gd name="connsiteY134" fmla="*/ 275771 h 6858000"/>
              <a:gd name="connsiteX135" fmla="*/ 74088 w 1364418"/>
              <a:gd name="connsiteY135" fmla="*/ 212860 h 6858000"/>
              <a:gd name="connsiteX136" fmla="*/ 65798 w 1364418"/>
              <a:gd name="connsiteY136" fmla="*/ 144983 h 6858000"/>
              <a:gd name="connsiteX137" fmla="*/ 78082 w 1364418"/>
              <a:gd name="connsiteY137" fmla="*/ 55288 h 6858000"/>
              <a:gd name="connsiteX138" fmla="*/ 37636 w 1364418"/>
              <a:gd name="connsiteY138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251033 w 1364418"/>
              <a:gd name="connsiteY9" fmla="*/ 6492130 h 6858000"/>
              <a:gd name="connsiteX10" fmla="*/ 266720 w 1364418"/>
              <a:gd name="connsiteY10" fmla="*/ 6431610 h 6858000"/>
              <a:gd name="connsiteX11" fmla="*/ 310425 w 1364418"/>
              <a:gd name="connsiteY11" fmla="*/ 6379786 h 6858000"/>
              <a:gd name="connsiteX12" fmla="*/ 293648 w 1364418"/>
              <a:gd name="connsiteY12" fmla="*/ 6334727 h 6858000"/>
              <a:gd name="connsiteX13" fmla="*/ 271063 w 1364418"/>
              <a:gd name="connsiteY13" fmla="*/ 6313295 h 6858000"/>
              <a:gd name="connsiteX14" fmla="*/ 278227 w 1364418"/>
              <a:gd name="connsiteY14" fmla="*/ 6280046 h 6858000"/>
              <a:gd name="connsiteX15" fmla="*/ 281226 w 1364418"/>
              <a:gd name="connsiteY15" fmla="*/ 6272987 h 6858000"/>
              <a:gd name="connsiteX16" fmla="*/ 288000 w 1364418"/>
              <a:gd name="connsiteY16" fmla="*/ 6252834 h 6858000"/>
              <a:gd name="connsiteX17" fmla="*/ 265992 w 1364418"/>
              <a:gd name="connsiteY17" fmla="*/ 6202459 h 6858000"/>
              <a:gd name="connsiteX18" fmla="*/ 264790 w 1364418"/>
              <a:gd name="connsiteY18" fmla="*/ 6153037 h 6858000"/>
              <a:gd name="connsiteX19" fmla="*/ 280205 w 1364418"/>
              <a:gd name="connsiteY19" fmla="*/ 6078132 h 6858000"/>
              <a:gd name="connsiteX20" fmla="*/ 267592 w 1364418"/>
              <a:gd name="connsiteY20" fmla="*/ 6028119 h 6858000"/>
              <a:gd name="connsiteX21" fmla="*/ 252821 w 1364418"/>
              <a:gd name="connsiteY21" fmla="*/ 5926735 h 6858000"/>
              <a:gd name="connsiteX22" fmla="*/ 302333 w 1364418"/>
              <a:gd name="connsiteY22" fmla="*/ 5712857 h 6858000"/>
              <a:gd name="connsiteX23" fmla="*/ 332131 w 1364418"/>
              <a:gd name="connsiteY23" fmla="*/ 5660491 h 6858000"/>
              <a:gd name="connsiteX24" fmla="*/ 341254 w 1364418"/>
              <a:gd name="connsiteY24" fmla="*/ 5563435 h 6858000"/>
              <a:gd name="connsiteX25" fmla="*/ 368130 w 1364418"/>
              <a:gd name="connsiteY25" fmla="*/ 5437125 h 6858000"/>
              <a:gd name="connsiteX26" fmla="*/ 381698 w 1364418"/>
              <a:gd name="connsiteY26" fmla="*/ 5396260 h 6858000"/>
              <a:gd name="connsiteX27" fmla="*/ 397679 w 1364418"/>
              <a:gd name="connsiteY27" fmla="*/ 5330009 h 6858000"/>
              <a:gd name="connsiteX28" fmla="*/ 431172 w 1364418"/>
              <a:gd name="connsiteY28" fmla="*/ 5273739 h 6858000"/>
              <a:gd name="connsiteX29" fmla="*/ 440771 w 1364418"/>
              <a:gd name="connsiteY29" fmla="*/ 5241779 h 6858000"/>
              <a:gd name="connsiteX30" fmla="*/ 451997 w 1364418"/>
              <a:gd name="connsiteY30" fmla="*/ 5225268 h 6858000"/>
              <a:gd name="connsiteX31" fmla="*/ 453017 w 1364418"/>
              <a:gd name="connsiteY31" fmla="*/ 5217684 h 6858000"/>
              <a:gd name="connsiteX32" fmla="*/ 460358 w 1364418"/>
              <a:gd name="connsiteY32" fmla="*/ 5193377 h 6858000"/>
              <a:gd name="connsiteX33" fmla="*/ 463661 w 1364418"/>
              <a:gd name="connsiteY33" fmla="*/ 5179288 h 6858000"/>
              <a:gd name="connsiteX34" fmla="*/ 464645 w 1364418"/>
              <a:gd name="connsiteY34" fmla="*/ 5173621 h 6858000"/>
              <a:gd name="connsiteX35" fmla="*/ 460279 w 1364418"/>
              <a:gd name="connsiteY35" fmla="*/ 5159961 h 6858000"/>
              <a:gd name="connsiteX36" fmla="*/ 466956 w 1364418"/>
              <a:gd name="connsiteY36" fmla="*/ 5144295 h 6858000"/>
              <a:gd name="connsiteX37" fmla="*/ 463889 w 1364418"/>
              <a:gd name="connsiteY37" fmla="*/ 5125185 h 6858000"/>
              <a:gd name="connsiteX38" fmla="*/ 470719 w 1364418"/>
              <a:gd name="connsiteY38" fmla="*/ 5121884 h 6858000"/>
              <a:gd name="connsiteX39" fmla="*/ 477755 w 1364418"/>
              <a:gd name="connsiteY39" fmla="*/ 5067850 h 6858000"/>
              <a:gd name="connsiteX40" fmla="*/ 480486 w 1364418"/>
              <a:gd name="connsiteY40" fmla="*/ 5060861 h 6858000"/>
              <a:gd name="connsiteX41" fmla="*/ 477190 w 1364418"/>
              <a:gd name="connsiteY41" fmla="*/ 5034192 h 6858000"/>
              <a:gd name="connsiteX42" fmla="*/ 478744 w 1364418"/>
              <a:gd name="connsiteY42" fmla="*/ 4993030 h 6858000"/>
              <a:gd name="connsiteX43" fmla="*/ 485653 w 1364418"/>
              <a:gd name="connsiteY43" fmla="*/ 4946844 h 6858000"/>
              <a:gd name="connsiteX44" fmla="*/ 481509 w 1364418"/>
              <a:gd name="connsiteY44" fmla="*/ 4932692 h 6858000"/>
              <a:gd name="connsiteX45" fmla="*/ 496912 w 1364418"/>
              <a:gd name="connsiteY45" fmla="*/ 4858827 h 6858000"/>
              <a:gd name="connsiteX46" fmla="*/ 502815 w 1364418"/>
              <a:gd name="connsiteY46" fmla="*/ 4821170 h 6858000"/>
              <a:gd name="connsiteX47" fmla="*/ 507548 w 1364418"/>
              <a:gd name="connsiteY47" fmla="*/ 4780965 h 6858000"/>
              <a:gd name="connsiteX48" fmla="*/ 508841 w 1364418"/>
              <a:gd name="connsiteY48" fmla="*/ 4750867 h 6858000"/>
              <a:gd name="connsiteX49" fmla="*/ 506648 w 1364418"/>
              <a:gd name="connsiteY49" fmla="*/ 4690749 h 6858000"/>
              <a:gd name="connsiteX50" fmla="*/ 502128 w 1364418"/>
              <a:gd name="connsiteY50" fmla="*/ 4584173 h 6858000"/>
              <a:gd name="connsiteX51" fmla="*/ 497211 w 1364418"/>
              <a:gd name="connsiteY51" fmla="*/ 4444346 h 6858000"/>
              <a:gd name="connsiteX52" fmla="*/ 493776 w 1364418"/>
              <a:gd name="connsiteY52" fmla="*/ 4375228 h 6858000"/>
              <a:gd name="connsiteX53" fmla="*/ 474429 w 1364418"/>
              <a:gd name="connsiteY53" fmla="*/ 4214165 h 6858000"/>
              <a:gd name="connsiteX54" fmla="*/ 478502 w 1364418"/>
              <a:gd name="connsiteY54" fmla="*/ 4090296 h 6858000"/>
              <a:gd name="connsiteX55" fmla="*/ 463758 w 1364418"/>
              <a:gd name="connsiteY55" fmla="*/ 4033999 h 6858000"/>
              <a:gd name="connsiteX56" fmla="*/ 464907 w 1364418"/>
              <a:gd name="connsiteY56" fmla="*/ 4031933 h 6858000"/>
              <a:gd name="connsiteX57" fmla="*/ 463483 w 1364418"/>
              <a:gd name="connsiteY57" fmla="*/ 4013953 h 6858000"/>
              <a:gd name="connsiteX58" fmla="*/ 449778 w 1364418"/>
              <a:gd name="connsiteY58" fmla="*/ 3974753 h 6858000"/>
              <a:gd name="connsiteX59" fmla="*/ 451376 w 1364418"/>
              <a:gd name="connsiteY59" fmla="*/ 3969950 h 6858000"/>
              <a:gd name="connsiteX60" fmla="*/ 444798 w 1364418"/>
              <a:gd name="connsiteY60" fmla="*/ 3933779 h 6858000"/>
              <a:gd name="connsiteX61" fmla="*/ 446129 w 1364418"/>
              <a:gd name="connsiteY61" fmla="*/ 3933093 h 6858000"/>
              <a:gd name="connsiteX62" fmla="*/ 450483 w 1364418"/>
              <a:gd name="connsiteY62" fmla="*/ 3922082 h 6858000"/>
              <a:gd name="connsiteX63" fmla="*/ 455561 w 1364418"/>
              <a:gd name="connsiteY63" fmla="*/ 3901461 h 6858000"/>
              <a:gd name="connsiteX64" fmla="*/ 478155 w 1364418"/>
              <a:gd name="connsiteY64" fmla="*/ 3813873 h 6858000"/>
              <a:gd name="connsiteX65" fmla="*/ 477580 w 1364418"/>
              <a:gd name="connsiteY65" fmla="*/ 3806161 h 6858000"/>
              <a:gd name="connsiteX66" fmla="*/ 477887 w 1364418"/>
              <a:gd name="connsiteY66" fmla="*/ 3805957 h 6858000"/>
              <a:gd name="connsiteX67" fmla="*/ 477914 w 1364418"/>
              <a:gd name="connsiteY67" fmla="*/ 3797724 h 6858000"/>
              <a:gd name="connsiteX68" fmla="*/ 476529 w 1364418"/>
              <a:gd name="connsiteY68" fmla="*/ 3792098 h 6858000"/>
              <a:gd name="connsiteX69" fmla="*/ 475413 w 1364418"/>
              <a:gd name="connsiteY69" fmla="*/ 3777135 h 6858000"/>
              <a:gd name="connsiteX70" fmla="*/ 477146 w 1364418"/>
              <a:gd name="connsiteY70" fmla="*/ 3771656 h 6858000"/>
              <a:gd name="connsiteX71" fmla="*/ 480889 w 1364418"/>
              <a:gd name="connsiteY71" fmla="*/ 3769007 h 6858000"/>
              <a:gd name="connsiteX72" fmla="*/ 480355 w 1364418"/>
              <a:gd name="connsiteY72" fmla="*/ 3767709 h 6858000"/>
              <a:gd name="connsiteX73" fmla="*/ 489051 w 1364418"/>
              <a:gd name="connsiteY73" fmla="*/ 3738082 h 6858000"/>
              <a:gd name="connsiteX74" fmla="*/ 496397 w 1364418"/>
              <a:gd name="connsiteY74" fmla="*/ 3673397 h 6858000"/>
              <a:gd name="connsiteX75" fmla="*/ 495693 w 1364418"/>
              <a:gd name="connsiteY75" fmla="*/ 3637109 h 6858000"/>
              <a:gd name="connsiteX76" fmla="*/ 499136 w 1364418"/>
              <a:gd name="connsiteY76" fmla="*/ 3536883 h 6858000"/>
              <a:gd name="connsiteX77" fmla="*/ 506674 w 1364418"/>
              <a:gd name="connsiteY77" fmla="*/ 3435652 h 6858000"/>
              <a:gd name="connsiteX78" fmla="*/ 508345 w 1364418"/>
              <a:gd name="connsiteY78" fmla="*/ 3307769 h 6858000"/>
              <a:gd name="connsiteX79" fmla="*/ 525908 w 1364418"/>
              <a:gd name="connsiteY79" fmla="*/ 3250522 h 6858000"/>
              <a:gd name="connsiteX80" fmla="*/ 526333 w 1364418"/>
              <a:gd name="connsiteY80" fmla="*/ 3229163 h 6858000"/>
              <a:gd name="connsiteX81" fmla="*/ 528156 w 1364418"/>
              <a:gd name="connsiteY81" fmla="*/ 3217217 h 6858000"/>
              <a:gd name="connsiteX82" fmla="*/ 514991 w 1364418"/>
              <a:gd name="connsiteY82" fmla="*/ 3183755 h 6858000"/>
              <a:gd name="connsiteX83" fmla="*/ 515492 w 1364418"/>
              <a:gd name="connsiteY83" fmla="*/ 3178642 h 6858000"/>
              <a:gd name="connsiteX84" fmla="*/ 503092 w 1364418"/>
              <a:gd name="connsiteY84" fmla="*/ 3158586 h 6858000"/>
              <a:gd name="connsiteX85" fmla="*/ 488277 w 1364418"/>
              <a:gd name="connsiteY85" fmla="*/ 3129034 h 6858000"/>
              <a:gd name="connsiteX86" fmla="*/ 488942 w 1364418"/>
              <a:gd name="connsiteY86" fmla="*/ 3126682 h 6858000"/>
              <a:gd name="connsiteX87" fmla="*/ 479810 w 1364418"/>
              <a:gd name="connsiteY87" fmla="*/ 3114519 h 6858000"/>
              <a:gd name="connsiteX88" fmla="*/ 466419 w 1364418"/>
              <a:gd name="connsiteY88" fmla="*/ 3106272 h 6858000"/>
              <a:gd name="connsiteX89" fmla="*/ 439149 w 1364418"/>
              <a:gd name="connsiteY89" fmla="*/ 2958185 h 6858000"/>
              <a:gd name="connsiteX90" fmla="*/ 381763 w 1364418"/>
              <a:gd name="connsiteY90" fmla="*/ 2762989 h 6858000"/>
              <a:gd name="connsiteX91" fmla="*/ 330681 w 1364418"/>
              <a:gd name="connsiteY91" fmla="*/ 2554718 h 6858000"/>
              <a:gd name="connsiteX92" fmla="*/ 310775 w 1364418"/>
              <a:gd name="connsiteY92" fmla="*/ 2485734 h 6858000"/>
              <a:gd name="connsiteX93" fmla="*/ 301498 w 1364418"/>
              <a:gd name="connsiteY93" fmla="*/ 2447068 h 6858000"/>
              <a:gd name="connsiteX94" fmla="*/ 288459 w 1364418"/>
              <a:gd name="connsiteY94" fmla="*/ 2425819 h 6858000"/>
              <a:gd name="connsiteX95" fmla="*/ 294458 w 1364418"/>
              <a:gd name="connsiteY95" fmla="*/ 2402874 h 6858000"/>
              <a:gd name="connsiteX96" fmla="*/ 297070 w 1364418"/>
              <a:gd name="connsiteY96" fmla="*/ 2381443 h 6858000"/>
              <a:gd name="connsiteX97" fmla="*/ 273399 w 1364418"/>
              <a:gd name="connsiteY97" fmla="*/ 2261920 h 6858000"/>
              <a:gd name="connsiteX98" fmla="*/ 263286 w 1364418"/>
              <a:gd name="connsiteY98" fmla="*/ 2195378 h 6858000"/>
              <a:gd name="connsiteX99" fmla="*/ 247503 w 1364418"/>
              <a:gd name="connsiteY99" fmla="*/ 2155135 h 6858000"/>
              <a:gd name="connsiteX100" fmla="*/ 244961 w 1364418"/>
              <a:gd name="connsiteY100" fmla="*/ 2118008 h 6858000"/>
              <a:gd name="connsiteX101" fmla="*/ 245954 w 1364418"/>
              <a:gd name="connsiteY101" fmla="*/ 2050531 h 6858000"/>
              <a:gd name="connsiteX102" fmla="*/ 237760 w 1364418"/>
              <a:gd name="connsiteY102" fmla="*/ 1963269 h 6858000"/>
              <a:gd name="connsiteX103" fmla="*/ 218938 w 1364418"/>
              <a:gd name="connsiteY103" fmla="*/ 1906352 h 6858000"/>
              <a:gd name="connsiteX104" fmla="*/ 195495 w 1364418"/>
              <a:gd name="connsiteY104" fmla="*/ 1861531 h 6858000"/>
              <a:gd name="connsiteX105" fmla="*/ 149294 w 1364418"/>
              <a:gd name="connsiteY105" fmla="*/ 1732919 h 6858000"/>
              <a:gd name="connsiteX106" fmla="*/ 121605 w 1364418"/>
              <a:gd name="connsiteY106" fmla="*/ 1663540 h 6858000"/>
              <a:gd name="connsiteX107" fmla="*/ 120731 w 1364418"/>
              <a:gd name="connsiteY107" fmla="*/ 1615777 h 6858000"/>
              <a:gd name="connsiteX108" fmla="*/ 101526 w 1364418"/>
              <a:gd name="connsiteY108" fmla="*/ 1563678 h 6858000"/>
              <a:gd name="connsiteX109" fmla="*/ 114606 w 1364418"/>
              <a:gd name="connsiteY109" fmla="*/ 1519474 h 6858000"/>
              <a:gd name="connsiteX110" fmla="*/ 107348 w 1364418"/>
              <a:gd name="connsiteY110" fmla="*/ 1477995 h 6858000"/>
              <a:gd name="connsiteX111" fmla="*/ 93433 w 1364418"/>
              <a:gd name="connsiteY111" fmla="*/ 1373769 h 6858000"/>
              <a:gd name="connsiteX112" fmla="*/ 101740 w 1364418"/>
              <a:gd name="connsiteY112" fmla="*/ 1307086 h 6858000"/>
              <a:gd name="connsiteX113" fmla="*/ 102928 w 1364418"/>
              <a:gd name="connsiteY113" fmla="*/ 1189033 h 6858000"/>
              <a:gd name="connsiteX114" fmla="*/ 107613 w 1364418"/>
              <a:gd name="connsiteY114" fmla="*/ 1168288 h 6858000"/>
              <a:gd name="connsiteX115" fmla="*/ 99895 w 1364418"/>
              <a:gd name="connsiteY115" fmla="*/ 1142577 h 6858000"/>
              <a:gd name="connsiteX116" fmla="*/ 89201 w 1364418"/>
              <a:gd name="connsiteY116" fmla="*/ 1088484 h 6858000"/>
              <a:gd name="connsiteX117" fmla="*/ 77937 w 1364418"/>
              <a:gd name="connsiteY117" fmla="*/ 1016103 h 6858000"/>
              <a:gd name="connsiteX118" fmla="*/ 79393 w 1364418"/>
              <a:gd name="connsiteY118" fmla="*/ 954054 h 6858000"/>
              <a:gd name="connsiteX119" fmla="*/ 90309 w 1364418"/>
              <a:gd name="connsiteY119" fmla="*/ 921368 h 6858000"/>
              <a:gd name="connsiteX120" fmla="*/ 74258 w 1364418"/>
              <a:gd name="connsiteY120" fmla="*/ 896999 h 6858000"/>
              <a:gd name="connsiteX121" fmla="*/ 43666 w 1364418"/>
              <a:gd name="connsiteY121" fmla="*/ 821517 h 6858000"/>
              <a:gd name="connsiteX122" fmla="*/ 22616 w 1364418"/>
              <a:gd name="connsiteY122" fmla="*/ 751353 h 6858000"/>
              <a:gd name="connsiteX123" fmla="*/ 22174 w 1364418"/>
              <a:gd name="connsiteY123" fmla="*/ 721230 h 6858000"/>
              <a:gd name="connsiteX124" fmla="*/ 7845 w 1364418"/>
              <a:gd name="connsiteY124" fmla="*/ 681659 h 6858000"/>
              <a:gd name="connsiteX125" fmla="*/ 31306 w 1364418"/>
              <a:gd name="connsiteY125" fmla="*/ 619315 h 6858000"/>
              <a:gd name="connsiteX126" fmla="*/ 15184 w 1364418"/>
              <a:gd name="connsiteY126" fmla="*/ 585934 h 6858000"/>
              <a:gd name="connsiteX127" fmla="*/ 22258 w 1364418"/>
              <a:gd name="connsiteY127" fmla="*/ 538948 h 6858000"/>
              <a:gd name="connsiteX128" fmla="*/ 26166 w 1364418"/>
              <a:gd name="connsiteY128" fmla="*/ 525163 h 6858000"/>
              <a:gd name="connsiteX129" fmla="*/ 52290 w 1364418"/>
              <a:gd name="connsiteY129" fmla="*/ 446567 h 6858000"/>
              <a:gd name="connsiteX130" fmla="*/ 51538 w 1364418"/>
              <a:gd name="connsiteY130" fmla="*/ 393828 h 6858000"/>
              <a:gd name="connsiteX131" fmla="*/ 51368 w 1364418"/>
              <a:gd name="connsiteY131" fmla="*/ 353137 h 6858000"/>
              <a:gd name="connsiteX132" fmla="*/ 55970 w 1364418"/>
              <a:gd name="connsiteY132" fmla="*/ 321428 h 6858000"/>
              <a:gd name="connsiteX133" fmla="*/ 57061 w 1364418"/>
              <a:gd name="connsiteY133" fmla="*/ 275771 h 6858000"/>
              <a:gd name="connsiteX134" fmla="*/ 74088 w 1364418"/>
              <a:gd name="connsiteY134" fmla="*/ 212860 h 6858000"/>
              <a:gd name="connsiteX135" fmla="*/ 65798 w 1364418"/>
              <a:gd name="connsiteY135" fmla="*/ 144983 h 6858000"/>
              <a:gd name="connsiteX136" fmla="*/ 78082 w 1364418"/>
              <a:gd name="connsiteY136" fmla="*/ 55288 h 6858000"/>
              <a:gd name="connsiteX137" fmla="*/ 37636 w 1364418"/>
              <a:gd name="connsiteY137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251033 w 1364418"/>
              <a:gd name="connsiteY8" fmla="*/ 6492130 h 6858000"/>
              <a:gd name="connsiteX9" fmla="*/ 266720 w 1364418"/>
              <a:gd name="connsiteY9" fmla="*/ 6431610 h 6858000"/>
              <a:gd name="connsiteX10" fmla="*/ 310425 w 1364418"/>
              <a:gd name="connsiteY10" fmla="*/ 6379786 h 6858000"/>
              <a:gd name="connsiteX11" fmla="*/ 293648 w 1364418"/>
              <a:gd name="connsiteY11" fmla="*/ 6334727 h 6858000"/>
              <a:gd name="connsiteX12" fmla="*/ 271063 w 1364418"/>
              <a:gd name="connsiteY12" fmla="*/ 6313295 h 6858000"/>
              <a:gd name="connsiteX13" fmla="*/ 278227 w 1364418"/>
              <a:gd name="connsiteY13" fmla="*/ 6280046 h 6858000"/>
              <a:gd name="connsiteX14" fmla="*/ 281226 w 1364418"/>
              <a:gd name="connsiteY14" fmla="*/ 6272987 h 6858000"/>
              <a:gd name="connsiteX15" fmla="*/ 288000 w 1364418"/>
              <a:gd name="connsiteY15" fmla="*/ 6252834 h 6858000"/>
              <a:gd name="connsiteX16" fmla="*/ 265992 w 1364418"/>
              <a:gd name="connsiteY16" fmla="*/ 6202459 h 6858000"/>
              <a:gd name="connsiteX17" fmla="*/ 264790 w 1364418"/>
              <a:gd name="connsiteY17" fmla="*/ 6153037 h 6858000"/>
              <a:gd name="connsiteX18" fmla="*/ 280205 w 1364418"/>
              <a:gd name="connsiteY18" fmla="*/ 6078132 h 6858000"/>
              <a:gd name="connsiteX19" fmla="*/ 267592 w 1364418"/>
              <a:gd name="connsiteY19" fmla="*/ 6028119 h 6858000"/>
              <a:gd name="connsiteX20" fmla="*/ 252821 w 1364418"/>
              <a:gd name="connsiteY20" fmla="*/ 5926735 h 6858000"/>
              <a:gd name="connsiteX21" fmla="*/ 302333 w 1364418"/>
              <a:gd name="connsiteY21" fmla="*/ 5712857 h 6858000"/>
              <a:gd name="connsiteX22" fmla="*/ 332131 w 1364418"/>
              <a:gd name="connsiteY22" fmla="*/ 5660491 h 6858000"/>
              <a:gd name="connsiteX23" fmla="*/ 341254 w 1364418"/>
              <a:gd name="connsiteY23" fmla="*/ 5563435 h 6858000"/>
              <a:gd name="connsiteX24" fmla="*/ 368130 w 1364418"/>
              <a:gd name="connsiteY24" fmla="*/ 5437125 h 6858000"/>
              <a:gd name="connsiteX25" fmla="*/ 381698 w 1364418"/>
              <a:gd name="connsiteY25" fmla="*/ 5396260 h 6858000"/>
              <a:gd name="connsiteX26" fmla="*/ 397679 w 1364418"/>
              <a:gd name="connsiteY26" fmla="*/ 5330009 h 6858000"/>
              <a:gd name="connsiteX27" fmla="*/ 431172 w 1364418"/>
              <a:gd name="connsiteY27" fmla="*/ 5273739 h 6858000"/>
              <a:gd name="connsiteX28" fmla="*/ 440771 w 1364418"/>
              <a:gd name="connsiteY28" fmla="*/ 5241779 h 6858000"/>
              <a:gd name="connsiteX29" fmla="*/ 451997 w 1364418"/>
              <a:gd name="connsiteY29" fmla="*/ 5225268 h 6858000"/>
              <a:gd name="connsiteX30" fmla="*/ 453017 w 1364418"/>
              <a:gd name="connsiteY30" fmla="*/ 5217684 h 6858000"/>
              <a:gd name="connsiteX31" fmla="*/ 460358 w 1364418"/>
              <a:gd name="connsiteY31" fmla="*/ 5193377 h 6858000"/>
              <a:gd name="connsiteX32" fmla="*/ 463661 w 1364418"/>
              <a:gd name="connsiteY32" fmla="*/ 5179288 h 6858000"/>
              <a:gd name="connsiteX33" fmla="*/ 464645 w 1364418"/>
              <a:gd name="connsiteY33" fmla="*/ 5173621 h 6858000"/>
              <a:gd name="connsiteX34" fmla="*/ 460279 w 1364418"/>
              <a:gd name="connsiteY34" fmla="*/ 5159961 h 6858000"/>
              <a:gd name="connsiteX35" fmla="*/ 466956 w 1364418"/>
              <a:gd name="connsiteY35" fmla="*/ 5144295 h 6858000"/>
              <a:gd name="connsiteX36" fmla="*/ 463889 w 1364418"/>
              <a:gd name="connsiteY36" fmla="*/ 5125185 h 6858000"/>
              <a:gd name="connsiteX37" fmla="*/ 470719 w 1364418"/>
              <a:gd name="connsiteY37" fmla="*/ 5121884 h 6858000"/>
              <a:gd name="connsiteX38" fmla="*/ 477755 w 1364418"/>
              <a:gd name="connsiteY38" fmla="*/ 5067850 h 6858000"/>
              <a:gd name="connsiteX39" fmla="*/ 480486 w 1364418"/>
              <a:gd name="connsiteY39" fmla="*/ 5060861 h 6858000"/>
              <a:gd name="connsiteX40" fmla="*/ 477190 w 1364418"/>
              <a:gd name="connsiteY40" fmla="*/ 5034192 h 6858000"/>
              <a:gd name="connsiteX41" fmla="*/ 478744 w 1364418"/>
              <a:gd name="connsiteY41" fmla="*/ 4993030 h 6858000"/>
              <a:gd name="connsiteX42" fmla="*/ 485653 w 1364418"/>
              <a:gd name="connsiteY42" fmla="*/ 4946844 h 6858000"/>
              <a:gd name="connsiteX43" fmla="*/ 481509 w 1364418"/>
              <a:gd name="connsiteY43" fmla="*/ 4932692 h 6858000"/>
              <a:gd name="connsiteX44" fmla="*/ 496912 w 1364418"/>
              <a:gd name="connsiteY44" fmla="*/ 4858827 h 6858000"/>
              <a:gd name="connsiteX45" fmla="*/ 502815 w 1364418"/>
              <a:gd name="connsiteY45" fmla="*/ 4821170 h 6858000"/>
              <a:gd name="connsiteX46" fmla="*/ 507548 w 1364418"/>
              <a:gd name="connsiteY46" fmla="*/ 4780965 h 6858000"/>
              <a:gd name="connsiteX47" fmla="*/ 508841 w 1364418"/>
              <a:gd name="connsiteY47" fmla="*/ 4750867 h 6858000"/>
              <a:gd name="connsiteX48" fmla="*/ 506648 w 1364418"/>
              <a:gd name="connsiteY48" fmla="*/ 4690749 h 6858000"/>
              <a:gd name="connsiteX49" fmla="*/ 502128 w 1364418"/>
              <a:gd name="connsiteY49" fmla="*/ 4584173 h 6858000"/>
              <a:gd name="connsiteX50" fmla="*/ 497211 w 1364418"/>
              <a:gd name="connsiteY50" fmla="*/ 4444346 h 6858000"/>
              <a:gd name="connsiteX51" fmla="*/ 493776 w 1364418"/>
              <a:gd name="connsiteY51" fmla="*/ 4375228 h 6858000"/>
              <a:gd name="connsiteX52" fmla="*/ 474429 w 1364418"/>
              <a:gd name="connsiteY52" fmla="*/ 4214165 h 6858000"/>
              <a:gd name="connsiteX53" fmla="*/ 478502 w 1364418"/>
              <a:gd name="connsiteY53" fmla="*/ 4090296 h 6858000"/>
              <a:gd name="connsiteX54" fmla="*/ 463758 w 1364418"/>
              <a:gd name="connsiteY54" fmla="*/ 4033999 h 6858000"/>
              <a:gd name="connsiteX55" fmla="*/ 464907 w 1364418"/>
              <a:gd name="connsiteY55" fmla="*/ 4031933 h 6858000"/>
              <a:gd name="connsiteX56" fmla="*/ 463483 w 1364418"/>
              <a:gd name="connsiteY56" fmla="*/ 4013953 h 6858000"/>
              <a:gd name="connsiteX57" fmla="*/ 449778 w 1364418"/>
              <a:gd name="connsiteY57" fmla="*/ 3974753 h 6858000"/>
              <a:gd name="connsiteX58" fmla="*/ 451376 w 1364418"/>
              <a:gd name="connsiteY58" fmla="*/ 3969950 h 6858000"/>
              <a:gd name="connsiteX59" fmla="*/ 444798 w 1364418"/>
              <a:gd name="connsiteY59" fmla="*/ 3933779 h 6858000"/>
              <a:gd name="connsiteX60" fmla="*/ 446129 w 1364418"/>
              <a:gd name="connsiteY60" fmla="*/ 3933093 h 6858000"/>
              <a:gd name="connsiteX61" fmla="*/ 450483 w 1364418"/>
              <a:gd name="connsiteY61" fmla="*/ 3922082 h 6858000"/>
              <a:gd name="connsiteX62" fmla="*/ 455561 w 1364418"/>
              <a:gd name="connsiteY62" fmla="*/ 3901461 h 6858000"/>
              <a:gd name="connsiteX63" fmla="*/ 478155 w 1364418"/>
              <a:gd name="connsiteY63" fmla="*/ 3813873 h 6858000"/>
              <a:gd name="connsiteX64" fmla="*/ 477580 w 1364418"/>
              <a:gd name="connsiteY64" fmla="*/ 3806161 h 6858000"/>
              <a:gd name="connsiteX65" fmla="*/ 477887 w 1364418"/>
              <a:gd name="connsiteY65" fmla="*/ 3805957 h 6858000"/>
              <a:gd name="connsiteX66" fmla="*/ 477914 w 1364418"/>
              <a:gd name="connsiteY66" fmla="*/ 3797724 h 6858000"/>
              <a:gd name="connsiteX67" fmla="*/ 476529 w 1364418"/>
              <a:gd name="connsiteY67" fmla="*/ 3792098 h 6858000"/>
              <a:gd name="connsiteX68" fmla="*/ 475413 w 1364418"/>
              <a:gd name="connsiteY68" fmla="*/ 3777135 h 6858000"/>
              <a:gd name="connsiteX69" fmla="*/ 477146 w 1364418"/>
              <a:gd name="connsiteY69" fmla="*/ 3771656 h 6858000"/>
              <a:gd name="connsiteX70" fmla="*/ 480889 w 1364418"/>
              <a:gd name="connsiteY70" fmla="*/ 3769007 h 6858000"/>
              <a:gd name="connsiteX71" fmla="*/ 480355 w 1364418"/>
              <a:gd name="connsiteY71" fmla="*/ 3767709 h 6858000"/>
              <a:gd name="connsiteX72" fmla="*/ 489051 w 1364418"/>
              <a:gd name="connsiteY72" fmla="*/ 3738082 h 6858000"/>
              <a:gd name="connsiteX73" fmla="*/ 496397 w 1364418"/>
              <a:gd name="connsiteY73" fmla="*/ 3673397 h 6858000"/>
              <a:gd name="connsiteX74" fmla="*/ 495693 w 1364418"/>
              <a:gd name="connsiteY74" fmla="*/ 3637109 h 6858000"/>
              <a:gd name="connsiteX75" fmla="*/ 499136 w 1364418"/>
              <a:gd name="connsiteY75" fmla="*/ 3536883 h 6858000"/>
              <a:gd name="connsiteX76" fmla="*/ 506674 w 1364418"/>
              <a:gd name="connsiteY76" fmla="*/ 3435652 h 6858000"/>
              <a:gd name="connsiteX77" fmla="*/ 508345 w 1364418"/>
              <a:gd name="connsiteY77" fmla="*/ 3307769 h 6858000"/>
              <a:gd name="connsiteX78" fmla="*/ 525908 w 1364418"/>
              <a:gd name="connsiteY78" fmla="*/ 3250522 h 6858000"/>
              <a:gd name="connsiteX79" fmla="*/ 526333 w 1364418"/>
              <a:gd name="connsiteY79" fmla="*/ 3229163 h 6858000"/>
              <a:gd name="connsiteX80" fmla="*/ 528156 w 1364418"/>
              <a:gd name="connsiteY80" fmla="*/ 3217217 h 6858000"/>
              <a:gd name="connsiteX81" fmla="*/ 514991 w 1364418"/>
              <a:gd name="connsiteY81" fmla="*/ 3183755 h 6858000"/>
              <a:gd name="connsiteX82" fmla="*/ 515492 w 1364418"/>
              <a:gd name="connsiteY82" fmla="*/ 3178642 h 6858000"/>
              <a:gd name="connsiteX83" fmla="*/ 503092 w 1364418"/>
              <a:gd name="connsiteY83" fmla="*/ 3158586 h 6858000"/>
              <a:gd name="connsiteX84" fmla="*/ 488277 w 1364418"/>
              <a:gd name="connsiteY84" fmla="*/ 3129034 h 6858000"/>
              <a:gd name="connsiteX85" fmla="*/ 488942 w 1364418"/>
              <a:gd name="connsiteY85" fmla="*/ 3126682 h 6858000"/>
              <a:gd name="connsiteX86" fmla="*/ 479810 w 1364418"/>
              <a:gd name="connsiteY86" fmla="*/ 3114519 h 6858000"/>
              <a:gd name="connsiteX87" fmla="*/ 466419 w 1364418"/>
              <a:gd name="connsiteY87" fmla="*/ 3106272 h 6858000"/>
              <a:gd name="connsiteX88" fmla="*/ 439149 w 1364418"/>
              <a:gd name="connsiteY88" fmla="*/ 2958185 h 6858000"/>
              <a:gd name="connsiteX89" fmla="*/ 381763 w 1364418"/>
              <a:gd name="connsiteY89" fmla="*/ 2762989 h 6858000"/>
              <a:gd name="connsiteX90" fmla="*/ 330681 w 1364418"/>
              <a:gd name="connsiteY90" fmla="*/ 2554718 h 6858000"/>
              <a:gd name="connsiteX91" fmla="*/ 310775 w 1364418"/>
              <a:gd name="connsiteY91" fmla="*/ 2485734 h 6858000"/>
              <a:gd name="connsiteX92" fmla="*/ 301498 w 1364418"/>
              <a:gd name="connsiteY92" fmla="*/ 2447068 h 6858000"/>
              <a:gd name="connsiteX93" fmla="*/ 288459 w 1364418"/>
              <a:gd name="connsiteY93" fmla="*/ 2425819 h 6858000"/>
              <a:gd name="connsiteX94" fmla="*/ 294458 w 1364418"/>
              <a:gd name="connsiteY94" fmla="*/ 2402874 h 6858000"/>
              <a:gd name="connsiteX95" fmla="*/ 297070 w 1364418"/>
              <a:gd name="connsiteY95" fmla="*/ 2381443 h 6858000"/>
              <a:gd name="connsiteX96" fmla="*/ 273399 w 1364418"/>
              <a:gd name="connsiteY96" fmla="*/ 2261920 h 6858000"/>
              <a:gd name="connsiteX97" fmla="*/ 263286 w 1364418"/>
              <a:gd name="connsiteY97" fmla="*/ 2195378 h 6858000"/>
              <a:gd name="connsiteX98" fmla="*/ 247503 w 1364418"/>
              <a:gd name="connsiteY98" fmla="*/ 2155135 h 6858000"/>
              <a:gd name="connsiteX99" fmla="*/ 244961 w 1364418"/>
              <a:gd name="connsiteY99" fmla="*/ 2118008 h 6858000"/>
              <a:gd name="connsiteX100" fmla="*/ 245954 w 1364418"/>
              <a:gd name="connsiteY100" fmla="*/ 2050531 h 6858000"/>
              <a:gd name="connsiteX101" fmla="*/ 237760 w 1364418"/>
              <a:gd name="connsiteY101" fmla="*/ 1963269 h 6858000"/>
              <a:gd name="connsiteX102" fmla="*/ 218938 w 1364418"/>
              <a:gd name="connsiteY102" fmla="*/ 1906352 h 6858000"/>
              <a:gd name="connsiteX103" fmla="*/ 195495 w 1364418"/>
              <a:gd name="connsiteY103" fmla="*/ 1861531 h 6858000"/>
              <a:gd name="connsiteX104" fmla="*/ 149294 w 1364418"/>
              <a:gd name="connsiteY104" fmla="*/ 1732919 h 6858000"/>
              <a:gd name="connsiteX105" fmla="*/ 121605 w 1364418"/>
              <a:gd name="connsiteY105" fmla="*/ 1663540 h 6858000"/>
              <a:gd name="connsiteX106" fmla="*/ 120731 w 1364418"/>
              <a:gd name="connsiteY106" fmla="*/ 1615777 h 6858000"/>
              <a:gd name="connsiteX107" fmla="*/ 101526 w 1364418"/>
              <a:gd name="connsiteY107" fmla="*/ 1563678 h 6858000"/>
              <a:gd name="connsiteX108" fmla="*/ 114606 w 1364418"/>
              <a:gd name="connsiteY108" fmla="*/ 1519474 h 6858000"/>
              <a:gd name="connsiteX109" fmla="*/ 107348 w 1364418"/>
              <a:gd name="connsiteY109" fmla="*/ 1477995 h 6858000"/>
              <a:gd name="connsiteX110" fmla="*/ 93433 w 1364418"/>
              <a:gd name="connsiteY110" fmla="*/ 1373769 h 6858000"/>
              <a:gd name="connsiteX111" fmla="*/ 101740 w 1364418"/>
              <a:gd name="connsiteY111" fmla="*/ 1307086 h 6858000"/>
              <a:gd name="connsiteX112" fmla="*/ 102928 w 1364418"/>
              <a:gd name="connsiteY112" fmla="*/ 1189033 h 6858000"/>
              <a:gd name="connsiteX113" fmla="*/ 107613 w 1364418"/>
              <a:gd name="connsiteY113" fmla="*/ 1168288 h 6858000"/>
              <a:gd name="connsiteX114" fmla="*/ 99895 w 1364418"/>
              <a:gd name="connsiteY114" fmla="*/ 1142577 h 6858000"/>
              <a:gd name="connsiteX115" fmla="*/ 89201 w 1364418"/>
              <a:gd name="connsiteY115" fmla="*/ 1088484 h 6858000"/>
              <a:gd name="connsiteX116" fmla="*/ 77937 w 1364418"/>
              <a:gd name="connsiteY116" fmla="*/ 1016103 h 6858000"/>
              <a:gd name="connsiteX117" fmla="*/ 79393 w 1364418"/>
              <a:gd name="connsiteY117" fmla="*/ 954054 h 6858000"/>
              <a:gd name="connsiteX118" fmla="*/ 90309 w 1364418"/>
              <a:gd name="connsiteY118" fmla="*/ 921368 h 6858000"/>
              <a:gd name="connsiteX119" fmla="*/ 74258 w 1364418"/>
              <a:gd name="connsiteY119" fmla="*/ 896999 h 6858000"/>
              <a:gd name="connsiteX120" fmla="*/ 43666 w 1364418"/>
              <a:gd name="connsiteY120" fmla="*/ 821517 h 6858000"/>
              <a:gd name="connsiteX121" fmla="*/ 22616 w 1364418"/>
              <a:gd name="connsiteY121" fmla="*/ 751353 h 6858000"/>
              <a:gd name="connsiteX122" fmla="*/ 22174 w 1364418"/>
              <a:gd name="connsiteY122" fmla="*/ 721230 h 6858000"/>
              <a:gd name="connsiteX123" fmla="*/ 7845 w 1364418"/>
              <a:gd name="connsiteY123" fmla="*/ 681659 h 6858000"/>
              <a:gd name="connsiteX124" fmla="*/ 31306 w 1364418"/>
              <a:gd name="connsiteY124" fmla="*/ 619315 h 6858000"/>
              <a:gd name="connsiteX125" fmla="*/ 15184 w 1364418"/>
              <a:gd name="connsiteY125" fmla="*/ 585934 h 6858000"/>
              <a:gd name="connsiteX126" fmla="*/ 22258 w 1364418"/>
              <a:gd name="connsiteY126" fmla="*/ 538948 h 6858000"/>
              <a:gd name="connsiteX127" fmla="*/ 26166 w 1364418"/>
              <a:gd name="connsiteY127" fmla="*/ 525163 h 6858000"/>
              <a:gd name="connsiteX128" fmla="*/ 52290 w 1364418"/>
              <a:gd name="connsiteY128" fmla="*/ 446567 h 6858000"/>
              <a:gd name="connsiteX129" fmla="*/ 51538 w 1364418"/>
              <a:gd name="connsiteY129" fmla="*/ 393828 h 6858000"/>
              <a:gd name="connsiteX130" fmla="*/ 51368 w 1364418"/>
              <a:gd name="connsiteY130" fmla="*/ 353137 h 6858000"/>
              <a:gd name="connsiteX131" fmla="*/ 55970 w 1364418"/>
              <a:gd name="connsiteY131" fmla="*/ 321428 h 6858000"/>
              <a:gd name="connsiteX132" fmla="*/ 57061 w 1364418"/>
              <a:gd name="connsiteY132" fmla="*/ 275771 h 6858000"/>
              <a:gd name="connsiteX133" fmla="*/ 74088 w 1364418"/>
              <a:gd name="connsiteY133" fmla="*/ 212860 h 6858000"/>
              <a:gd name="connsiteX134" fmla="*/ 65798 w 1364418"/>
              <a:gd name="connsiteY134" fmla="*/ 144983 h 6858000"/>
              <a:gd name="connsiteX135" fmla="*/ 78082 w 1364418"/>
              <a:gd name="connsiteY135" fmla="*/ 55288 h 6858000"/>
              <a:gd name="connsiteX136" fmla="*/ 37636 w 1364418"/>
              <a:gd name="connsiteY136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251033 w 1364418"/>
              <a:gd name="connsiteY8" fmla="*/ 6492130 h 6858000"/>
              <a:gd name="connsiteX9" fmla="*/ 266720 w 1364418"/>
              <a:gd name="connsiteY9" fmla="*/ 6431610 h 6858000"/>
              <a:gd name="connsiteX10" fmla="*/ 310425 w 1364418"/>
              <a:gd name="connsiteY10" fmla="*/ 6379786 h 6858000"/>
              <a:gd name="connsiteX11" fmla="*/ 293648 w 1364418"/>
              <a:gd name="connsiteY11" fmla="*/ 6334727 h 6858000"/>
              <a:gd name="connsiteX12" fmla="*/ 271063 w 1364418"/>
              <a:gd name="connsiteY12" fmla="*/ 6313295 h 6858000"/>
              <a:gd name="connsiteX13" fmla="*/ 278227 w 1364418"/>
              <a:gd name="connsiteY13" fmla="*/ 6280046 h 6858000"/>
              <a:gd name="connsiteX14" fmla="*/ 281226 w 1364418"/>
              <a:gd name="connsiteY14" fmla="*/ 6272987 h 6858000"/>
              <a:gd name="connsiteX15" fmla="*/ 288000 w 1364418"/>
              <a:gd name="connsiteY15" fmla="*/ 6252834 h 6858000"/>
              <a:gd name="connsiteX16" fmla="*/ 265992 w 1364418"/>
              <a:gd name="connsiteY16" fmla="*/ 6202459 h 6858000"/>
              <a:gd name="connsiteX17" fmla="*/ 264790 w 1364418"/>
              <a:gd name="connsiteY17" fmla="*/ 6153037 h 6858000"/>
              <a:gd name="connsiteX18" fmla="*/ 280205 w 1364418"/>
              <a:gd name="connsiteY18" fmla="*/ 6078132 h 6858000"/>
              <a:gd name="connsiteX19" fmla="*/ 267592 w 1364418"/>
              <a:gd name="connsiteY19" fmla="*/ 6028119 h 6858000"/>
              <a:gd name="connsiteX20" fmla="*/ 252821 w 1364418"/>
              <a:gd name="connsiteY20" fmla="*/ 5926735 h 6858000"/>
              <a:gd name="connsiteX21" fmla="*/ 302333 w 1364418"/>
              <a:gd name="connsiteY21" fmla="*/ 5712857 h 6858000"/>
              <a:gd name="connsiteX22" fmla="*/ 332131 w 1364418"/>
              <a:gd name="connsiteY22" fmla="*/ 5660491 h 6858000"/>
              <a:gd name="connsiteX23" fmla="*/ 341254 w 1364418"/>
              <a:gd name="connsiteY23" fmla="*/ 5563435 h 6858000"/>
              <a:gd name="connsiteX24" fmla="*/ 368130 w 1364418"/>
              <a:gd name="connsiteY24" fmla="*/ 5437125 h 6858000"/>
              <a:gd name="connsiteX25" fmla="*/ 381698 w 1364418"/>
              <a:gd name="connsiteY25" fmla="*/ 5396260 h 6858000"/>
              <a:gd name="connsiteX26" fmla="*/ 397679 w 1364418"/>
              <a:gd name="connsiteY26" fmla="*/ 5330009 h 6858000"/>
              <a:gd name="connsiteX27" fmla="*/ 431172 w 1364418"/>
              <a:gd name="connsiteY27" fmla="*/ 5273739 h 6858000"/>
              <a:gd name="connsiteX28" fmla="*/ 440771 w 1364418"/>
              <a:gd name="connsiteY28" fmla="*/ 5241779 h 6858000"/>
              <a:gd name="connsiteX29" fmla="*/ 451997 w 1364418"/>
              <a:gd name="connsiteY29" fmla="*/ 5225268 h 6858000"/>
              <a:gd name="connsiteX30" fmla="*/ 453017 w 1364418"/>
              <a:gd name="connsiteY30" fmla="*/ 5217684 h 6858000"/>
              <a:gd name="connsiteX31" fmla="*/ 460358 w 1364418"/>
              <a:gd name="connsiteY31" fmla="*/ 5193377 h 6858000"/>
              <a:gd name="connsiteX32" fmla="*/ 463661 w 1364418"/>
              <a:gd name="connsiteY32" fmla="*/ 5179288 h 6858000"/>
              <a:gd name="connsiteX33" fmla="*/ 464645 w 1364418"/>
              <a:gd name="connsiteY33" fmla="*/ 5173621 h 6858000"/>
              <a:gd name="connsiteX34" fmla="*/ 460279 w 1364418"/>
              <a:gd name="connsiteY34" fmla="*/ 5159961 h 6858000"/>
              <a:gd name="connsiteX35" fmla="*/ 466956 w 1364418"/>
              <a:gd name="connsiteY35" fmla="*/ 5144295 h 6858000"/>
              <a:gd name="connsiteX36" fmla="*/ 463889 w 1364418"/>
              <a:gd name="connsiteY36" fmla="*/ 5125185 h 6858000"/>
              <a:gd name="connsiteX37" fmla="*/ 470719 w 1364418"/>
              <a:gd name="connsiteY37" fmla="*/ 5121884 h 6858000"/>
              <a:gd name="connsiteX38" fmla="*/ 477755 w 1364418"/>
              <a:gd name="connsiteY38" fmla="*/ 5067850 h 6858000"/>
              <a:gd name="connsiteX39" fmla="*/ 480486 w 1364418"/>
              <a:gd name="connsiteY39" fmla="*/ 5060861 h 6858000"/>
              <a:gd name="connsiteX40" fmla="*/ 477190 w 1364418"/>
              <a:gd name="connsiteY40" fmla="*/ 5034192 h 6858000"/>
              <a:gd name="connsiteX41" fmla="*/ 478744 w 1364418"/>
              <a:gd name="connsiteY41" fmla="*/ 4993030 h 6858000"/>
              <a:gd name="connsiteX42" fmla="*/ 485653 w 1364418"/>
              <a:gd name="connsiteY42" fmla="*/ 4946844 h 6858000"/>
              <a:gd name="connsiteX43" fmla="*/ 481509 w 1364418"/>
              <a:gd name="connsiteY43" fmla="*/ 4932692 h 6858000"/>
              <a:gd name="connsiteX44" fmla="*/ 496912 w 1364418"/>
              <a:gd name="connsiteY44" fmla="*/ 4858827 h 6858000"/>
              <a:gd name="connsiteX45" fmla="*/ 502815 w 1364418"/>
              <a:gd name="connsiteY45" fmla="*/ 4821170 h 6858000"/>
              <a:gd name="connsiteX46" fmla="*/ 507548 w 1364418"/>
              <a:gd name="connsiteY46" fmla="*/ 4780965 h 6858000"/>
              <a:gd name="connsiteX47" fmla="*/ 508841 w 1364418"/>
              <a:gd name="connsiteY47" fmla="*/ 4750867 h 6858000"/>
              <a:gd name="connsiteX48" fmla="*/ 506648 w 1364418"/>
              <a:gd name="connsiteY48" fmla="*/ 4690749 h 6858000"/>
              <a:gd name="connsiteX49" fmla="*/ 502128 w 1364418"/>
              <a:gd name="connsiteY49" fmla="*/ 4584173 h 6858000"/>
              <a:gd name="connsiteX50" fmla="*/ 497211 w 1364418"/>
              <a:gd name="connsiteY50" fmla="*/ 4444346 h 6858000"/>
              <a:gd name="connsiteX51" fmla="*/ 493776 w 1364418"/>
              <a:gd name="connsiteY51" fmla="*/ 4375228 h 6858000"/>
              <a:gd name="connsiteX52" fmla="*/ 474429 w 1364418"/>
              <a:gd name="connsiteY52" fmla="*/ 4214165 h 6858000"/>
              <a:gd name="connsiteX53" fmla="*/ 478502 w 1364418"/>
              <a:gd name="connsiteY53" fmla="*/ 4090296 h 6858000"/>
              <a:gd name="connsiteX54" fmla="*/ 463758 w 1364418"/>
              <a:gd name="connsiteY54" fmla="*/ 4033999 h 6858000"/>
              <a:gd name="connsiteX55" fmla="*/ 464907 w 1364418"/>
              <a:gd name="connsiteY55" fmla="*/ 4031933 h 6858000"/>
              <a:gd name="connsiteX56" fmla="*/ 463483 w 1364418"/>
              <a:gd name="connsiteY56" fmla="*/ 4013953 h 6858000"/>
              <a:gd name="connsiteX57" fmla="*/ 449778 w 1364418"/>
              <a:gd name="connsiteY57" fmla="*/ 3974753 h 6858000"/>
              <a:gd name="connsiteX58" fmla="*/ 451376 w 1364418"/>
              <a:gd name="connsiteY58" fmla="*/ 3969950 h 6858000"/>
              <a:gd name="connsiteX59" fmla="*/ 444798 w 1364418"/>
              <a:gd name="connsiteY59" fmla="*/ 3933779 h 6858000"/>
              <a:gd name="connsiteX60" fmla="*/ 446129 w 1364418"/>
              <a:gd name="connsiteY60" fmla="*/ 3933093 h 6858000"/>
              <a:gd name="connsiteX61" fmla="*/ 450483 w 1364418"/>
              <a:gd name="connsiteY61" fmla="*/ 3922082 h 6858000"/>
              <a:gd name="connsiteX62" fmla="*/ 455561 w 1364418"/>
              <a:gd name="connsiteY62" fmla="*/ 3901461 h 6858000"/>
              <a:gd name="connsiteX63" fmla="*/ 478155 w 1364418"/>
              <a:gd name="connsiteY63" fmla="*/ 3813873 h 6858000"/>
              <a:gd name="connsiteX64" fmla="*/ 477580 w 1364418"/>
              <a:gd name="connsiteY64" fmla="*/ 3806161 h 6858000"/>
              <a:gd name="connsiteX65" fmla="*/ 477887 w 1364418"/>
              <a:gd name="connsiteY65" fmla="*/ 3805957 h 6858000"/>
              <a:gd name="connsiteX66" fmla="*/ 477914 w 1364418"/>
              <a:gd name="connsiteY66" fmla="*/ 3797724 h 6858000"/>
              <a:gd name="connsiteX67" fmla="*/ 476529 w 1364418"/>
              <a:gd name="connsiteY67" fmla="*/ 3792098 h 6858000"/>
              <a:gd name="connsiteX68" fmla="*/ 475413 w 1364418"/>
              <a:gd name="connsiteY68" fmla="*/ 3777135 h 6858000"/>
              <a:gd name="connsiteX69" fmla="*/ 477146 w 1364418"/>
              <a:gd name="connsiteY69" fmla="*/ 3771656 h 6858000"/>
              <a:gd name="connsiteX70" fmla="*/ 480889 w 1364418"/>
              <a:gd name="connsiteY70" fmla="*/ 3769007 h 6858000"/>
              <a:gd name="connsiteX71" fmla="*/ 480355 w 1364418"/>
              <a:gd name="connsiteY71" fmla="*/ 3767709 h 6858000"/>
              <a:gd name="connsiteX72" fmla="*/ 489051 w 1364418"/>
              <a:gd name="connsiteY72" fmla="*/ 3738082 h 6858000"/>
              <a:gd name="connsiteX73" fmla="*/ 496397 w 1364418"/>
              <a:gd name="connsiteY73" fmla="*/ 3673397 h 6858000"/>
              <a:gd name="connsiteX74" fmla="*/ 495693 w 1364418"/>
              <a:gd name="connsiteY74" fmla="*/ 3637109 h 6858000"/>
              <a:gd name="connsiteX75" fmla="*/ 499136 w 1364418"/>
              <a:gd name="connsiteY75" fmla="*/ 3536883 h 6858000"/>
              <a:gd name="connsiteX76" fmla="*/ 506674 w 1364418"/>
              <a:gd name="connsiteY76" fmla="*/ 3435652 h 6858000"/>
              <a:gd name="connsiteX77" fmla="*/ 508345 w 1364418"/>
              <a:gd name="connsiteY77" fmla="*/ 3307769 h 6858000"/>
              <a:gd name="connsiteX78" fmla="*/ 525908 w 1364418"/>
              <a:gd name="connsiteY78" fmla="*/ 3250522 h 6858000"/>
              <a:gd name="connsiteX79" fmla="*/ 526333 w 1364418"/>
              <a:gd name="connsiteY79" fmla="*/ 3229163 h 6858000"/>
              <a:gd name="connsiteX80" fmla="*/ 528156 w 1364418"/>
              <a:gd name="connsiteY80" fmla="*/ 3217217 h 6858000"/>
              <a:gd name="connsiteX81" fmla="*/ 514991 w 1364418"/>
              <a:gd name="connsiteY81" fmla="*/ 3183755 h 6858000"/>
              <a:gd name="connsiteX82" fmla="*/ 515492 w 1364418"/>
              <a:gd name="connsiteY82" fmla="*/ 3178642 h 6858000"/>
              <a:gd name="connsiteX83" fmla="*/ 503092 w 1364418"/>
              <a:gd name="connsiteY83" fmla="*/ 3158586 h 6858000"/>
              <a:gd name="connsiteX84" fmla="*/ 488277 w 1364418"/>
              <a:gd name="connsiteY84" fmla="*/ 3129034 h 6858000"/>
              <a:gd name="connsiteX85" fmla="*/ 488942 w 1364418"/>
              <a:gd name="connsiteY85" fmla="*/ 3126682 h 6858000"/>
              <a:gd name="connsiteX86" fmla="*/ 479810 w 1364418"/>
              <a:gd name="connsiteY86" fmla="*/ 3114519 h 6858000"/>
              <a:gd name="connsiteX87" fmla="*/ 466419 w 1364418"/>
              <a:gd name="connsiteY87" fmla="*/ 3106272 h 6858000"/>
              <a:gd name="connsiteX88" fmla="*/ 439149 w 1364418"/>
              <a:gd name="connsiteY88" fmla="*/ 2958185 h 6858000"/>
              <a:gd name="connsiteX89" fmla="*/ 381763 w 1364418"/>
              <a:gd name="connsiteY89" fmla="*/ 2762989 h 6858000"/>
              <a:gd name="connsiteX90" fmla="*/ 330681 w 1364418"/>
              <a:gd name="connsiteY90" fmla="*/ 2554718 h 6858000"/>
              <a:gd name="connsiteX91" fmla="*/ 310775 w 1364418"/>
              <a:gd name="connsiteY91" fmla="*/ 2485734 h 6858000"/>
              <a:gd name="connsiteX92" fmla="*/ 301498 w 1364418"/>
              <a:gd name="connsiteY92" fmla="*/ 2447068 h 6858000"/>
              <a:gd name="connsiteX93" fmla="*/ 288459 w 1364418"/>
              <a:gd name="connsiteY93" fmla="*/ 2425819 h 6858000"/>
              <a:gd name="connsiteX94" fmla="*/ 294458 w 1364418"/>
              <a:gd name="connsiteY94" fmla="*/ 2402874 h 6858000"/>
              <a:gd name="connsiteX95" fmla="*/ 297070 w 1364418"/>
              <a:gd name="connsiteY95" fmla="*/ 2381443 h 6858000"/>
              <a:gd name="connsiteX96" fmla="*/ 273399 w 1364418"/>
              <a:gd name="connsiteY96" fmla="*/ 2261920 h 6858000"/>
              <a:gd name="connsiteX97" fmla="*/ 263286 w 1364418"/>
              <a:gd name="connsiteY97" fmla="*/ 2195378 h 6858000"/>
              <a:gd name="connsiteX98" fmla="*/ 247503 w 1364418"/>
              <a:gd name="connsiteY98" fmla="*/ 2155135 h 6858000"/>
              <a:gd name="connsiteX99" fmla="*/ 244961 w 1364418"/>
              <a:gd name="connsiteY99" fmla="*/ 2118008 h 6858000"/>
              <a:gd name="connsiteX100" fmla="*/ 245954 w 1364418"/>
              <a:gd name="connsiteY100" fmla="*/ 2050531 h 6858000"/>
              <a:gd name="connsiteX101" fmla="*/ 237760 w 1364418"/>
              <a:gd name="connsiteY101" fmla="*/ 1963269 h 6858000"/>
              <a:gd name="connsiteX102" fmla="*/ 218938 w 1364418"/>
              <a:gd name="connsiteY102" fmla="*/ 1906352 h 6858000"/>
              <a:gd name="connsiteX103" fmla="*/ 195495 w 1364418"/>
              <a:gd name="connsiteY103" fmla="*/ 1861531 h 6858000"/>
              <a:gd name="connsiteX104" fmla="*/ 149294 w 1364418"/>
              <a:gd name="connsiteY104" fmla="*/ 1732919 h 6858000"/>
              <a:gd name="connsiteX105" fmla="*/ 121605 w 1364418"/>
              <a:gd name="connsiteY105" fmla="*/ 1663540 h 6858000"/>
              <a:gd name="connsiteX106" fmla="*/ 120731 w 1364418"/>
              <a:gd name="connsiteY106" fmla="*/ 1615777 h 6858000"/>
              <a:gd name="connsiteX107" fmla="*/ 101526 w 1364418"/>
              <a:gd name="connsiteY107" fmla="*/ 1563678 h 6858000"/>
              <a:gd name="connsiteX108" fmla="*/ 114606 w 1364418"/>
              <a:gd name="connsiteY108" fmla="*/ 1519474 h 6858000"/>
              <a:gd name="connsiteX109" fmla="*/ 107348 w 1364418"/>
              <a:gd name="connsiteY109" fmla="*/ 1477995 h 6858000"/>
              <a:gd name="connsiteX110" fmla="*/ 93433 w 1364418"/>
              <a:gd name="connsiteY110" fmla="*/ 1373769 h 6858000"/>
              <a:gd name="connsiteX111" fmla="*/ 101740 w 1364418"/>
              <a:gd name="connsiteY111" fmla="*/ 1307086 h 6858000"/>
              <a:gd name="connsiteX112" fmla="*/ 102928 w 1364418"/>
              <a:gd name="connsiteY112" fmla="*/ 1189033 h 6858000"/>
              <a:gd name="connsiteX113" fmla="*/ 107613 w 1364418"/>
              <a:gd name="connsiteY113" fmla="*/ 1168288 h 6858000"/>
              <a:gd name="connsiteX114" fmla="*/ 99895 w 1364418"/>
              <a:gd name="connsiteY114" fmla="*/ 1142577 h 6858000"/>
              <a:gd name="connsiteX115" fmla="*/ 89201 w 1364418"/>
              <a:gd name="connsiteY115" fmla="*/ 1088484 h 6858000"/>
              <a:gd name="connsiteX116" fmla="*/ 77937 w 1364418"/>
              <a:gd name="connsiteY116" fmla="*/ 1016103 h 6858000"/>
              <a:gd name="connsiteX117" fmla="*/ 79393 w 1364418"/>
              <a:gd name="connsiteY117" fmla="*/ 954054 h 6858000"/>
              <a:gd name="connsiteX118" fmla="*/ 90309 w 1364418"/>
              <a:gd name="connsiteY118" fmla="*/ 921368 h 6858000"/>
              <a:gd name="connsiteX119" fmla="*/ 74258 w 1364418"/>
              <a:gd name="connsiteY119" fmla="*/ 896999 h 6858000"/>
              <a:gd name="connsiteX120" fmla="*/ 43666 w 1364418"/>
              <a:gd name="connsiteY120" fmla="*/ 821517 h 6858000"/>
              <a:gd name="connsiteX121" fmla="*/ 22616 w 1364418"/>
              <a:gd name="connsiteY121" fmla="*/ 751353 h 6858000"/>
              <a:gd name="connsiteX122" fmla="*/ 22174 w 1364418"/>
              <a:gd name="connsiteY122" fmla="*/ 721230 h 6858000"/>
              <a:gd name="connsiteX123" fmla="*/ 7845 w 1364418"/>
              <a:gd name="connsiteY123" fmla="*/ 681659 h 6858000"/>
              <a:gd name="connsiteX124" fmla="*/ 31306 w 1364418"/>
              <a:gd name="connsiteY124" fmla="*/ 619315 h 6858000"/>
              <a:gd name="connsiteX125" fmla="*/ 15184 w 1364418"/>
              <a:gd name="connsiteY125" fmla="*/ 585934 h 6858000"/>
              <a:gd name="connsiteX126" fmla="*/ 22258 w 1364418"/>
              <a:gd name="connsiteY126" fmla="*/ 538948 h 6858000"/>
              <a:gd name="connsiteX127" fmla="*/ 26166 w 1364418"/>
              <a:gd name="connsiteY127" fmla="*/ 525163 h 6858000"/>
              <a:gd name="connsiteX128" fmla="*/ 52290 w 1364418"/>
              <a:gd name="connsiteY128" fmla="*/ 446567 h 6858000"/>
              <a:gd name="connsiteX129" fmla="*/ 51538 w 1364418"/>
              <a:gd name="connsiteY129" fmla="*/ 393828 h 6858000"/>
              <a:gd name="connsiteX130" fmla="*/ 51368 w 1364418"/>
              <a:gd name="connsiteY130" fmla="*/ 353137 h 6858000"/>
              <a:gd name="connsiteX131" fmla="*/ 55970 w 1364418"/>
              <a:gd name="connsiteY131" fmla="*/ 321428 h 6858000"/>
              <a:gd name="connsiteX132" fmla="*/ 57061 w 1364418"/>
              <a:gd name="connsiteY132" fmla="*/ 275771 h 6858000"/>
              <a:gd name="connsiteX133" fmla="*/ 74088 w 1364418"/>
              <a:gd name="connsiteY133" fmla="*/ 212860 h 6858000"/>
              <a:gd name="connsiteX134" fmla="*/ 65798 w 1364418"/>
              <a:gd name="connsiteY134" fmla="*/ 144983 h 6858000"/>
              <a:gd name="connsiteX135" fmla="*/ 78082 w 1364418"/>
              <a:gd name="connsiteY135" fmla="*/ 55288 h 6858000"/>
              <a:gd name="connsiteX136" fmla="*/ 37636 w 1364418"/>
              <a:gd name="connsiteY136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266720 w 1364418"/>
              <a:gd name="connsiteY8" fmla="*/ 6431610 h 6858000"/>
              <a:gd name="connsiteX9" fmla="*/ 310425 w 1364418"/>
              <a:gd name="connsiteY9" fmla="*/ 6379786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10425 w 1364418"/>
              <a:gd name="connsiteY9" fmla="*/ 6379786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149205 w 1364418"/>
              <a:gd name="connsiteY5" fmla="*/ 6737706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8000 w 1364418"/>
              <a:gd name="connsiteY13" fmla="*/ 6252834 h 6858000"/>
              <a:gd name="connsiteX14" fmla="*/ 265992 w 1364418"/>
              <a:gd name="connsiteY14" fmla="*/ 6202459 h 6858000"/>
              <a:gd name="connsiteX15" fmla="*/ 264790 w 1364418"/>
              <a:gd name="connsiteY15" fmla="*/ 6153037 h 6858000"/>
              <a:gd name="connsiteX16" fmla="*/ 280205 w 1364418"/>
              <a:gd name="connsiteY16" fmla="*/ 6078132 h 6858000"/>
              <a:gd name="connsiteX17" fmla="*/ 267592 w 1364418"/>
              <a:gd name="connsiteY17" fmla="*/ 6028119 h 6858000"/>
              <a:gd name="connsiteX18" fmla="*/ 252821 w 1364418"/>
              <a:gd name="connsiteY18" fmla="*/ 5926735 h 6858000"/>
              <a:gd name="connsiteX19" fmla="*/ 302333 w 1364418"/>
              <a:gd name="connsiteY19" fmla="*/ 5712857 h 6858000"/>
              <a:gd name="connsiteX20" fmla="*/ 332131 w 1364418"/>
              <a:gd name="connsiteY20" fmla="*/ 5660491 h 6858000"/>
              <a:gd name="connsiteX21" fmla="*/ 341254 w 1364418"/>
              <a:gd name="connsiteY21" fmla="*/ 5563435 h 6858000"/>
              <a:gd name="connsiteX22" fmla="*/ 368130 w 1364418"/>
              <a:gd name="connsiteY22" fmla="*/ 5437125 h 6858000"/>
              <a:gd name="connsiteX23" fmla="*/ 381698 w 1364418"/>
              <a:gd name="connsiteY23" fmla="*/ 5396260 h 6858000"/>
              <a:gd name="connsiteX24" fmla="*/ 397679 w 1364418"/>
              <a:gd name="connsiteY24" fmla="*/ 5330009 h 6858000"/>
              <a:gd name="connsiteX25" fmla="*/ 431172 w 1364418"/>
              <a:gd name="connsiteY25" fmla="*/ 5273739 h 6858000"/>
              <a:gd name="connsiteX26" fmla="*/ 440771 w 1364418"/>
              <a:gd name="connsiteY26" fmla="*/ 5241779 h 6858000"/>
              <a:gd name="connsiteX27" fmla="*/ 451997 w 1364418"/>
              <a:gd name="connsiteY27" fmla="*/ 5225268 h 6858000"/>
              <a:gd name="connsiteX28" fmla="*/ 453017 w 1364418"/>
              <a:gd name="connsiteY28" fmla="*/ 5217684 h 6858000"/>
              <a:gd name="connsiteX29" fmla="*/ 460358 w 1364418"/>
              <a:gd name="connsiteY29" fmla="*/ 5193377 h 6858000"/>
              <a:gd name="connsiteX30" fmla="*/ 463661 w 1364418"/>
              <a:gd name="connsiteY30" fmla="*/ 5179288 h 6858000"/>
              <a:gd name="connsiteX31" fmla="*/ 464645 w 1364418"/>
              <a:gd name="connsiteY31" fmla="*/ 5173621 h 6858000"/>
              <a:gd name="connsiteX32" fmla="*/ 460279 w 1364418"/>
              <a:gd name="connsiteY32" fmla="*/ 5159961 h 6858000"/>
              <a:gd name="connsiteX33" fmla="*/ 466956 w 1364418"/>
              <a:gd name="connsiteY33" fmla="*/ 5144295 h 6858000"/>
              <a:gd name="connsiteX34" fmla="*/ 463889 w 1364418"/>
              <a:gd name="connsiteY34" fmla="*/ 5125185 h 6858000"/>
              <a:gd name="connsiteX35" fmla="*/ 470719 w 1364418"/>
              <a:gd name="connsiteY35" fmla="*/ 5121884 h 6858000"/>
              <a:gd name="connsiteX36" fmla="*/ 477755 w 1364418"/>
              <a:gd name="connsiteY36" fmla="*/ 5067850 h 6858000"/>
              <a:gd name="connsiteX37" fmla="*/ 480486 w 1364418"/>
              <a:gd name="connsiteY37" fmla="*/ 5060861 h 6858000"/>
              <a:gd name="connsiteX38" fmla="*/ 477190 w 1364418"/>
              <a:gd name="connsiteY38" fmla="*/ 5034192 h 6858000"/>
              <a:gd name="connsiteX39" fmla="*/ 478744 w 1364418"/>
              <a:gd name="connsiteY39" fmla="*/ 4993030 h 6858000"/>
              <a:gd name="connsiteX40" fmla="*/ 485653 w 1364418"/>
              <a:gd name="connsiteY40" fmla="*/ 4946844 h 6858000"/>
              <a:gd name="connsiteX41" fmla="*/ 481509 w 1364418"/>
              <a:gd name="connsiteY41" fmla="*/ 4932692 h 6858000"/>
              <a:gd name="connsiteX42" fmla="*/ 496912 w 1364418"/>
              <a:gd name="connsiteY42" fmla="*/ 4858827 h 6858000"/>
              <a:gd name="connsiteX43" fmla="*/ 502815 w 1364418"/>
              <a:gd name="connsiteY43" fmla="*/ 4821170 h 6858000"/>
              <a:gd name="connsiteX44" fmla="*/ 507548 w 1364418"/>
              <a:gd name="connsiteY44" fmla="*/ 4780965 h 6858000"/>
              <a:gd name="connsiteX45" fmla="*/ 508841 w 1364418"/>
              <a:gd name="connsiteY45" fmla="*/ 4750867 h 6858000"/>
              <a:gd name="connsiteX46" fmla="*/ 506648 w 1364418"/>
              <a:gd name="connsiteY46" fmla="*/ 4690749 h 6858000"/>
              <a:gd name="connsiteX47" fmla="*/ 502128 w 1364418"/>
              <a:gd name="connsiteY47" fmla="*/ 4584173 h 6858000"/>
              <a:gd name="connsiteX48" fmla="*/ 497211 w 1364418"/>
              <a:gd name="connsiteY48" fmla="*/ 4444346 h 6858000"/>
              <a:gd name="connsiteX49" fmla="*/ 493776 w 1364418"/>
              <a:gd name="connsiteY49" fmla="*/ 4375228 h 6858000"/>
              <a:gd name="connsiteX50" fmla="*/ 474429 w 1364418"/>
              <a:gd name="connsiteY50" fmla="*/ 4214165 h 6858000"/>
              <a:gd name="connsiteX51" fmla="*/ 478502 w 1364418"/>
              <a:gd name="connsiteY51" fmla="*/ 4090296 h 6858000"/>
              <a:gd name="connsiteX52" fmla="*/ 463758 w 1364418"/>
              <a:gd name="connsiteY52" fmla="*/ 4033999 h 6858000"/>
              <a:gd name="connsiteX53" fmla="*/ 464907 w 1364418"/>
              <a:gd name="connsiteY53" fmla="*/ 4031933 h 6858000"/>
              <a:gd name="connsiteX54" fmla="*/ 463483 w 1364418"/>
              <a:gd name="connsiteY54" fmla="*/ 4013953 h 6858000"/>
              <a:gd name="connsiteX55" fmla="*/ 449778 w 1364418"/>
              <a:gd name="connsiteY55" fmla="*/ 3974753 h 6858000"/>
              <a:gd name="connsiteX56" fmla="*/ 451376 w 1364418"/>
              <a:gd name="connsiteY56" fmla="*/ 3969950 h 6858000"/>
              <a:gd name="connsiteX57" fmla="*/ 444798 w 1364418"/>
              <a:gd name="connsiteY57" fmla="*/ 3933779 h 6858000"/>
              <a:gd name="connsiteX58" fmla="*/ 446129 w 1364418"/>
              <a:gd name="connsiteY58" fmla="*/ 3933093 h 6858000"/>
              <a:gd name="connsiteX59" fmla="*/ 450483 w 1364418"/>
              <a:gd name="connsiteY59" fmla="*/ 3922082 h 6858000"/>
              <a:gd name="connsiteX60" fmla="*/ 455561 w 1364418"/>
              <a:gd name="connsiteY60" fmla="*/ 3901461 h 6858000"/>
              <a:gd name="connsiteX61" fmla="*/ 478155 w 1364418"/>
              <a:gd name="connsiteY61" fmla="*/ 3813873 h 6858000"/>
              <a:gd name="connsiteX62" fmla="*/ 477580 w 1364418"/>
              <a:gd name="connsiteY62" fmla="*/ 3806161 h 6858000"/>
              <a:gd name="connsiteX63" fmla="*/ 477887 w 1364418"/>
              <a:gd name="connsiteY63" fmla="*/ 3805957 h 6858000"/>
              <a:gd name="connsiteX64" fmla="*/ 477914 w 1364418"/>
              <a:gd name="connsiteY64" fmla="*/ 3797724 h 6858000"/>
              <a:gd name="connsiteX65" fmla="*/ 476529 w 1364418"/>
              <a:gd name="connsiteY65" fmla="*/ 3792098 h 6858000"/>
              <a:gd name="connsiteX66" fmla="*/ 475413 w 1364418"/>
              <a:gd name="connsiteY66" fmla="*/ 3777135 h 6858000"/>
              <a:gd name="connsiteX67" fmla="*/ 477146 w 1364418"/>
              <a:gd name="connsiteY67" fmla="*/ 3771656 h 6858000"/>
              <a:gd name="connsiteX68" fmla="*/ 480889 w 1364418"/>
              <a:gd name="connsiteY68" fmla="*/ 3769007 h 6858000"/>
              <a:gd name="connsiteX69" fmla="*/ 480355 w 1364418"/>
              <a:gd name="connsiteY69" fmla="*/ 3767709 h 6858000"/>
              <a:gd name="connsiteX70" fmla="*/ 489051 w 1364418"/>
              <a:gd name="connsiteY70" fmla="*/ 3738082 h 6858000"/>
              <a:gd name="connsiteX71" fmla="*/ 496397 w 1364418"/>
              <a:gd name="connsiteY71" fmla="*/ 3673397 h 6858000"/>
              <a:gd name="connsiteX72" fmla="*/ 495693 w 1364418"/>
              <a:gd name="connsiteY72" fmla="*/ 3637109 h 6858000"/>
              <a:gd name="connsiteX73" fmla="*/ 499136 w 1364418"/>
              <a:gd name="connsiteY73" fmla="*/ 3536883 h 6858000"/>
              <a:gd name="connsiteX74" fmla="*/ 506674 w 1364418"/>
              <a:gd name="connsiteY74" fmla="*/ 3435652 h 6858000"/>
              <a:gd name="connsiteX75" fmla="*/ 508345 w 1364418"/>
              <a:gd name="connsiteY75" fmla="*/ 3307769 h 6858000"/>
              <a:gd name="connsiteX76" fmla="*/ 525908 w 1364418"/>
              <a:gd name="connsiteY76" fmla="*/ 3250522 h 6858000"/>
              <a:gd name="connsiteX77" fmla="*/ 526333 w 1364418"/>
              <a:gd name="connsiteY77" fmla="*/ 3229163 h 6858000"/>
              <a:gd name="connsiteX78" fmla="*/ 528156 w 1364418"/>
              <a:gd name="connsiteY78" fmla="*/ 3217217 h 6858000"/>
              <a:gd name="connsiteX79" fmla="*/ 514991 w 1364418"/>
              <a:gd name="connsiteY79" fmla="*/ 3183755 h 6858000"/>
              <a:gd name="connsiteX80" fmla="*/ 515492 w 1364418"/>
              <a:gd name="connsiteY80" fmla="*/ 3178642 h 6858000"/>
              <a:gd name="connsiteX81" fmla="*/ 503092 w 1364418"/>
              <a:gd name="connsiteY81" fmla="*/ 3158586 h 6858000"/>
              <a:gd name="connsiteX82" fmla="*/ 488277 w 1364418"/>
              <a:gd name="connsiteY82" fmla="*/ 3129034 h 6858000"/>
              <a:gd name="connsiteX83" fmla="*/ 488942 w 1364418"/>
              <a:gd name="connsiteY83" fmla="*/ 3126682 h 6858000"/>
              <a:gd name="connsiteX84" fmla="*/ 479810 w 1364418"/>
              <a:gd name="connsiteY84" fmla="*/ 3114519 h 6858000"/>
              <a:gd name="connsiteX85" fmla="*/ 466419 w 1364418"/>
              <a:gd name="connsiteY85" fmla="*/ 3106272 h 6858000"/>
              <a:gd name="connsiteX86" fmla="*/ 439149 w 1364418"/>
              <a:gd name="connsiteY86" fmla="*/ 2958185 h 6858000"/>
              <a:gd name="connsiteX87" fmla="*/ 381763 w 1364418"/>
              <a:gd name="connsiteY87" fmla="*/ 2762989 h 6858000"/>
              <a:gd name="connsiteX88" fmla="*/ 330681 w 1364418"/>
              <a:gd name="connsiteY88" fmla="*/ 2554718 h 6858000"/>
              <a:gd name="connsiteX89" fmla="*/ 310775 w 1364418"/>
              <a:gd name="connsiteY89" fmla="*/ 2485734 h 6858000"/>
              <a:gd name="connsiteX90" fmla="*/ 301498 w 1364418"/>
              <a:gd name="connsiteY90" fmla="*/ 2447068 h 6858000"/>
              <a:gd name="connsiteX91" fmla="*/ 288459 w 1364418"/>
              <a:gd name="connsiteY91" fmla="*/ 2425819 h 6858000"/>
              <a:gd name="connsiteX92" fmla="*/ 294458 w 1364418"/>
              <a:gd name="connsiteY92" fmla="*/ 2402874 h 6858000"/>
              <a:gd name="connsiteX93" fmla="*/ 297070 w 1364418"/>
              <a:gd name="connsiteY93" fmla="*/ 2381443 h 6858000"/>
              <a:gd name="connsiteX94" fmla="*/ 273399 w 1364418"/>
              <a:gd name="connsiteY94" fmla="*/ 2261920 h 6858000"/>
              <a:gd name="connsiteX95" fmla="*/ 263286 w 1364418"/>
              <a:gd name="connsiteY95" fmla="*/ 2195378 h 6858000"/>
              <a:gd name="connsiteX96" fmla="*/ 247503 w 1364418"/>
              <a:gd name="connsiteY96" fmla="*/ 2155135 h 6858000"/>
              <a:gd name="connsiteX97" fmla="*/ 244961 w 1364418"/>
              <a:gd name="connsiteY97" fmla="*/ 2118008 h 6858000"/>
              <a:gd name="connsiteX98" fmla="*/ 245954 w 1364418"/>
              <a:gd name="connsiteY98" fmla="*/ 2050531 h 6858000"/>
              <a:gd name="connsiteX99" fmla="*/ 237760 w 1364418"/>
              <a:gd name="connsiteY99" fmla="*/ 1963269 h 6858000"/>
              <a:gd name="connsiteX100" fmla="*/ 218938 w 1364418"/>
              <a:gd name="connsiteY100" fmla="*/ 1906352 h 6858000"/>
              <a:gd name="connsiteX101" fmla="*/ 195495 w 1364418"/>
              <a:gd name="connsiteY101" fmla="*/ 1861531 h 6858000"/>
              <a:gd name="connsiteX102" fmla="*/ 149294 w 1364418"/>
              <a:gd name="connsiteY102" fmla="*/ 1732919 h 6858000"/>
              <a:gd name="connsiteX103" fmla="*/ 121605 w 1364418"/>
              <a:gd name="connsiteY103" fmla="*/ 1663540 h 6858000"/>
              <a:gd name="connsiteX104" fmla="*/ 120731 w 1364418"/>
              <a:gd name="connsiteY104" fmla="*/ 1615777 h 6858000"/>
              <a:gd name="connsiteX105" fmla="*/ 101526 w 1364418"/>
              <a:gd name="connsiteY105" fmla="*/ 1563678 h 6858000"/>
              <a:gd name="connsiteX106" fmla="*/ 114606 w 1364418"/>
              <a:gd name="connsiteY106" fmla="*/ 1519474 h 6858000"/>
              <a:gd name="connsiteX107" fmla="*/ 107348 w 1364418"/>
              <a:gd name="connsiteY107" fmla="*/ 1477995 h 6858000"/>
              <a:gd name="connsiteX108" fmla="*/ 93433 w 1364418"/>
              <a:gd name="connsiteY108" fmla="*/ 1373769 h 6858000"/>
              <a:gd name="connsiteX109" fmla="*/ 101740 w 1364418"/>
              <a:gd name="connsiteY109" fmla="*/ 1307086 h 6858000"/>
              <a:gd name="connsiteX110" fmla="*/ 102928 w 1364418"/>
              <a:gd name="connsiteY110" fmla="*/ 1189033 h 6858000"/>
              <a:gd name="connsiteX111" fmla="*/ 107613 w 1364418"/>
              <a:gd name="connsiteY111" fmla="*/ 1168288 h 6858000"/>
              <a:gd name="connsiteX112" fmla="*/ 99895 w 1364418"/>
              <a:gd name="connsiteY112" fmla="*/ 1142577 h 6858000"/>
              <a:gd name="connsiteX113" fmla="*/ 89201 w 1364418"/>
              <a:gd name="connsiteY113" fmla="*/ 1088484 h 6858000"/>
              <a:gd name="connsiteX114" fmla="*/ 77937 w 1364418"/>
              <a:gd name="connsiteY114" fmla="*/ 1016103 h 6858000"/>
              <a:gd name="connsiteX115" fmla="*/ 79393 w 1364418"/>
              <a:gd name="connsiteY115" fmla="*/ 954054 h 6858000"/>
              <a:gd name="connsiteX116" fmla="*/ 90309 w 1364418"/>
              <a:gd name="connsiteY116" fmla="*/ 921368 h 6858000"/>
              <a:gd name="connsiteX117" fmla="*/ 74258 w 1364418"/>
              <a:gd name="connsiteY117" fmla="*/ 896999 h 6858000"/>
              <a:gd name="connsiteX118" fmla="*/ 43666 w 1364418"/>
              <a:gd name="connsiteY118" fmla="*/ 821517 h 6858000"/>
              <a:gd name="connsiteX119" fmla="*/ 22616 w 1364418"/>
              <a:gd name="connsiteY119" fmla="*/ 751353 h 6858000"/>
              <a:gd name="connsiteX120" fmla="*/ 22174 w 1364418"/>
              <a:gd name="connsiteY120" fmla="*/ 721230 h 6858000"/>
              <a:gd name="connsiteX121" fmla="*/ 7845 w 1364418"/>
              <a:gd name="connsiteY121" fmla="*/ 681659 h 6858000"/>
              <a:gd name="connsiteX122" fmla="*/ 31306 w 1364418"/>
              <a:gd name="connsiteY122" fmla="*/ 619315 h 6858000"/>
              <a:gd name="connsiteX123" fmla="*/ 15184 w 1364418"/>
              <a:gd name="connsiteY123" fmla="*/ 585934 h 6858000"/>
              <a:gd name="connsiteX124" fmla="*/ 22258 w 1364418"/>
              <a:gd name="connsiteY124" fmla="*/ 538948 h 6858000"/>
              <a:gd name="connsiteX125" fmla="*/ 26166 w 1364418"/>
              <a:gd name="connsiteY125" fmla="*/ 525163 h 6858000"/>
              <a:gd name="connsiteX126" fmla="*/ 52290 w 1364418"/>
              <a:gd name="connsiteY126" fmla="*/ 446567 h 6858000"/>
              <a:gd name="connsiteX127" fmla="*/ 51538 w 1364418"/>
              <a:gd name="connsiteY127" fmla="*/ 393828 h 6858000"/>
              <a:gd name="connsiteX128" fmla="*/ 51368 w 1364418"/>
              <a:gd name="connsiteY128" fmla="*/ 353137 h 6858000"/>
              <a:gd name="connsiteX129" fmla="*/ 55970 w 1364418"/>
              <a:gd name="connsiteY129" fmla="*/ 321428 h 6858000"/>
              <a:gd name="connsiteX130" fmla="*/ 57061 w 1364418"/>
              <a:gd name="connsiteY130" fmla="*/ 275771 h 6858000"/>
              <a:gd name="connsiteX131" fmla="*/ 74088 w 1364418"/>
              <a:gd name="connsiteY131" fmla="*/ 212860 h 6858000"/>
              <a:gd name="connsiteX132" fmla="*/ 65798 w 1364418"/>
              <a:gd name="connsiteY132" fmla="*/ 144983 h 6858000"/>
              <a:gd name="connsiteX133" fmla="*/ 78082 w 1364418"/>
              <a:gd name="connsiteY133" fmla="*/ 55288 h 6858000"/>
              <a:gd name="connsiteX134" fmla="*/ 37636 w 1364418"/>
              <a:gd name="connsiteY134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8227 w 1364418"/>
              <a:gd name="connsiteY11" fmla="*/ 6280046 h 6858000"/>
              <a:gd name="connsiteX12" fmla="*/ 288000 w 1364418"/>
              <a:gd name="connsiteY12" fmla="*/ 6252834 h 6858000"/>
              <a:gd name="connsiteX13" fmla="*/ 265992 w 1364418"/>
              <a:gd name="connsiteY13" fmla="*/ 6202459 h 6858000"/>
              <a:gd name="connsiteX14" fmla="*/ 264790 w 1364418"/>
              <a:gd name="connsiteY14" fmla="*/ 6153037 h 6858000"/>
              <a:gd name="connsiteX15" fmla="*/ 280205 w 1364418"/>
              <a:gd name="connsiteY15" fmla="*/ 6078132 h 6858000"/>
              <a:gd name="connsiteX16" fmla="*/ 267592 w 1364418"/>
              <a:gd name="connsiteY16" fmla="*/ 6028119 h 6858000"/>
              <a:gd name="connsiteX17" fmla="*/ 252821 w 1364418"/>
              <a:gd name="connsiteY17" fmla="*/ 5926735 h 6858000"/>
              <a:gd name="connsiteX18" fmla="*/ 302333 w 1364418"/>
              <a:gd name="connsiteY18" fmla="*/ 5712857 h 6858000"/>
              <a:gd name="connsiteX19" fmla="*/ 332131 w 1364418"/>
              <a:gd name="connsiteY19" fmla="*/ 5660491 h 6858000"/>
              <a:gd name="connsiteX20" fmla="*/ 341254 w 1364418"/>
              <a:gd name="connsiteY20" fmla="*/ 5563435 h 6858000"/>
              <a:gd name="connsiteX21" fmla="*/ 368130 w 1364418"/>
              <a:gd name="connsiteY21" fmla="*/ 5437125 h 6858000"/>
              <a:gd name="connsiteX22" fmla="*/ 381698 w 1364418"/>
              <a:gd name="connsiteY22" fmla="*/ 5396260 h 6858000"/>
              <a:gd name="connsiteX23" fmla="*/ 397679 w 1364418"/>
              <a:gd name="connsiteY23" fmla="*/ 5330009 h 6858000"/>
              <a:gd name="connsiteX24" fmla="*/ 431172 w 1364418"/>
              <a:gd name="connsiteY24" fmla="*/ 5273739 h 6858000"/>
              <a:gd name="connsiteX25" fmla="*/ 440771 w 1364418"/>
              <a:gd name="connsiteY25" fmla="*/ 5241779 h 6858000"/>
              <a:gd name="connsiteX26" fmla="*/ 451997 w 1364418"/>
              <a:gd name="connsiteY26" fmla="*/ 5225268 h 6858000"/>
              <a:gd name="connsiteX27" fmla="*/ 453017 w 1364418"/>
              <a:gd name="connsiteY27" fmla="*/ 5217684 h 6858000"/>
              <a:gd name="connsiteX28" fmla="*/ 460358 w 1364418"/>
              <a:gd name="connsiteY28" fmla="*/ 5193377 h 6858000"/>
              <a:gd name="connsiteX29" fmla="*/ 463661 w 1364418"/>
              <a:gd name="connsiteY29" fmla="*/ 5179288 h 6858000"/>
              <a:gd name="connsiteX30" fmla="*/ 464645 w 1364418"/>
              <a:gd name="connsiteY30" fmla="*/ 5173621 h 6858000"/>
              <a:gd name="connsiteX31" fmla="*/ 460279 w 1364418"/>
              <a:gd name="connsiteY31" fmla="*/ 5159961 h 6858000"/>
              <a:gd name="connsiteX32" fmla="*/ 466956 w 1364418"/>
              <a:gd name="connsiteY32" fmla="*/ 5144295 h 6858000"/>
              <a:gd name="connsiteX33" fmla="*/ 463889 w 1364418"/>
              <a:gd name="connsiteY33" fmla="*/ 5125185 h 6858000"/>
              <a:gd name="connsiteX34" fmla="*/ 470719 w 1364418"/>
              <a:gd name="connsiteY34" fmla="*/ 5121884 h 6858000"/>
              <a:gd name="connsiteX35" fmla="*/ 477755 w 1364418"/>
              <a:gd name="connsiteY35" fmla="*/ 5067850 h 6858000"/>
              <a:gd name="connsiteX36" fmla="*/ 480486 w 1364418"/>
              <a:gd name="connsiteY36" fmla="*/ 5060861 h 6858000"/>
              <a:gd name="connsiteX37" fmla="*/ 477190 w 1364418"/>
              <a:gd name="connsiteY37" fmla="*/ 5034192 h 6858000"/>
              <a:gd name="connsiteX38" fmla="*/ 478744 w 1364418"/>
              <a:gd name="connsiteY38" fmla="*/ 4993030 h 6858000"/>
              <a:gd name="connsiteX39" fmla="*/ 485653 w 1364418"/>
              <a:gd name="connsiteY39" fmla="*/ 4946844 h 6858000"/>
              <a:gd name="connsiteX40" fmla="*/ 481509 w 1364418"/>
              <a:gd name="connsiteY40" fmla="*/ 4932692 h 6858000"/>
              <a:gd name="connsiteX41" fmla="*/ 496912 w 1364418"/>
              <a:gd name="connsiteY41" fmla="*/ 4858827 h 6858000"/>
              <a:gd name="connsiteX42" fmla="*/ 502815 w 1364418"/>
              <a:gd name="connsiteY42" fmla="*/ 4821170 h 6858000"/>
              <a:gd name="connsiteX43" fmla="*/ 507548 w 1364418"/>
              <a:gd name="connsiteY43" fmla="*/ 4780965 h 6858000"/>
              <a:gd name="connsiteX44" fmla="*/ 508841 w 1364418"/>
              <a:gd name="connsiteY44" fmla="*/ 4750867 h 6858000"/>
              <a:gd name="connsiteX45" fmla="*/ 506648 w 1364418"/>
              <a:gd name="connsiteY45" fmla="*/ 4690749 h 6858000"/>
              <a:gd name="connsiteX46" fmla="*/ 502128 w 1364418"/>
              <a:gd name="connsiteY46" fmla="*/ 4584173 h 6858000"/>
              <a:gd name="connsiteX47" fmla="*/ 497211 w 1364418"/>
              <a:gd name="connsiteY47" fmla="*/ 4444346 h 6858000"/>
              <a:gd name="connsiteX48" fmla="*/ 493776 w 1364418"/>
              <a:gd name="connsiteY48" fmla="*/ 4375228 h 6858000"/>
              <a:gd name="connsiteX49" fmla="*/ 474429 w 1364418"/>
              <a:gd name="connsiteY49" fmla="*/ 4214165 h 6858000"/>
              <a:gd name="connsiteX50" fmla="*/ 478502 w 1364418"/>
              <a:gd name="connsiteY50" fmla="*/ 4090296 h 6858000"/>
              <a:gd name="connsiteX51" fmla="*/ 463758 w 1364418"/>
              <a:gd name="connsiteY51" fmla="*/ 4033999 h 6858000"/>
              <a:gd name="connsiteX52" fmla="*/ 464907 w 1364418"/>
              <a:gd name="connsiteY52" fmla="*/ 4031933 h 6858000"/>
              <a:gd name="connsiteX53" fmla="*/ 463483 w 1364418"/>
              <a:gd name="connsiteY53" fmla="*/ 4013953 h 6858000"/>
              <a:gd name="connsiteX54" fmla="*/ 449778 w 1364418"/>
              <a:gd name="connsiteY54" fmla="*/ 3974753 h 6858000"/>
              <a:gd name="connsiteX55" fmla="*/ 451376 w 1364418"/>
              <a:gd name="connsiteY55" fmla="*/ 3969950 h 6858000"/>
              <a:gd name="connsiteX56" fmla="*/ 444798 w 1364418"/>
              <a:gd name="connsiteY56" fmla="*/ 3933779 h 6858000"/>
              <a:gd name="connsiteX57" fmla="*/ 446129 w 1364418"/>
              <a:gd name="connsiteY57" fmla="*/ 3933093 h 6858000"/>
              <a:gd name="connsiteX58" fmla="*/ 450483 w 1364418"/>
              <a:gd name="connsiteY58" fmla="*/ 3922082 h 6858000"/>
              <a:gd name="connsiteX59" fmla="*/ 455561 w 1364418"/>
              <a:gd name="connsiteY59" fmla="*/ 3901461 h 6858000"/>
              <a:gd name="connsiteX60" fmla="*/ 478155 w 1364418"/>
              <a:gd name="connsiteY60" fmla="*/ 3813873 h 6858000"/>
              <a:gd name="connsiteX61" fmla="*/ 477580 w 1364418"/>
              <a:gd name="connsiteY61" fmla="*/ 3806161 h 6858000"/>
              <a:gd name="connsiteX62" fmla="*/ 477887 w 1364418"/>
              <a:gd name="connsiteY62" fmla="*/ 3805957 h 6858000"/>
              <a:gd name="connsiteX63" fmla="*/ 477914 w 1364418"/>
              <a:gd name="connsiteY63" fmla="*/ 3797724 h 6858000"/>
              <a:gd name="connsiteX64" fmla="*/ 476529 w 1364418"/>
              <a:gd name="connsiteY64" fmla="*/ 3792098 h 6858000"/>
              <a:gd name="connsiteX65" fmla="*/ 475413 w 1364418"/>
              <a:gd name="connsiteY65" fmla="*/ 3777135 h 6858000"/>
              <a:gd name="connsiteX66" fmla="*/ 477146 w 1364418"/>
              <a:gd name="connsiteY66" fmla="*/ 3771656 h 6858000"/>
              <a:gd name="connsiteX67" fmla="*/ 480889 w 1364418"/>
              <a:gd name="connsiteY67" fmla="*/ 3769007 h 6858000"/>
              <a:gd name="connsiteX68" fmla="*/ 480355 w 1364418"/>
              <a:gd name="connsiteY68" fmla="*/ 3767709 h 6858000"/>
              <a:gd name="connsiteX69" fmla="*/ 489051 w 1364418"/>
              <a:gd name="connsiteY69" fmla="*/ 3738082 h 6858000"/>
              <a:gd name="connsiteX70" fmla="*/ 496397 w 1364418"/>
              <a:gd name="connsiteY70" fmla="*/ 3673397 h 6858000"/>
              <a:gd name="connsiteX71" fmla="*/ 495693 w 1364418"/>
              <a:gd name="connsiteY71" fmla="*/ 3637109 h 6858000"/>
              <a:gd name="connsiteX72" fmla="*/ 499136 w 1364418"/>
              <a:gd name="connsiteY72" fmla="*/ 3536883 h 6858000"/>
              <a:gd name="connsiteX73" fmla="*/ 506674 w 1364418"/>
              <a:gd name="connsiteY73" fmla="*/ 3435652 h 6858000"/>
              <a:gd name="connsiteX74" fmla="*/ 508345 w 1364418"/>
              <a:gd name="connsiteY74" fmla="*/ 3307769 h 6858000"/>
              <a:gd name="connsiteX75" fmla="*/ 525908 w 1364418"/>
              <a:gd name="connsiteY75" fmla="*/ 3250522 h 6858000"/>
              <a:gd name="connsiteX76" fmla="*/ 526333 w 1364418"/>
              <a:gd name="connsiteY76" fmla="*/ 3229163 h 6858000"/>
              <a:gd name="connsiteX77" fmla="*/ 528156 w 1364418"/>
              <a:gd name="connsiteY77" fmla="*/ 3217217 h 6858000"/>
              <a:gd name="connsiteX78" fmla="*/ 514991 w 1364418"/>
              <a:gd name="connsiteY78" fmla="*/ 3183755 h 6858000"/>
              <a:gd name="connsiteX79" fmla="*/ 515492 w 1364418"/>
              <a:gd name="connsiteY79" fmla="*/ 3178642 h 6858000"/>
              <a:gd name="connsiteX80" fmla="*/ 503092 w 1364418"/>
              <a:gd name="connsiteY80" fmla="*/ 3158586 h 6858000"/>
              <a:gd name="connsiteX81" fmla="*/ 488277 w 1364418"/>
              <a:gd name="connsiteY81" fmla="*/ 3129034 h 6858000"/>
              <a:gd name="connsiteX82" fmla="*/ 488942 w 1364418"/>
              <a:gd name="connsiteY82" fmla="*/ 3126682 h 6858000"/>
              <a:gd name="connsiteX83" fmla="*/ 479810 w 1364418"/>
              <a:gd name="connsiteY83" fmla="*/ 3114519 h 6858000"/>
              <a:gd name="connsiteX84" fmla="*/ 466419 w 1364418"/>
              <a:gd name="connsiteY84" fmla="*/ 3106272 h 6858000"/>
              <a:gd name="connsiteX85" fmla="*/ 439149 w 1364418"/>
              <a:gd name="connsiteY85" fmla="*/ 2958185 h 6858000"/>
              <a:gd name="connsiteX86" fmla="*/ 381763 w 1364418"/>
              <a:gd name="connsiteY86" fmla="*/ 2762989 h 6858000"/>
              <a:gd name="connsiteX87" fmla="*/ 330681 w 1364418"/>
              <a:gd name="connsiteY87" fmla="*/ 2554718 h 6858000"/>
              <a:gd name="connsiteX88" fmla="*/ 310775 w 1364418"/>
              <a:gd name="connsiteY88" fmla="*/ 2485734 h 6858000"/>
              <a:gd name="connsiteX89" fmla="*/ 301498 w 1364418"/>
              <a:gd name="connsiteY89" fmla="*/ 2447068 h 6858000"/>
              <a:gd name="connsiteX90" fmla="*/ 288459 w 1364418"/>
              <a:gd name="connsiteY90" fmla="*/ 2425819 h 6858000"/>
              <a:gd name="connsiteX91" fmla="*/ 294458 w 1364418"/>
              <a:gd name="connsiteY91" fmla="*/ 2402874 h 6858000"/>
              <a:gd name="connsiteX92" fmla="*/ 297070 w 1364418"/>
              <a:gd name="connsiteY92" fmla="*/ 2381443 h 6858000"/>
              <a:gd name="connsiteX93" fmla="*/ 273399 w 1364418"/>
              <a:gd name="connsiteY93" fmla="*/ 2261920 h 6858000"/>
              <a:gd name="connsiteX94" fmla="*/ 263286 w 1364418"/>
              <a:gd name="connsiteY94" fmla="*/ 2195378 h 6858000"/>
              <a:gd name="connsiteX95" fmla="*/ 247503 w 1364418"/>
              <a:gd name="connsiteY95" fmla="*/ 2155135 h 6858000"/>
              <a:gd name="connsiteX96" fmla="*/ 244961 w 1364418"/>
              <a:gd name="connsiteY96" fmla="*/ 2118008 h 6858000"/>
              <a:gd name="connsiteX97" fmla="*/ 245954 w 1364418"/>
              <a:gd name="connsiteY97" fmla="*/ 2050531 h 6858000"/>
              <a:gd name="connsiteX98" fmla="*/ 237760 w 1364418"/>
              <a:gd name="connsiteY98" fmla="*/ 1963269 h 6858000"/>
              <a:gd name="connsiteX99" fmla="*/ 218938 w 1364418"/>
              <a:gd name="connsiteY99" fmla="*/ 1906352 h 6858000"/>
              <a:gd name="connsiteX100" fmla="*/ 195495 w 1364418"/>
              <a:gd name="connsiteY100" fmla="*/ 1861531 h 6858000"/>
              <a:gd name="connsiteX101" fmla="*/ 149294 w 1364418"/>
              <a:gd name="connsiteY101" fmla="*/ 1732919 h 6858000"/>
              <a:gd name="connsiteX102" fmla="*/ 121605 w 1364418"/>
              <a:gd name="connsiteY102" fmla="*/ 1663540 h 6858000"/>
              <a:gd name="connsiteX103" fmla="*/ 120731 w 1364418"/>
              <a:gd name="connsiteY103" fmla="*/ 1615777 h 6858000"/>
              <a:gd name="connsiteX104" fmla="*/ 101526 w 1364418"/>
              <a:gd name="connsiteY104" fmla="*/ 1563678 h 6858000"/>
              <a:gd name="connsiteX105" fmla="*/ 114606 w 1364418"/>
              <a:gd name="connsiteY105" fmla="*/ 1519474 h 6858000"/>
              <a:gd name="connsiteX106" fmla="*/ 107348 w 1364418"/>
              <a:gd name="connsiteY106" fmla="*/ 1477995 h 6858000"/>
              <a:gd name="connsiteX107" fmla="*/ 93433 w 1364418"/>
              <a:gd name="connsiteY107" fmla="*/ 1373769 h 6858000"/>
              <a:gd name="connsiteX108" fmla="*/ 101740 w 1364418"/>
              <a:gd name="connsiteY108" fmla="*/ 1307086 h 6858000"/>
              <a:gd name="connsiteX109" fmla="*/ 102928 w 1364418"/>
              <a:gd name="connsiteY109" fmla="*/ 1189033 h 6858000"/>
              <a:gd name="connsiteX110" fmla="*/ 107613 w 1364418"/>
              <a:gd name="connsiteY110" fmla="*/ 1168288 h 6858000"/>
              <a:gd name="connsiteX111" fmla="*/ 99895 w 1364418"/>
              <a:gd name="connsiteY111" fmla="*/ 1142577 h 6858000"/>
              <a:gd name="connsiteX112" fmla="*/ 89201 w 1364418"/>
              <a:gd name="connsiteY112" fmla="*/ 1088484 h 6858000"/>
              <a:gd name="connsiteX113" fmla="*/ 77937 w 1364418"/>
              <a:gd name="connsiteY113" fmla="*/ 1016103 h 6858000"/>
              <a:gd name="connsiteX114" fmla="*/ 79393 w 1364418"/>
              <a:gd name="connsiteY114" fmla="*/ 954054 h 6858000"/>
              <a:gd name="connsiteX115" fmla="*/ 90309 w 1364418"/>
              <a:gd name="connsiteY115" fmla="*/ 921368 h 6858000"/>
              <a:gd name="connsiteX116" fmla="*/ 74258 w 1364418"/>
              <a:gd name="connsiteY116" fmla="*/ 896999 h 6858000"/>
              <a:gd name="connsiteX117" fmla="*/ 43666 w 1364418"/>
              <a:gd name="connsiteY117" fmla="*/ 821517 h 6858000"/>
              <a:gd name="connsiteX118" fmla="*/ 22616 w 1364418"/>
              <a:gd name="connsiteY118" fmla="*/ 751353 h 6858000"/>
              <a:gd name="connsiteX119" fmla="*/ 22174 w 1364418"/>
              <a:gd name="connsiteY119" fmla="*/ 721230 h 6858000"/>
              <a:gd name="connsiteX120" fmla="*/ 7845 w 1364418"/>
              <a:gd name="connsiteY120" fmla="*/ 681659 h 6858000"/>
              <a:gd name="connsiteX121" fmla="*/ 31306 w 1364418"/>
              <a:gd name="connsiteY121" fmla="*/ 619315 h 6858000"/>
              <a:gd name="connsiteX122" fmla="*/ 15184 w 1364418"/>
              <a:gd name="connsiteY122" fmla="*/ 585934 h 6858000"/>
              <a:gd name="connsiteX123" fmla="*/ 22258 w 1364418"/>
              <a:gd name="connsiteY123" fmla="*/ 538948 h 6858000"/>
              <a:gd name="connsiteX124" fmla="*/ 26166 w 1364418"/>
              <a:gd name="connsiteY124" fmla="*/ 525163 h 6858000"/>
              <a:gd name="connsiteX125" fmla="*/ 52290 w 1364418"/>
              <a:gd name="connsiteY125" fmla="*/ 446567 h 6858000"/>
              <a:gd name="connsiteX126" fmla="*/ 51538 w 1364418"/>
              <a:gd name="connsiteY126" fmla="*/ 393828 h 6858000"/>
              <a:gd name="connsiteX127" fmla="*/ 51368 w 1364418"/>
              <a:gd name="connsiteY127" fmla="*/ 353137 h 6858000"/>
              <a:gd name="connsiteX128" fmla="*/ 55970 w 1364418"/>
              <a:gd name="connsiteY128" fmla="*/ 321428 h 6858000"/>
              <a:gd name="connsiteX129" fmla="*/ 57061 w 1364418"/>
              <a:gd name="connsiteY129" fmla="*/ 275771 h 6858000"/>
              <a:gd name="connsiteX130" fmla="*/ 74088 w 1364418"/>
              <a:gd name="connsiteY130" fmla="*/ 212860 h 6858000"/>
              <a:gd name="connsiteX131" fmla="*/ 65798 w 1364418"/>
              <a:gd name="connsiteY131" fmla="*/ 144983 h 6858000"/>
              <a:gd name="connsiteX132" fmla="*/ 78082 w 1364418"/>
              <a:gd name="connsiteY132" fmla="*/ 55288 h 6858000"/>
              <a:gd name="connsiteX133" fmla="*/ 37636 w 1364418"/>
              <a:gd name="connsiteY133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317792 w 1364418"/>
              <a:gd name="connsiteY10" fmla="*/ 6324679 h 6858000"/>
              <a:gd name="connsiteX11" fmla="*/ 278227 w 1364418"/>
              <a:gd name="connsiteY11" fmla="*/ 6280046 h 6858000"/>
              <a:gd name="connsiteX12" fmla="*/ 288000 w 1364418"/>
              <a:gd name="connsiteY12" fmla="*/ 6252834 h 6858000"/>
              <a:gd name="connsiteX13" fmla="*/ 265992 w 1364418"/>
              <a:gd name="connsiteY13" fmla="*/ 6202459 h 6858000"/>
              <a:gd name="connsiteX14" fmla="*/ 264790 w 1364418"/>
              <a:gd name="connsiteY14" fmla="*/ 6153037 h 6858000"/>
              <a:gd name="connsiteX15" fmla="*/ 280205 w 1364418"/>
              <a:gd name="connsiteY15" fmla="*/ 6078132 h 6858000"/>
              <a:gd name="connsiteX16" fmla="*/ 267592 w 1364418"/>
              <a:gd name="connsiteY16" fmla="*/ 6028119 h 6858000"/>
              <a:gd name="connsiteX17" fmla="*/ 252821 w 1364418"/>
              <a:gd name="connsiteY17" fmla="*/ 5926735 h 6858000"/>
              <a:gd name="connsiteX18" fmla="*/ 302333 w 1364418"/>
              <a:gd name="connsiteY18" fmla="*/ 5712857 h 6858000"/>
              <a:gd name="connsiteX19" fmla="*/ 332131 w 1364418"/>
              <a:gd name="connsiteY19" fmla="*/ 5660491 h 6858000"/>
              <a:gd name="connsiteX20" fmla="*/ 341254 w 1364418"/>
              <a:gd name="connsiteY20" fmla="*/ 5563435 h 6858000"/>
              <a:gd name="connsiteX21" fmla="*/ 368130 w 1364418"/>
              <a:gd name="connsiteY21" fmla="*/ 5437125 h 6858000"/>
              <a:gd name="connsiteX22" fmla="*/ 381698 w 1364418"/>
              <a:gd name="connsiteY22" fmla="*/ 5396260 h 6858000"/>
              <a:gd name="connsiteX23" fmla="*/ 397679 w 1364418"/>
              <a:gd name="connsiteY23" fmla="*/ 5330009 h 6858000"/>
              <a:gd name="connsiteX24" fmla="*/ 431172 w 1364418"/>
              <a:gd name="connsiteY24" fmla="*/ 5273739 h 6858000"/>
              <a:gd name="connsiteX25" fmla="*/ 440771 w 1364418"/>
              <a:gd name="connsiteY25" fmla="*/ 5241779 h 6858000"/>
              <a:gd name="connsiteX26" fmla="*/ 451997 w 1364418"/>
              <a:gd name="connsiteY26" fmla="*/ 5225268 h 6858000"/>
              <a:gd name="connsiteX27" fmla="*/ 453017 w 1364418"/>
              <a:gd name="connsiteY27" fmla="*/ 5217684 h 6858000"/>
              <a:gd name="connsiteX28" fmla="*/ 460358 w 1364418"/>
              <a:gd name="connsiteY28" fmla="*/ 5193377 h 6858000"/>
              <a:gd name="connsiteX29" fmla="*/ 463661 w 1364418"/>
              <a:gd name="connsiteY29" fmla="*/ 5179288 h 6858000"/>
              <a:gd name="connsiteX30" fmla="*/ 464645 w 1364418"/>
              <a:gd name="connsiteY30" fmla="*/ 5173621 h 6858000"/>
              <a:gd name="connsiteX31" fmla="*/ 460279 w 1364418"/>
              <a:gd name="connsiteY31" fmla="*/ 5159961 h 6858000"/>
              <a:gd name="connsiteX32" fmla="*/ 466956 w 1364418"/>
              <a:gd name="connsiteY32" fmla="*/ 5144295 h 6858000"/>
              <a:gd name="connsiteX33" fmla="*/ 463889 w 1364418"/>
              <a:gd name="connsiteY33" fmla="*/ 5125185 h 6858000"/>
              <a:gd name="connsiteX34" fmla="*/ 470719 w 1364418"/>
              <a:gd name="connsiteY34" fmla="*/ 5121884 h 6858000"/>
              <a:gd name="connsiteX35" fmla="*/ 477755 w 1364418"/>
              <a:gd name="connsiteY35" fmla="*/ 5067850 h 6858000"/>
              <a:gd name="connsiteX36" fmla="*/ 480486 w 1364418"/>
              <a:gd name="connsiteY36" fmla="*/ 5060861 h 6858000"/>
              <a:gd name="connsiteX37" fmla="*/ 477190 w 1364418"/>
              <a:gd name="connsiteY37" fmla="*/ 5034192 h 6858000"/>
              <a:gd name="connsiteX38" fmla="*/ 478744 w 1364418"/>
              <a:gd name="connsiteY38" fmla="*/ 4993030 h 6858000"/>
              <a:gd name="connsiteX39" fmla="*/ 485653 w 1364418"/>
              <a:gd name="connsiteY39" fmla="*/ 4946844 h 6858000"/>
              <a:gd name="connsiteX40" fmla="*/ 481509 w 1364418"/>
              <a:gd name="connsiteY40" fmla="*/ 4932692 h 6858000"/>
              <a:gd name="connsiteX41" fmla="*/ 496912 w 1364418"/>
              <a:gd name="connsiteY41" fmla="*/ 4858827 h 6858000"/>
              <a:gd name="connsiteX42" fmla="*/ 502815 w 1364418"/>
              <a:gd name="connsiteY42" fmla="*/ 4821170 h 6858000"/>
              <a:gd name="connsiteX43" fmla="*/ 507548 w 1364418"/>
              <a:gd name="connsiteY43" fmla="*/ 4780965 h 6858000"/>
              <a:gd name="connsiteX44" fmla="*/ 508841 w 1364418"/>
              <a:gd name="connsiteY44" fmla="*/ 4750867 h 6858000"/>
              <a:gd name="connsiteX45" fmla="*/ 506648 w 1364418"/>
              <a:gd name="connsiteY45" fmla="*/ 4690749 h 6858000"/>
              <a:gd name="connsiteX46" fmla="*/ 502128 w 1364418"/>
              <a:gd name="connsiteY46" fmla="*/ 4584173 h 6858000"/>
              <a:gd name="connsiteX47" fmla="*/ 497211 w 1364418"/>
              <a:gd name="connsiteY47" fmla="*/ 4444346 h 6858000"/>
              <a:gd name="connsiteX48" fmla="*/ 493776 w 1364418"/>
              <a:gd name="connsiteY48" fmla="*/ 4375228 h 6858000"/>
              <a:gd name="connsiteX49" fmla="*/ 474429 w 1364418"/>
              <a:gd name="connsiteY49" fmla="*/ 4214165 h 6858000"/>
              <a:gd name="connsiteX50" fmla="*/ 478502 w 1364418"/>
              <a:gd name="connsiteY50" fmla="*/ 4090296 h 6858000"/>
              <a:gd name="connsiteX51" fmla="*/ 463758 w 1364418"/>
              <a:gd name="connsiteY51" fmla="*/ 4033999 h 6858000"/>
              <a:gd name="connsiteX52" fmla="*/ 464907 w 1364418"/>
              <a:gd name="connsiteY52" fmla="*/ 4031933 h 6858000"/>
              <a:gd name="connsiteX53" fmla="*/ 463483 w 1364418"/>
              <a:gd name="connsiteY53" fmla="*/ 4013953 h 6858000"/>
              <a:gd name="connsiteX54" fmla="*/ 449778 w 1364418"/>
              <a:gd name="connsiteY54" fmla="*/ 3974753 h 6858000"/>
              <a:gd name="connsiteX55" fmla="*/ 451376 w 1364418"/>
              <a:gd name="connsiteY55" fmla="*/ 3969950 h 6858000"/>
              <a:gd name="connsiteX56" fmla="*/ 444798 w 1364418"/>
              <a:gd name="connsiteY56" fmla="*/ 3933779 h 6858000"/>
              <a:gd name="connsiteX57" fmla="*/ 446129 w 1364418"/>
              <a:gd name="connsiteY57" fmla="*/ 3933093 h 6858000"/>
              <a:gd name="connsiteX58" fmla="*/ 450483 w 1364418"/>
              <a:gd name="connsiteY58" fmla="*/ 3922082 h 6858000"/>
              <a:gd name="connsiteX59" fmla="*/ 455561 w 1364418"/>
              <a:gd name="connsiteY59" fmla="*/ 3901461 h 6858000"/>
              <a:gd name="connsiteX60" fmla="*/ 478155 w 1364418"/>
              <a:gd name="connsiteY60" fmla="*/ 3813873 h 6858000"/>
              <a:gd name="connsiteX61" fmla="*/ 477580 w 1364418"/>
              <a:gd name="connsiteY61" fmla="*/ 3806161 h 6858000"/>
              <a:gd name="connsiteX62" fmla="*/ 477887 w 1364418"/>
              <a:gd name="connsiteY62" fmla="*/ 3805957 h 6858000"/>
              <a:gd name="connsiteX63" fmla="*/ 477914 w 1364418"/>
              <a:gd name="connsiteY63" fmla="*/ 3797724 h 6858000"/>
              <a:gd name="connsiteX64" fmla="*/ 476529 w 1364418"/>
              <a:gd name="connsiteY64" fmla="*/ 3792098 h 6858000"/>
              <a:gd name="connsiteX65" fmla="*/ 475413 w 1364418"/>
              <a:gd name="connsiteY65" fmla="*/ 3777135 h 6858000"/>
              <a:gd name="connsiteX66" fmla="*/ 477146 w 1364418"/>
              <a:gd name="connsiteY66" fmla="*/ 3771656 h 6858000"/>
              <a:gd name="connsiteX67" fmla="*/ 480889 w 1364418"/>
              <a:gd name="connsiteY67" fmla="*/ 3769007 h 6858000"/>
              <a:gd name="connsiteX68" fmla="*/ 480355 w 1364418"/>
              <a:gd name="connsiteY68" fmla="*/ 3767709 h 6858000"/>
              <a:gd name="connsiteX69" fmla="*/ 489051 w 1364418"/>
              <a:gd name="connsiteY69" fmla="*/ 3738082 h 6858000"/>
              <a:gd name="connsiteX70" fmla="*/ 496397 w 1364418"/>
              <a:gd name="connsiteY70" fmla="*/ 3673397 h 6858000"/>
              <a:gd name="connsiteX71" fmla="*/ 495693 w 1364418"/>
              <a:gd name="connsiteY71" fmla="*/ 3637109 h 6858000"/>
              <a:gd name="connsiteX72" fmla="*/ 499136 w 1364418"/>
              <a:gd name="connsiteY72" fmla="*/ 3536883 h 6858000"/>
              <a:gd name="connsiteX73" fmla="*/ 506674 w 1364418"/>
              <a:gd name="connsiteY73" fmla="*/ 3435652 h 6858000"/>
              <a:gd name="connsiteX74" fmla="*/ 508345 w 1364418"/>
              <a:gd name="connsiteY74" fmla="*/ 3307769 h 6858000"/>
              <a:gd name="connsiteX75" fmla="*/ 525908 w 1364418"/>
              <a:gd name="connsiteY75" fmla="*/ 3250522 h 6858000"/>
              <a:gd name="connsiteX76" fmla="*/ 526333 w 1364418"/>
              <a:gd name="connsiteY76" fmla="*/ 3229163 h 6858000"/>
              <a:gd name="connsiteX77" fmla="*/ 528156 w 1364418"/>
              <a:gd name="connsiteY77" fmla="*/ 3217217 h 6858000"/>
              <a:gd name="connsiteX78" fmla="*/ 514991 w 1364418"/>
              <a:gd name="connsiteY78" fmla="*/ 3183755 h 6858000"/>
              <a:gd name="connsiteX79" fmla="*/ 515492 w 1364418"/>
              <a:gd name="connsiteY79" fmla="*/ 3178642 h 6858000"/>
              <a:gd name="connsiteX80" fmla="*/ 503092 w 1364418"/>
              <a:gd name="connsiteY80" fmla="*/ 3158586 h 6858000"/>
              <a:gd name="connsiteX81" fmla="*/ 488277 w 1364418"/>
              <a:gd name="connsiteY81" fmla="*/ 3129034 h 6858000"/>
              <a:gd name="connsiteX82" fmla="*/ 488942 w 1364418"/>
              <a:gd name="connsiteY82" fmla="*/ 3126682 h 6858000"/>
              <a:gd name="connsiteX83" fmla="*/ 479810 w 1364418"/>
              <a:gd name="connsiteY83" fmla="*/ 3114519 h 6858000"/>
              <a:gd name="connsiteX84" fmla="*/ 466419 w 1364418"/>
              <a:gd name="connsiteY84" fmla="*/ 3106272 h 6858000"/>
              <a:gd name="connsiteX85" fmla="*/ 439149 w 1364418"/>
              <a:gd name="connsiteY85" fmla="*/ 2958185 h 6858000"/>
              <a:gd name="connsiteX86" fmla="*/ 381763 w 1364418"/>
              <a:gd name="connsiteY86" fmla="*/ 2762989 h 6858000"/>
              <a:gd name="connsiteX87" fmla="*/ 330681 w 1364418"/>
              <a:gd name="connsiteY87" fmla="*/ 2554718 h 6858000"/>
              <a:gd name="connsiteX88" fmla="*/ 310775 w 1364418"/>
              <a:gd name="connsiteY88" fmla="*/ 2485734 h 6858000"/>
              <a:gd name="connsiteX89" fmla="*/ 301498 w 1364418"/>
              <a:gd name="connsiteY89" fmla="*/ 2447068 h 6858000"/>
              <a:gd name="connsiteX90" fmla="*/ 288459 w 1364418"/>
              <a:gd name="connsiteY90" fmla="*/ 2425819 h 6858000"/>
              <a:gd name="connsiteX91" fmla="*/ 294458 w 1364418"/>
              <a:gd name="connsiteY91" fmla="*/ 2402874 h 6858000"/>
              <a:gd name="connsiteX92" fmla="*/ 297070 w 1364418"/>
              <a:gd name="connsiteY92" fmla="*/ 2381443 h 6858000"/>
              <a:gd name="connsiteX93" fmla="*/ 273399 w 1364418"/>
              <a:gd name="connsiteY93" fmla="*/ 2261920 h 6858000"/>
              <a:gd name="connsiteX94" fmla="*/ 263286 w 1364418"/>
              <a:gd name="connsiteY94" fmla="*/ 2195378 h 6858000"/>
              <a:gd name="connsiteX95" fmla="*/ 247503 w 1364418"/>
              <a:gd name="connsiteY95" fmla="*/ 2155135 h 6858000"/>
              <a:gd name="connsiteX96" fmla="*/ 244961 w 1364418"/>
              <a:gd name="connsiteY96" fmla="*/ 2118008 h 6858000"/>
              <a:gd name="connsiteX97" fmla="*/ 245954 w 1364418"/>
              <a:gd name="connsiteY97" fmla="*/ 2050531 h 6858000"/>
              <a:gd name="connsiteX98" fmla="*/ 237760 w 1364418"/>
              <a:gd name="connsiteY98" fmla="*/ 1963269 h 6858000"/>
              <a:gd name="connsiteX99" fmla="*/ 218938 w 1364418"/>
              <a:gd name="connsiteY99" fmla="*/ 1906352 h 6858000"/>
              <a:gd name="connsiteX100" fmla="*/ 195495 w 1364418"/>
              <a:gd name="connsiteY100" fmla="*/ 1861531 h 6858000"/>
              <a:gd name="connsiteX101" fmla="*/ 149294 w 1364418"/>
              <a:gd name="connsiteY101" fmla="*/ 1732919 h 6858000"/>
              <a:gd name="connsiteX102" fmla="*/ 121605 w 1364418"/>
              <a:gd name="connsiteY102" fmla="*/ 1663540 h 6858000"/>
              <a:gd name="connsiteX103" fmla="*/ 120731 w 1364418"/>
              <a:gd name="connsiteY103" fmla="*/ 1615777 h 6858000"/>
              <a:gd name="connsiteX104" fmla="*/ 101526 w 1364418"/>
              <a:gd name="connsiteY104" fmla="*/ 1563678 h 6858000"/>
              <a:gd name="connsiteX105" fmla="*/ 114606 w 1364418"/>
              <a:gd name="connsiteY105" fmla="*/ 1519474 h 6858000"/>
              <a:gd name="connsiteX106" fmla="*/ 107348 w 1364418"/>
              <a:gd name="connsiteY106" fmla="*/ 1477995 h 6858000"/>
              <a:gd name="connsiteX107" fmla="*/ 93433 w 1364418"/>
              <a:gd name="connsiteY107" fmla="*/ 1373769 h 6858000"/>
              <a:gd name="connsiteX108" fmla="*/ 101740 w 1364418"/>
              <a:gd name="connsiteY108" fmla="*/ 1307086 h 6858000"/>
              <a:gd name="connsiteX109" fmla="*/ 102928 w 1364418"/>
              <a:gd name="connsiteY109" fmla="*/ 1189033 h 6858000"/>
              <a:gd name="connsiteX110" fmla="*/ 107613 w 1364418"/>
              <a:gd name="connsiteY110" fmla="*/ 1168288 h 6858000"/>
              <a:gd name="connsiteX111" fmla="*/ 99895 w 1364418"/>
              <a:gd name="connsiteY111" fmla="*/ 1142577 h 6858000"/>
              <a:gd name="connsiteX112" fmla="*/ 89201 w 1364418"/>
              <a:gd name="connsiteY112" fmla="*/ 1088484 h 6858000"/>
              <a:gd name="connsiteX113" fmla="*/ 77937 w 1364418"/>
              <a:gd name="connsiteY113" fmla="*/ 1016103 h 6858000"/>
              <a:gd name="connsiteX114" fmla="*/ 79393 w 1364418"/>
              <a:gd name="connsiteY114" fmla="*/ 954054 h 6858000"/>
              <a:gd name="connsiteX115" fmla="*/ 90309 w 1364418"/>
              <a:gd name="connsiteY115" fmla="*/ 921368 h 6858000"/>
              <a:gd name="connsiteX116" fmla="*/ 74258 w 1364418"/>
              <a:gd name="connsiteY116" fmla="*/ 896999 h 6858000"/>
              <a:gd name="connsiteX117" fmla="*/ 43666 w 1364418"/>
              <a:gd name="connsiteY117" fmla="*/ 821517 h 6858000"/>
              <a:gd name="connsiteX118" fmla="*/ 22616 w 1364418"/>
              <a:gd name="connsiteY118" fmla="*/ 751353 h 6858000"/>
              <a:gd name="connsiteX119" fmla="*/ 22174 w 1364418"/>
              <a:gd name="connsiteY119" fmla="*/ 721230 h 6858000"/>
              <a:gd name="connsiteX120" fmla="*/ 7845 w 1364418"/>
              <a:gd name="connsiteY120" fmla="*/ 681659 h 6858000"/>
              <a:gd name="connsiteX121" fmla="*/ 31306 w 1364418"/>
              <a:gd name="connsiteY121" fmla="*/ 619315 h 6858000"/>
              <a:gd name="connsiteX122" fmla="*/ 15184 w 1364418"/>
              <a:gd name="connsiteY122" fmla="*/ 585934 h 6858000"/>
              <a:gd name="connsiteX123" fmla="*/ 22258 w 1364418"/>
              <a:gd name="connsiteY123" fmla="*/ 538948 h 6858000"/>
              <a:gd name="connsiteX124" fmla="*/ 26166 w 1364418"/>
              <a:gd name="connsiteY124" fmla="*/ 525163 h 6858000"/>
              <a:gd name="connsiteX125" fmla="*/ 52290 w 1364418"/>
              <a:gd name="connsiteY125" fmla="*/ 446567 h 6858000"/>
              <a:gd name="connsiteX126" fmla="*/ 51538 w 1364418"/>
              <a:gd name="connsiteY126" fmla="*/ 393828 h 6858000"/>
              <a:gd name="connsiteX127" fmla="*/ 51368 w 1364418"/>
              <a:gd name="connsiteY127" fmla="*/ 353137 h 6858000"/>
              <a:gd name="connsiteX128" fmla="*/ 55970 w 1364418"/>
              <a:gd name="connsiteY128" fmla="*/ 321428 h 6858000"/>
              <a:gd name="connsiteX129" fmla="*/ 57061 w 1364418"/>
              <a:gd name="connsiteY129" fmla="*/ 275771 h 6858000"/>
              <a:gd name="connsiteX130" fmla="*/ 74088 w 1364418"/>
              <a:gd name="connsiteY130" fmla="*/ 212860 h 6858000"/>
              <a:gd name="connsiteX131" fmla="*/ 65798 w 1364418"/>
              <a:gd name="connsiteY131" fmla="*/ 144983 h 6858000"/>
              <a:gd name="connsiteX132" fmla="*/ 78082 w 1364418"/>
              <a:gd name="connsiteY132" fmla="*/ 55288 h 6858000"/>
              <a:gd name="connsiteX133" fmla="*/ 37636 w 1364418"/>
              <a:gd name="connsiteY133" fmla="*/ 0 h 6858000"/>
              <a:gd name="connsiteX0" fmla="*/ 37636 w 1364418"/>
              <a:gd name="connsiteY0" fmla="*/ 0 h 6889521"/>
              <a:gd name="connsiteX1" fmla="*/ 1364418 w 1364418"/>
              <a:gd name="connsiteY1" fmla="*/ 0 h 6889521"/>
              <a:gd name="connsiteX2" fmla="*/ 1364418 w 1364418"/>
              <a:gd name="connsiteY2" fmla="*/ 6858000 h 6889521"/>
              <a:gd name="connsiteX3" fmla="*/ 101112 w 1364418"/>
              <a:gd name="connsiteY3" fmla="*/ 6857735 h 6889521"/>
              <a:gd name="connsiteX4" fmla="*/ 222208 w 1364418"/>
              <a:gd name="connsiteY4" fmla="*/ 6882355 h 6889521"/>
              <a:gd name="connsiteX5" fmla="*/ 209564 w 1364418"/>
              <a:gd name="connsiteY5" fmla="*/ 6777899 h 6889521"/>
              <a:gd name="connsiteX6" fmla="*/ 240339 w 1364418"/>
              <a:gd name="connsiteY6" fmla="*/ 6711686 h 6889521"/>
              <a:gd name="connsiteX7" fmla="*/ 286686 w 1364418"/>
              <a:gd name="connsiteY7" fmla="*/ 6664994 h 6889521"/>
              <a:gd name="connsiteX8" fmla="*/ 339152 w 1364418"/>
              <a:gd name="connsiteY8" fmla="*/ 6471804 h 6889521"/>
              <a:gd name="connsiteX9" fmla="*/ 334570 w 1364418"/>
              <a:gd name="connsiteY9" fmla="*/ 6389835 h 6889521"/>
              <a:gd name="connsiteX10" fmla="*/ 317792 w 1364418"/>
              <a:gd name="connsiteY10" fmla="*/ 6324679 h 6889521"/>
              <a:gd name="connsiteX11" fmla="*/ 278227 w 1364418"/>
              <a:gd name="connsiteY11" fmla="*/ 6280046 h 6889521"/>
              <a:gd name="connsiteX12" fmla="*/ 288000 w 1364418"/>
              <a:gd name="connsiteY12" fmla="*/ 6252834 h 6889521"/>
              <a:gd name="connsiteX13" fmla="*/ 265992 w 1364418"/>
              <a:gd name="connsiteY13" fmla="*/ 6202459 h 6889521"/>
              <a:gd name="connsiteX14" fmla="*/ 264790 w 1364418"/>
              <a:gd name="connsiteY14" fmla="*/ 6153037 h 6889521"/>
              <a:gd name="connsiteX15" fmla="*/ 280205 w 1364418"/>
              <a:gd name="connsiteY15" fmla="*/ 6078132 h 6889521"/>
              <a:gd name="connsiteX16" fmla="*/ 267592 w 1364418"/>
              <a:gd name="connsiteY16" fmla="*/ 6028119 h 6889521"/>
              <a:gd name="connsiteX17" fmla="*/ 252821 w 1364418"/>
              <a:gd name="connsiteY17" fmla="*/ 5926735 h 6889521"/>
              <a:gd name="connsiteX18" fmla="*/ 302333 w 1364418"/>
              <a:gd name="connsiteY18" fmla="*/ 5712857 h 6889521"/>
              <a:gd name="connsiteX19" fmla="*/ 332131 w 1364418"/>
              <a:gd name="connsiteY19" fmla="*/ 5660491 h 6889521"/>
              <a:gd name="connsiteX20" fmla="*/ 341254 w 1364418"/>
              <a:gd name="connsiteY20" fmla="*/ 5563435 h 6889521"/>
              <a:gd name="connsiteX21" fmla="*/ 368130 w 1364418"/>
              <a:gd name="connsiteY21" fmla="*/ 5437125 h 6889521"/>
              <a:gd name="connsiteX22" fmla="*/ 381698 w 1364418"/>
              <a:gd name="connsiteY22" fmla="*/ 5396260 h 6889521"/>
              <a:gd name="connsiteX23" fmla="*/ 397679 w 1364418"/>
              <a:gd name="connsiteY23" fmla="*/ 5330009 h 6889521"/>
              <a:gd name="connsiteX24" fmla="*/ 431172 w 1364418"/>
              <a:gd name="connsiteY24" fmla="*/ 5273739 h 6889521"/>
              <a:gd name="connsiteX25" fmla="*/ 440771 w 1364418"/>
              <a:gd name="connsiteY25" fmla="*/ 5241779 h 6889521"/>
              <a:gd name="connsiteX26" fmla="*/ 451997 w 1364418"/>
              <a:gd name="connsiteY26" fmla="*/ 5225268 h 6889521"/>
              <a:gd name="connsiteX27" fmla="*/ 453017 w 1364418"/>
              <a:gd name="connsiteY27" fmla="*/ 5217684 h 6889521"/>
              <a:gd name="connsiteX28" fmla="*/ 460358 w 1364418"/>
              <a:gd name="connsiteY28" fmla="*/ 5193377 h 6889521"/>
              <a:gd name="connsiteX29" fmla="*/ 463661 w 1364418"/>
              <a:gd name="connsiteY29" fmla="*/ 5179288 h 6889521"/>
              <a:gd name="connsiteX30" fmla="*/ 464645 w 1364418"/>
              <a:gd name="connsiteY30" fmla="*/ 5173621 h 6889521"/>
              <a:gd name="connsiteX31" fmla="*/ 460279 w 1364418"/>
              <a:gd name="connsiteY31" fmla="*/ 5159961 h 6889521"/>
              <a:gd name="connsiteX32" fmla="*/ 466956 w 1364418"/>
              <a:gd name="connsiteY32" fmla="*/ 5144295 h 6889521"/>
              <a:gd name="connsiteX33" fmla="*/ 463889 w 1364418"/>
              <a:gd name="connsiteY33" fmla="*/ 5125185 h 6889521"/>
              <a:gd name="connsiteX34" fmla="*/ 470719 w 1364418"/>
              <a:gd name="connsiteY34" fmla="*/ 5121884 h 6889521"/>
              <a:gd name="connsiteX35" fmla="*/ 477755 w 1364418"/>
              <a:gd name="connsiteY35" fmla="*/ 5067850 h 6889521"/>
              <a:gd name="connsiteX36" fmla="*/ 480486 w 1364418"/>
              <a:gd name="connsiteY36" fmla="*/ 5060861 h 6889521"/>
              <a:gd name="connsiteX37" fmla="*/ 477190 w 1364418"/>
              <a:gd name="connsiteY37" fmla="*/ 5034192 h 6889521"/>
              <a:gd name="connsiteX38" fmla="*/ 478744 w 1364418"/>
              <a:gd name="connsiteY38" fmla="*/ 4993030 h 6889521"/>
              <a:gd name="connsiteX39" fmla="*/ 485653 w 1364418"/>
              <a:gd name="connsiteY39" fmla="*/ 4946844 h 6889521"/>
              <a:gd name="connsiteX40" fmla="*/ 481509 w 1364418"/>
              <a:gd name="connsiteY40" fmla="*/ 4932692 h 6889521"/>
              <a:gd name="connsiteX41" fmla="*/ 496912 w 1364418"/>
              <a:gd name="connsiteY41" fmla="*/ 4858827 h 6889521"/>
              <a:gd name="connsiteX42" fmla="*/ 502815 w 1364418"/>
              <a:gd name="connsiteY42" fmla="*/ 4821170 h 6889521"/>
              <a:gd name="connsiteX43" fmla="*/ 507548 w 1364418"/>
              <a:gd name="connsiteY43" fmla="*/ 4780965 h 6889521"/>
              <a:gd name="connsiteX44" fmla="*/ 508841 w 1364418"/>
              <a:gd name="connsiteY44" fmla="*/ 4750867 h 6889521"/>
              <a:gd name="connsiteX45" fmla="*/ 506648 w 1364418"/>
              <a:gd name="connsiteY45" fmla="*/ 4690749 h 6889521"/>
              <a:gd name="connsiteX46" fmla="*/ 502128 w 1364418"/>
              <a:gd name="connsiteY46" fmla="*/ 4584173 h 6889521"/>
              <a:gd name="connsiteX47" fmla="*/ 497211 w 1364418"/>
              <a:gd name="connsiteY47" fmla="*/ 4444346 h 6889521"/>
              <a:gd name="connsiteX48" fmla="*/ 493776 w 1364418"/>
              <a:gd name="connsiteY48" fmla="*/ 4375228 h 6889521"/>
              <a:gd name="connsiteX49" fmla="*/ 474429 w 1364418"/>
              <a:gd name="connsiteY49" fmla="*/ 4214165 h 6889521"/>
              <a:gd name="connsiteX50" fmla="*/ 478502 w 1364418"/>
              <a:gd name="connsiteY50" fmla="*/ 4090296 h 6889521"/>
              <a:gd name="connsiteX51" fmla="*/ 463758 w 1364418"/>
              <a:gd name="connsiteY51" fmla="*/ 4033999 h 6889521"/>
              <a:gd name="connsiteX52" fmla="*/ 464907 w 1364418"/>
              <a:gd name="connsiteY52" fmla="*/ 4031933 h 6889521"/>
              <a:gd name="connsiteX53" fmla="*/ 463483 w 1364418"/>
              <a:gd name="connsiteY53" fmla="*/ 4013953 h 6889521"/>
              <a:gd name="connsiteX54" fmla="*/ 449778 w 1364418"/>
              <a:gd name="connsiteY54" fmla="*/ 3974753 h 6889521"/>
              <a:gd name="connsiteX55" fmla="*/ 451376 w 1364418"/>
              <a:gd name="connsiteY55" fmla="*/ 3969950 h 6889521"/>
              <a:gd name="connsiteX56" fmla="*/ 444798 w 1364418"/>
              <a:gd name="connsiteY56" fmla="*/ 3933779 h 6889521"/>
              <a:gd name="connsiteX57" fmla="*/ 446129 w 1364418"/>
              <a:gd name="connsiteY57" fmla="*/ 3933093 h 6889521"/>
              <a:gd name="connsiteX58" fmla="*/ 450483 w 1364418"/>
              <a:gd name="connsiteY58" fmla="*/ 3922082 h 6889521"/>
              <a:gd name="connsiteX59" fmla="*/ 455561 w 1364418"/>
              <a:gd name="connsiteY59" fmla="*/ 3901461 h 6889521"/>
              <a:gd name="connsiteX60" fmla="*/ 478155 w 1364418"/>
              <a:gd name="connsiteY60" fmla="*/ 3813873 h 6889521"/>
              <a:gd name="connsiteX61" fmla="*/ 477580 w 1364418"/>
              <a:gd name="connsiteY61" fmla="*/ 3806161 h 6889521"/>
              <a:gd name="connsiteX62" fmla="*/ 477887 w 1364418"/>
              <a:gd name="connsiteY62" fmla="*/ 3805957 h 6889521"/>
              <a:gd name="connsiteX63" fmla="*/ 477914 w 1364418"/>
              <a:gd name="connsiteY63" fmla="*/ 3797724 h 6889521"/>
              <a:gd name="connsiteX64" fmla="*/ 476529 w 1364418"/>
              <a:gd name="connsiteY64" fmla="*/ 3792098 h 6889521"/>
              <a:gd name="connsiteX65" fmla="*/ 475413 w 1364418"/>
              <a:gd name="connsiteY65" fmla="*/ 3777135 h 6889521"/>
              <a:gd name="connsiteX66" fmla="*/ 477146 w 1364418"/>
              <a:gd name="connsiteY66" fmla="*/ 3771656 h 6889521"/>
              <a:gd name="connsiteX67" fmla="*/ 480889 w 1364418"/>
              <a:gd name="connsiteY67" fmla="*/ 3769007 h 6889521"/>
              <a:gd name="connsiteX68" fmla="*/ 480355 w 1364418"/>
              <a:gd name="connsiteY68" fmla="*/ 3767709 h 6889521"/>
              <a:gd name="connsiteX69" fmla="*/ 489051 w 1364418"/>
              <a:gd name="connsiteY69" fmla="*/ 3738082 h 6889521"/>
              <a:gd name="connsiteX70" fmla="*/ 496397 w 1364418"/>
              <a:gd name="connsiteY70" fmla="*/ 3673397 h 6889521"/>
              <a:gd name="connsiteX71" fmla="*/ 495693 w 1364418"/>
              <a:gd name="connsiteY71" fmla="*/ 3637109 h 6889521"/>
              <a:gd name="connsiteX72" fmla="*/ 499136 w 1364418"/>
              <a:gd name="connsiteY72" fmla="*/ 3536883 h 6889521"/>
              <a:gd name="connsiteX73" fmla="*/ 506674 w 1364418"/>
              <a:gd name="connsiteY73" fmla="*/ 3435652 h 6889521"/>
              <a:gd name="connsiteX74" fmla="*/ 508345 w 1364418"/>
              <a:gd name="connsiteY74" fmla="*/ 3307769 h 6889521"/>
              <a:gd name="connsiteX75" fmla="*/ 525908 w 1364418"/>
              <a:gd name="connsiteY75" fmla="*/ 3250522 h 6889521"/>
              <a:gd name="connsiteX76" fmla="*/ 526333 w 1364418"/>
              <a:gd name="connsiteY76" fmla="*/ 3229163 h 6889521"/>
              <a:gd name="connsiteX77" fmla="*/ 528156 w 1364418"/>
              <a:gd name="connsiteY77" fmla="*/ 3217217 h 6889521"/>
              <a:gd name="connsiteX78" fmla="*/ 514991 w 1364418"/>
              <a:gd name="connsiteY78" fmla="*/ 3183755 h 6889521"/>
              <a:gd name="connsiteX79" fmla="*/ 515492 w 1364418"/>
              <a:gd name="connsiteY79" fmla="*/ 3178642 h 6889521"/>
              <a:gd name="connsiteX80" fmla="*/ 503092 w 1364418"/>
              <a:gd name="connsiteY80" fmla="*/ 3158586 h 6889521"/>
              <a:gd name="connsiteX81" fmla="*/ 488277 w 1364418"/>
              <a:gd name="connsiteY81" fmla="*/ 3129034 h 6889521"/>
              <a:gd name="connsiteX82" fmla="*/ 488942 w 1364418"/>
              <a:gd name="connsiteY82" fmla="*/ 3126682 h 6889521"/>
              <a:gd name="connsiteX83" fmla="*/ 479810 w 1364418"/>
              <a:gd name="connsiteY83" fmla="*/ 3114519 h 6889521"/>
              <a:gd name="connsiteX84" fmla="*/ 466419 w 1364418"/>
              <a:gd name="connsiteY84" fmla="*/ 3106272 h 6889521"/>
              <a:gd name="connsiteX85" fmla="*/ 439149 w 1364418"/>
              <a:gd name="connsiteY85" fmla="*/ 2958185 h 6889521"/>
              <a:gd name="connsiteX86" fmla="*/ 381763 w 1364418"/>
              <a:gd name="connsiteY86" fmla="*/ 2762989 h 6889521"/>
              <a:gd name="connsiteX87" fmla="*/ 330681 w 1364418"/>
              <a:gd name="connsiteY87" fmla="*/ 2554718 h 6889521"/>
              <a:gd name="connsiteX88" fmla="*/ 310775 w 1364418"/>
              <a:gd name="connsiteY88" fmla="*/ 2485734 h 6889521"/>
              <a:gd name="connsiteX89" fmla="*/ 301498 w 1364418"/>
              <a:gd name="connsiteY89" fmla="*/ 2447068 h 6889521"/>
              <a:gd name="connsiteX90" fmla="*/ 288459 w 1364418"/>
              <a:gd name="connsiteY90" fmla="*/ 2425819 h 6889521"/>
              <a:gd name="connsiteX91" fmla="*/ 294458 w 1364418"/>
              <a:gd name="connsiteY91" fmla="*/ 2402874 h 6889521"/>
              <a:gd name="connsiteX92" fmla="*/ 297070 w 1364418"/>
              <a:gd name="connsiteY92" fmla="*/ 2381443 h 6889521"/>
              <a:gd name="connsiteX93" fmla="*/ 273399 w 1364418"/>
              <a:gd name="connsiteY93" fmla="*/ 2261920 h 6889521"/>
              <a:gd name="connsiteX94" fmla="*/ 263286 w 1364418"/>
              <a:gd name="connsiteY94" fmla="*/ 2195378 h 6889521"/>
              <a:gd name="connsiteX95" fmla="*/ 247503 w 1364418"/>
              <a:gd name="connsiteY95" fmla="*/ 2155135 h 6889521"/>
              <a:gd name="connsiteX96" fmla="*/ 244961 w 1364418"/>
              <a:gd name="connsiteY96" fmla="*/ 2118008 h 6889521"/>
              <a:gd name="connsiteX97" fmla="*/ 245954 w 1364418"/>
              <a:gd name="connsiteY97" fmla="*/ 2050531 h 6889521"/>
              <a:gd name="connsiteX98" fmla="*/ 237760 w 1364418"/>
              <a:gd name="connsiteY98" fmla="*/ 1963269 h 6889521"/>
              <a:gd name="connsiteX99" fmla="*/ 218938 w 1364418"/>
              <a:gd name="connsiteY99" fmla="*/ 1906352 h 6889521"/>
              <a:gd name="connsiteX100" fmla="*/ 195495 w 1364418"/>
              <a:gd name="connsiteY100" fmla="*/ 1861531 h 6889521"/>
              <a:gd name="connsiteX101" fmla="*/ 149294 w 1364418"/>
              <a:gd name="connsiteY101" fmla="*/ 1732919 h 6889521"/>
              <a:gd name="connsiteX102" fmla="*/ 121605 w 1364418"/>
              <a:gd name="connsiteY102" fmla="*/ 1663540 h 6889521"/>
              <a:gd name="connsiteX103" fmla="*/ 120731 w 1364418"/>
              <a:gd name="connsiteY103" fmla="*/ 1615777 h 6889521"/>
              <a:gd name="connsiteX104" fmla="*/ 101526 w 1364418"/>
              <a:gd name="connsiteY104" fmla="*/ 1563678 h 6889521"/>
              <a:gd name="connsiteX105" fmla="*/ 114606 w 1364418"/>
              <a:gd name="connsiteY105" fmla="*/ 1519474 h 6889521"/>
              <a:gd name="connsiteX106" fmla="*/ 107348 w 1364418"/>
              <a:gd name="connsiteY106" fmla="*/ 1477995 h 6889521"/>
              <a:gd name="connsiteX107" fmla="*/ 93433 w 1364418"/>
              <a:gd name="connsiteY107" fmla="*/ 1373769 h 6889521"/>
              <a:gd name="connsiteX108" fmla="*/ 101740 w 1364418"/>
              <a:gd name="connsiteY108" fmla="*/ 1307086 h 6889521"/>
              <a:gd name="connsiteX109" fmla="*/ 102928 w 1364418"/>
              <a:gd name="connsiteY109" fmla="*/ 1189033 h 6889521"/>
              <a:gd name="connsiteX110" fmla="*/ 107613 w 1364418"/>
              <a:gd name="connsiteY110" fmla="*/ 1168288 h 6889521"/>
              <a:gd name="connsiteX111" fmla="*/ 99895 w 1364418"/>
              <a:gd name="connsiteY111" fmla="*/ 1142577 h 6889521"/>
              <a:gd name="connsiteX112" fmla="*/ 89201 w 1364418"/>
              <a:gd name="connsiteY112" fmla="*/ 1088484 h 6889521"/>
              <a:gd name="connsiteX113" fmla="*/ 77937 w 1364418"/>
              <a:gd name="connsiteY113" fmla="*/ 1016103 h 6889521"/>
              <a:gd name="connsiteX114" fmla="*/ 79393 w 1364418"/>
              <a:gd name="connsiteY114" fmla="*/ 954054 h 6889521"/>
              <a:gd name="connsiteX115" fmla="*/ 90309 w 1364418"/>
              <a:gd name="connsiteY115" fmla="*/ 921368 h 6889521"/>
              <a:gd name="connsiteX116" fmla="*/ 74258 w 1364418"/>
              <a:gd name="connsiteY116" fmla="*/ 896999 h 6889521"/>
              <a:gd name="connsiteX117" fmla="*/ 43666 w 1364418"/>
              <a:gd name="connsiteY117" fmla="*/ 821517 h 6889521"/>
              <a:gd name="connsiteX118" fmla="*/ 22616 w 1364418"/>
              <a:gd name="connsiteY118" fmla="*/ 751353 h 6889521"/>
              <a:gd name="connsiteX119" fmla="*/ 22174 w 1364418"/>
              <a:gd name="connsiteY119" fmla="*/ 721230 h 6889521"/>
              <a:gd name="connsiteX120" fmla="*/ 7845 w 1364418"/>
              <a:gd name="connsiteY120" fmla="*/ 681659 h 6889521"/>
              <a:gd name="connsiteX121" fmla="*/ 31306 w 1364418"/>
              <a:gd name="connsiteY121" fmla="*/ 619315 h 6889521"/>
              <a:gd name="connsiteX122" fmla="*/ 15184 w 1364418"/>
              <a:gd name="connsiteY122" fmla="*/ 585934 h 6889521"/>
              <a:gd name="connsiteX123" fmla="*/ 22258 w 1364418"/>
              <a:gd name="connsiteY123" fmla="*/ 538948 h 6889521"/>
              <a:gd name="connsiteX124" fmla="*/ 26166 w 1364418"/>
              <a:gd name="connsiteY124" fmla="*/ 525163 h 6889521"/>
              <a:gd name="connsiteX125" fmla="*/ 52290 w 1364418"/>
              <a:gd name="connsiteY125" fmla="*/ 446567 h 6889521"/>
              <a:gd name="connsiteX126" fmla="*/ 51538 w 1364418"/>
              <a:gd name="connsiteY126" fmla="*/ 393828 h 6889521"/>
              <a:gd name="connsiteX127" fmla="*/ 51368 w 1364418"/>
              <a:gd name="connsiteY127" fmla="*/ 353137 h 6889521"/>
              <a:gd name="connsiteX128" fmla="*/ 55970 w 1364418"/>
              <a:gd name="connsiteY128" fmla="*/ 321428 h 6889521"/>
              <a:gd name="connsiteX129" fmla="*/ 57061 w 1364418"/>
              <a:gd name="connsiteY129" fmla="*/ 275771 h 6889521"/>
              <a:gd name="connsiteX130" fmla="*/ 74088 w 1364418"/>
              <a:gd name="connsiteY130" fmla="*/ 212860 h 6889521"/>
              <a:gd name="connsiteX131" fmla="*/ 65798 w 1364418"/>
              <a:gd name="connsiteY131" fmla="*/ 144983 h 6889521"/>
              <a:gd name="connsiteX132" fmla="*/ 78082 w 1364418"/>
              <a:gd name="connsiteY132" fmla="*/ 55288 h 6889521"/>
              <a:gd name="connsiteX133" fmla="*/ 37636 w 1364418"/>
              <a:gd name="connsiteY133" fmla="*/ 0 h 6889521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64484 w 1364418"/>
              <a:gd name="connsiteY5" fmla="*/ 6716710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64484 w 1364418"/>
              <a:gd name="connsiteY5" fmla="*/ 6716710 h 6858000"/>
              <a:gd name="connsiteX6" fmla="*/ 280651 w 1364418"/>
              <a:gd name="connsiteY6" fmla="*/ 6639873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81996 w 1364418"/>
              <a:gd name="connsiteY4" fmla="*/ 6792972 h 6858000"/>
              <a:gd name="connsiteX5" fmla="*/ 264484 w 1364418"/>
              <a:gd name="connsiteY5" fmla="*/ 6716710 h 6858000"/>
              <a:gd name="connsiteX6" fmla="*/ 280651 w 1364418"/>
              <a:gd name="connsiteY6" fmla="*/ 6639873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1364418" h="6858000">
                <a:moveTo>
                  <a:pt x="37636" y="0"/>
                </a:moveTo>
                <a:lnTo>
                  <a:pt x="1364418" y="0"/>
                </a:lnTo>
                <a:lnTo>
                  <a:pt x="1364418" y="6858000"/>
                </a:lnTo>
                <a:lnTo>
                  <a:pt x="245974" y="6857735"/>
                </a:lnTo>
                <a:cubicBezTo>
                  <a:pt x="246649" y="6829312"/>
                  <a:pt x="258792" y="6817314"/>
                  <a:pt x="281996" y="6792972"/>
                </a:cubicBezTo>
                <a:cubicBezTo>
                  <a:pt x="288036" y="6763449"/>
                  <a:pt x="261498" y="6738121"/>
                  <a:pt x="264484" y="6716710"/>
                </a:cubicBezTo>
                <a:cubicBezTo>
                  <a:pt x="264597" y="6714739"/>
                  <a:pt x="280538" y="6641844"/>
                  <a:pt x="280651" y="6639873"/>
                </a:cubicBezTo>
                <a:cubicBezTo>
                  <a:pt x="296114" y="6596543"/>
                  <a:pt x="335196" y="6519339"/>
                  <a:pt x="339152" y="6471804"/>
                </a:cubicBezTo>
                <a:lnTo>
                  <a:pt x="334570" y="6389835"/>
                </a:lnTo>
                <a:cubicBezTo>
                  <a:pt x="334613" y="6357588"/>
                  <a:pt x="338883" y="6333072"/>
                  <a:pt x="317792" y="6324679"/>
                </a:cubicBezTo>
                <a:cubicBezTo>
                  <a:pt x="308402" y="6306381"/>
                  <a:pt x="279168" y="6293695"/>
                  <a:pt x="278227" y="6280046"/>
                </a:cubicBezTo>
                <a:cubicBezTo>
                  <a:pt x="281050" y="6269969"/>
                  <a:pt x="290039" y="6265765"/>
                  <a:pt x="288000" y="6252834"/>
                </a:cubicBezTo>
                <a:lnTo>
                  <a:pt x="265992" y="6202459"/>
                </a:lnTo>
                <a:cubicBezTo>
                  <a:pt x="264772" y="6196814"/>
                  <a:pt x="268092" y="6158095"/>
                  <a:pt x="264790" y="6153037"/>
                </a:cubicBezTo>
                <a:cubicBezTo>
                  <a:pt x="302335" y="6114354"/>
                  <a:pt x="260378" y="6128837"/>
                  <a:pt x="280205" y="6078132"/>
                </a:cubicBezTo>
                <a:cubicBezTo>
                  <a:pt x="283657" y="6049622"/>
                  <a:pt x="275724" y="6059673"/>
                  <a:pt x="267592" y="6028119"/>
                </a:cubicBezTo>
                <a:cubicBezTo>
                  <a:pt x="277113" y="5988572"/>
                  <a:pt x="234727" y="5976018"/>
                  <a:pt x="252821" y="5926735"/>
                </a:cubicBezTo>
                <a:cubicBezTo>
                  <a:pt x="290324" y="5823532"/>
                  <a:pt x="288016" y="5757776"/>
                  <a:pt x="302333" y="5712857"/>
                </a:cubicBezTo>
                <a:cubicBezTo>
                  <a:pt x="310258" y="5688518"/>
                  <a:pt x="328236" y="5675288"/>
                  <a:pt x="332131" y="5660491"/>
                </a:cubicBezTo>
                <a:cubicBezTo>
                  <a:pt x="345782" y="5622696"/>
                  <a:pt x="344964" y="5595787"/>
                  <a:pt x="341254" y="5563435"/>
                </a:cubicBezTo>
                <a:cubicBezTo>
                  <a:pt x="335745" y="5537661"/>
                  <a:pt x="359171" y="5479228"/>
                  <a:pt x="368130" y="5437125"/>
                </a:cubicBezTo>
                <a:cubicBezTo>
                  <a:pt x="379868" y="5399640"/>
                  <a:pt x="373836" y="5420657"/>
                  <a:pt x="381698" y="5396260"/>
                </a:cubicBezTo>
                <a:cubicBezTo>
                  <a:pt x="395995" y="5391935"/>
                  <a:pt x="389433" y="5350429"/>
                  <a:pt x="397679" y="5330009"/>
                </a:cubicBezTo>
                <a:cubicBezTo>
                  <a:pt x="405925" y="5309589"/>
                  <a:pt x="420210" y="5291626"/>
                  <a:pt x="431172" y="5273739"/>
                </a:cubicBezTo>
                <a:cubicBezTo>
                  <a:pt x="426568" y="5263245"/>
                  <a:pt x="432286" y="5253790"/>
                  <a:pt x="440771" y="5241779"/>
                </a:cubicBezTo>
                <a:lnTo>
                  <a:pt x="451997" y="5225268"/>
                </a:lnTo>
                <a:lnTo>
                  <a:pt x="453017" y="5217684"/>
                </a:lnTo>
                <a:cubicBezTo>
                  <a:pt x="455252" y="5208685"/>
                  <a:pt x="458044" y="5200600"/>
                  <a:pt x="460358" y="5193377"/>
                </a:cubicBezTo>
                <a:lnTo>
                  <a:pt x="463661" y="5179288"/>
                </a:lnTo>
                <a:lnTo>
                  <a:pt x="464645" y="5173621"/>
                </a:lnTo>
                <a:lnTo>
                  <a:pt x="460279" y="5159961"/>
                </a:lnTo>
                <a:lnTo>
                  <a:pt x="466956" y="5144295"/>
                </a:lnTo>
                <a:lnTo>
                  <a:pt x="463889" y="5125185"/>
                </a:lnTo>
                <a:cubicBezTo>
                  <a:pt x="466252" y="5124475"/>
                  <a:pt x="468554" y="5123363"/>
                  <a:pt x="470719" y="5121884"/>
                </a:cubicBezTo>
                <a:lnTo>
                  <a:pt x="477755" y="5067850"/>
                </a:lnTo>
                <a:lnTo>
                  <a:pt x="480486" y="5060861"/>
                </a:lnTo>
                <a:lnTo>
                  <a:pt x="477190" y="5034192"/>
                </a:lnTo>
                <a:cubicBezTo>
                  <a:pt x="476699" y="5019824"/>
                  <a:pt x="477403" y="5006180"/>
                  <a:pt x="478744" y="4993030"/>
                </a:cubicBezTo>
                <a:lnTo>
                  <a:pt x="485653" y="4946844"/>
                </a:lnTo>
                <a:lnTo>
                  <a:pt x="481509" y="4932692"/>
                </a:lnTo>
                <a:cubicBezTo>
                  <a:pt x="481214" y="4911802"/>
                  <a:pt x="495319" y="4880686"/>
                  <a:pt x="496912" y="4858827"/>
                </a:cubicBezTo>
                <a:lnTo>
                  <a:pt x="502815" y="4821170"/>
                </a:lnTo>
                <a:lnTo>
                  <a:pt x="507548" y="4780965"/>
                </a:lnTo>
                <a:lnTo>
                  <a:pt x="508841" y="4750867"/>
                </a:lnTo>
                <a:lnTo>
                  <a:pt x="506648" y="4690749"/>
                </a:lnTo>
                <a:cubicBezTo>
                  <a:pt x="512729" y="4654213"/>
                  <a:pt x="491337" y="4623546"/>
                  <a:pt x="502128" y="4584173"/>
                </a:cubicBezTo>
                <a:cubicBezTo>
                  <a:pt x="488693" y="4519562"/>
                  <a:pt x="492047" y="4501522"/>
                  <a:pt x="497211" y="4444346"/>
                </a:cubicBezTo>
                <a:cubicBezTo>
                  <a:pt x="511033" y="4454946"/>
                  <a:pt x="497584" y="4394050"/>
                  <a:pt x="493776" y="4375228"/>
                </a:cubicBezTo>
                <a:cubicBezTo>
                  <a:pt x="491426" y="4334791"/>
                  <a:pt x="480594" y="4270639"/>
                  <a:pt x="474429" y="4214165"/>
                </a:cubicBezTo>
                <a:cubicBezTo>
                  <a:pt x="465297" y="4170832"/>
                  <a:pt x="480280" y="4120324"/>
                  <a:pt x="478502" y="4090296"/>
                </a:cubicBezTo>
                <a:lnTo>
                  <a:pt x="463758" y="4033999"/>
                </a:lnTo>
                <a:lnTo>
                  <a:pt x="464907" y="4031933"/>
                </a:lnTo>
                <a:cubicBezTo>
                  <a:pt x="467040" y="4022997"/>
                  <a:pt x="465967" y="4017669"/>
                  <a:pt x="463483" y="4013953"/>
                </a:cubicBezTo>
                <a:lnTo>
                  <a:pt x="449778" y="3974753"/>
                </a:lnTo>
                <a:lnTo>
                  <a:pt x="451376" y="3969950"/>
                </a:lnTo>
                <a:lnTo>
                  <a:pt x="444798" y="3933779"/>
                </a:lnTo>
                <a:lnTo>
                  <a:pt x="446129" y="3933093"/>
                </a:lnTo>
                <a:cubicBezTo>
                  <a:pt x="448961" y="3930731"/>
                  <a:pt x="450769" y="3927433"/>
                  <a:pt x="450483" y="3922082"/>
                </a:cubicBezTo>
                <a:cubicBezTo>
                  <a:pt x="471740" y="3927556"/>
                  <a:pt x="458283" y="3917724"/>
                  <a:pt x="455561" y="3901461"/>
                </a:cubicBezTo>
                <a:cubicBezTo>
                  <a:pt x="460173" y="3883426"/>
                  <a:pt x="474485" y="3829756"/>
                  <a:pt x="478155" y="3813873"/>
                </a:cubicBezTo>
                <a:cubicBezTo>
                  <a:pt x="477963" y="3811302"/>
                  <a:pt x="477772" y="3808732"/>
                  <a:pt x="477580" y="3806161"/>
                </a:cubicBezTo>
                <a:lnTo>
                  <a:pt x="477887" y="3805957"/>
                </a:lnTo>
                <a:cubicBezTo>
                  <a:pt x="478443" y="3804175"/>
                  <a:pt x="478509" y="3801600"/>
                  <a:pt x="477914" y="3797724"/>
                </a:cubicBezTo>
                <a:lnTo>
                  <a:pt x="476529" y="3792098"/>
                </a:lnTo>
                <a:lnTo>
                  <a:pt x="475413" y="3777135"/>
                </a:lnTo>
                <a:lnTo>
                  <a:pt x="477146" y="3771656"/>
                </a:lnTo>
                <a:lnTo>
                  <a:pt x="480889" y="3769007"/>
                </a:lnTo>
                <a:lnTo>
                  <a:pt x="480355" y="3767709"/>
                </a:lnTo>
                <a:cubicBezTo>
                  <a:pt x="472854" y="3758603"/>
                  <a:pt x="462858" y="3757457"/>
                  <a:pt x="489051" y="3738082"/>
                </a:cubicBezTo>
                <a:cubicBezTo>
                  <a:pt x="476420" y="3716230"/>
                  <a:pt x="492614" y="3707883"/>
                  <a:pt x="496397" y="3673397"/>
                </a:cubicBezTo>
                <a:cubicBezTo>
                  <a:pt x="485059" y="3661788"/>
                  <a:pt x="488117" y="3649813"/>
                  <a:pt x="495693" y="3637109"/>
                </a:cubicBezTo>
                <a:cubicBezTo>
                  <a:pt x="488827" y="3605834"/>
                  <a:pt x="498565" y="3573837"/>
                  <a:pt x="499136" y="3536883"/>
                </a:cubicBezTo>
                <a:cubicBezTo>
                  <a:pt x="483096" y="3500539"/>
                  <a:pt x="506170" y="3475121"/>
                  <a:pt x="506674" y="3435652"/>
                </a:cubicBezTo>
                <a:cubicBezTo>
                  <a:pt x="508209" y="3397466"/>
                  <a:pt x="505139" y="3338624"/>
                  <a:pt x="508345" y="3307769"/>
                </a:cubicBezTo>
                <a:cubicBezTo>
                  <a:pt x="522826" y="3292381"/>
                  <a:pt x="493343" y="3256540"/>
                  <a:pt x="525908" y="3250522"/>
                </a:cubicBezTo>
                <a:cubicBezTo>
                  <a:pt x="519705" y="3235893"/>
                  <a:pt x="504475" y="3230937"/>
                  <a:pt x="526333" y="3229163"/>
                </a:cubicBezTo>
                <a:cubicBezTo>
                  <a:pt x="524884" y="3224149"/>
                  <a:pt x="525919" y="3220404"/>
                  <a:pt x="528156" y="3217217"/>
                </a:cubicBezTo>
                <a:lnTo>
                  <a:pt x="514991" y="3183755"/>
                </a:lnTo>
                <a:lnTo>
                  <a:pt x="515492" y="3178642"/>
                </a:lnTo>
                <a:lnTo>
                  <a:pt x="503092" y="3158586"/>
                </a:lnTo>
                <a:lnTo>
                  <a:pt x="488277" y="3129034"/>
                </a:lnTo>
                <a:lnTo>
                  <a:pt x="488942" y="3126682"/>
                </a:lnTo>
                <a:lnTo>
                  <a:pt x="479810" y="3114519"/>
                </a:lnTo>
                <a:cubicBezTo>
                  <a:pt x="476044" y="3110886"/>
                  <a:pt x="471657" y="3108020"/>
                  <a:pt x="466419" y="3106272"/>
                </a:cubicBezTo>
                <a:cubicBezTo>
                  <a:pt x="479357" y="3049949"/>
                  <a:pt x="446991" y="3011906"/>
                  <a:pt x="439149" y="2958185"/>
                </a:cubicBezTo>
                <a:cubicBezTo>
                  <a:pt x="423473" y="2895670"/>
                  <a:pt x="402616" y="2832884"/>
                  <a:pt x="381763" y="2762989"/>
                </a:cubicBezTo>
                <a:cubicBezTo>
                  <a:pt x="340504" y="2718141"/>
                  <a:pt x="357875" y="2611979"/>
                  <a:pt x="330681" y="2554718"/>
                </a:cubicBezTo>
                <a:cubicBezTo>
                  <a:pt x="354561" y="2510384"/>
                  <a:pt x="312857" y="2522616"/>
                  <a:pt x="310775" y="2485734"/>
                </a:cubicBezTo>
                <a:cubicBezTo>
                  <a:pt x="283880" y="2505125"/>
                  <a:pt x="334754" y="2437857"/>
                  <a:pt x="301498" y="2447068"/>
                </a:cubicBezTo>
                <a:cubicBezTo>
                  <a:pt x="302171" y="2440064"/>
                  <a:pt x="286502" y="2432988"/>
                  <a:pt x="288459" y="2425819"/>
                </a:cubicBezTo>
                <a:lnTo>
                  <a:pt x="294458" y="2402874"/>
                </a:lnTo>
                <a:lnTo>
                  <a:pt x="297070" y="2381443"/>
                </a:lnTo>
                <a:cubicBezTo>
                  <a:pt x="291389" y="2355877"/>
                  <a:pt x="281925" y="2295004"/>
                  <a:pt x="273399" y="2261920"/>
                </a:cubicBezTo>
                <a:cubicBezTo>
                  <a:pt x="264489" y="2250852"/>
                  <a:pt x="256407" y="2208397"/>
                  <a:pt x="263286" y="2195378"/>
                </a:cubicBezTo>
                <a:cubicBezTo>
                  <a:pt x="262597" y="2185499"/>
                  <a:pt x="238753" y="2164596"/>
                  <a:pt x="247503" y="2155135"/>
                </a:cubicBezTo>
                <a:cubicBezTo>
                  <a:pt x="257474" y="2141929"/>
                  <a:pt x="229406" y="2121310"/>
                  <a:pt x="244961" y="2118008"/>
                </a:cubicBezTo>
                <a:cubicBezTo>
                  <a:pt x="225493" y="2103116"/>
                  <a:pt x="245373" y="2072196"/>
                  <a:pt x="245954" y="2050531"/>
                </a:cubicBezTo>
                <a:cubicBezTo>
                  <a:pt x="228015" y="2040209"/>
                  <a:pt x="246924" y="2004931"/>
                  <a:pt x="237760" y="1963269"/>
                </a:cubicBezTo>
                <a:cubicBezTo>
                  <a:pt x="217314" y="1952304"/>
                  <a:pt x="249162" y="1930958"/>
                  <a:pt x="218938" y="1906352"/>
                </a:cubicBezTo>
                <a:cubicBezTo>
                  <a:pt x="211894" y="1889396"/>
                  <a:pt x="204207" y="1891128"/>
                  <a:pt x="195495" y="1861531"/>
                </a:cubicBezTo>
                <a:cubicBezTo>
                  <a:pt x="152756" y="1820122"/>
                  <a:pt x="167197" y="1775736"/>
                  <a:pt x="149294" y="1732919"/>
                </a:cubicBezTo>
                <a:cubicBezTo>
                  <a:pt x="132272" y="1683226"/>
                  <a:pt x="131129" y="1708347"/>
                  <a:pt x="121605" y="1663540"/>
                </a:cubicBezTo>
                <a:cubicBezTo>
                  <a:pt x="131383" y="1652207"/>
                  <a:pt x="129824" y="1627305"/>
                  <a:pt x="120731" y="1615777"/>
                </a:cubicBezTo>
                <a:cubicBezTo>
                  <a:pt x="113324" y="1591298"/>
                  <a:pt x="125561" y="1582061"/>
                  <a:pt x="101526" y="1563678"/>
                </a:cubicBezTo>
                <a:cubicBezTo>
                  <a:pt x="118336" y="1562186"/>
                  <a:pt x="95368" y="1514217"/>
                  <a:pt x="114606" y="1519474"/>
                </a:cubicBezTo>
                <a:cubicBezTo>
                  <a:pt x="124662" y="1497831"/>
                  <a:pt x="99126" y="1498809"/>
                  <a:pt x="107348" y="1477995"/>
                </a:cubicBezTo>
                <a:cubicBezTo>
                  <a:pt x="102372" y="1450946"/>
                  <a:pt x="98082" y="1395585"/>
                  <a:pt x="93433" y="1373769"/>
                </a:cubicBezTo>
                <a:lnTo>
                  <a:pt x="101740" y="1307086"/>
                </a:lnTo>
                <a:cubicBezTo>
                  <a:pt x="61518" y="1238798"/>
                  <a:pt x="128597" y="1302829"/>
                  <a:pt x="102928" y="1189033"/>
                </a:cubicBezTo>
                <a:cubicBezTo>
                  <a:pt x="96991" y="1183619"/>
                  <a:pt x="100433" y="1168361"/>
                  <a:pt x="107613" y="1168288"/>
                </a:cubicBezTo>
                <a:cubicBezTo>
                  <a:pt x="104521" y="1161401"/>
                  <a:pt x="88898" y="1146763"/>
                  <a:pt x="99895" y="1142577"/>
                </a:cubicBezTo>
                <a:cubicBezTo>
                  <a:pt x="98248" y="1123927"/>
                  <a:pt x="94639" y="1105753"/>
                  <a:pt x="89201" y="1088484"/>
                </a:cubicBezTo>
                <a:lnTo>
                  <a:pt x="77937" y="1016103"/>
                </a:lnTo>
                <a:cubicBezTo>
                  <a:pt x="78422" y="988163"/>
                  <a:pt x="78908" y="981994"/>
                  <a:pt x="79393" y="954054"/>
                </a:cubicBezTo>
                <a:cubicBezTo>
                  <a:pt x="74607" y="950500"/>
                  <a:pt x="84928" y="922140"/>
                  <a:pt x="90309" y="921368"/>
                </a:cubicBezTo>
                <a:cubicBezTo>
                  <a:pt x="87566" y="916400"/>
                  <a:pt x="66268" y="901306"/>
                  <a:pt x="74258" y="896999"/>
                </a:cubicBezTo>
                <a:cubicBezTo>
                  <a:pt x="69492" y="868759"/>
                  <a:pt x="58957" y="842759"/>
                  <a:pt x="43666" y="821517"/>
                </a:cubicBezTo>
                <a:cubicBezTo>
                  <a:pt x="35059" y="797243"/>
                  <a:pt x="27646" y="764612"/>
                  <a:pt x="22616" y="751353"/>
                </a:cubicBezTo>
                <a:cubicBezTo>
                  <a:pt x="22469" y="741312"/>
                  <a:pt x="22321" y="731271"/>
                  <a:pt x="22174" y="721230"/>
                </a:cubicBezTo>
                <a:lnTo>
                  <a:pt x="7845" y="681659"/>
                </a:lnTo>
                <a:cubicBezTo>
                  <a:pt x="-21513" y="678654"/>
                  <a:pt x="41748" y="630810"/>
                  <a:pt x="31306" y="619315"/>
                </a:cubicBezTo>
                <a:cubicBezTo>
                  <a:pt x="37997" y="611016"/>
                  <a:pt x="17724" y="592108"/>
                  <a:pt x="15184" y="585934"/>
                </a:cubicBezTo>
                <a:cubicBezTo>
                  <a:pt x="14724" y="571597"/>
                  <a:pt x="22718" y="553285"/>
                  <a:pt x="22258" y="538948"/>
                </a:cubicBezTo>
                <a:cubicBezTo>
                  <a:pt x="22152" y="531703"/>
                  <a:pt x="26272" y="532408"/>
                  <a:pt x="26166" y="525163"/>
                </a:cubicBezTo>
                <a:cubicBezTo>
                  <a:pt x="28507" y="511668"/>
                  <a:pt x="56166" y="464433"/>
                  <a:pt x="52290" y="446567"/>
                </a:cubicBezTo>
                <a:cubicBezTo>
                  <a:pt x="47300" y="425186"/>
                  <a:pt x="52062" y="408582"/>
                  <a:pt x="51538" y="393828"/>
                </a:cubicBezTo>
                <a:cubicBezTo>
                  <a:pt x="51481" y="380264"/>
                  <a:pt x="51425" y="366701"/>
                  <a:pt x="51368" y="353137"/>
                </a:cubicBezTo>
                <a:cubicBezTo>
                  <a:pt x="50053" y="345863"/>
                  <a:pt x="61696" y="333814"/>
                  <a:pt x="55970" y="321428"/>
                </a:cubicBezTo>
                <a:cubicBezTo>
                  <a:pt x="56334" y="306209"/>
                  <a:pt x="56697" y="290990"/>
                  <a:pt x="57061" y="275771"/>
                </a:cubicBezTo>
                <a:cubicBezTo>
                  <a:pt x="46146" y="254441"/>
                  <a:pt x="87623" y="243671"/>
                  <a:pt x="74088" y="212860"/>
                </a:cubicBezTo>
                <a:cubicBezTo>
                  <a:pt x="92367" y="188146"/>
                  <a:pt x="68261" y="179672"/>
                  <a:pt x="65798" y="144983"/>
                </a:cubicBezTo>
                <a:cubicBezTo>
                  <a:pt x="52661" y="119338"/>
                  <a:pt x="79134" y="90517"/>
                  <a:pt x="78082" y="55288"/>
                </a:cubicBezTo>
                <a:lnTo>
                  <a:pt x="37636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Afbeelding 4" descr="Afbeelding met kleding, persoon, muur, overdekt&#10;&#10;Automatisch gegenereerde beschrijving">
            <a:extLst>
              <a:ext uri="{FF2B5EF4-FFF2-40B4-BE49-F238E27FC236}">
                <a16:creationId xmlns:a16="http://schemas.microsoft.com/office/drawing/2014/main" id="{A1B29288-FBB5-2B0A-6F6B-C202646C3D6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85710" y="2921000"/>
            <a:ext cx="4628552" cy="3274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3820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968512B-14B4-4616-C040-B7CA54519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7145" y="839585"/>
            <a:ext cx="9543405" cy="1188720"/>
          </a:xfrm>
        </p:spPr>
        <p:txBody>
          <a:bodyPr>
            <a:noAutofit/>
          </a:bodyPr>
          <a:lstStyle/>
          <a:p>
            <a:r>
              <a:rPr lang="nl-NL" sz="4000" b="1" i="0">
                <a:effectLst/>
                <a:latin typeface="Aptos" panose="020B0004020202020204" pitchFamily="34" charset="0"/>
              </a:rPr>
              <a:t>6. In de top 10 van armste landen van Europa staat Albanië op nummer…? </a:t>
            </a:r>
            <a:r>
              <a:rPr lang="nl-NL" sz="4000" b="0" i="0">
                <a:effectLst/>
                <a:latin typeface="Aptos" panose="020B0004020202020204" pitchFamily="34" charset="0"/>
              </a:rPr>
              <a:t> </a:t>
            </a:r>
            <a:endParaRPr lang="nl-NL" sz="4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7E2D703-1EF0-4875-ECDB-CE58AA360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0678" y="2320929"/>
            <a:ext cx="8276026" cy="3320031"/>
          </a:xfrm>
        </p:spPr>
        <p:txBody>
          <a:bodyPr anchor="ctr">
            <a:normAutofit/>
          </a:bodyPr>
          <a:lstStyle/>
          <a:p>
            <a:pPr marL="514350" indent="-514350" fontAlgn="base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/>
              </a:rPr>
              <a:t>1  </a:t>
            </a:r>
            <a:endParaRPr lang="nl-NL">
              <a:solidFill>
                <a:srgbClr val="000000"/>
              </a:solidFill>
              <a:latin typeface="Aptos"/>
            </a:endParaRPr>
          </a:p>
          <a:p>
            <a:pPr marL="514350" indent="-514350" algn="l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/>
              </a:rPr>
              <a:t>5  </a:t>
            </a:r>
            <a:endParaRPr lang="nl-NL" b="0" i="0">
              <a:solidFill>
                <a:srgbClr val="000000"/>
              </a:solidFill>
              <a:effectLst/>
              <a:latin typeface="Aptos"/>
            </a:endParaRPr>
          </a:p>
          <a:p>
            <a:pPr marL="514350" indent="-514350" algn="l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/>
              </a:rPr>
              <a:t>9  </a:t>
            </a:r>
            <a:endParaRPr lang="nl-NL" b="0" i="0">
              <a:solidFill>
                <a:srgbClr val="000000"/>
              </a:solidFill>
              <a:effectLst/>
              <a:latin typeface="Aptos"/>
            </a:endParaRPr>
          </a:p>
          <a:p>
            <a:pPr marL="514350" indent="-514350" algn="l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/>
              </a:rPr>
              <a:t>Albanië komt er niet in voor  </a:t>
            </a:r>
            <a:endParaRPr lang="nl-NL" b="0" i="0">
              <a:solidFill>
                <a:srgbClr val="000000"/>
              </a:solidFill>
              <a:effectLst/>
              <a:latin typeface="Apto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FEC4B88-68E9-C965-235C-D84D96C39D1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4473" y="2796309"/>
            <a:ext cx="4267200" cy="28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108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C888F0-7DA2-FE64-E32E-1E66F98B5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A53BF4E-671A-66FA-6640-8D1677CD2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B803275-4233-2B05-F679-045A6BF3E5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268304A-C7B8-B0D0-DC4E-D7CE54F15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7145" y="756458"/>
            <a:ext cx="9543405" cy="1188720"/>
          </a:xfrm>
        </p:spPr>
        <p:txBody>
          <a:bodyPr>
            <a:noAutofit/>
          </a:bodyPr>
          <a:lstStyle/>
          <a:p>
            <a:r>
              <a:rPr lang="nl-NL" sz="4000" b="1" i="0">
                <a:effectLst/>
                <a:latin typeface="Aptos" panose="020B0004020202020204" pitchFamily="34" charset="0"/>
              </a:rPr>
              <a:t>6. In de top 10 van armste landen van Europa staat Albanië op nummer…? </a:t>
            </a:r>
            <a:r>
              <a:rPr lang="nl-NL" sz="4000" b="0" i="0">
                <a:effectLst/>
                <a:latin typeface="Aptos" panose="020B0004020202020204" pitchFamily="34" charset="0"/>
              </a:rPr>
              <a:t> </a:t>
            </a:r>
            <a:endParaRPr lang="nl-NL" sz="4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7B25029-8C4B-DFFF-1972-21CE36B492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7145" y="2473053"/>
            <a:ext cx="5726790" cy="3320031"/>
          </a:xfrm>
        </p:spPr>
        <p:txBody>
          <a:bodyPr anchor="ctr">
            <a:normAutofit/>
          </a:bodyPr>
          <a:lstStyle/>
          <a:p>
            <a:pPr marL="514350" indent="-514350" algn="l" rtl="0" fontAlgn="base">
              <a:buAutoNum type="alphaUcPeriod"/>
            </a:pPr>
            <a:r>
              <a:rPr lang="nl-NL" sz="3200">
                <a:solidFill>
                  <a:srgbClr val="000000"/>
                </a:solidFill>
                <a:latin typeface="Aptos"/>
              </a:rPr>
              <a:t>1</a:t>
            </a:r>
            <a:r>
              <a:rPr lang="nl-NL" sz="3200" b="0" i="0">
                <a:solidFill>
                  <a:srgbClr val="000000"/>
                </a:solidFill>
                <a:effectLst/>
                <a:latin typeface="Aptos"/>
              </a:rPr>
              <a:t>  </a:t>
            </a:r>
            <a:endParaRPr lang="nl-NL"/>
          </a:p>
          <a:p>
            <a:pPr marL="514350" indent="-514350" algn="l">
              <a:buAutoNum type="alphaUcPeriod"/>
            </a:pPr>
            <a:r>
              <a:rPr lang="nl-NL" sz="3200" b="1" i="0">
                <a:solidFill>
                  <a:srgbClr val="000000"/>
                </a:solidFill>
                <a:effectLst/>
                <a:latin typeface="Aptos"/>
              </a:rPr>
              <a:t>5  </a:t>
            </a:r>
            <a:endParaRPr lang="nl-NL" i="0">
              <a:solidFill>
                <a:srgbClr val="000000"/>
              </a:solidFill>
              <a:effectLst/>
              <a:latin typeface="Aptos"/>
            </a:endParaRPr>
          </a:p>
          <a:p>
            <a:pPr marL="514350" indent="-514350" algn="l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/>
              </a:rPr>
              <a:t>9  </a:t>
            </a:r>
            <a:endParaRPr lang="nl-NL" b="0" i="0">
              <a:solidFill>
                <a:srgbClr val="000000"/>
              </a:solidFill>
              <a:effectLst/>
              <a:latin typeface="Aptos"/>
            </a:endParaRPr>
          </a:p>
          <a:p>
            <a:pPr marL="514350" indent="-514350" algn="l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/>
              </a:rPr>
              <a:t>Albanië komt er niet in voor  </a:t>
            </a:r>
            <a:endParaRPr lang="nl-NL" b="0" i="0">
              <a:solidFill>
                <a:srgbClr val="000000"/>
              </a:solidFill>
              <a:effectLst/>
              <a:latin typeface="Apto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912E8ED-CC47-CA1F-EB5E-436FB40C5A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Afbeelding met buitenshuis, hemel, wolk, Landvoertuig&#10;&#10;Automatisch gegenereerde beschrijving">
            <a:extLst>
              <a:ext uri="{FF2B5EF4-FFF2-40B4-BE49-F238E27FC236}">
                <a16:creationId xmlns:a16="http://schemas.microsoft.com/office/drawing/2014/main" id="{81F4A22B-D916-2A89-A1D6-E14B3846954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4473" y="2796309"/>
            <a:ext cx="4267200" cy="28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2185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176B87-8E2F-A74C-9661-1B35068861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F1A7B4F-505A-79AA-2687-300BA6D7C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1683566-90FD-E53E-DCF5-DD2F6AEA3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4035" y="1181188"/>
            <a:ext cx="9991567" cy="1282459"/>
          </a:xfrm>
        </p:spPr>
        <p:txBody>
          <a:bodyPr>
            <a:noAutofit/>
          </a:bodyPr>
          <a:lstStyle/>
          <a:p>
            <a:r>
              <a:rPr lang="nl-NL" sz="4000" b="1" i="0">
                <a:effectLst/>
              </a:rPr>
              <a:t>7. 'Raki’ is in Albanië erg bekend, wat is het? </a:t>
            </a:r>
            <a:endParaRPr lang="nl-NL" sz="400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2CDCA86-4778-6777-06D4-D9BC1C2A7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9938" y="2458332"/>
            <a:ext cx="10499567" cy="237921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 fontAlgn="base">
              <a:buAutoNum type="alphaUcPeriod"/>
            </a:pPr>
            <a:r>
              <a:rPr lang="nl-NL">
                <a:solidFill>
                  <a:srgbClr val="000000"/>
                </a:solidFill>
                <a:latin typeface="Aptos"/>
              </a:rPr>
              <a:t>Een</a:t>
            </a:r>
            <a:r>
              <a:rPr lang="nl-NL" b="0">
                <a:solidFill>
                  <a:srgbClr val="000000"/>
                </a:solidFill>
                <a:effectLst/>
                <a:latin typeface="Aptos"/>
              </a:rPr>
              <a:t> typisch vervoersmiddel dat veel Albanezen gebruiken </a:t>
            </a:r>
            <a:endParaRPr lang="nl-NL">
              <a:solidFill>
                <a:srgbClr val="000000"/>
              </a:solidFill>
              <a:latin typeface="Aptos"/>
            </a:endParaRPr>
          </a:p>
          <a:p>
            <a:pPr marL="514350" indent="-514350" algn="l">
              <a:buAutoNum type="alphaUcPeriod"/>
            </a:pPr>
            <a:r>
              <a:rPr lang="nl-NL" b="0">
                <a:solidFill>
                  <a:srgbClr val="000000"/>
                </a:solidFill>
                <a:effectLst/>
                <a:latin typeface="Aptos"/>
              </a:rPr>
              <a:t>De naam van het nationale volkslied </a:t>
            </a:r>
          </a:p>
          <a:p>
            <a:pPr marL="514350" indent="-514350">
              <a:buAutoNum type="alphaUcPeriod"/>
            </a:pPr>
            <a:r>
              <a:rPr lang="nl-NL" b="0">
                <a:solidFill>
                  <a:srgbClr val="000000"/>
                </a:solidFill>
                <a:effectLst/>
                <a:latin typeface="Aptos"/>
              </a:rPr>
              <a:t>Een nationaal alcoholisch drankje </a:t>
            </a:r>
            <a:endParaRPr lang="nl-NL">
              <a:solidFill>
                <a:srgbClr val="000000"/>
              </a:solidFill>
              <a:latin typeface="Aptos"/>
            </a:endParaRPr>
          </a:p>
          <a:p>
            <a:pPr marL="514350" indent="-514350" algn="l">
              <a:buAutoNum type="alphaUcPeriod"/>
            </a:pPr>
            <a:r>
              <a:rPr lang="nl-NL" b="0">
                <a:solidFill>
                  <a:srgbClr val="000000"/>
                </a:solidFill>
                <a:effectLst/>
                <a:latin typeface="Aptos"/>
              </a:rPr>
              <a:t>De achternaam van heel veel Albanezen </a:t>
            </a:r>
            <a:endParaRPr lang="nl-NL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24C5870-9B1B-D81D-76B1-01D906698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0822456" y="-2"/>
            <a:ext cx="1368219" cy="6858000"/>
          </a:xfrm>
          <a:custGeom>
            <a:avLst/>
            <a:gdLst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593254 w 1605470"/>
              <a:gd name="connsiteY132" fmla="*/ 2766463 h 6858000"/>
              <a:gd name="connsiteX133" fmla="*/ 613412 w 1605470"/>
              <a:gd name="connsiteY133" fmla="*/ 2731184 h 6858000"/>
              <a:gd name="connsiteX134" fmla="*/ 555080 w 1605470"/>
              <a:gd name="connsiteY134" fmla="*/ 2538816 h 6858000"/>
              <a:gd name="connsiteX135" fmla="*/ 551827 w 1605470"/>
              <a:gd name="connsiteY135" fmla="*/ 2485734 h 6858000"/>
              <a:gd name="connsiteX136" fmla="*/ 525179 w 1605470"/>
              <a:gd name="connsiteY136" fmla="*/ 2447068 h 6858000"/>
              <a:gd name="connsiteX137" fmla="*/ 529511 w 1605470"/>
              <a:gd name="connsiteY137" fmla="*/ 2425819 h 6858000"/>
              <a:gd name="connsiteX138" fmla="*/ 530521 w 1605470"/>
              <a:gd name="connsiteY138" fmla="*/ 2422066 h 6858000"/>
              <a:gd name="connsiteX139" fmla="*/ 528878 w 1605470"/>
              <a:gd name="connsiteY139" fmla="*/ 2408971 h 6858000"/>
              <a:gd name="connsiteX140" fmla="*/ 535510 w 1605470"/>
              <a:gd name="connsiteY140" fmla="*/ 2402874 h 6858000"/>
              <a:gd name="connsiteX141" fmla="*/ 538122 w 1605470"/>
              <a:gd name="connsiteY141" fmla="*/ 2381443 h 6858000"/>
              <a:gd name="connsiteX142" fmla="*/ 533116 w 1605470"/>
              <a:gd name="connsiteY142" fmla="*/ 2358011 h 6858000"/>
              <a:gd name="connsiteX143" fmla="*/ 501423 w 1605470"/>
              <a:gd name="connsiteY143" fmla="*/ 2249479 h 6858000"/>
              <a:gd name="connsiteX144" fmla="*/ 486968 w 1605470"/>
              <a:gd name="connsiteY144" fmla="*/ 2182937 h 6858000"/>
              <a:gd name="connsiteX145" fmla="*/ 488555 w 1605470"/>
              <a:gd name="connsiteY145" fmla="*/ 2155135 h 6858000"/>
              <a:gd name="connsiteX146" fmla="*/ 486013 w 1605470"/>
              <a:gd name="connsiteY146" fmla="*/ 2118008 h 6858000"/>
              <a:gd name="connsiteX147" fmla="*/ 487006 w 1605470"/>
              <a:gd name="connsiteY147" fmla="*/ 2050531 h 6858000"/>
              <a:gd name="connsiteX148" fmla="*/ 478812 w 1605470"/>
              <a:gd name="connsiteY148" fmla="*/ 1963269 h 6858000"/>
              <a:gd name="connsiteX149" fmla="*/ 442619 w 1605470"/>
              <a:gd name="connsiteY149" fmla="*/ 1910499 h 6858000"/>
              <a:gd name="connsiteX150" fmla="*/ 446785 w 1605470"/>
              <a:gd name="connsiteY150" fmla="*/ 1903212 h 6858000"/>
              <a:gd name="connsiteX151" fmla="*/ 436547 w 1605470"/>
              <a:gd name="connsiteY151" fmla="*/ 1861531 h 6858000"/>
              <a:gd name="connsiteX152" fmla="*/ 364290 w 1605470"/>
              <a:gd name="connsiteY152" fmla="*/ 1728772 h 6858000"/>
              <a:gd name="connsiteX153" fmla="*/ 345287 w 1605470"/>
              <a:gd name="connsiteY153" fmla="*/ 1646953 h 6858000"/>
              <a:gd name="connsiteX154" fmla="*/ 344412 w 1605470"/>
              <a:gd name="connsiteY154" fmla="*/ 1615777 h 6858000"/>
              <a:gd name="connsiteX155" fmla="*/ 342578 w 1605470"/>
              <a:gd name="connsiteY155" fmla="*/ 1563678 h 6858000"/>
              <a:gd name="connsiteX156" fmla="*/ 355658 w 1605470"/>
              <a:gd name="connsiteY156" fmla="*/ 1519474 h 6858000"/>
              <a:gd name="connsiteX157" fmla="*/ 348400 w 1605470"/>
              <a:gd name="connsiteY157" fmla="*/ 1477995 h 6858000"/>
              <a:gd name="connsiteX158" fmla="*/ 328025 w 1605470"/>
              <a:gd name="connsiteY158" fmla="*/ 1475165 h 6858000"/>
              <a:gd name="connsiteX159" fmla="*/ 326326 w 1605470"/>
              <a:gd name="connsiteY159" fmla="*/ 1428585 h 6858000"/>
              <a:gd name="connsiteX160" fmla="*/ 325799 w 1605470"/>
              <a:gd name="connsiteY160" fmla="*/ 1357181 h 6858000"/>
              <a:gd name="connsiteX161" fmla="*/ 320507 w 1605470"/>
              <a:gd name="connsiteY161" fmla="*/ 1347099 h 6858000"/>
              <a:gd name="connsiteX162" fmla="*/ 335347 w 1605470"/>
              <a:gd name="connsiteY162" fmla="*/ 1334233 h 6858000"/>
              <a:gd name="connsiteX163" fmla="*/ 342792 w 1605470"/>
              <a:gd name="connsiteY163" fmla="*/ 1307086 h 6858000"/>
              <a:gd name="connsiteX164" fmla="*/ 343980 w 1605470"/>
              <a:gd name="connsiteY164" fmla="*/ 1189033 h 6858000"/>
              <a:gd name="connsiteX165" fmla="*/ 348665 w 1605470"/>
              <a:gd name="connsiteY165" fmla="*/ 1168288 h 6858000"/>
              <a:gd name="connsiteX166" fmla="*/ 340947 w 1605470"/>
              <a:gd name="connsiteY166" fmla="*/ 1142577 h 6858000"/>
              <a:gd name="connsiteX167" fmla="*/ 330253 w 1605470"/>
              <a:gd name="connsiteY167" fmla="*/ 1088484 h 6858000"/>
              <a:gd name="connsiteX168" fmla="*/ 314647 w 1605470"/>
              <a:gd name="connsiteY168" fmla="*/ 1053424 h 6858000"/>
              <a:gd name="connsiteX169" fmla="*/ 322906 w 1605470"/>
              <a:gd name="connsiteY169" fmla="*/ 1044367 h 6858000"/>
              <a:gd name="connsiteX170" fmla="*/ 326818 w 1605470"/>
              <a:gd name="connsiteY170" fmla="*/ 1022828 h 6858000"/>
              <a:gd name="connsiteX171" fmla="*/ 320445 w 1605470"/>
              <a:gd name="connsiteY171" fmla="*/ 932283 h 6858000"/>
              <a:gd name="connsiteX172" fmla="*/ 322681 w 1605470"/>
              <a:gd name="connsiteY172" fmla="*/ 915925 h 6858000"/>
              <a:gd name="connsiteX173" fmla="*/ 315310 w 1605470"/>
              <a:gd name="connsiteY173" fmla="*/ 896999 h 6858000"/>
              <a:gd name="connsiteX174" fmla="*/ 284718 w 1605470"/>
              <a:gd name="connsiteY174" fmla="*/ 821517 h 6858000"/>
              <a:gd name="connsiteX175" fmla="*/ 270682 w 1605470"/>
              <a:gd name="connsiteY175" fmla="*/ 786519 h 6858000"/>
              <a:gd name="connsiteX176" fmla="*/ 265483 w 1605470"/>
              <a:gd name="connsiteY176" fmla="*/ 784963 h 6858000"/>
              <a:gd name="connsiteX177" fmla="*/ 270939 w 1605470"/>
              <a:gd name="connsiteY177" fmla="*/ 776648 h 6858000"/>
              <a:gd name="connsiteX178" fmla="*/ 263668 w 1605470"/>
              <a:gd name="connsiteY178" fmla="*/ 751353 h 6858000"/>
              <a:gd name="connsiteX179" fmla="*/ 254540 w 1605470"/>
              <a:gd name="connsiteY179" fmla="*/ 741965 h 6858000"/>
              <a:gd name="connsiteX180" fmla="*/ 252501 w 1605470"/>
              <a:gd name="connsiteY180" fmla="*/ 724635 h 6858000"/>
              <a:gd name="connsiteX181" fmla="*/ 248897 w 1605470"/>
              <a:gd name="connsiteY181" fmla="*/ 681659 h 6858000"/>
              <a:gd name="connsiteX182" fmla="*/ 234316 w 1605470"/>
              <a:gd name="connsiteY182" fmla="*/ 635218 h 6858000"/>
              <a:gd name="connsiteX183" fmla="*/ 239327 w 1605470"/>
              <a:gd name="connsiteY183" fmla="*/ 613763 h 6858000"/>
              <a:gd name="connsiteX184" fmla="*/ 225269 w 1605470"/>
              <a:gd name="connsiteY184" fmla="*/ 598582 h 6858000"/>
              <a:gd name="connsiteX185" fmla="*/ 224950 w 1605470"/>
              <a:gd name="connsiteY185" fmla="*/ 576846 h 6858000"/>
              <a:gd name="connsiteX186" fmla="*/ 204632 w 1605470"/>
              <a:gd name="connsiteY186" fmla="*/ 553868 h 6858000"/>
              <a:gd name="connsiteX187" fmla="*/ 239317 w 1605470"/>
              <a:gd name="connsiteY187" fmla="*/ 517614 h 6858000"/>
              <a:gd name="connsiteX188" fmla="*/ 257645 w 1605470"/>
              <a:gd name="connsiteY188" fmla="*/ 474761 h 6858000"/>
              <a:gd name="connsiteX189" fmla="*/ 201693 w 1605470"/>
              <a:gd name="connsiteY189" fmla="*/ 469651 h 6858000"/>
              <a:gd name="connsiteX190" fmla="*/ 195012 w 1605470"/>
              <a:gd name="connsiteY190" fmla="*/ 448559 h 6858000"/>
              <a:gd name="connsiteX191" fmla="*/ 201434 w 1605470"/>
              <a:gd name="connsiteY191" fmla="*/ 441529 h 6858000"/>
              <a:gd name="connsiteX192" fmla="*/ 200655 w 1605470"/>
              <a:gd name="connsiteY192" fmla="*/ 428927 h 6858000"/>
              <a:gd name="connsiteX193" fmla="*/ 190059 w 1605470"/>
              <a:gd name="connsiteY193" fmla="*/ 430161 h 6858000"/>
              <a:gd name="connsiteX194" fmla="*/ 184450 w 1605470"/>
              <a:gd name="connsiteY194" fmla="*/ 396240 h 6858000"/>
              <a:gd name="connsiteX195" fmla="*/ 146196 w 1605470"/>
              <a:gd name="connsiteY195" fmla="*/ 358810 h 6858000"/>
              <a:gd name="connsiteX196" fmla="*/ 124571 w 1605470"/>
              <a:gd name="connsiteY196" fmla="*/ 302178 h 6858000"/>
              <a:gd name="connsiteX197" fmla="*/ 103243 w 1605470"/>
              <a:gd name="connsiteY197" fmla="*/ 211375 h 6858000"/>
              <a:gd name="connsiteX198" fmla="*/ 94571 w 1605470"/>
              <a:gd name="connsiteY198" fmla="*/ 184179 h 6858000"/>
              <a:gd name="connsiteX199" fmla="*/ 13437 w 1605470"/>
              <a:gd name="connsiteY199" fmla="*/ 19287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593254 w 1605470"/>
              <a:gd name="connsiteY132" fmla="*/ 2766463 h 6858000"/>
              <a:gd name="connsiteX133" fmla="*/ 613412 w 1605470"/>
              <a:gd name="connsiteY133" fmla="*/ 2731184 h 6858000"/>
              <a:gd name="connsiteX134" fmla="*/ 555080 w 1605470"/>
              <a:gd name="connsiteY134" fmla="*/ 2538816 h 6858000"/>
              <a:gd name="connsiteX135" fmla="*/ 551827 w 1605470"/>
              <a:gd name="connsiteY135" fmla="*/ 2485734 h 6858000"/>
              <a:gd name="connsiteX136" fmla="*/ 525179 w 1605470"/>
              <a:gd name="connsiteY136" fmla="*/ 2447068 h 6858000"/>
              <a:gd name="connsiteX137" fmla="*/ 529511 w 1605470"/>
              <a:gd name="connsiteY137" fmla="*/ 2425819 h 6858000"/>
              <a:gd name="connsiteX138" fmla="*/ 530521 w 1605470"/>
              <a:gd name="connsiteY138" fmla="*/ 2422066 h 6858000"/>
              <a:gd name="connsiteX139" fmla="*/ 528878 w 1605470"/>
              <a:gd name="connsiteY139" fmla="*/ 2408971 h 6858000"/>
              <a:gd name="connsiteX140" fmla="*/ 535510 w 1605470"/>
              <a:gd name="connsiteY140" fmla="*/ 2402874 h 6858000"/>
              <a:gd name="connsiteX141" fmla="*/ 538122 w 1605470"/>
              <a:gd name="connsiteY141" fmla="*/ 2381443 h 6858000"/>
              <a:gd name="connsiteX142" fmla="*/ 533116 w 1605470"/>
              <a:gd name="connsiteY142" fmla="*/ 2358011 h 6858000"/>
              <a:gd name="connsiteX143" fmla="*/ 501423 w 1605470"/>
              <a:gd name="connsiteY143" fmla="*/ 2249479 h 6858000"/>
              <a:gd name="connsiteX144" fmla="*/ 486968 w 1605470"/>
              <a:gd name="connsiteY144" fmla="*/ 2182937 h 6858000"/>
              <a:gd name="connsiteX145" fmla="*/ 488555 w 1605470"/>
              <a:gd name="connsiteY145" fmla="*/ 2155135 h 6858000"/>
              <a:gd name="connsiteX146" fmla="*/ 486013 w 1605470"/>
              <a:gd name="connsiteY146" fmla="*/ 2118008 h 6858000"/>
              <a:gd name="connsiteX147" fmla="*/ 487006 w 1605470"/>
              <a:gd name="connsiteY147" fmla="*/ 2050531 h 6858000"/>
              <a:gd name="connsiteX148" fmla="*/ 478812 w 1605470"/>
              <a:gd name="connsiteY148" fmla="*/ 1963269 h 6858000"/>
              <a:gd name="connsiteX149" fmla="*/ 442619 w 1605470"/>
              <a:gd name="connsiteY149" fmla="*/ 1910499 h 6858000"/>
              <a:gd name="connsiteX150" fmla="*/ 446785 w 1605470"/>
              <a:gd name="connsiteY150" fmla="*/ 1903212 h 6858000"/>
              <a:gd name="connsiteX151" fmla="*/ 436547 w 1605470"/>
              <a:gd name="connsiteY151" fmla="*/ 1861531 h 6858000"/>
              <a:gd name="connsiteX152" fmla="*/ 364290 w 1605470"/>
              <a:gd name="connsiteY152" fmla="*/ 1728772 h 6858000"/>
              <a:gd name="connsiteX153" fmla="*/ 345287 w 1605470"/>
              <a:gd name="connsiteY153" fmla="*/ 1646953 h 6858000"/>
              <a:gd name="connsiteX154" fmla="*/ 344412 w 1605470"/>
              <a:gd name="connsiteY154" fmla="*/ 1615777 h 6858000"/>
              <a:gd name="connsiteX155" fmla="*/ 342578 w 1605470"/>
              <a:gd name="connsiteY155" fmla="*/ 1563678 h 6858000"/>
              <a:gd name="connsiteX156" fmla="*/ 355658 w 1605470"/>
              <a:gd name="connsiteY156" fmla="*/ 1519474 h 6858000"/>
              <a:gd name="connsiteX157" fmla="*/ 348400 w 1605470"/>
              <a:gd name="connsiteY157" fmla="*/ 1477995 h 6858000"/>
              <a:gd name="connsiteX158" fmla="*/ 328025 w 1605470"/>
              <a:gd name="connsiteY158" fmla="*/ 1475165 h 6858000"/>
              <a:gd name="connsiteX159" fmla="*/ 326326 w 1605470"/>
              <a:gd name="connsiteY159" fmla="*/ 1428585 h 6858000"/>
              <a:gd name="connsiteX160" fmla="*/ 325799 w 1605470"/>
              <a:gd name="connsiteY160" fmla="*/ 1357181 h 6858000"/>
              <a:gd name="connsiteX161" fmla="*/ 320507 w 1605470"/>
              <a:gd name="connsiteY161" fmla="*/ 1347099 h 6858000"/>
              <a:gd name="connsiteX162" fmla="*/ 335347 w 1605470"/>
              <a:gd name="connsiteY162" fmla="*/ 1334233 h 6858000"/>
              <a:gd name="connsiteX163" fmla="*/ 342792 w 1605470"/>
              <a:gd name="connsiteY163" fmla="*/ 1307086 h 6858000"/>
              <a:gd name="connsiteX164" fmla="*/ 343980 w 1605470"/>
              <a:gd name="connsiteY164" fmla="*/ 1189033 h 6858000"/>
              <a:gd name="connsiteX165" fmla="*/ 348665 w 1605470"/>
              <a:gd name="connsiteY165" fmla="*/ 1168288 h 6858000"/>
              <a:gd name="connsiteX166" fmla="*/ 340947 w 1605470"/>
              <a:gd name="connsiteY166" fmla="*/ 1142577 h 6858000"/>
              <a:gd name="connsiteX167" fmla="*/ 330253 w 1605470"/>
              <a:gd name="connsiteY167" fmla="*/ 1088484 h 6858000"/>
              <a:gd name="connsiteX168" fmla="*/ 314647 w 1605470"/>
              <a:gd name="connsiteY168" fmla="*/ 1053424 h 6858000"/>
              <a:gd name="connsiteX169" fmla="*/ 322906 w 1605470"/>
              <a:gd name="connsiteY169" fmla="*/ 1044367 h 6858000"/>
              <a:gd name="connsiteX170" fmla="*/ 326818 w 1605470"/>
              <a:gd name="connsiteY170" fmla="*/ 1022828 h 6858000"/>
              <a:gd name="connsiteX171" fmla="*/ 320445 w 1605470"/>
              <a:gd name="connsiteY171" fmla="*/ 932283 h 6858000"/>
              <a:gd name="connsiteX172" fmla="*/ 322681 w 1605470"/>
              <a:gd name="connsiteY172" fmla="*/ 915925 h 6858000"/>
              <a:gd name="connsiteX173" fmla="*/ 315310 w 1605470"/>
              <a:gd name="connsiteY173" fmla="*/ 896999 h 6858000"/>
              <a:gd name="connsiteX174" fmla="*/ 284718 w 1605470"/>
              <a:gd name="connsiteY174" fmla="*/ 821517 h 6858000"/>
              <a:gd name="connsiteX175" fmla="*/ 270682 w 1605470"/>
              <a:gd name="connsiteY175" fmla="*/ 786519 h 6858000"/>
              <a:gd name="connsiteX176" fmla="*/ 265483 w 1605470"/>
              <a:gd name="connsiteY176" fmla="*/ 784963 h 6858000"/>
              <a:gd name="connsiteX177" fmla="*/ 270939 w 1605470"/>
              <a:gd name="connsiteY177" fmla="*/ 776648 h 6858000"/>
              <a:gd name="connsiteX178" fmla="*/ 263668 w 1605470"/>
              <a:gd name="connsiteY178" fmla="*/ 751353 h 6858000"/>
              <a:gd name="connsiteX179" fmla="*/ 254540 w 1605470"/>
              <a:gd name="connsiteY179" fmla="*/ 741965 h 6858000"/>
              <a:gd name="connsiteX180" fmla="*/ 252501 w 1605470"/>
              <a:gd name="connsiteY180" fmla="*/ 724635 h 6858000"/>
              <a:gd name="connsiteX181" fmla="*/ 248897 w 1605470"/>
              <a:gd name="connsiteY181" fmla="*/ 681659 h 6858000"/>
              <a:gd name="connsiteX182" fmla="*/ 234316 w 1605470"/>
              <a:gd name="connsiteY182" fmla="*/ 635218 h 6858000"/>
              <a:gd name="connsiteX183" fmla="*/ 239327 w 1605470"/>
              <a:gd name="connsiteY183" fmla="*/ 613763 h 6858000"/>
              <a:gd name="connsiteX184" fmla="*/ 225269 w 1605470"/>
              <a:gd name="connsiteY184" fmla="*/ 598582 h 6858000"/>
              <a:gd name="connsiteX185" fmla="*/ 224950 w 1605470"/>
              <a:gd name="connsiteY185" fmla="*/ 576846 h 6858000"/>
              <a:gd name="connsiteX186" fmla="*/ 204632 w 1605470"/>
              <a:gd name="connsiteY186" fmla="*/ 553868 h 6858000"/>
              <a:gd name="connsiteX187" fmla="*/ 239317 w 1605470"/>
              <a:gd name="connsiteY187" fmla="*/ 517614 h 6858000"/>
              <a:gd name="connsiteX188" fmla="*/ 201693 w 1605470"/>
              <a:gd name="connsiteY188" fmla="*/ 469651 h 6858000"/>
              <a:gd name="connsiteX189" fmla="*/ 195012 w 1605470"/>
              <a:gd name="connsiteY189" fmla="*/ 448559 h 6858000"/>
              <a:gd name="connsiteX190" fmla="*/ 201434 w 1605470"/>
              <a:gd name="connsiteY190" fmla="*/ 441529 h 6858000"/>
              <a:gd name="connsiteX191" fmla="*/ 200655 w 1605470"/>
              <a:gd name="connsiteY191" fmla="*/ 428927 h 6858000"/>
              <a:gd name="connsiteX192" fmla="*/ 190059 w 1605470"/>
              <a:gd name="connsiteY192" fmla="*/ 430161 h 6858000"/>
              <a:gd name="connsiteX193" fmla="*/ 184450 w 1605470"/>
              <a:gd name="connsiteY193" fmla="*/ 396240 h 6858000"/>
              <a:gd name="connsiteX194" fmla="*/ 146196 w 1605470"/>
              <a:gd name="connsiteY194" fmla="*/ 358810 h 6858000"/>
              <a:gd name="connsiteX195" fmla="*/ 124571 w 1605470"/>
              <a:gd name="connsiteY195" fmla="*/ 302178 h 6858000"/>
              <a:gd name="connsiteX196" fmla="*/ 103243 w 1605470"/>
              <a:gd name="connsiteY196" fmla="*/ 211375 h 6858000"/>
              <a:gd name="connsiteX197" fmla="*/ 94571 w 1605470"/>
              <a:gd name="connsiteY197" fmla="*/ 184179 h 6858000"/>
              <a:gd name="connsiteX198" fmla="*/ 13437 w 1605470"/>
              <a:gd name="connsiteY198" fmla="*/ 19287 h 6858000"/>
              <a:gd name="connsiteX199" fmla="*/ 0 w 1605470"/>
              <a:gd name="connsiteY19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613412 w 1605470"/>
              <a:gd name="connsiteY132" fmla="*/ 2731184 h 6858000"/>
              <a:gd name="connsiteX133" fmla="*/ 555080 w 1605470"/>
              <a:gd name="connsiteY133" fmla="*/ 2538816 h 6858000"/>
              <a:gd name="connsiteX134" fmla="*/ 551827 w 1605470"/>
              <a:gd name="connsiteY134" fmla="*/ 2485734 h 6858000"/>
              <a:gd name="connsiteX135" fmla="*/ 525179 w 1605470"/>
              <a:gd name="connsiteY135" fmla="*/ 2447068 h 6858000"/>
              <a:gd name="connsiteX136" fmla="*/ 529511 w 1605470"/>
              <a:gd name="connsiteY136" fmla="*/ 2425819 h 6858000"/>
              <a:gd name="connsiteX137" fmla="*/ 530521 w 1605470"/>
              <a:gd name="connsiteY137" fmla="*/ 2422066 h 6858000"/>
              <a:gd name="connsiteX138" fmla="*/ 528878 w 1605470"/>
              <a:gd name="connsiteY138" fmla="*/ 2408971 h 6858000"/>
              <a:gd name="connsiteX139" fmla="*/ 535510 w 1605470"/>
              <a:gd name="connsiteY139" fmla="*/ 2402874 h 6858000"/>
              <a:gd name="connsiteX140" fmla="*/ 538122 w 1605470"/>
              <a:gd name="connsiteY140" fmla="*/ 2381443 h 6858000"/>
              <a:gd name="connsiteX141" fmla="*/ 533116 w 1605470"/>
              <a:gd name="connsiteY141" fmla="*/ 2358011 h 6858000"/>
              <a:gd name="connsiteX142" fmla="*/ 501423 w 1605470"/>
              <a:gd name="connsiteY142" fmla="*/ 2249479 h 6858000"/>
              <a:gd name="connsiteX143" fmla="*/ 486968 w 1605470"/>
              <a:gd name="connsiteY143" fmla="*/ 2182937 h 6858000"/>
              <a:gd name="connsiteX144" fmla="*/ 488555 w 1605470"/>
              <a:gd name="connsiteY144" fmla="*/ 2155135 h 6858000"/>
              <a:gd name="connsiteX145" fmla="*/ 486013 w 1605470"/>
              <a:gd name="connsiteY145" fmla="*/ 2118008 h 6858000"/>
              <a:gd name="connsiteX146" fmla="*/ 487006 w 1605470"/>
              <a:gd name="connsiteY146" fmla="*/ 2050531 h 6858000"/>
              <a:gd name="connsiteX147" fmla="*/ 478812 w 1605470"/>
              <a:gd name="connsiteY147" fmla="*/ 1963269 h 6858000"/>
              <a:gd name="connsiteX148" fmla="*/ 442619 w 1605470"/>
              <a:gd name="connsiteY148" fmla="*/ 1910499 h 6858000"/>
              <a:gd name="connsiteX149" fmla="*/ 446785 w 1605470"/>
              <a:gd name="connsiteY149" fmla="*/ 1903212 h 6858000"/>
              <a:gd name="connsiteX150" fmla="*/ 436547 w 1605470"/>
              <a:gd name="connsiteY150" fmla="*/ 1861531 h 6858000"/>
              <a:gd name="connsiteX151" fmla="*/ 364290 w 1605470"/>
              <a:gd name="connsiteY151" fmla="*/ 1728772 h 6858000"/>
              <a:gd name="connsiteX152" fmla="*/ 345287 w 1605470"/>
              <a:gd name="connsiteY152" fmla="*/ 1646953 h 6858000"/>
              <a:gd name="connsiteX153" fmla="*/ 344412 w 1605470"/>
              <a:gd name="connsiteY153" fmla="*/ 1615777 h 6858000"/>
              <a:gd name="connsiteX154" fmla="*/ 342578 w 1605470"/>
              <a:gd name="connsiteY154" fmla="*/ 1563678 h 6858000"/>
              <a:gd name="connsiteX155" fmla="*/ 355658 w 1605470"/>
              <a:gd name="connsiteY155" fmla="*/ 1519474 h 6858000"/>
              <a:gd name="connsiteX156" fmla="*/ 348400 w 1605470"/>
              <a:gd name="connsiteY156" fmla="*/ 1477995 h 6858000"/>
              <a:gd name="connsiteX157" fmla="*/ 328025 w 1605470"/>
              <a:gd name="connsiteY157" fmla="*/ 1475165 h 6858000"/>
              <a:gd name="connsiteX158" fmla="*/ 326326 w 1605470"/>
              <a:gd name="connsiteY158" fmla="*/ 1428585 h 6858000"/>
              <a:gd name="connsiteX159" fmla="*/ 325799 w 1605470"/>
              <a:gd name="connsiteY159" fmla="*/ 1357181 h 6858000"/>
              <a:gd name="connsiteX160" fmla="*/ 320507 w 1605470"/>
              <a:gd name="connsiteY160" fmla="*/ 1347099 h 6858000"/>
              <a:gd name="connsiteX161" fmla="*/ 335347 w 1605470"/>
              <a:gd name="connsiteY161" fmla="*/ 1334233 h 6858000"/>
              <a:gd name="connsiteX162" fmla="*/ 342792 w 1605470"/>
              <a:gd name="connsiteY162" fmla="*/ 1307086 h 6858000"/>
              <a:gd name="connsiteX163" fmla="*/ 343980 w 1605470"/>
              <a:gd name="connsiteY163" fmla="*/ 1189033 h 6858000"/>
              <a:gd name="connsiteX164" fmla="*/ 348665 w 1605470"/>
              <a:gd name="connsiteY164" fmla="*/ 1168288 h 6858000"/>
              <a:gd name="connsiteX165" fmla="*/ 340947 w 1605470"/>
              <a:gd name="connsiteY165" fmla="*/ 1142577 h 6858000"/>
              <a:gd name="connsiteX166" fmla="*/ 330253 w 1605470"/>
              <a:gd name="connsiteY166" fmla="*/ 1088484 h 6858000"/>
              <a:gd name="connsiteX167" fmla="*/ 314647 w 1605470"/>
              <a:gd name="connsiteY167" fmla="*/ 1053424 h 6858000"/>
              <a:gd name="connsiteX168" fmla="*/ 322906 w 1605470"/>
              <a:gd name="connsiteY168" fmla="*/ 1044367 h 6858000"/>
              <a:gd name="connsiteX169" fmla="*/ 326818 w 1605470"/>
              <a:gd name="connsiteY169" fmla="*/ 1022828 h 6858000"/>
              <a:gd name="connsiteX170" fmla="*/ 320445 w 1605470"/>
              <a:gd name="connsiteY170" fmla="*/ 932283 h 6858000"/>
              <a:gd name="connsiteX171" fmla="*/ 322681 w 1605470"/>
              <a:gd name="connsiteY171" fmla="*/ 915925 h 6858000"/>
              <a:gd name="connsiteX172" fmla="*/ 315310 w 1605470"/>
              <a:gd name="connsiteY172" fmla="*/ 896999 h 6858000"/>
              <a:gd name="connsiteX173" fmla="*/ 284718 w 1605470"/>
              <a:gd name="connsiteY173" fmla="*/ 821517 h 6858000"/>
              <a:gd name="connsiteX174" fmla="*/ 270682 w 1605470"/>
              <a:gd name="connsiteY174" fmla="*/ 786519 h 6858000"/>
              <a:gd name="connsiteX175" fmla="*/ 265483 w 1605470"/>
              <a:gd name="connsiteY175" fmla="*/ 784963 h 6858000"/>
              <a:gd name="connsiteX176" fmla="*/ 270939 w 1605470"/>
              <a:gd name="connsiteY176" fmla="*/ 776648 h 6858000"/>
              <a:gd name="connsiteX177" fmla="*/ 263668 w 1605470"/>
              <a:gd name="connsiteY177" fmla="*/ 751353 h 6858000"/>
              <a:gd name="connsiteX178" fmla="*/ 254540 w 1605470"/>
              <a:gd name="connsiteY178" fmla="*/ 741965 h 6858000"/>
              <a:gd name="connsiteX179" fmla="*/ 252501 w 1605470"/>
              <a:gd name="connsiteY179" fmla="*/ 724635 h 6858000"/>
              <a:gd name="connsiteX180" fmla="*/ 248897 w 1605470"/>
              <a:gd name="connsiteY180" fmla="*/ 681659 h 6858000"/>
              <a:gd name="connsiteX181" fmla="*/ 234316 w 1605470"/>
              <a:gd name="connsiteY181" fmla="*/ 635218 h 6858000"/>
              <a:gd name="connsiteX182" fmla="*/ 239327 w 1605470"/>
              <a:gd name="connsiteY182" fmla="*/ 613763 h 6858000"/>
              <a:gd name="connsiteX183" fmla="*/ 225269 w 1605470"/>
              <a:gd name="connsiteY183" fmla="*/ 598582 h 6858000"/>
              <a:gd name="connsiteX184" fmla="*/ 224950 w 1605470"/>
              <a:gd name="connsiteY184" fmla="*/ 576846 h 6858000"/>
              <a:gd name="connsiteX185" fmla="*/ 204632 w 1605470"/>
              <a:gd name="connsiteY185" fmla="*/ 553868 h 6858000"/>
              <a:gd name="connsiteX186" fmla="*/ 239317 w 1605470"/>
              <a:gd name="connsiteY186" fmla="*/ 517614 h 6858000"/>
              <a:gd name="connsiteX187" fmla="*/ 201693 w 1605470"/>
              <a:gd name="connsiteY187" fmla="*/ 469651 h 6858000"/>
              <a:gd name="connsiteX188" fmla="*/ 195012 w 1605470"/>
              <a:gd name="connsiteY188" fmla="*/ 448559 h 6858000"/>
              <a:gd name="connsiteX189" fmla="*/ 201434 w 1605470"/>
              <a:gd name="connsiteY189" fmla="*/ 441529 h 6858000"/>
              <a:gd name="connsiteX190" fmla="*/ 200655 w 1605470"/>
              <a:gd name="connsiteY190" fmla="*/ 428927 h 6858000"/>
              <a:gd name="connsiteX191" fmla="*/ 190059 w 1605470"/>
              <a:gd name="connsiteY191" fmla="*/ 430161 h 6858000"/>
              <a:gd name="connsiteX192" fmla="*/ 184450 w 1605470"/>
              <a:gd name="connsiteY192" fmla="*/ 396240 h 6858000"/>
              <a:gd name="connsiteX193" fmla="*/ 146196 w 1605470"/>
              <a:gd name="connsiteY193" fmla="*/ 358810 h 6858000"/>
              <a:gd name="connsiteX194" fmla="*/ 124571 w 1605470"/>
              <a:gd name="connsiteY194" fmla="*/ 302178 h 6858000"/>
              <a:gd name="connsiteX195" fmla="*/ 103243 w 1605470"/>
              <a:gd name="connsiteY195" fmla="*/ 211375 h 6858000"/>
              <a:gd name="connsiteX196" fmla="*/ 94571 w 1605470"/>
              <a:gd name="connsiteY196" fmla="*/ 184179 h 6858000"/>
              <a:gd name="connsiteX197" fmla="*/ 13437 w 1605470"/>
              <a:gd name="connsiteY197" fmla="*/ 19287 h 6858000"/>
              <a:gd name="connsiteX198" fmla="*/ 0 w 1605470"/>
              <a:gd name="connsiteY19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13412 w 1605470"/>
              <a:gd name="connsiteY131" fmla="*/ 2731184 h 6858000"/>
              <a:gd name="connsiteX132" fmla="*/ 555080 w 1605470"/>
              <a:gd name="connsiteY132" fmla="*/ 2538816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55080 w 1605470"/>
              <a:gd name="connsiteY132" fmla="*/ 2538816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63668 w 1605470"/>
              <a:gd name="connsiteY175" fmla="*/ 751353 h 6858000"/>
              <a:gd name="connsiteX176" fmla="*/ 254540 w 1605470"/>
              <a:gd name="connsiteY176" fmla="*/ 741965 h 6858000"/>
              <a:gd name="connsiteX177" fmla="*/ 252501 w 1605470"/>
              <a:gd name="connsiteY177" fmla="*/ 724635 h 6858000"/>
              <a:gd name="connsiteX178" fmla="*/ 248897 w 1605470"/>
              <a:gd name="connsiteY178" fmla="*/ 681659 h 6858000"/>
              <a:gd name="connsiteX179" fmla="*/ 234316 w 1605470"/>
              <a:gd name="connsiteY179" fmla="*/ 635218 h 6858000"/>
              <a:gd name="connsiteX180" fmla="*/ 239327 w 1605470"/>
              <a:gd name="connsiteY180" fmla="*/ 613763 h 6858000"/>
              <a:gd name="connsiteX181" fmla="*/ 225269 w 1605470"/>
              <a:gd name="connsiteY181" fmla="*/ 598582 h 6858000"/>
              <a:gd name="connsiteX182" fmla="*/ 224950 w 1605470"/>
              <a:gd name="connsiteY182" fmla="*/ 576846 h 6858000"/>
              <a:gd name="connsiteX183" fmla="*/ 204632 w 1605470"/>
              <a:gd name="connsiteY183" fmla="*/ 553868 h 6858000"/>
              <a:gd name="connsiteX184" fmla="*/ 239317 w 1605470"/>
              <a:gd name="connsiteY184" fmla="*/ 517614 h 6858000"/>
              <a:gd name="connsiteX185" fmla="*/ 201693 w 1605470"/>
              <a:gd name="connsiteY185" fmla="*/ 469651 h 6858000"/>
              <a:gd name="connsiteX186" fmla="*/ 195012 w 1605470"/>
              <a:gd name="connsiteY186" fmla="*/ 448559 h 6858000"/>
              <a:gd name="connsiteX187" fmla="*/ 201434 w 1605470"/>
              <a:gd name="connsiteY187" fmla="*/ 441529 h 6858000"/>
              <a:gd name="connsiteX188" fmla="*/ 200655 w 1605470"/>
              <a:gd name="connsiteY188" fmla="*/ 428927 h 6858000"/>
              <a:gd name="connsiteX189" fmla="*/ 190059 w 1605470"/>
              <a:gd name="connsiteY189" fmla="*/ 430161 h 6858000"/>
              <a:gd name="connsiteX190" fmla="*/ 184450 w 1605470"/>
              <a:gd name="connsiteY190" fmla="*/ 396240 h 6858000"/>
              <a:gd name="connsiteX191" fmla="*/ 146196 w 1605470"/>
              <a:gd name="connsiteY191" fmla="*/ 358810 h 6858000"/>
              <a:gd name="connsiteX192" fmla="*/ 124571 w 1605470"/>
              <a:gd name="connsiteY192" fmla="*/ 302178 h 6858000"/>
              <a:gd name="connsiteX193" fmla="*/ 103243 w 1605470"/>
              <a:gd name="connsiteY193" fmla="*/ 211375 h 6858000"/>
              <a:gd name="connsiteX194" fmla="*/ 94571 w 1605470"/>
              <a:gd name="connsiteY194" fmla="*/ 184179 h 6858000"/>
              <a:gd name="connsiteX195" fmla="*/ 13437 w 1605470"/>
              <a:gd name="connsiteY195" fmla="*/ 19287 h 6858000"/>
              <a:gd name="connsiteX196" fmla="*/ 0 w 1605470"/>
              <a:gd name="connsiteY19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3668 w 1605470"/>
              <a:gd name="connsiteY174" fmla="*/ 751353 h 6858000"/>
              <a:gd name="connsiteX175" fmla="*/ 254540 w 1605470"/>
              <a:gd name="connsiteY175" fmla="*/ 741965 h 6858000"/>
              <a:gd name="connsiteX176" fmla="*/ 252501 w 1605470"/>
              <a:gd name="connsiteY176" fmla="*/ 724635 h 6858000"/>
              <a:gd name="connsiteX177" fmla="*/ 248897 w 1605470"/>
              <a:gd name="connsiteY177" fmla="*/ 681659 h 6858000"/>
              <a:gd name="connsiteX178" fmla="*/ 234316 w 1605470"/>
              <a:gd name="connsiteY178" fmla="*/ 635218 h 6858000"/>
              <a:gd name="connsiteX179" fmla="*/ 239327 w 1605470"/>
              <a:gd name="connsiteY179" fmla="*/ 613763 h 6858000"/>
              <a:gd name="connsiteX180" fmla="*/ 225269 w 1605470"/>
              <a:gd name="connsiteY180" fmla="*/ 598582 h 6858000"/>
              <a:gd name="connsiteX181" fmla="*/ 224950 w 1605470"/>
              <a:gd name="connsiteY181" fmla="*/ 576846 h 6858000"/>
              <a:gd name="connsiteX182" fmla="*/ 204632 w 1605470"/>
              <a:gd name="connsiteY182" fmla="*/ 553868 h 6858000"/>
              <a:gd name="connsiteX183" fmla="*/ 239317 w 1605470"/>
              <a:gd name="connsiteY183" fmla="*/ 517614 h 6858000"/>
              <a:gd name="connsiteX184" fmla="*/ 201693 w 1605470"/>
              <a:gd name="connsiteY184" fmla="*/ 469651 h 6858000"/>
              <a:gd name="connsiteX185" fmla="*/ 195012 w 1605470"/>
              <a:gd name="connsiteY185" fmla="*/ 448559 h 6858000"/>
              <a:gd name="connsiteX186" fmla="*/ 201434 w 1605470"/>
              <a:gd name="connsiteY186" fmla="*/ 441529 h 6858000"/>
              <a:gd name="connsiteX187" fmla="*/ 200655 w 1605470"/>
              <a:gd name="connsiteY187" fmla="*/ 428927 h 6858000"/>
              <a:gd name="connsiteX188" fmla="*/ 190059 w 1605470"/>
              <a:gd name="connsiteY188" fmla="*/ 430161 h 6858000"/>
              <a:gd name="connsiteX189" fmla="*/ 184450 w 1605470"/>
              <a:gd name="connsiteY189" fmla="*/ 396240 h 6858000"/>
              <a:gd name="connsiteX190" fmla="*/ 146196 w 1605470"/>
              <a:gd name="connsiteY190" fmla="*/ 358810 h 6858000"/>
              <a:gd name="connsiteX191" fmla="*/ 124571 w 1605470"/>
              <a:gd name="connsiteY191" fmla="*/ 302178 h 6858000"/>
              <a:gd name="connsiteX192" fmla="*/ 103243 w 1605470"/>
              <a:gd name="connsiteY192" fmla="*/ 211375 h 6858000"/>
              <a:gd name="connsiteX193" fmla="*/ 94571 w 1605470"/>
              <a:gd name="connsiteY193" fmla="*/ 184179 h 6858000"/>
              <a:gd name="connsiteX194" fmla="*/ 13437 w 1605470"/>
              <a:gd name="connsiteY194" fmla="*/ 19287 h 6858000"/>
              <a:gd name="connsiteX195" fmla="*/ 0 w 1605470"/>
              <a:gd name="connsiteY19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63668 w 1605470"/>
              <a:gd name="connsiteY173" fmla="*/ 751353 h 6858000"/>
              <a:gd name="connsiteX174" fmla="*/ 254540 w 1605470"/>
              <a:gd name="connsiteY174" fmla="*/ 741965 h 6858000"/>
              <a:gd name="connsiteX175" fmla="*/ 252501 w 1605470"/>
              <a:gd name="connsiteY175" fmla="*/ 724635 h 6858000"/>
              <a:gd name="connsiteX176" fmla="*/ 248897 w 1605470"/>
              <a:gd name="connsiteY176" fmla="*/ 681659 h 6858000"/>
              <a:gd name="connsiteX177" fmla="*/ 234316 w 1605470"/>
              <a:gd name="connsiteY177" fmla="*/ 635218 h 6858000"/>
              <a:gd name="connsiteX178" fmla="*/ 239327 w 1605470"/>
              <a:gd name="connsiteY178" fmla="*/ 613763 h 6858000"/>
              <a:gd name="connsiteX179" fmla="*/ 225269 w 1605470"/>
              <a:gd name="connsiteY179" fmla="*/ 598582 h 6858000"/>
              <a:gd name="connsiteX180" fmla="*/ 224950 w 1605470"/>
              <a:gd name="connsiteY180" fmla="*/ 576846 h 6858000"/>
              <a:gd name="connsiteX181" fmla="*/ 204632 w 1605470"/>
              <a:gd name="connsiteY181" fmla="*/ 553868 h 6858000"/>
              <a:gd name="connsiteX182" fmla="*/ 239317 w 1605470"/>
              <a:gd name="connsiteY182" fmla="*/ 517614 h 6858000"/>
              <a:gd name="connsiteX183" fmla="*/ 201693 w 1605470"/>
              <a:gd name="connsiteY183" fmla="*/ 469651 h 6858000"/>
              <a:gd name="connsiteX184" fmla="*/ 195012 w 1605470"/>
              <a:gd name="connsiteY184" fmla="*/ 448559 h 6858000"/>
              <a:gd name="connsiteX185" fmla="*/ 201434 w 1605470"/>
              <a:gd name="connsiteY185" fmla="*/ 441529 h 6858000"/>
              <a:gd name="connsiteX186" fmla="*/ 200655 w 1605470"/>
              <a:gd name="connsiteY186" fmla="*/ 428927 h 6858000"/>
              <a:gd name="connsiteX187" fmla="*/ 190059 w 1605470"/>
              <a:gd name="connsiteY187" fmla="*/ 430161 h 6858000"/>
              <a:gd name="connsiteX188" fmla="*/ 184450 w 1605470"/>
              <a:gd name="connsiteY188" fmla="*/ 396240 h 6858000"/>
              <a:gd name="connsiteX189" fmla="*/ 146196 w 1605470"/>
              <a:gd name="connsiteY189" fmla="*/ 358810 h 6858000"/>
              <a:gd name="connsiteX190" fmla="*/ 124571 w 1605470"/>
              <a:gd name="connsiteY190" fmla="*/ 302178 h 6858000"/>
              <a:gd name="connsiteX191" fmla="*/ 103243 w 1605470"/>
              <a:gd name="connsiteY191" fmla="*/ 211375 h 6858000"/>
              <a:gd name="connsiteX192" fmla="*/ 94571 w 1605470"/>
              <a:gd name="connsiteY192" fmla="*/ 184179 h 6858000"/>
              <a:gd name="connsiteX193" fmla="*/ 13437 w 1605470"/>
              <a:gd name="connsiteY193" fmla="*/ 19287 h 6858000"/>
              <a:gd name="connsiteX194" fmla="*/ 0 w 1605470"/>
              <a:gd name="connsiteY19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01423 w 1605470"/>
              <a:gd name="connsiteY140" fmla="*/ 2249479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64290 w 1605470"/>
              <a:gd name="connsiteY149" fmla="*/ 1728772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64290 w 1605470"/>
              <a:gd name="connsiteY149" fmla="*/ 1728772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6326 w 1605470"/>
              <a:gd name="connsiteY155" fmla="*/ 1428585 h 6858000"/>
              <a:gd name="connsiteX156" fmla="*/ 325799 w 1605470"/>
              <a:gd name="connsiteY156" fmla="*/ 1357181 h 6858000"/>
              <a:gd name="connsiteX157" fmla="*/ 320507 w 1605470"/>
              <a:gd name="connsiteY157" fmla="*/ 1347099 h 6858000"/>
              <a:gd name="connsiteX158" fmla="*/ 335347 w 1605470"/>
              <a:gd name="connsiteY158" fmla="*/ 1334233 h 6858000"/>
              <a:gd name="connsiteX159" fmla="*/ 342792 w 1605470"/>
              <a:gd name="connsiteY159" fmla="*/ 1307086 h 6858000"/>
              <a:gd name="connsiteX160" fmla="*/ 343980 w 1605470"/>
              <a:gd name="connsiteY160" fmla="*/ 1189033 h 6858000"/>
              <a:gd name="connsiteX161" fmla="*/ 348665 w 1605470"/>
              <a:gd name="connsiteY161" fmla="*/ 1168288 h 6858000"/>
              <a:gd name="connsiteX162" fmla="*/ 340947 w 1605470"/>
              <a:gd name="connsiteY162" fmla="*/ 1142577 h 6858000"/>
              <a:gd name="connsiteX163" fmla="*/ 330253 w 1605470"/>
              <a:gd name="connsiteY163" fmla="*/ 1088484 h 6858000"/>
              <a:gd name="connsiteX164" fmla="*/ 314647 w 1605470"/>
              <a:gd name="connsiteY164" fmla="*/ 1053424 h 6858000"/>
              <a:gd name="connsiteX165" fmla="*/ 322906 w 1605470"/>
              <a:gd name="connsiteY165" fmla="*/ 1044367 h 6858000"/>
              <a:gd name="connsiteX166" fmla="*/ 326818 w 1605470"/>
              <a:gd name="connsiteY166" fmla="*/ 1022828 h 6858000"/>
              <a:gd name="connsiteX167" fmla="*/ 320445 w 1605470"/>
              <a:gd name="connsiteY167" fmla="*/ 932283 h 6858000"/>
              <a:gd name="connsiteX168" fmla="*/ 322681 w 1605470"/>
              <a:gd name="connsiteY168" fmla="*/ 915925 h 6858000"/>
              <a:gd name="connsiteX169" fmla="*/ 315310 w 1605470"/>
              <a:gd name="connsiteY169" fmla="*/ 896999 h 6858000"/>
              <a:gd name="connsiteX170" fmla="*/ 284718 w 1605470"/>
              <a:gd name="connsiteY170" fmla="*/ 821517 h 6858000"/>
              <a:gd name="connsiteX171" fmla="*/ 263668 w 1605470"/>
              <a:gd name="connsiteY171" fmla="*/ 751353 h 6858000"/>
              <a:gd name="connsiteX172" fmla="*/ 254540 w 1605470"/>
              <a:gd name="connsiteY172" fmla="*/ 741965 h 6858000"/>
              <a:gd name="connsiteX173" fmla="*/ 252501 w 1605470"/>
              <a:gd name="connsiteY173" fmla="*/ 724635 h 6858000"/>
              <a:gd name="connsiteX174" fmla="*/ 248897 w 1605470"/>
              <a:gd name="connsiteY174" fmla="*/ 681659 h 6858000"/>
              <a:gd name="connsiteX175" fmla="*/ 234316 w 1605470"/>
              <a:gd name="connsiteY175" fmla="*/ 635218 h 6858000"/>
              <a:gd name="connsiteX176" fmla="*/ 239327 w 1605470"/>
              <a:gd name="connsiteY176" fmla="*/ 613763 h 6858000"/>
              <a:gd name="connsiteX177" fmla="*/ 225269 w 1605470"/>
              <a:gd name="connsiteY177" fmla="*/ 598582 h 6858000"/>
              <a:gd name="connsiteX178" fmla="*/ 224950 w 1605470"/>
              <a:gd name="connsiteY178" fmla="*/ 576846 h 6858000"/>
              <a:gd name="connsiteX179" fmla="*/ 204632 w 1605470"/>
              <a:gd name="connsiteY179" fmla="*/ 553868 h 6858000"/>
              <a:gd name="connsiteX180" fmla="*/ 239317 w 1605470"/>
              <a:gd name="connsiteY180" fmla="*/ 517614 h 6858000"/>
              <a:gd name="connsiteX181" fmla="*/ 201693 w 1605470"/>
              <a:gd name="connsiteY181" fmla="*/ 469651 h 6858000"/>
              <a:gd name="connsiteX182" fmla="*/ 195012 w 1605470"/>
              <a:gd name="connsiteY182" fmla="*/ 448559 h 6858000"/>
              <a:gd name="connsiteX183" fmla="*/ 201434 w 1605470"/>
              <a:gd name="connsiteY183" fmla="*/ 441529 h 6858000"/>
              <a:gd name="connsiteX184" fmla="*/ 200655 w 1605470"/>
              <a:gd name="connsiteY184" fmla="*/ 428927 h 6858000"/>
              <a:gd name="connsiteX185" fmla="*/ 190059 w 1605470"/>
              <a:gd name="connsiteY185" fmla="*/ 430161 h 6858000"/>
              <a:gd name="connsiteX186" fmla="*/ 184450 w 1605470"/>
              <a:gd name="connsiteY186" fmla="*/ 396240 h 6858000"/>
              <a:gd name="connsiteX187" fmla="*/ 146196 w 1605470"/>
              <a:gd name="connsiteY187" fmla="*/ 358810 h 6858000"/>
              <a:gd name="connsiteX188" fmla="*/ 124571 w 1605470"/>
              <a:gd name="connsiteY188" fmla="*/ 302178 h 6858000"/>
              <a:gd name="connsiteX189" fmla="*/ 103243 w 1605470"/>
              <a:gd name="connsiteY189" fmla="*/ 211375 h 6858000"/>
              <a:gd name="connsiteX190" fmla="*/ 94571 w 1605470"/>
              <a:gd name="connsiteY190" fmla="*/ 184179 h 6858000"/>
              <a:gd name="connsiteX191" fmla="*/ 13437 w 1605470"/>
              <a:gd name="connsiteY191" fmla="*/ 19287 h 6858000"/>
              <a:gd name="connsiteX192" fmla="*/ 0 w 1605470"/>
              <a:gd name="connsiteY19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2475 w 1605470"/>
              <a:gd name="connsiteY165" fmla="*/ 1002093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475 w 1605470"/>
              <a:gd name="connsiteY164" fmla="*/ 1002093 h 6858000"/>
              <a:gd name="connsiteX165" fmla="*/ 320445 w 1605470"/>
              <a:gd name="connsiteY165" fmla="*/ 932283 h 6858000"/>
              <a:gd name="connsiteX166" fmla="*/ 322681 w 1605470"/>
              <a:gd name="connsiteY166" fmla="*/ 915925 h 6858000"/>
              <a:gd name="connsiteX167" fmla="*/ 315310 w 1605470"/>
              <a:gd name="connsiteY167" fmla="*/ 896999 h 6858000"/>
              <a:gd name="connsiteX168" fmla="*/ 284718 w 1605470"/>
              <a:gd name="connsiteY168" fmla="*/ 821517 h 6858000"/>
              <a:gd name="connsiteX169" fmla="*/ 263668 w 1605470"/>
              <a:gd name="connsiteY169" fmla="*/ 751353 h 6858000"/>
              <a:gd name="connsiteX170" fmla="*/ 254540 w 1605470"/>
              <a:gd name="connsiteY170" fmla="*/ 741965 h 6858000"/>
              <a:gd name="connsiteX171" fmla="*/ 252501 w 1605470"/>
              <a:gd name="connsiteY171" fmla="*/ 724635 h 6858000"/>
              <a:gd name="connsiteX172" fmla="*/ 248897 w 1605470"/>
              <a:gd name="connsiteY172" fmla="*/ 681659 h 6858000"/>
              <a:gd name="connsiteX173" fmla="*/ 234316 w 1605470"/>
              <a:gd name="connsiteY173" fmla="*/ 635218 h 6858000"/>
              <a:gd name="connsiteX174" fmla="*/ 239327 w 1605470"/>
              <a:gd name="connsiteY174" fmla="*/ 613763 h 6858000"/>
              <a:gd name="connsiteX175" fmla="*/ 225269 w 1605470"/>
              <a:gd name="connsiteY175" fmla="*/ 598582 h 6858000"/>
              <a:gd name="connsiteX176" fmla="*/ 224950 w 1605470"/>
              <a:gd name="connsiteY176" fmla="*/ 576846 h 6858000"/>
              <a:gd name="connsiteX177" fmla="*/ 204632 w 1605470"/>
              <a:gd name="connsiteY177" fmla="*/ 553868 h 6858000"/>
              <a:gd name="connsiteX178" fmla="*/ 239317 w 1605470"/>
              <a:gd name="connsiteY178" fmla="*/ 517614 h 6858000"/>
              <a:gd name="connsiteX179" fmla="*/ 201693 w 1605470"/>
              <a:gd name="connsiteY179" fmla="*/ 469651 h 6858000"/>
              <a:gd name="connsiteX180" fmla="*/ 195012 w 1605470"/>
              <a:gd name="connsiteY180" fmla="*/ 448559 h 6858000"/>
              <a:gd name="connsiteX181" fmla="*/ 201434 w 1605470"/>
              <a:gd name="connsiteY181" fmla="*/ 441529 h 6858000"/>
              <a:gd name="connsiteX182" fmla="*/ 200655 w 1605470"/>
              <a:gd name="connsiteY182" fmla="*/ 428927 h 6858000"/>
              <a:gd name="connsiteX183" fmla="*/ 190059 w 1605470"/>
              <a:gd name="connsiteY183" fmla="*/ 430161 h 6858000"/>
              <a:gd name="connsiteX184" fmla="*/ 184450 w 1605470"/>
              <a:gd name="connsiteY184" fmla="*/ 396240 h 6858000"/>
              <a:gd name="connsiteX185" fmla="*/ 146196 w 1605470"/>
              <a:gd name="connsiteY185" fmla="*/ 358810 h 6858000"/>
              <a:gd name="connsiteX186" fmla="*/ 124571 w 1605470"/>
              <a:gd name="connsiteY186" fmla="*/ 302178 h 6858000"/>
              <a:gd name="connsiteX187" fmla="*/ 103243 w 1605470"/>
              <a:gd name="connsiteY187" fmla="*/ 211375 h 6858000"/>
              <a:gd name="connsiteX188" fmla="*/ 94571 w 1605470"/>
              <a:gd name="connsiteY188" fmla="*/ 184179 h 6858000"/>
              <a:gd name="connsiteX189" fmla="*/ 13437 w 1605470"/>
              <a:gd name="connsiteY189" fmla="*/ 19287 h 6858000"/>
              <a:gd name="connsiteX190" fmla="*/ 0 w 1605470"/>
              <a:gd name="connsiteY19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36360 w 1605470"/>
              <a:gd name="connsiteY163" fmla="*/ 1045131 h 6858000"/>
              <a:gd name="connsiteX164" fmla="*/ 322475 w 1605470"/>
              <a:gd name="connsiteY164" fmla="*/ 1002093 h 6858000"/>
              <a:gd name="connsiteX165" fmla="*/ 320445 w 1605470"/>
              <a:gd name="connsiteY165" fmla="*/ 932283 h 6858000"/>
              <a:gd name="connsiteX166" fmla="*/ 322681 w 1605470"/>
              <a:gd name="connsiteY166" fmla="*/ 915925 h 6858000"/>
              <a:gd name="connsiteX167" fmla="*/ 315310 w 1605470"/>
              <a:gd name="connsiteY167" fmla="*/ 896999 h 6858000"/>
              <a:gd name="connsiteX168" fmla="*/ 284718 w 1605470"/>
              <a:gd name="connsiteY168" fmla="*/ 821517 h 6858000"/>
              <a:gd name="connsiteX169" fmla="*/ 263668 w 1605470"/>
              <a:gd name="connsiteY169" fmla="*/ 751353 h 6858000"/>
              <a:gd name="connsiteX170" fmla="*/ 254540 w 1605470"/>
              <a:gd name="connsiteY170" fmla="*/ 741965 h 6858000"/>
              <a:gd name="connsiteX171" fmla="*/ 252501 w 1605470"/>
              <a:gd name="connsiteY171" fmla="*/ 724635 h 6858000"/>
              <a:gd name="connsiteX172" fmla="*/ 248897 w 1605470"/>
              <a:gd name="connsiteY172" fmla="*/ 681659 h 6858000"/>
              <a:gd name="connsiteX173" fmla="*/ 234316 w 1605470"/>
              <a:gd name="connsiteY173" fmla="*/ 635218 h 6858000"/>
              <a:gd name="connsiteX174" fmla="*/ 239327 w 1605470"/>
              <a:gd name="connsiteY174" fmla="*/ 613763 h 6858000"/>
              <a:gd name="connsiteX175" fmla="*/ 225269 w 1605470"/>
              <a:gd name="connsiteY175" fmla="*/ 598582 h 6858000"/>
              <a:gd name="connsiteX176" fmla="*/ 224950 w 1605470"/>
              <a:gd name="connsiteY176" fmla="*/ 576846 h 6858000"/>
              <a:gd name="connsiteX177" fmla="*/ 204632 w 1605470"/>
              <a:gd name="connsiteY177" fmla="*/ 553868 h 6858000"/>
              <a:gd name="connsiteX178" fmla="*/ 239317 w 1605470"/>
              <a:gd name="connsiteY178" fmla="*/ 517614 h 6858000"/>
              <a:gd name="connsiteX179" fmla="*/ 201693 w 1605470"/>
              <a:gd name="connsiteY179" fmla="*/ 469651 h 6858000"/>
              <a:gd name="connsiteX180" fmla="*/ 195012 w 1605470"/>
              <a:gd name="connsiteY180" fmla="*/ 448559 h 6858000"/>
              <a:gd name="connsiteX181" fmla="*/ 201434 w 1605470"/>
              <a:gd name="connsiteY181" fmla="*/ 441529 h 6858000"/>
              <a:gd name="connsiteX182" fmla="*/ 200655 w 1605470"/>
              <a:gd name="connsiteY182" fmla="*/ 428927 h 6858000"/>
              <a:gd name="connsiteX183" fmla="*/ 190059 w 1605470"/>
              <a:gd name="connsiteY183" fmla="*/ 430161 h 6858000"/>
              <a:gd name="connsiteX184" fmla="*/ 184450 w 1605470"/>
              <a:gd name="connsiteY184" fmla="*/ 396240 h 6858000"/>
              <a:gd name="connsiteX185" fmla="*/ 146196 w 1605470"/>
              <a:gd name="connsiteY185" fmla="*/ 358810 h 6858000"/>
              <a:gd name="connsiteX186" fmla="*/ 124571 w 1605470"/>
              <a:gd name="connsiteY186" fmla="*/ 302178 h 6858000"/>
              <a:gd name="connsiteX187" fmla="*/ 103243 w 1605470"/>
              <a:gd name="connsiteY187" fmla="*/ 211375 h 6858000"/>
              <a:gd name="connsiteX188" fmla="*/ 94571 w 1605470"/>
              <a:gd name="connsiteY188" fmla="*/ 184179 h 6858000"/>
              <a:gd name="connsiteX189" fmla="*/ 13437 w 1605470"/>
              <a:gd name="connsiteY189" fmla="*/ 19287 h 6858000"/>
              <a:gd name="connsiteX190" fmla="*/ 0 w 1605470"/>
              <a:gd name="connsiteY19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42792 w 1605470"/>
              <a:gd name="connsiteY157" fmla="*/ 1307086 h 6858000"/>
              <a:gd name="connsiteX158" fmla="*/ 343980 w 1605470"/>
              <a:gd name="connsiteY158" fmla="*/ 1189033 h 6858000"/>
              <a:gd name="connsiteX159" fmla="*/ 348665 w 1605470"/>
              <a:gd name="connsiteY159" fmla="*/ 1168288 h 6858000"/>
              <a:gd name="connsiteX160" fmla="*/ 340947 w 1605470"/>
              <a:gd name="connsiteY160" fmla="*/ 1142577 h 6858000"/>
              <a:gd name="connsiteX161" fmla="*/ 330253 w 1605470"/>
              <a:gd name="connsiteY161" fmla="*/ 1088484 h 6858000"/>
              <a:gd name="connsiteX162" fmla="*/ 336360 w 1605470"/>
              <a:gd name="connsiteY162" fmla="*/ 1045131 h 6858000"/>
              <a:gd name="connsiteX163" fmla="*/ 322475 w 1605470"/>
              <a:gd name="connsiteY163" fmla="*/ 1002093 h 6858000"/>
              <a:gd name="connsiteX164" fmla="*/ 320445 w 1605470"/>
              <a:gd name="connsiteY164" fmla="*/ 932283 h 6858000"/>
              <a:gd name="connsiteX165" fmla="*/ 322681 w 1605470"/>
              <a:gd name="connsiteY165" fmla="*/ 915925 h 6858000"/>
              <a:gd name="connsiteX166" fmla="*/ 315310 w 1605470"/>
              <a:gd name="connsiteY166" fmla="*/ 896999 h 6858000"/>
              <a:gd name="connsiteX167" fmla="*/ 284718 w 1605470"/>
              <a:gd name="connsiteY167" fmla="*/ 821517 h 6858000"/>
              <a:gd name="connsiteX168" fmla="*/ 263668 w 1605470"/>
              <a:gd name="connsiteY168" fmla="*/ 751353 h 6858000"/>
              <a:gd name="connsiteX169" fmla="*/ 254540 w 1605470"/>
              <a:gd name="connsiteY169" fmla="*/ 741965 h 6858000"/>
              <a:gd name="connsiteX170" fmla="*/ 252501 w 1605470"/>
              <a:gd name="connsiteY170" fmla="*/ 724635 h 6858000"/>
              <a:gd name="connsiteX171" fmla="*/ 248897 w 1605470"/>
              <a:gd name="connsiteY171" fmla="*/ 681659 h 6858000"/>
              <a:gd name="connsiteX172" fmla="*/ 234316 w 1605470"/>
              <a:gd name="connsiteY172" fmla="*/ 635218 h 6858000"/>
              <a:gd name="connsiteX173" fmla="*/ 239327 w 1605470"/>
              <a:gd name="connsiteY173" fmla="*/ 613763 h 6858000"/>
              <a:gd name="connsiteX174" fmla="*/ 225269 w 1605470"/>
              <a:gd name="connsiteY174" fmla="*/ 598582 h 6858000"/>
              <a:gd name="connsiteX175" fmla="*/ 224950 w 1605470"/>
              <a:gd name="connsiteY175" fmla="*/ 576846 h 6858000"/>
              <a:gd name="connsiteX176" fmla="*/ 204632 w 1605470"/>
              <a:gd name="connsiteY176" fmla="*/ 553868 h 6858000"/>
              <a:gd name="connsiteX177" fmla="*/ 239317 w 1605470"/>
              <a:gd name="connsiteY177" fmla="*/ 517614 h 6858000"/>
              <a:gd name="connsiteX178" fmla="*/ 201693 w 1605470"/>
              <a:gd name="connsiteY178" fmla="*/ 469651 h 6858000"/>
              <a:gd name="connsiteX179" fmla="*/ 195012 w 1605470"/>
              <a:gd name="connsiteY179" fmla="*/ 448559 h 6858000"/>
              <a:gd name="connsiteX180" fmla="*/ 201434 w 1605470"/>
              <a:gd name="connsiteY180" fmla="*/ 441529 h 6858000"/>
              <a:gd name="connsiteX181" fmla="*/ 200655 w 1605470"/>
              <a:gd name="connsiteY181" fmla="*/ 428927 h 6858000"/>
              <a:gd name="connsiteX182" fmla="*/ 190059 w 1605470"/>
              <a:gd name="connsiteY182" fmla="*/ 430161 h 6858000"/>
              <a:gd name="connsiteX183" fmla="*/ 184450 w 1605470"/>
              <a:gd name="connsiteY183" fmla="*/ 396240 h 6858000"/>
              <a:gd name="connsiteX184" fmla="*/ 146196 w 1605470"/>
              <a:gd name="connsiteY184" fmla="*/ 358810 h 6858000"/>
              <a:gd name="connsiteX185" fmla="*/ 124571 w 1605470"/>
              <a:gd name="connsiteY185" fmla="*/ 302178 h 6858000"/>
              <a:gd name="connsiteX186" fmla="*/ 103243 w 1605470"/>
              <a:gd name="connsiteY186" fmla="*/ 211375 h 6858000"/>
              <a:gd name="connsiteX187" fmla="*/ 94571 w 1605470"/>
              <a:gd name="connsiteY187" fmla="*/ 184179 h 6858000"/>
              <a:gd name="connsiteX188" fmla="*/ 13437 w 1605470"/>
              <a:gd name="connsiteY188" fmla="*/ 19287 h 6858000"/>
              <a:gd name="connsiteX189" fmla="*/ 0 w 1605470"/>
              <a:gd name="connsiteY18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52501 w 1605470"/>
              <a:gd name="connsiteY169" fmla="*/ 724635 h 6858000"/>
              <a:gd name="connsiteX170" fmla="*/ 248897 w 1605470"/>
              <a:gd name="connsiteY170" fmla="*/ 681659 h 6858000"/>
              <a:gd name="connsiteX171" fmla="*/ 234316 w 1605470"/>
              <a:gd name="connsiteY171" fmla="*/ 635218 h 6858000"/>
              <a:gd name="connsiteX172" fmla="*/ 239327 w 1605470"/>
              <a:gd name="connsiteY172" fmla="*/ 613763 h 6858000"/>
              <a:gd name="connsiteX173" fmla="*/ 225269 w 1605470"/>
              <a:gd name="connsiteY173" fmla="*/ 598582 h 6858000"/>
              <a:gd name="connsiteX174" fmla="*/ 224950 w 1605470"/>
              <a:gd name="connsiteY174" fmla="*/ 576846 h 6858000"/>
              <a:gd name="connsiteX175" fmla="*/ 204632 w 1605470"/>
              <a:gd name="connsiteY175" fmla="*/ 553868 h 6858000"/>
              <a:gd name="connsiteX176" fmla="*/ 239317 w 1605470"/>
              <a:gd name="connsiteY176" fmla="*/ 517614 h 6858000"/>
              <a:gd name="connsiteX177" fmla="*/ 201693 w 1605470"/>
              <a:gd name="connsiteY177" fmla="*/ 469651 h 6858000"/>
              <a:gd name="connsiteX178" fmla="*/ 195012 w 1605470"/>
              <a:gd name="connsiteY178" fmla="*/ 448559 h 6858000"/>
              <a:gd name="connsiteX179" fmla="*/ 201434 w 1605470"/>
              <a:gd name="connsiteY179" fmla="*/ 441529 h 6858000"/>
              <a:gd name="connsiteX180" fmla="*/ 200655 w 1605470"/>
              <a:gd name="connsiteY180" fmla="*/ 428927 h 6858000"/>
              <a:gd name="connsiteX181" fmla="*/ 190059 w 1605470"/>
              <a:gd name="connsiteY181" fmla="*/ 430161 h 6858000"/>
              <a:gd name="connsiteX182" fmla="*/ 184450 w 1605470"/>
              <a:gd name="connsiteY182" fmla="*/ 396240 h 6858000"/>
              <a:gd name="connsiteX183" fmla="*/ 146196 w 1605470"/>
              <a:gd name="connsiteY183" fmla="*/ 358810 h 6858000"/>
              <a:gd name="connsiteX184" fmla="*/ 124571 w 1605470"/>
              <a:gd name="connsiteY184" fmla="*/ 302178 h 6858000"/>
              <a:gd name="connsiteX185" fmla="*/ 103243 w 1605470"/>
              <a:gd name="connsiteY185" fmla="*/ 211375 h 6858000"/>
              <a:gd name="connsiteX186" fmla="*/ 94571 w 1605470"/>
              <a:gd name="connsiteY186" fmla="*/ 184179 h 6858000"/>
              <a:gd name="connsiteX187" fmla="*/ 13437 w 1605470"/>
              <a:gd name="connsiteY187" fmla="*/ 19287 h 6858000"/>
              <a:gd name="connsiteX188" fmla="*/ 0 w 1605470"/>
              <a:gd name="connsiteY18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52501 w 1605470"/>
              <a:gd name="connsiteY169" fmla="*/ 724635 h 6858000"/>
              <a:gd name="connsiteX170" fmla="*/ 248897 w 1605470"/>
              <a:gd name="connsiteY170" fmla="*/ 681659 h 6858000"/>
              <a:gd name="connsiteX171" fmla="*/ 234316 w 1605470"/>
              <a:gd name="connsiteY171" fmla="*/ 635218 h 6858000"/>
              <a:gd name="connsiteX172" fmla="*/ 239327 w 1605470"/>
              <a:gd name="connsiteY172" fmla="*/ 613763 h 6858000"/>
              <a:gd name="connsiteX173" fmla="*/ 225269 w 1605470"/>
              <a:gd name="connsiteY173" fmla="*/ 598582 h 6858000"/>
              <a:gd name="connsiteX174" fmla="*/ 224950 w 1605470"/>
              <a:gd name="connsiteY174" fmla="*/ 576846 h 6858000"/>
              <a:gd name="connsiteX175" fmla="*/ 204632 w 1605470"/>
              <a:gd name="connsiteY175" fmla="*/ 553868 h 6858000"/>
              <a:gd name="connsiteX176" fmla="*/ 239317 w 1605470"/>
              <a:gd name="connsiteY176" fmla="*/ 517614 h 6858000"/>
              <a:gd name="connsiteX177" fmla="*/ 201693 w 1605470"/>
              <a:gd name="connsiteY177" fmla="*/ 469651 h 6858000"/>
              <a:gd name="connsiteX178" fmla="*/ 195012 w 1605470"/>
              <a:gd name="connsiteY178" fmla="*/ 448559 h 6858000"/>
              <a:gd name="connsiteX179" fmla="*/ 201434 w 1605470"/>
              <a:gd name="connsiteY179" fmla="*/ 441529 h 6858000"/>
              <a:gd name="connsiteX180" fmla="*/ 200655 w 1605470"/>
              <a:gd name="connsiteY180" fmla="*/ 428927 h 6858000"/>
              <a:gd name="connsiteX181" fmla="*/ 190059 w 1605470"/>
              <a:gd name="connsiteY181" fmla="*/ 430161 h 6858000"/>
              <a:gd name="connsiteX182" fmla="*/ 184450 w 1605470"/>
              <a:gd name="connsiteY182" fmla="*/ 396240 h 6858000"/>
              <a:gd name="connsiteX183" fmla="*/ 146196 w 1605470"/>
              <a:gd name="connsiteY183" fmla="*/ 358810 h 6858000"/>
              <a:gd name="connsiteX184" fmla="*/ 124571 w 1605470"/>
              <a:gd name="connsiteY184" fmla="*/ 302178 h 6858000"/>
              <a:gd name="connsiteX185" fmla="*/ 103243 w 1605470"/>
              <a:gd name="connsiteY185" fmla="*/ 211375 h 6858000"/>
              <a:gd name="connsiteX186" fmla="*/ 94571 w 1605470"/>
              <a:gd name="connsiteY186" fmla="*/ 184179 h 6858000"/>
              <a:gd name="connsiteX187" fmla="*/ 13437 w 1605470"/>
              <a:gd name="connsiteY187" fmla="*/ 19287 h 6858000"/>
              <a:gd name="connsiteX188" fmla="*/ 0 w 1605470"/>
              <a:gd name="connsiteY18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04632 w 1605470"/>
              <a:gd name="connsiteY174" fmla="*/ 553868 h 6858000"/>
              <a:gd name="connsiteX175" fmla="*/ 239317 w 1605470"/>
              <a:gd name="connsiteY175" fmla="*/ 517614 h 6858000"/>
              <a:gd name="connsiteX176" fmla="*/ 201693 w 1605470"/>
              <a:gd name="connsiteY176" fmla="*/ 469651 h 6858000"/>
              <a:gd name="connsiteX177" fmla="*/ 195012 w 1605470"/>
              <a:gd name="connsiteY177" fmla="*/ 448559 h 6858000"/>
              <a:gd name="connsiteX178" fmla="*/ 201434 w 1605470"/>
              <a:gd name="connsiteY178" fmla="*/ 441529 h 6858000"/>
              <a:gd name="connsiteX179" fmla="*/ 200655 w 1605470"/>
              <a:gd name="connsiteY179" fmla="*/ 428927 h 6858000"/>
              <a:gd name="connsiteX180" fmla="*/ 190059 w 1605470"/>
              <a:gd name="connsiteY180" fmla="*/ 430161 h 6858000"/>
              <a:gd name="connsiteX181" fmla="*/ 184450 w 1605470"/>
              <a:gd name="connsiteY181" fmla="*/ 396240 h 6858000"/>
              <a:gd name="connsiteX182" fmla="*/ 146196 w 1605470"/>
              <a:gd name="connsiteY182" fmla="*/ 358810 h 6858000"/>
              <a:gd name="connsiteX183" fmla="*/ 124571 w 1605470"/>
              <a:gd name="connsiteY183" fmla="*/ 302178 h 6858000"/>
              <a:gd name="connsiteX184" fmla="*/ 103243 w 1605470"/>
              <a:gd name="connsiteY184" fmla="*/ 211375 h 6858000"/>
              <a:gd name="connsiteX185" fmla="*/ 94571 w 1605470"/>
              <a:gd name="connsiteY185" fmla="*/ 184179 h 6858000"/>
              <a:gd name="connsiteX186" fmla="*/ 13437 w 1605470"/>
              <a:gd name="connsiteY186" fmla="*/ 19287 h 6858000"/>
              <a:gd name="connsiteX187" fmla="*/ 0 w 1605470"/>
              <a:gd name="connsiteY18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84450 w 1605470"/>
              <a:gd name="connsiteY180" fmla="*/ 396240 h 6858000"/>
              <a:gd name="connsiteX181" fmla="*/ 146196 w 1605470"/>
              <a:gd name="connsiteY181" fmla="*/ 358810 h 6858000"/>
              <a:gd name="connsiteX182" fmla="*/ 124571 w 1605470"/>
              <a:gd name="connsiteY182" fmla="*/ 302178 h 6858000"/>
              <a:gd name="connsiteX183" fmla="*/ 103243 w 1605470"/>
              <a:gd name="connsiteY183" fmla="*/ 211375 h 6858000"/>
              <a:gd name="connsiteX184" fmla="*/ 94571 w 1605470"/>
              <a:gd name="connsiteY184" fmla="*/ 184179 h 6858000"/>
              <a:gd name="connsiteX185" fmla="*/ 13437 w 1605470"/>
              <a:gd name="connsiteY185" fmla="*/ 19287 h 6858000"/>
              <a:gd name="connsiteX186" fmla="*/ 0 w 1605470"/>
              <a:gd name="connsiteY18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84450 w 1605470"/>
              <a:gd name="connsiteY180" fmla="*/ 396240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19064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04576 w 1605470"/>
              <a:gd name="connsiteY174" fmla="*/ 530055 h 6858000"/>
              <a:gd name="connsiteX175" fmla="*/ 219064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54540 w 1605470"/>
              <a:gd name="connsiteY167" fmla="*/ 741965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54540 w 1605470"/>
              <a:gd name="connsiteY167" fmla="*/ 741965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0868 w 1605470"/>
              <a:gd name="connsiteY81" fmla="*/ 4048827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25908 w 1605470"/>
              <a:gd name="connsiteY93" fmla="*/ 3851605 h 6858000"/>
              <a:gd name="connsiteX94" fmla="*/ 719207 w 1605470"/>
              <a:gd name="connsiteY94" fmla="*/ 3813873 h 6858000"/>
              <a:gd name="connsiteX95" fmla="*/ 718632 w 1605470"/>
              <a:gd name="connsiteY95" fmla="*/ 3806161 h 6858000"/>
              <a:gd name="connsiteX96" fmla="*/ 718939 w 1605470"/>
              <a:gd name="connsiteY96" fmla="*/ 3805957 h 6858000"/>
              <a:gd name="connsiteX97" fmla="*/ 718966 w 1605470"/>
              <a:gd name="connsiteY97" fmla="*/ 3797724 h 6858000"/>
              <a:gd name="connsiteX98" fmla="*/ 717581 w 1605470"/>
              <a:gd name="connsiteY98" fmla="*/ 3792098 h 6858000"/>
              <a:gd name="connsiteX99" fmla="*/ 716465 w 1605470"/>
              <a:gd name="connsiteY99" fmla="*/ 3777135 h 6858000"/>
              <a:gd name="connsiteX100" fmla="*/ 718198 w 1605470"/>
              <a:gd name="connsiteY100" fmla="*/ 3771656 h 6858000"/>
              <a:gd name="connsiteX101" fmla="*/ 721941 w 1605470"/>
              <a:gd name="connsiteY101" fmla="*/ 3769007 h 6858000"/>
              <a:gd name="connsiteX102" fmla="*/ 721407 w 1605470"/>
              <a:gd name="connsiteY102" fmla="*/ 3767709 h 6858000"/>
              <a:gd name="connsiteX103" fmla="*/ 730103 w 1605470"/>
              <a:gd name="connsiteY103" fmla="*/ 3738082 h 6858000"/>
              <a:gd name="connsiteX104" fmla="*/ 737449 w 1605470"/>
              <a:gd name="connsiteY104" fmla="*/ 3673397 h 6858000"/>
              <a:gd name="connsiteX105" fmla="*/ 736745 w 1605470"/>
              <a:gd name="connsiteY105" fmla="*/ 3637109 h 6858000"/>
              <a:gd name="connsiteX106" fmla="*/ 740188 w 1605470"/>
              <a:gd name="connsiteY106" fmla="*/ 3536883 h 6858000"/>
              <a:gd name="connsiteX107" fmla="*/ 747726 w 1605470"/>
              <a:gd name="connsiteY107" fmla="*/ 3435652 h 6858000"/>
              <a:gd name="connsiteX108" fmla="*/ 774383 w 1605470"/>
              <a:gd name="connsiteY108" fmla="*/ 3381564 h 6858000"/>
              <a:gd name="connsiteX109" fmla="*/ 774870 w 1605470"/>
              <a:gd name="connsiteY109" fmla="*/ 3375761 h 6858000"/>
              <a:gd name="connsiteX110" fmla="*/ 770510 w 1605470"/>
              <a:gd name="connsiteY110" fmla="*/ 3361844 h 6858000"/>
              <a:gd name="connsiteX111" fmla="*/ 767933 w 1605470"/>
              <a:gd name="connsiteY111" fmla="*/ 3356929 h 6858000"/>
              <a:gd name="connsiteX112" fmla="*/ 766158 w 1605470"/>
              <a:gd name="connsiteY112" fmla="*/ 3349058 h 6858000"/>
              <a:gd name="connsiteX113" fmla="*/ 766414 w 1605470"/>
              <a:gd name="connsiteY113" fmla="*/ 3348763 h 6858000"/>
              <a:gd name="connsiteX114" fmla="*/ 764166 w 1605470"/>
              <a:gd name="connsiteY114" fmla="*/ 3341588 h 6858000"/>
              <a:gd name="connsiteX115" fmla="*/ 749397 w 1605470"/>
              <a:gd name="connsiteY115" fmla="*/ 3307769 h 6858000"/>
              <a:gd name="connsiteX116" fmla="*/ 766960 w 1605470"/>
              <a:gd name="connsiteY116" fmla="*/ 3250522 h 6858000"/>
              <a:gd name="connsiteX117" fmla="*/ 767385 w 1605470"/>
              <a:gd name="connsiteY117" fmla="*/ 3229163 h 6858000"/>
              <a:gd name="connsiteX118" fmla="*/ 769208 w 1605470"/>
              <a:gd name="connsiteY118" fmla="*/ 3217217 h 6858000"/>
              <a:gd name="connsiteX119" fmla="*/ 770350 w 1605470"/>
              <a:gd name="connsiteY119" fmla="*/ 3216125 h 6858000"/>
              <a:gd name="connsiteX120" fmla="*/ 756043 w 1605470"/>
              <a:gd name="connsiteY120" fmla="*/ 3183755 h 6858000"/>
              <a:gd name="connsiteX121" fmla="*/ 756544 w 1605470"/>
              <a:gd name="connsiteY121" fmla="*/ 3178642 h 6858000"/>
              <a:gd name="connsiteX122" fmla="*/ 744144 w 1605470"/>
              <a:gd name="connsiteY122" fmla="*/ 3158586 h 6858000"/>
              <a:gd name="connsiteX123" fmla="*/ 739378 w 1605470"/>
              <a:gd name="connsiteY123" fmla="*/ 3147669 h 6858000"/>
              <a:gd name="connsiteX124" fmla="*/ 734648 w 1605470"/>
              <a:gd name="connsiteY124" fmla="*/ 3145733 h 6858000"/>
              <a:gd name="connsiteX125" fmla="*/ 729329 w 1605470"/>
              <a:gd name="connsiteY125" fmla="*/ 3129034 h 6858000"/>
              <a:gd name="connsiteX126" fmla="*/ 729994 w 1605470"/>
              <a:gd name="connsiteY126" fmla="*/ 3126682 h 6858000"/>
              <a:gd name="connsiteX127" fmla="*/ 720862 w 1605470"/>
              <a:gd name="connsiteY127" fmla="*/ 3114519 h 6858000"/>
              <a:gd name="connsiteX128" fmla="*/ 707471 w 1605470"/>
              <a:gd name="connsiteY128" fmla="*/ 3106272 h 6858000"/>
              <a:gd name="connsiteX129" fmla="*/ 680201 w 1605470"/>
              <a:gd name="connsiteY129" fmla="*/ 2958185 h 6858000"/>
              <a:gd name="connsiteX130" fmla="*/ 622815 w 1605470"/>
              <a:gd name="connsiteY130" fmla="*/ 2762989 h 6858000"/>
              <a:gd name="connsiteX131" fmla="*/ 571733 w 1605470"/>
              <a:gd name="connsiteY131" fmla="*/ 2554718 h 6858000"/>
              <a:gd name="connsiteX132" fmla="*/ 551827 w 1605470"/>
              <a:gd name="connsiteY132" fmla="*/ 2485734 h 6858000"/>
              <a:gd name="connsiteX133" fmla="*/ 542550 w 1605470"/>
              <a:gd name="connsiteY133" fmla="*/ 2447068 h 6858000"/>
              <a:gd name="connsiteX134" fmla="*/ 529511 w 1605470"/>
              <a:gd name="connsiteY134" fmla="*/ 2425819 h 6858000"/>
              <a:gd name="connsiteX135" fmla="*/ 528878 w 1605470"/>
              <a:gd name="connsiteY135" fmla="*/ 2408971 h 6858000"/>
              <a:gd name="connsiteX136" fmla="*/ 535510 w 1605470"/>
              <a:gd name="connsiteY136" fmla="*/ 2402874 h 6858000"/>
              <a:gd name="connsiteX137" fmla="*/ 538122 w 1605470"/>
              <a:gd name="connsiteY137" fmla="*/ 2381443 h 6858000"/>
              <a:gd name="connsiteX138" fmla="*/ 514451 w 1605470"/>
              <a:gd name="connsiteY138" fmla="*/ 2261920 h 6858000"/>
              <a:gd name="connsiteX139" fmla="*/ 486968 w 1605470"/>
              <a:gd name="connsiteY139" fmla="*/ 2182937 h 6858000"/>
              <a:gd name="connsiteX140" fmla="*/ 488555 w 1605470"/>
              <a:gd name="connsiteY140" fmla="*/ 2155135 h 6858000"/>
              <a:gd name="connsiteX141" fmla="*/ 486013 w 1605470"/>
              <a:gd name="connsiteY141" fmla="*/ 2118008 h 6858000"/>
              <a:gd name="connsiteX142" fmla="*/ 487006 w 1605470"/>
              <a:gd name="connsiteY142" fmla="*/ 2050531 h 6858000"/>
              <a:gd name="connsiteX143" fmla="*/ 478812 w 1605470"/>
              <a:gd name="connsiteY143" fmla="*/ 1963269 h 6858000"/>
              <a:gd name="connsiteX144" fmla="*/ 442619 w 1605470"/>
              <a:gd name="connsiteY144" fmla="*/ 1910499 h 6858000"/>
              <a:gd name="connsiteX145" fmla="*/ 446785 w 1605470"/>
              <a:gd name="connsiteY145" fmla="*/ 1903212 h 6858000"/>
              <a:gd name="connsiteX146" fmla="*/ 436547 w 1605470"/>
              <a:gd name="connsiteY146" fmla="*/ 1861531 h 6858000"/>
              <a:gd name="connsiteX147" fmla="*/ 390346 w 1605470"/>
              <a:gd name="connsiteY147" fmla="*/ 1732919 h 6858000"/>
              <a:gd name="connsiteX148" fmla="*/ 362657 w 1605470"/>
              <a:gd name="connsiteY148" fmla="*/ 1663540 h 6858000"/>
              <a:gd name="connsiteX149" fmla="*/ 361783 w 1605470"/>
              <a:gd name="connsiteY149" fmla="*/ 1615777 h 6858000"/>
              <a:gd name="connsiteX150" fmla="*/ 342578 w 1605470"/>
              <a:gd name="connsiteY150" fmla="*/ 1563678 h 6858000"/>
              <a:gd name="connsiteX151" fmla="*/ 355658 w 1605470"/>
              <a:gd name="connsiteY151" fmla="*/ 1519474 h 6858000"/>
              <a:gd name="connsiteX152" fmla="*/ 348400 w 1605470"/>
              <a:gd name="connsiteY152" fmla="*/ 1477995 h 6858000"/>
              <a:gd name="connsiteX153" fmla="*/ 334485 w 1605470"/>
              <a:gd name="connsiteY153" fmla="*/ 1373769 h 6858000"/>
              <a:gd name="connsiteX154" fmla="*/ 342792 w 1605470"/>
              <a:gd name="connsiteY154" fmla="*/ 1307086 h 6858000"/>
              <a:gd name="connsiteX155" fmla="*/ 343980 w 1605470"/>
              <a:gd name="connsiteY155" fmla="*/ 1189033 h 6858000"/>
              <a:gd name="connsiteX156" fmla="*/ 348665 w 1605470"/>
              <a:gd name="connsiteY156" fmla="*/ 1168288 h 6858000"/>
              <a:gd name="connsiteX157" fmla="*/ 340947 w 1605470"/>
              <a:gd name="connsiteY157" fmla="*/ 1142577 h 6858000"/>
              <a:gd name="connsiteX158" fmla="*/ 330253 w 1605470"/>
              <a:gd name="connsiteY158" fmla="*/ 1088484 h 6858000"/>
              <a:gd name="connsiteX159" fmla="*/ 318989 w 1605470"/>
              <a:gd name="connsiteY159" fmla="*/ 1016103 h 6858000"/>
              <a:gd name="connsiteX160" fmla="*/ 320445 w 1605470"/>
              <a:gd name="connsiteY160" fmla="*/ 932283 h 6858000"/>
              <a:gd name="connsiteX161" fmla="*/ 322681 w 1605470"/>
              <a:gd name="connsiteY161" fmla="*/ 915925 h 6858000"/>
              <a:gd name="connsiteX162" fmla="*/ 315310 w 1605470"/>
              <a:gd name="connsiteY162" fmla="*/ 896999 h 6858000"/>
              <a:gd name="connsiteX163" fmla="*/ 284718 w 1605470"/>
              <a:gd name="connsiteY163" fmla="*/ 821517 h 6858000"/>
              <a:gd name="connsiteX164" fmla="*/ 263668 w 1605470"/>
              <a:gd name="connsiteY164" fmla="*/ 751353 h 6858000"/>
              <a:gd name="connsiteX165" fmla="*/ 263226 w 1605470"/>
              <a:gd name="connsiteY165" fmla="*/ 721230 h 6858000"/>
              <a:gd name="connsiteX166" fmla="*/ 248897 w 1605470"/>
              <a:gd name="connsiteY166" fmla="*/ 681659 h 6858000"/>
              <a:gd name="connsiteX167" fmla="*/ 234316 w 1605470"/>
              <a:gd name="connsiteY167" fmla="*/ 635218 h 6858000"/>
              <a:gd name="connsiteX168" fmla="*/ 239327 w 1605470"/>
              <a:gd name="connsiteY168" fmla="*/ 613763 h 6858000"/>
              <a:gd name="connsiteX169" fmla="*/ 225269 w 1605470"/>
              <a:gd name="connsiteY169" fmla="*/ 598582 h 6858000"/>
              <a:gd name="connsiteX170" fmla="*/ 224950 w 1605470"/>
              <a:gd name="connsiteY170" fmla="*/ 576846 h 6858000"/>
              <a:gd name="connsiteX171" fmla="*/ 204576 w 1605470"/>
              <a:gd name="connsiteY171" fmla="*/ 530055 h 6858000"/>
              <a:gd name="connsiteX172" fmla="*/ 219064 w 1605470"/>
              <a:gd name="connsiteY172" fmla="*/ 469651 h 6858000"/>
              <a:gd name="connsiteX173" fmla="*/ 195012 w 1605470"/>
              <a:gd name="connsiteY173" fmla="*/ 448559 h 6858000"/>
              <a:gd name="connsiteX174" fmla="*/ 201434 w 1605470"/>
              <a:gd name="connsiteY174" fmla="*/ 441529 h 6858000"/>
              <a:gd name="connsiteX175" fmla="*/ 200655 w 1605470"/>
              <a:gd name="connsiteY175" fmla="*/ 428927 h 6858000"/>
              <a:gd name="connsiteX176" fmla="*/ 190059 w 1605470"/>
              <a:gd name="connsiteY176" fmla="*/ 430161 h 6858000"/>
              <a:gd name="connsiteX177" fmla="*/ 167079 w 1605470"/>
              <a:gd name="connsiteY177" fmla="*/ 367211 h 6858000"/>
              <a:gd name="connsiteX178" fmla="*/ 124571 w 1605470"/>
              <a:gd name="connsiteY178" fmla="*/ 302178 h 6858000"/>
              <a:gd name="connsiteX179" fmla="*/ 103243 w 1605470"/>
              <a:gd name="connsiteY179" fmla="*/ 211375 h 6858000"/>
              <a:gd name="connsiteX180" fmla="*/ 94571 w 1605470"/>
              <a:gd name="connsiteY180" fmla="*/ 184179 h 6858000"/>
              <a:gd name="connsiteX181" fmla="*/ 13437 w 1605470"/>
              <a:gd name="connsiteY181" fmla="*/ 19287 h 6858000"/>
              <a:gd name="connsiteX182" fmla="*/ 0 w 1605470"/>
              <a:gd name="connsiteY18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9554 w 1605470"/>
              <a:gd name="connsiteY81" fmla="*/ 4090296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25908 w 1605470"/>
              <a:gd name="connsiteY93" fmla="*/ 3851605 h 6858000"/>
              <a:gd name="connsiteX94" fmla="*/ 719207 w 1605470"/>
              <a:gd name="connsiteY94" fmla="*/ 3813873 h 6858000"/>
              <a:gd name="connsiteX95" fmla="*/ 718632 w 1605470"/>
              <a:gd name="connsiteY95" fmla="*/ 3806161 h 6858000"/>
              <a:gd name="connsiteX96" fmla="*/ 718939 w 1605470"/>
              <a:gd name="connsiteY96" fmla="*/ 3805957 h 6858000"/>
              <a:gd name="connsiteX97" fmla="*/ 718966 w 1605470"/>
              <a:gd name="connsiteY97" fmla="*/ 3797724 h 6858000"/>
              <a:gd name="connsiteX98" fmla="*/ 717581 w 1605470"/>
              <a:gd name="connsiteY98" fmla="*/ 3792098 h 6858000"/>
              <a:gd name="connsiteX99" fmla="*/ 716465 w 1605470"/>
              <a:gd name="connsiteY99" fmla="*/ 3777135 h 6858000"/>
              <a:gd name="connsiteX100" fmla="*/ 718198 w 1605470"/>
              <a:gd name="connsiteY100" fmla="*/ 3771656 h 6858000"/>
              <a:gd name="connsiteX101" fmla="*/ 721941 w 1605470"/>
              <a:gd name="connsiteY101" fmla="*/ 3769007 h 6858000"/>
              <a:gd name="connsiteX102" fmla="*/ 721407 w 1605470"/>
              <a:gd name="connsiteY102" fmla="*/ 3767709 h 6858000"/>
              <a:gd name="connsiteX103" fmla="*/ 730103 w 1605470"/>
              <a:gd name="connsiteY103" fmla="*/ 3738082 h 6858000"/>
              <a:gd name="connsiteX104" fmla="*/ 737449 w 1605470"/>
              <a:gd name="connsiteY104" fmla="*/ 3673397 h 6858000"/>
              <a:gd name="connsiteX105" fmla="*/ 736745 w 1605470"/>
              <a:gd name="connsiteY105" fmla="*/ 3637109 h 6858000"/>
              <a:gd name="connsiteX106" fmla="*/ 740188 w 1605470"/>
              <a:gd name="connsiteY106" fmla="*/ 3536883 h 6858000"/>
              <a:gd name="connsiteX107" fmla="*/ 747726 w 1605470"/>
              <a:gd name="connsiteY107" fmla="*/ 3435652 h 6858000"/>
              <a:gd name="connsiteX108" fmla="*/ 774383 w 1605470"/>
              <a:gd name="connsiteY108" fmla="*/ 3381564 h 6858000"/>
              <a:gd name="connsiteX109" fmla="*/ 774870 w 1605470"/>
              <a:gd name="connsiteY109" fmla="*/ 3375761 h 6858000"/>
              <a:gd name="connsiteX110" fmla="*/ 770510 w 1605470"/>
              <a:gd name="connsiteY110" fmla="*/ 3361844 h 6858000"/>
              <a:gd name="connsiteX111" fmla="*/ 767933 w 1605470"/>
              <a:gd name="connsiteY111" fmla="*/ 3356929 h 6858000"/>
              <a:gd name="connsiteX112" fmla="*/ 766158 w 1605470"/>
              <a:gd name="connsiteY112" fmla="*/ 3349058 h 6858000"/>
              <a:gd name="connsiteX113" fmla="*/ 766414 w 1605470"/>
              <a:gd name="connsiteY113" fmla="*/ 3348763 h 6858000"/>
              <a:gd name="connsiteX114" fmla="*/ 764166 w 1605470"/>
              <a:gd name="connsiteY114" fmla="*/ 3341588 h 6858000"/>
              <a:gd name="connsiteX115" fmla="*/ 749397 w 1605470"/>
              <a:gd name="connsiteY115" fmla="*/ 3307769 h 6858000"/>
              <a:gd name="connsiteX116" fmla="*/ 766960 w 1605470"/>
              <a:gd name="connsiteY116" fmla="*/ 3250522 h 6858000"/>
              <a:gd name="connsiteX117" fmla="*/ 767385 w 1605470"/>
              <a:gd name="connsiteY117" fmla="*/ 3229163 h 6858000"/>
              <a:gd name="connsiteX118" fmla="*/ 769208 w 1605470"/>
              <a:gd name="connsiteY118" fmla="*/ 3217217 h 6858000"/>
              <a:gd name="connsiteX119" fmla="*/ 770350 w 1605470"/>
              <a:gd name="connsiteY119" fmla="*/ 3216125 h 6858000"/>
              <a:gd name="connsiteX120" fmla="*/ 756043 w 1605470"/>
              <a:gd name="connsiteY120" fmla="*/ 3183755 h 6858000"/>
              <a:gd name="connsiteX121" fmla="*/ 756544 w 1605470"/>
              <a:gd name="connsiteY121" fmla="*/ 3178642 h 6858000"/>
              <a:gd name="connsiteX122" fmla="*/ 744144 w 1605470"/>
              <a:gd name="connsiteY122" fmla="*/ 3158586 h 6858000"/>
              <a:gd name="connsiteX123" fmla="*/ 739378 w 1605470"/>
              <a:gd name="connsiteY123" fmla="*/ 3147669 h 6858000"/>
              <a:gd name="connsiteX124" fmla="*/ 734648 w 1605470"/>
              <a:gd name="connsiteY124" fmla="*/ 3145733 h 6858000"/>
              <a:gd name="connsiteX125" fmla="*/ 729329 w 1605470"/>
              <a:gd name="connsiteY125" fmla="*/ 3129034 h 6858000"/>
              <a:gd name="connsiteX126" fmla="*/ 729994 w 1605470"/>
              <a:gd name="connsiteY126" fmla="*/ 3126682 h 6858000"/>
              <a:gd name="connsiteX127" fmla="*/ 720862 w 1605470"/>
              <a:gd name="connsiteY127" fmla="*/ 3114519 h 6858000"/>
              <a:gd name="connsiteX128" fmla="*/ 707471 w 1605470"/>
              <a:gd name="connsiteY128" fmla="*/ 3106272 h 6858000"/>
              <a:gd name="connsiteX129" fmla="*/ 680201 w 1605470"/>
              <a:gd name="connsiteY129" fmla="*/ 2958185 h 6858000"/>
              <a:gd name="connsiteX130" fmla="*/ 622815 w 1605470"/>
              <a:gd name="connsiteY130" fmla="*/ 2762989 h 6858000"/>
              <a:gd name="connsiteX131" fmla="*/ 571733 w 1605470"/>
              <a:gd name="connsiteY131" fmla="*/ 2554718 h 6858000"/>
              <a:gd name="connsiteX132" fmla="*/ 551827 w 1605470"/>
              <a:gd name="connsiteY132" fmla="*/ 2485734 h 6858000"/>
              <a:gd name="connsiteX133" fmla="*/ 542550 w 1605470"/>
              <a:gd name="connsiteY133" fmla="*/ 2447068 h 6858000"/>
              <a:gd name="connsiteX134" fmla="*/ 529511 w 1605470"/>
              <a:gd name="connsiteY134" fmla="*/ 2425819 h 6858000"/>
              <a:gd name="connsiteX135" fmla="*/ 528878 w 1605470"/>
              <a:gd name="connsiteY135" fmla="*/ 2408971 h 6858000"/>
              <a:gd name="connsiteX136" fmla="*/ 535510 w 1605470"/>
              <a:gd name="connsiteY136" fmla="*/ 2402874 h 6858000"/>
              <a:gd name="connsiteX137" fmla="*/ 538122 w 1605470"/>
              <a:gd name="connsiteY137" fmla="*/ 2381443 h 6858000"/>
              <a:gd name="connsiteX138" fmla="*/ 514451 w 1605470"/>
              <a:gd name="connsiteY138" fmla="*/ 2261920 h 6858000"/>
              <a:gd name="connsiteX139" fmla="*/ 486968 w 1605470"/>
              <a:gd name="connsiteY139" fmla="*/ 2182937 h 6858000"/>
              <a:gd name="connsiteX140" fmla="*/ 488555 w 1605470"/>
              <a:gd name="connsiteY140" fmla="*/ 2155135 h 6858000"/>
              <a:gd name="connsiteX141" fmla="*/ 486013 w 1605470"/>
              <a:gd name="connsiteY141" fmla="*/ 2118008 h 6858000"/>
              <a:gd name="connsiteX142" fmla="*/ 487006 w 1605470"/>
              <a:gd name="connsiteY142" fmla="*/ 2050531 h 6858000"/>
              <a:gd name="connsiteX143" fmla="*/ 478812 w 1605470"/>
              <a:gd name="connsiteY143" fmla="*/ 1963269 h 6858000"/>
              <a:gd name="connsiteX144" fmla="*/ 442619 w 1605470"/>
              <a:gd name="connsiteY144" fmla="*/ 1910499 h 6858000"/>
              <a:gd name="connsiteX145" fmla="*/ 446785 w 1605470"/>
              <a:gd name="connsiteY145" fmla="*/ 1903212 h 6858000"/>
              <a:gd name="connsiteX146" fmla="*/ 436547 w 1605470"/>
              <a:gd name="connsiteY146" fmla="*/ 1861531 h 6858000"/>
              <a:gd name="connsiteX147" fmla="*/ 390346 w 1605470"/>
              <a:gd name="connsiteY147" fmla="*/ 1732919 h 6858000"/>
              <a:gd name="connsiteX148" fmla="*/ 362657 w 1605470"/>
              <a:gd name="connsiteY148" fmla="*/ 1663540 h 6858000"/>
              <a:gd name="connsiteX149" fmla="*/ 361783 w 1605470"/>
              <a:gd name="connsiteY149" fmla="*/ 1615777 h 6858000"/>
              <a:gd name="connsiteX150" fmla="*/ 342578 w 1605470"/>
              <a:gd name="connsiteY150" fmla="*/ 1563678 h 6858000"/>
              <a:gd name="connsiteX151" fmla="*/ 355658 w 1605470"/>
              <a:gd name="connsiteY151" fmla="*/ 1519474 h 6858000"/>
              <a:gd name="connsiteX152" fmla="*/ 348400 w 1605470"/>
              <a:gd name="connsiteY152" fmla="*/ 1477995 h 6858000"/>
              <a:gd name="connsiteX153" fmla="*/ 334485 w 1605470"/>
              <a:gd name="connsiteY153" fmla="*/ 1373769 h 6858000"/>
              <a:gd name="connsiteX154" fmla="*/ 342792 w 1605470"/>
              <a:gd name="connsiteY154" fmla="*/ 1307086 h 6858000"/>
              <a:gd name="connsiteX155" fmla="*/ 343980 w 1605470"/>
              <a:gd name="connsiteY155" fmla="*/ 1189033 h 6858000"/>
              <a:gd name="connsiteX156" fmla="*/ 348665 w 1605470"/>
              <a:gd name="connsiteY156" fmla="*/ 1168288 h 6858000"/>
              <a:gd name="connsiteX157" fmla="*/ 340947 w 1605470"/>
              <a:gd name="connsiteY157" fmla="*/ 1142577 h 6858000"/>
              <a:gd name="connsiteX158" fmla="*/ 330253 w 1605470"/>
              <a:gd name="connsiteY158" fmla="*/ 1088484 h 6858000"/>
              <a:gd name="connsiteX159" fmla="*/ 318989 w 1605470"/>
              <a:gd name="connsiteY159" fmla="*/ 1016103 h 6858000"/>
              <a:gd name="connsiteX160" fmla="*/ 320445 w 1605470"/>
              <a:gd name="connsiteY160" fmla="*/ 932283 h 6858000"/>
              <a:gd name="connsiteX161" fmla="*/ 322681 w 1605470"/>
              <a:gd name="connsiteY161" fmla="*/ 915925 h 6858000"/>
              <a:gd name="connsiteX162" fmla="*/ 315310 w 1605470"/>
              <a:gd name="connsiteY162" fmla="*/ 896999 h 6858000"/>
              <a:gd name="connsiteX163" fmla="*/ 284718 w 1605470"/>
              <a:gd name="connsiteY163" fmla="*/ 821517 h 6858000"/>
              <a:gd name="connsiteX164" fmla="*/ 263668 w 1605470"/>
              <a:gd name="connsiteY164" fmla="*/ 751353 h 6858000"/>
              <a:gd name="connsiteX165" fmla="*/ 263226 w 1605470"/>
              <a:gd name="connsiteY165" fmla="*/ 721230 h 6858000"/>
              <a:gd name="connsiteX166" fmla="*/ 248897 w 1605470"/>
              <a:gd name="connsiteY166" fmla="*/ 681659 h 6858000"/>
              <a:gd name="connsiteX167" fmla="*/ 234316 w 1605470"/>
              <a:gd name="connsiteY167" fmla="*/ 635218 h 6858000"/>
              <a:gd name="connsiteX168" fmla="*/ 239327 w 1605470"/>
              <a:gd name="connsiteY168" fmla="*/ 613763 h 6858000"/>
              <a:gd name="connsiteX169" fmla="*/ 225269 w 1605470"/>
              <a:gd name="connsiteY169" fmla="*/ 598582 h 6858000"/>
              <a:gd name="connsiteX170" fmla="*/ 224950 w 1605470"/>
              <a:gd name="connsiteY170" fmla="*/ 576846 h 6858000"/>
              <a:gd name="connsiteX171" fmla="*/ 204576 w 1605470"/>
              <a:gd name="connsiteY171" fmla="*/ 530055 h 6858000"/>
              <a:gd name="connsiteX172" fmla="*/ 219064 w 1605470"/>
              <a:gd name="connsiteY172" fmla="*/ 469651 h 6858000"/>
              <a:gd name="connsiteX173" fmla="*/ 195012 w 1605470"/>
              <a:gd name="connsiteY173" fmla="*/ 448559 h 6858000"/>
              <a:gd name="connsiteX174" fmla="*/ 201434 w 1605470"/>
              <a:gd name="connsiteY174" fmla="*/ 441529 h 6858000"/>
              <a:gd name="connsiteX175" fmla="*/ 200655 w 1605470"/>
              <a:gd name="connsiteY175" fmla="*/ 428927 h 6858000"/>
              <a:gd name="connsiteX176" fmla="*/ 190059 w 1605470"/>
              <a:gd name="connsiteY176" fmla="*/ 430161 h 6858000"/>
              <a:gd name="connsiteX177" fmla="*/ 167079 w 1605470"/>
              <a:gd name="connsiteY177" fmla="*/ 367211 h 6858000"/>
              <a:gd name="connsiteX178" fmla="*/ 124571 w 1605470"/>
              <a:gd name="connsiteY178" fmla="*/ 302178 h 6858000"/>
              <a:gd name="connsiteX179" fmla="*/ 103243 w 1605470"/>
              <a:gd name="connsiteY179" fmla="*/ 211375 h 6858000"/>
              <a:gd name="connsiteX180" fmla="*/ 94571 w 1605470"/>
              <a:gd name="connsiteY180" fmla="*/ 184179 h 6858000"/>
              <a:gd name="connsiteX181" fmla="*/ 13437 w 1605470"/>
              <a:gd name="connsiteY181" fmla="*/ 19287 h 6858000"/>
              <a:gd name="connsiteX182" fmla="*/ 0 w 1605470"/>
              <a:gd name="connsiteY18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9554 w 1605470"/>
              <a:gd name="connsiteY81" fmla="*/ 4090296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19207 w 1605470"/>
              <a:gd name="connsiteY93" fmla="*/ 3813873 h 6858000"/>
              <a:gd name="connsiteX94" fmla="*/ 718632 w 1605470"/>
              <a:gd name="connsiteY94" fmla="*/ 3806161 h 6858000"/>
              <a:gd name="connsiteX95" fmla="*/ 718939 w 1605470"/>
              <a:gd name="connsiteY95" fmla="*/ 3805957 h 6858000"/>
              <a:gd name="connsiteX96" fmla="*/ 718966 w 1605470"/>
              <a:gd name="connsiteY96" fmla="*/ 3797724 h 6858000"/>
              <a:gd name="connsiteX97" fmla="*/ 717581 w 1605470"/>
              <a:gd name="connsiteY97" fmla="*/ 3792098 h 6858000"/>
              <a:gd name="connsiteX98" fmla="*/ 716465 w 1605470"/>
              <a:gd name="connsiteY98" fmla="*/ 3777135 h 6858000"/>
              <a:gd name="connsiteX99" fmla="*/ 718198 w 1605470"/>
              <a:gd name="connsiteY99" fmla="*/ 3771656 h 6858000"/>
              <a:gd name="connsiteX100" fmla="*/ 721941 w 1605470"/>
              <a:gd name="connsiteY100" fmla="*/ 3769007 h 6858000"/>
              <a:gd name="connsiteX101" fmla="*/ 721407 w 1605470"/>
              <a:gd name="connsiteY101" fmla="*/ 3767709 h 6858000"/>
              <a:gd name="connsiteX102" fmla="*/ 730103 w 1605470"/>
              <a:gd name="connsiteY102" fmla="*/ 3738082 h 6858000"/>
              <a:gd name="connsiteX103" fmla="*/ 737449 w 1605470"/>
              <a:gd name="connsiteY103" fmla="*/ 3673397 h 6858000"/>
              <a:gd name="connsiteX104" fmla="*/ 736745 w 1605470"/>
              <a:gd name="connsiteY104" fmla="*/ 3637109 h 6858000"/>
              <a:gd name="connsiteX105" fmla="*/ 740188 w 1605470"/>
              <a:gd name="connsiteY105" fmla="*/ 3536883 h 6858000"/>
              <a:gd name="connsiteX106" fmla="*/ 747726 w 1605470"/>
              <a:gd name="connsiteY106" fmla="*/ 3435652 h 6858000"/>
              <a:gd name="connsiteX107" fmla="*/ 774383 w 1605470"/>
              <a:gd name="connsiteY107" fmla="*/ 3381564 h 6858000"/>
              <a:gd name="connsiteX108" fmla="*/ 774870 w 1605470"/>
              <a:gd name="connsiteY108" fmla="*/ 3375761 h 6858000"/>
              <a:gd name="connsiteX109" fmla="*/ 770510 w 1605470"/>
              <a:gd name="connsiteY109" fmla="*/ 3361844 h 6858000"/>
              <a:gd name="connsiteX110" fmla="*/ 767933 w 1605470"/>
              <a:gd name="connsiteY110" fmla="*/ 3356929 h 6858000"/>
              <a:gd name="connsiteX111" fmla="*/ 766158 w 1605470"/>
              <a:gd name="connsiteY111" fmla="*/ 3349058 h 6858000"/>
              <a:gd name="connsiteX112" fmla="*/ 766414 w 1605470"/>
              <a:gd name="connsiteY112" fmla="*/ 3348763 h 6858000"/>
              <a:gd name="connsiteX113" fmla="*/ 764166 w 1605470"/>
              <a:gd name="connsiteY113" fmla="*/ 3341588 h 6858000"/>
              <a:gd name="connsiteX114" fmla="*/ 749397 w 1605470"/>
              <a:gd name="connsiteY114" fmla="*/ 3307769 h 6858000"/>
              <a:gd name="connsiteX115" fmla="*/ 766960 w 1605470"/>
              <a:gd name="connsiteY115" fmla="*/ 3250522 h 6858000"/>
              <a:gd name="connsiteX116" fmla="*/ 767385 w 1605470"/>
              <a:gd name="connsiteY116" fmla="*/ 3229163 h 6858000"/>
              <a:gd name="connsiteX117" fmla="*/ 769208 w 1605470"/>
              <a:gd name="connsiteY117" fmla="*/ 3217217 h 6858000"/>
              <a:gd name="connsiteX118" fmla="*/ 770350 w 1605470"/>
              <a:gd name="connsiteY118" fmla="*/ 3216125 h 6858000"/>
              <a:gd name="connsiteX119" fmla="*/ 756043 w 1605470"/>
              <a:gd name="connsiteY119" fmla="*/ 3183755 h 6858000"/>
              <a:gd name="connsiteX120" fmla="*/ 756544 w 1605470"/>
              <a:gd name="connsiteY120" fmla="*/ 3178642 h 6858000"/>
              <a:gd name="connsiteX121" fmla="*/ 744144 w 1605470"/>
              <a:gd name="connsiteY121" fmla="*/ 3158586 h 6858000"/>
              <a:gd name="connsiteX122" fmla="*/ 739378 w 1605470"/>
              <a:gd name="connsiteY122" fmla="*/ 3147669 h 6858000"/>
              <a:gd name="connsiteX123" fmla="*/ 734648 w 1605470"/>
              <a:gd name="connsiteY123" fmla="*/ 3145733 h 6858000"/>
              <a:gd name="connsiteX124" fmla="*/ 729329 w 1605470"/>
              <a:gd name="connsiteY124" fmla="*/ 3129034 h 6858000"/>
              <a:gd name="connsiteX125" fmla="*/ 729994 w 1605470"/>
              <a:gd name="connsiteY125" fmla="*/ 3126682 h 6858000"/>
              <a:gd name="connsiteX126" fmla="*/ 720862 w 1605470"/>
              <a:gd name="connsiteY126" fmla="*/ 3114519 h 6858000"/>
              <a:gd name="connsiteX127" fmla="*/ 707471 w 1605470"/>
              <a:gd name="connsiteY127" fmla="*/ 3106272 h 6858000"/>
              <a:gd name="connsiteX128" fmla="*/ 680201 w 1605470"/>
              <a:gd name="connsiteY128" fmla="*/ 2958185 h 6858000"/>
              <a:gd name="connsiteX129" fmla="*/ 622815 w 1605470"/>
              <a:gd name="connsiteY129" fmla="*/ 2762989 h 6858000"/>
              <a:gd name="connsiteX130" fmla="*/ 571733 w 1605470"/>
              <a:gd name="connsiteY130" fmla="*/ 2554718 h 6858000"/>
              <a:gd name="connsiteX131" fmla="*/ 551827 w 1605470"/>
              <a:gd name="connsiteY131" fmla="*/ 2485734 h 6858000"/>
              <a:gd name="connsiteX132" fmla="*/ 542550 w 1605470"/>
              <a:gd name="connsiteY132" fmla="*/ 2447068 h 6858000"/>
              <a:gd name="connsiteX133" fmla="*/ 529511 w 1605470"/>
              <a:gd name="connsiteY133" fmla="*/ 2425819 h 6858000"/>
              <a:gd name="connsiteX134" fmla="*/ 528878 w 1605470"/>
              <a:gd name="connsiteY134" fmla="*/ 2408971 h 6858000"/>
              <a:gd name="connsiteX135" fmla="*/ 535510 w 1605470"/>
              <a:gd name="connsiteY135" fmla="*/ 2402874 h 6858000"/>
              <a:gd name="connsiteX136" fmla="*/ 538122 w 1605470"/>
              <a:gd name="connsiteY136" fmla="*/ 2381443 h 6858000"/>
              <a:gd name="connsiteX137" fmla="*/ 514451 w 1605470"/>
              <a:gd name="connsiteY137" fmla="*/ 2261920 h 6858000"/>
              <a:gd name="connsiteX138" fmla="*/ 486968 w 1605470"/>
              <a:gd name="connsiteY138" fmla="*/ 2182937 h 6858000"/>
              <a:gd name="connsiteX139" fmla="*/ 488555 w 1605470"/>
              <a:gd name="connsiteY139" fmla="*/ 2155135 h 6858000"/>
              <a:gd name="connsiteX140" fmla="*/ 486013 w 1605470"/>
              <a:gd name="connsiteY140" fmla="*/ 2118008 h 6858000"/>
              <a:gd name="connsiteX141" fmla="*/ 487006 w 1605470"/>
              <a:gd name="connsiteY141" fmla="*/ 2050531 h 6858000"/>
              <a:gd name="connsiteX142" fmla="*/ 478812 w 1605470"/>
              <a:gd name="connsiteY142" fmla="*/ 1963269 h 6858000"/>
              <a:gd name="connsiteX143" fmla="*/ 442619 w 1605470"/>
              <a:gd name="connsiteY143" fmla="*/ 1910499 h 6858000"/>
              <a:gd name="connsiteX144" fmla="*/ 446785 w 1605470"/>
              <a:gd name="connsiteY144" fmla="*/ 1903212 h 6858000"/>
              <a:gd name="connsiteX145" fmla="*/ 436547 w 1605470"/>
              <a:gd name="connsiteY145" fmla="*/ 1861531 h 6858000"/>
              <a:gd name="connsiteX146" fmla="*/ 390346 w 1605470"/>
              <a:gd name="connsiteY146" fmla="*/ 1732919 h 6858000"/>
              <a:gd name="connsiteX147" fmla="*/ 362657 w 1605470"/>
              <a:gd name="connsiteY147" fmla="*/ 1663540 h 6858000"/>
              <a:gd name="connsiteX148" fmla="*/ 361783 w 1605470"/>
              <a:gd name="connsiteY148" fmla="*/ 1615777 h 6858000"/>
              <a:gd name="connsiteX149" fmla="*/ 342578 w 1605470"/>
              <a:gd name="connsiteY149" fmla="*/ 1563678 h 6858000"/>
              <a:gd name="connsiteX150" fmla="*/ 355658 w 1605470"/>
              <a:gd name="connsiteY150" fmla="*/ 1519474 h 6858000"/>
              <a:gd name="connsiteX151" fmla="*/ 348400 w 1605470"/>
              <a:gd name="connsiteY151" fmla="*/ 1477995 h 6858000"/>
              <a:gd name="connsiteX152" fmla="*/ 334485 w 1605470"/>
              <a:gd name="connsiteY152" fmla="*/ 1373769 h 6858000"/>
              <a:gd name="connsiteX153" fmla="*/ 342792 w 1605470"/>
              <a:gd name="connsiteY153" fmla="*/ 1307086 h 6858000"/>
              <a:gd name="connsiteX154" fmla="*/ 343980 w 1605470"/>
              <a:gd name="connsiteY154" fmla="*/ 1189033 h 6858000"/>
              <a:gd name="connsiteX155" fmla="*/ 348665 w 1605470"/>
              <a:gd name="connsiteY155" fmla="*/ 1168288 h 6858000"/>
              <a:gd name="connsiteX156" fmla="*/ 340947 w 1605470"/>
              <a:gd name="connsiteY156" fmla="*/ 1142577 h 6858000"/>
              <a:gd name="connsiteX157" fmla="*/ 330253 w 1605470"/>
              <a:gd name="connsiteY157" fmla="*/ 1088484 h 6858000"/>
              <a:gd name="connsiteX158" fmla="*/ 318989 w 1605470"/>
              <a:gd name="connsiteY158" fmla="*/ 1016103 h 6858000"/>
              <a:gd name="connsiteX159" fmla="*/ 320445 w 1605470"/>
              <a:gd name="connsiteY159" fmla="*/ 932283 h 6858000"/>
              <a:gd name="connsiteX160" fmla="*/ 322681 w 1605470"/>
              <a:gd name="connsiteY160" fmla="*/ 915925 h 6858000"/>
              <a:gd name="connsiteX161" fmla="*/ 315310 w 1605470"/>
              <a:gd name="connsiteY161" fmla="*/ 896999 h 6858000"/>
              <a:gd name="connsiteX162" fmla="*/ 284718 w 1605470"/>
              <a:gd name="connsiteY162" fmla="*/ 821517 h 6858000"/>
              <a:gd name="connsiteX163" fmla="*/ 263668 w 1605470"/>
              <a:gd name="connsiteY163" fmla="*/ 751353 h 6858000"/>
              <a:gd name="connsiteX164" fmla="*/ 263226 w 1605470"/>
              <a:gd name="connsiteY164" fmla="*/ 721230 h 6858000"/>
              <a:gd name="connsiteX165" fmla="*/ 248897 w 1605470"/>
              <a:gd name="connsiteY165" fmla="*/ 681659 h 6858000"/>
              <a:gd name="connsiteX166" fmla="*/ 234316 w 1605470"/>
              <a:gd name="connsiteY166" fmla="*/ 635218 h 6858000"/>
              <a:gd name="connsiteX167" fmla="*/ 239327 w 1605470"/>
              <a:gd name="connsiteY167" fmla="*/ 613763 h 6858000"/>
              <a:gd name="connsiteX168" fmla="*/ 225269 w 1605470"/>
              <a:gd name="connsiteY168" fmla="*/ 598582 h 6858000"/>
              <a:gd name="connsiteX169" fmla="*/ 224950 w 1605470"/>
              <a:gd name="connsiteY169" fmla="*/ 576846 h 6858000"/>
              <a:gd name="connsiteX170" fmla="*/ 204576 w 1605470"/>
              <a:gd name="connsiteY170" fmla="*/ 530055 h 6858000"/>
              <a:gd name="connsiteX171" fmla="*/ 219064 w 1605470"/>
              <a:gd name="connsiteY171" fmla="*/ 469651 h 6858000"/>
              <a:gd name="connsiteX172" fmla="*/ 195012 w 1605470"/>
              <a:gd name="connsiteY172" fmla="*/ 448559 h 6858000"/>
              <a:gd name="connsiteX173" fmla="*/ 201434 w 1605470"/>
              <a:gd name="connsiteY173" fmla="*/ 441529 h 6858000"/>
              <a:gd name="connsiteX174" fmla="*/ 200655 w 1605470"/>
              <a:gd name="connsiteY174" fmla="*/ 428927 h 6858000"/>
              <a:gd name="connsiteX175" fmla="*/ 190059 w 1605470"/>
              <a:gd name="connsiteY175" fmla="*/ 430161 h 6858000"/>
              <a:gd name="connsiteX176" fmla="*/ 167079 w 1605470"/>
              <a:gd name="connsiteY176" fmla="*/ 367211 h 6858000"/>
              <a:gd name="connsiteX177" fmla="*/ 124571 w 1605470"/>
              <a:gd name="connsiteY177" fmla="*/ 302178 h 6858000"/>
              <a:gd name="connsiteX178" fmla="*/ 103243 w 1605470"/>
              <a:gd name="connsiteY178" fmla="*/ 211375 h 6858000"/>
              <a:gd name="connsiteX179" fmla="*/ 94571 w 1605470"/>
              <a:gd name="connsiteY179" fmla="*/ 184179 h 6858000"/>
              <a:gd name="connsiteX180" fmla="*/ 13437 w 1605470"/>
              <a:gd name="connsiteY180" fmla="*/ 19287 h 6858000"/>
              <a:gd name="connsiteX181" fmla="*/ 0 w 1605470"/>
              <a:gd name="connsiteY18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13201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47700 w 1605470"/>
              <a:gd name="connsiteY75" fmla="*/ 4690749 h 6858000"/>
              <a:gd name="connsiteX76" fmla="*/ 743180 w 1605470"/>
              <a:gd name="connsiteY76" fmla="*/ 4613201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935 w 1605470"/>
              <a:gd name="connsiteY68" fmla="*/ 4821504 h 6858000"/>
              <a:gd name="connsiteX69" fmla="*/ 732118 w 1605470"/>
              <a:gd name="connsiteY69" fmla="*/ 4801535 h 6858000"/>
              <a:gd name="connsiteX70" fmla="*/ 739787 w 1605470"/>
              <a:gd name="connsiteY70" fmla="*/ 4797794 h 6858000"/>
              <a:gd name="connsiteX71" fmla="*/ 741081 w 1605470"/>
              <a:gd name="connsiteY71" fmla="*/ 4784526 h 6858000"/>
              <a:gd name="connsiteX72" fmla="*/ 742865 w 1605470"/>
              <a:gd name="connsiteY72" fmla="*/ 4781211 h 6858000"/>
              <a:gd name="connsiteX73" fmla="*/ 751652 w 1605470"/>
              <a:gd name="connsiteY73" fmla="*/ 4761984 h 6858000"/>
              <a:gd name="connsiteX74" fmla="*/ 747700 w 1605470"/>
              <a:gd name="connsiteY74" fmla="*/ 4690749 h 6858000"/>
              <a:gd name="connsiteX75" fmla="*/ 743180 w 1605470"/>
              <a:gd name="connsiteY75" fmla="*/ 4613201 h 6858000"/>
              <a:gd name="connsiteX76" fmla="*/ 738263 w 1605470"/>
              <a:gd name="connsiteY76" fmla="*/ 4444346 h 6858000"/>
              <a:gd name="connsiteX77" fmla="*/ 756542 w 1605470"/>
              <a:gd name="connsiteY77" fmla="*/ 4350346 h 6858000"/>
              <a:gd name="connsiteX78" fmla="*/ 715481 w 1605470"/>
              <a:gd name="connsiteY78" fmla="*/ 4214165 h 6858000"/>
              <a:gd name="connsiteX79" fmla="*/ 719554 w 1605470"/>
              <a:gd name="connsiteY79" fmla="*/ 4090296 h 6858000"/>
              <a:gd name="connsiteX80" fmla="*/ 704810 w 1605470"/>
              <a:gd name="connsiteY80" fmla="*/ 4033999 h 6858000"/>
              <a:gd name="connsiteX81" fmla="*/ 705959 w 1605470"/>
              <a:gd name="connsiteY81" fmla="*/ 4031933 h 6858000"/>
              <a:gd name="connsiteX82" fmla="*/ 704535 w 1605470"/>
              <a:gd name="connsiteY82" fmla="*/ 4013953 h 6858000"/>
              <a:gd name="connsiteX83" fmla="*/ 700443 w 1605470"/>
              <a:gd name="connsiteY83" fmla="*/ 4010511 h 6858000"/>
              <a:gd name="connsiteX84" fmla="*/ 698282 w 1605470"/>
              <a:gd name="connsiteY84" fmla="*/ 3998331 h 6858000"/>
              <a:gd name="connsiteX85" fmla="*/ 690830 w 1605470"/>
              <a:gd name="connsiteY85" fmla="*/ 3974753 h 6858000"/>
              <a:gd name="connsiteX86" fmla="*/ 692428 w 1605470"/>
              <a:gd name="connsiteY86" fmla="*/ 3969950 h 6858000"/>
              <a:gd name="connsiteX87" fmla="*/ 685850 w 1605470"/>
              <a:gd name="connsiteY87" fmla="*/ 3933779 h 6858000"/>
              <a:gd name="connsiteX88" fmla="*/ 687181 w 1605470"/>
              <a:gd name="connsiteY88" fmla="*/ 3933093 h 6858000"/>
              <a:gd name="connsiteX89" fmla="*/ 691535 w 1605470"/>
              <a:gd name="connsiteY89" fmla="*/ 3922082 h 6858000"/>
              <a:gd name="connsiteX90" fmla="*/ 696613 w 1605470"/>
              <a:gd name="connsiteY90" fmla="*/ 3901461 h 6858000"/>
              <a:gd name="connsiteX91" fmla="*/ 719207 w 1605470"/>
              <a:gd name="connsiteY91" fmla="*/ 3813873 h 6858000"/>
              <a:gd name="connsiteX92" fmla="*/ 718632 w 1605470"/>
              <a:gd name="connsiteY92" fmla="*/ 3806161 h 6858000"/>
              <a:gd name="connsiteX93" fmla="*/ 718939 w 1605470"/>
              <a:gd name="connsiteY93" fmla="*/ 3805957 h 6858000"/>
              <a:gd name="connsiteX94" fmla="*/ 718966 w 1605470"/>
              <a:gd name="connsiteY94" fmla="*/ 3797724 h 6858000"/>
              <a:gd name="connsiteX95" fmla="*/ 717581 w 1605470"/>
              <a:gd name="connsiteY95" fmla="*/ 3792098 h 6858000"/>
              <a:gd name="connsiteX96" fmla="*/ 716465 w 1605470"/>
              <a:gd name="connsiteY96" fmla="*/ 3777135 h 6858000"/>
              <a:gd name="connsiteX97" fmla="*/ 718198 w 1605470"/>
              <a:gd name="connsiteY97" fmla="*/ 3771656 h 6858000"/>
              <a:gd name="connsiteX98" fmla="*/ 721941 w 1605470"/>
              <a:gd name="connsiteY98" fmla="*/ 3769007 h 6858000"/>
              <a:gd name="connsiteX99" fmla="*/ 721407 w 1605470"/>
              <a:gd name="connsiteY99" fmla="*/ 3767709 h 6858000"/>
              <a:gd name="connsiteX100" fmla="*/ 730103 w 1605470"/>
              <a:gd name="connsiteY100" fmla="*/ 3738082 h 6858000"/>
              <a:gd name="connsiteX101" fmla="*/ 737449 w 1605470"/>
              <a:gd name="connsiteY101" fmla="*/ 3673397 h 6858000"/>
              <a:gd name="connsiteX102" fmla="*/ 736745 w 1605470"/>
              <a:gd name="connsiteY102" fmla="*/ 3637109 h 6858000"/>
              <a:gd name="connsiteX103" fmla="*/ 740188 w 1605470"/>
              <a:gd name="connsiteY103" fmla="*/ 3536883 h 6858000"/>
              <a:gd name="connsiteX104" fmla="*/ 747726 w 1605470"/>
              <a:gd name="connsiteY104" fmla="*/ 3435652 h 6858000"/>
              <a:gd name="connsiteX105" fmla="*/ 774383 w 1605470"/>
              <a:gd name="connsiteY105" fmla="*/ 3381564 h 6858000"/>
              <a:gd name="connsiteX106" fmla="*/ 774870 w 1605470"/>
              <a:gd name="connsiteY106" fmla="*/ 3375761 h 6858000"/>
              <a:gd name="connsiteX107" fmla="*/ 770510 w 1605470"/>
              <a:gd name="connsiteY107" fmla="*/ 3361844 h 6858000"/>
              <a:gd name="connsiteX108" fmla="*/ 767933 w 1605470"/>
              <a:gd name="connsiteY108" fmla="*/ 3356929 h 6858000"/>
              <a:gd name="connsiteX109" fmla="*/ 766158 w 1605470"/>
              <a:gd name="connsiteY109" fmla="*/ 3349058 h 6858000"/>
              <a:gd name="connsiteX110" fmla="*/ 766414 w 1605470"/>
              <a:gd name="connsiteY110" fmla="*/ 3348763 h 6858000"/>
              <a:gd name="connsiteX111" fmla="*/ 764166 w 1605470"/>
              <a:gd name="connsiteY111" fmla="*/ 3341588 h 6858000"/>
              <a:gd name="connsiteX112" fmla="*/ 749397 w 1605470"/>
              <a:gd name="connsiteY112" fmla="*/ 3307769 h 6858000"/>
              <a:gd name="connsiteX113" fmla="*/ 766960 w 1605470"/>
              <a:gd name="connsiteY113" fmla="*/ 3250522 h 6858000"/>
              <a:gd name="connsiteX114" fmla="*/ 767385 w 1605470"/>
              <a:gd name="connsiteY114" fmla="*/ 3229163 h 6858000"/>
              <a:gd name="connsiteX115" fmla="*/ 769208 w 1605470"/>
              <a:gd name="connsiteY115" fmla="*/ 3217217 h 6858000"/>
              <a:gd name="connsiteX116" fmla="*/ 770350 w 1605470"/>
              <a:gd name="connsiteY116" fmla="*/ 3216125 h 6858000"/>
              <a:gd name="connsiteX117" fmla="*/ 756043 w 1605470"/>
              <a:gd name="connsiteY117" fmla="*/ 3183755 h 6858000"/>
              <a:gd name="connsiteX118" fmla="*/ 756544 w 1605470"/>
              <a:gd name="connsiteY118" fmla="*/ 3178642 h 6858000"/>
              <a:gd name="connsiteX119" fmla="*/ 744144 w 1605470"/>
              <a:gd name="connsiteY119" fmla="*/ 3158586 h 6858000"/>
              <a:gd name="connsiteX120" fmla="*/ 739378 w 1605470"/>
              <a:gd name="connsiteY120" fmla="*/ 3147669 h 6858000"/>
              <a:gd name="connsiteX121" fmla="*/ 734648 w 1605470"/>
              <a:gd name="connsiteY121" fmla="*/ 3145733 h 6858000"/>
              <a:gd name="connsiteX122" fmla="*/ 729329 w 1605470"/>
              <a:gd name="connsiteY122" fmla="*/ 3129034 h 6858000"/>
              <a:gd name="connsiteX123" fmla="*/ 729994 w 1605470"/>
              <a:gd name="connsiteY123" fmla="*/ 3126682 h 6858000"/>
              <a:gd name="connsiteX124" fmla="*/ 720862 w 1605470"/>
              <a:gd name="connsiteY124" fmla="*/ 3114519 h 6858000"/>
              <a:gd name="connsiteX125" fmla="*/ 707471 w 1605470"/>
              <a:gd name="connsiteY125" fmla="*/ 3106272 h 6858000"/>
              <a:gd name="connsiteX126" fmla="*/ 680201 w 1605470"/>
              <a:gd name="connsiteY126" fmla="*/ 2958185 h 6858000"/>
              <a:gd name="connsiteX127" fmla="*/ 622815 w 1605470"/>
              <a:gd name="connsiteY127" fmla="*/ 2762989 h 6858000"/>
              <a:gd name="connsiteX128" fmla="*/ 571733 w 1605470"/>
              <a:gd name="connsiteY128" fmla="*/ 2554718 h 6858000"/>
              <a:gd name="connsiteX129" fmla="*/ 551827 w 1605470"/>
              <a:gd name="connsiteY129" fmla="*/ 2485734 h 6858000"/>
              <a:gd name="connsiteX130" fmla="*/ 542550 w 1605470"/>
              <a:gd name="connsiteY130" fmla="*/ 2447068 h 6858000"/>
              <a:gd name="connsiteX131" fmla="*/ 529511 w 1605470"/>
              <a:gd name="connsiteY131" fmla="*/ 2425819 h 6858000"/>
              <a:gd name="connsiteX132" fmla="*/ 528878 w 1605470"/>
              <a:gd name="connsiteY132" fmla="*/ 2408971 h 6858000"/>
              <a:gd name="connsiteX133" fmla="*/ 535510 w 1605470"/>
              <a:gd name="connsiteY133" fmla="*/ 2402874 h 6858000"/>
              <a:gd name="connsiteX134" fmla="*/ 538122 w 1605470"/>
              <a:gd name="connsiteY134" fmla="*/ 2381443 h 6858000"/>
              <a:gd name="connsiteX135" fmla="*/ 514451 w 1605470"/>
              <a:gd name="connsiteY135" fmla="*/ 2261920 h 6858000"/>
              <a:gd name="connsiteX136" fmla="*/ 486968 w 1605470"/>
              <a:gd name="connsiteY136" fmla="*/ 2182937 h 6858000"/>
              <a:gd name="connsiteX137" fmla="*/ 488555 w 1605470"/>
              <a:gd name="connsiteY137" fmla="*/ 2155135 h 6858000"/>
              <a:gd name="connsiteX138" fmla="*/ 486013 w 1605470"/>
              <a:gd name="connsiteY138" fmla="*/ 2118008 h 6858000"/>
              <a:gd name="connsiteX139" fmla="*/ 487006 w 1605470"/>
              <a:gd name="connsiteY139" fmla="*/ 2050531 h 6858000"/>
              <a:gd name="connsiteX140" fmla="*/ 478812 w 1605470"/>
              <a:gd name="connsiteY140" fmla="*/ 1963269 h 6858000"/>
              <a:gd name="connsiteX141" fmla="*/ 442619 w 1605470"/>
              <a:gd name="connsiteY141" fmla="*/ 1910499 h 6858000"/>
              <a:gd name="connsiteX142" fmla="*/ 446785 w 1605470"/>
              <a:gd name="connsiteY142" fmla="*/ 1903212 h 6858000"/>
              <a:gd name="connsiteX143" fmla="*/ 436547 w 1605470"/>
              <a:gd name="connsiteY143" fmla="*/ 1861531 h 6858000"/>
              <a:gd name="connsiteX144" fmla="*/ 390346 w 1605470"/>
              <a:gd name="connsiteY144" fmla="*/ 1732919 h 6858000"/>
              <a:gd name="connsiteX145" fmla="*/ 362657 w 1605470"/>
              <a:gd name="connsiteY145" fmla="*/ 1663540 h 6858000"/>
              <a:gd name="connsiteX146" fmla="*/ 361783 w 1605470"/>
              <a:gd name="connsiteY146" fmla="*/ 1615777 h 6858000"/>
              <a:gd name="connsiteX147" fmla="*/ 342578 w 1605470"/>
              <a:gd name="connsiteY147" fmla="*/ 1563678 h 6858000"/>
              <a:gd name="connsiteX148" fmla="*/ 355658 w 1605470"/>
              <a:gd name="connsiteY148" fmla="*/ 1519474 h 6858000"/>
              <a:gd name="connsiteX149" fmla="*/ 348400 w 1605470"/>
              <a:gd name="connsiteY149" fmla="*/ 1477995 h 6858000"/>
              <a:gd name="connsiteX150" fmla="*/ 334485 w 1605470"/>
              <a:gd name="connsiteY150" fmla="*/ 1373769 h 6858000"/>
              <a:gd name="connsiteX151" fmla="*/ 342792 w 1605470"/>
              <a:gd name="connsiteY151" fmla="*/ 1307086 h 6858000"/>
              <a:gd name="connsiteX152" fmla="*/ 343980 w 1605470"/>
              <a:gd name="connsiteY152" fmla="*/ 1189033 h 6858000"/>
              <a:gd name="connsiteX153" fmla="*/ 348665 w 1605470"/>
              <a:gd name="connsiteY153" fmla="*/ 1168288 h 6858000"/>
              <a:gd name="connsiteX154" fmla="*/ 340947 w 1605470"/>
              <a:gd name="connsiteY154" fmla="*/ 1142577 h 6858000"/>
              <a:gd name="connsiteX155" fmla="*/ 330253 w 1605470"/>
              <a:gd name="connsiteY155" fmla="*/ 1088484 h 6858000"/>
              <a:gd name="connsiteX156" fmla="*/ 318989 w 1605470"/>
              <a:gd name="connsiteY156" fmla="*/ 1016103 h 6858000"/>
              <a:gd name="connsiteX157" fmla="*/ 320445 w 1605470"/>
              <a:gd name="connsiteY157" fmla="*/ 932283 h 6858000"/>
              <a:gd name="connsiteX158" fmla="*/ 322681 w 1605470"/>
              <a:gd name="connsiteY158" fmla="*/ 915925 h 6858000"/>
              <a:gd name="connsiteX159" fmla="*/ 315310 w 1605470"/>
              <a:gd name="connsiteY159" fmla="*/ 896999 h 6858000"/>
              <a:gd name="connsiteX160" fmla="*/ 284718 w 1605470"/>
              <a:gd name="connsiteY160" fmla="*/ 821517 h 6858000"/>
              <a:gd name="connsiteX161" fmla="*/ 263668 w 1605470"/>
              <a:gd name="connsiteY161" fmla="*/ 751353 h 6858000"/>
              <a:gd name="connsiteX162" fmla="*/ 263226 w 1605470"/>
              <a:gd name="connsiteY162" fmla="*/ 721230 h 6858000"/>
              <a:gd name="connsiteX163" fmla="*/ 248897 w 1605470"/>
              <a:gd name="connsiteY163" fmla="*/ 681659 h 6858000"/>
              <a:gd name="connsiteX164" fmla="*/ 234316 w 1605470"/>
              <a:gd name="connsiteY164" fmla="*/ 635218 h 6858000"/>
              <a:gd name="connsiteX165" fmla="*/ 239327 w 1605470"/>
              <a:gd name="connsiteY165" fmla="*/ 613763 h 6858000"/>
              <a:gd name="connsiteX166" fmla="*/ 225269 w 1605470"/>
              <a:gd name="connsiteY166" fmla="*/ 598582 h 6858000"/>
              <a:gd name="connsiteX167" fmla="*/ 224950 w 1605470"/>
              <a:gd name="connsiteY167" fmla="*/ 576846 h 6858000"/>
              <a:gd name="connsiteX168" fmla="*/ 204576 w 1605470"/>
              <a:gd name="connsiteY168" fmla="*/ 530055 h 6858000"/>
              <a:gd name="connsiteX169" fmla="*/ 219064 w 1605470"/>
              <a:gd name="connsiteY169" fmla="*/ 469651 h 6858000"/>
              <a:gd name="connsiteX170" fmla="*/ 195012 w 1605470"/>
              <a:gd name="connsiteY170" fmla="*/ 448559 h 6858000"/>
              <a:gd name="connsiteX171" fmla="*/ 201434 w 1605470"/>
              <a:gd name="connsiteY171" fmla="*/ 441529 h 6858000"/>
              <a:gd name="connsiteX172" fmla="*/ 200655 w 1605470"/>
              <a:gd name="connsiteY172" fmla="*/ 428927 h 6858000"/>
              <a:gd name="connsiteX173" fmla="*/ 190059 w 1605470"/>
              <a:gd name="connsiteY173" fmla="*/ 430161 h 6858000"/>
              <a:gd name="connsiteX174" fmla="*/ 167079 w 1605470"/>
              <a:gd name="connsiteY174" fmla="*/ 367211 h 6858000"/>
              <a:gd name="connsiteX175" fmla="*/ 124571 w 1605470"/>
              <a:gd name="connsiteY175" fmla="*/ 302178 h 6858000"/>
              <a:gd name="connsiteX176" fmla="*/ 103243 w 1605470"/>
              <a:gd name="connsiteY176" fmla="*/ 211375 h 6858000"/>
              <a:gd name="connsiteX177" fmla="*/ 94571 w 1605470"/>
              <a:gd name="connsiteY177" fmla="*/ 184179 h 6858000"/>
              <a:gd name="connsiteX178" fmla="*/ 13437 w 1605470"/>
              <a:gd name="connsiteY178" fmla="*/ 19287 h 6858000"/>
              <a:gd name="connsiteX179" fmla="*/ 0 w 1605470"/>
              <a:gd name="connsiteY17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31653 w 1605470"/>
              <a:gd name="connsiteY39" fmla="*/ 5604904 h 6858000"/>
              <a:gd name="connsiteX40" fmla="*/ 539863 w 1605470"/>
              <a:gd name="connsiteY40" fmla="*/ 5604298 h 6858000"/>
              <a:gd name="connsiteX41" fmla="*/ 552319 w 1605470"/>
              <a:gd name="connsiteY41" fmla="*/ 5587997 h 6858000"/>
              <a:gd name="connsiteX42" fmla="*/ 559710 w 1605470"/>
              <a:gd name="connsiteY42" fmla="*/ 5564796 h 6858000"/>
              <a:gd name="connsiteX43" fmla="*/ 587214 w 1605470"/>
              <a:gd name="connsiteY43" fmla="*/ 5451511 h 6858000"/>
              <a:gd name="connsiteX44" fmla="*/ 608019 w 1605470"/>
              <a:gd name="connsiteY44" fmla="*/ 5385461 h 6858000"/>
              <a:gd name="connsiteX45" fmla="*/ 622750 w 1605470"/>
              <a:gd name="connsiteY45" fmla="*/ 5363084 h 6858000"/>
              <a:gd name="connsiteX46" fmla="*/ 638731 w 1605470"/>
              <a:gd name="connsiteY46" fmla="*/ 5330009 h 6858000"/>
              <a:gd name="connsiteX47" fmla="*/ 672224 w 1605470"/>
              <a:gd name="connsiteY47" fmla="*/ 5273739 h 6858000"/>
              <a:gd name="connsiteX48" fmla="*/ 681823 w 1605470"/>
              <a:gd name="connsiteY48" fmla="*/ 5241779 h 6858000"/>
              <a:gd name="connsiteX49" fmla="*/ 693049 w 1605470"/>
              <a:gd name="connsiteY49" fmla="*/ 5225268 h 6858000"/>
              <a:gd name="connsiteX50" fmla="*/ 694069 w 1605470"/>
              <a:gd name="connsiteY50" fmla="*/ 5217684 h 6858000"/>
              <a:gd name="connsiteX51" fmla="*/ 701410 w 1605470"/>
              <a:gd name="connsiteY51" fmla="*/ 5193377 h 6858000"/>
              <a:gd name="connsiteX52" fmla="*/ 704713 w 1605470"/>
              <a:gd name="connsiteY52" fmla="*/ 5179288 h 6858000"/>
              <a:gd name="connsiteX53" fmla="*/ 705697 w 1605470"/>
              <a:gd name="connsiteY53" fmla="*/ 5173621 h 6858000"/>
              <a:gd name="connsiteX54" fmla="*/ 701331 w 1605470"/>
              <a:gd name="connsiteY54" fmla="*/ 5159961 h 6858000"/>
              <a:gd name="connsiteX55" fmla="*/ 708008 w 1605470"/>
              <a:gd name="connsiteY55" fmla="*/ 5144295 h 6858000"/>
              <a:gd name="connsiteX56" fmla="*/ 704941 w 1605470"/>
              <a:gd name="connsiteY56" fmla="*/ 5125185 h 6858000"/>
              <a:gd name="connsiteX57" fmla="*/ 711771 w 1605470"/>
              <a:gd name="connsiteY57" fmla="*/ 5121884 h 6858000"/>
              <a:gd name="connsiteX58" fmla="*/ 721092 w 1605470"/>
              <a:gd name="connsiteY58" fmla="*/ 5108383 h 6858000"/>
              <a:gd name="connsiteX59" fmla="*/ 717045 w 1605470"/>
              <a:gd name="connsiteY59" fmla="*/ 5094705 h 6858000"/>
              <a:gd name="connsiteX60" fmla="*/ 718807 w 1605470"/>
              <a:gd name="connsiteY60" fmla="*/ 5067850 h 6858000"/>
              <a:gd name="connsiteX61" fmla="*/ 721538 w 1605470"/>
              <a:gd name="connsiteY61" fmla="*/ 5060861 h 6858000"/>
              <a:gd name="connsiteX62" fmla="*/ 718242 w 1605470"/>
              <a:gd name="connsiteY62" fmla="*/ 5034192 h 6858000"/>
              <a:gd name="connsiteX63" fmla="*/ 719796 w 1605470"/>
              <a:gd name="connsiteY63" fmla="*/ 4993030 h 6858000"/>
              <a:gd name="connsiteX64" fmla="*/ 726705 w 1605470"/>
              <a:gd name="connsiteY64" fmla="*/ 4946844 h 6858000"/>
              <a:gd name="connsiteX65" fmla="*/ 722561 w 1605470"/>
              <a:gd name="connsiteY65" fmla="*/ 4932692 h 6858000"/>
              <a:gd name="connsiteX66" fmla="*/ 724935 w 1605470"/>
              <a:gd name="connsiteY66" fmla="*/ 4821504 h 6858000"/>
              <a:gd name="connsiteX67" fmla="*/ 732118 w 1605470"/>
              <a:gd name="connsiteY67" fmla="*/ 4801535 h 6858000"/>
              <a:gd name="connsiteX68" fmla="*/ 739787 w 1605470"/>
              <a:gd name="connsiteY68" fmla="*/ 4797794 h 6858000"/>
              <a:gd name="connsiteX69" fmla="*/ 741081 w 1605470"/>
              <a:gd name="connsiteY69" fmla="*/ 4784526 h 6858000"/>
              <a:gd name="connsiteX70" fmla="*/ 742865 w 1605470"/>
              <a:gd name="connsiteY70" fmla="*/ 4781211 h 6858000"/>
              <a:gd name="connsiteX71" fmla="*/ 751652 w 1605470"/>
              <a:gd name="connsiteY71" fmla="*/ 4761984 h 6858000"/>
              <a:gd name="connsiteX72" fmla="*/ 747700 w 1605470"/>
              <a:gd name="connsiteY72" fmla="*/ 4690749 h 6858000"/>
              <a:gd name="connsiteX73" fmla="*/ 743180 w 1605470"/>
              <a:gd name="connsiteY73" fmla="*/ 4613201 h 6858000"/>
              <a:gd name="connsiteX74" fmla="*/ 738263 w 1605470"/>
              <a:gd name="connsiteY74" fmla="*/ 4444346 h 6858000"/>
              <a:gd name="connsiteX75" fmla="*/ 756542 w 1605470"/>
              <a:gd name="connsiteY75" fmla="*/ 4350346 h 6858000"/>
              <a:gd name="connsiteX76" fmla="*/ 715481 w 1605470"/>
              <a:gd name="connsiteY76" fmla="*/ 4214165 h 6858000"/>
              <a:gd name="connsiteX77" fmla="*/ 719554 w 1605470"/>
              <a:gd name="connsiteY77" fmla="*/ 4090296 h 6858000"/>
              <a:gd name="connsiteX78" fmla="*/ 704810 w 1605470"/>
              <a:gd name="connsiteY78" fmla="*/ 4033999 h 6858000"/>
              <a:gd name="connsiteX79" fmla="*/ 705959 w 1605470"/>
              <a:gd name="connsiteY79" fmla="*/ 4031933 h 6858000"/>
              <a:gd name="connsiteX80" fmla="*/ 704535 w 1605470"/>
              <a:gd name="connsiteY80" fmla="*/ 4013953 h 6858000"/>
              <a:gd name="connsiteX81" fmla="*/ 700443 w 1605470"/>
              <a:gd name="connsiteY81" fmla="*/ 4010511 h 6858000"/>
              <a:gd name="connsiteX82" fmla="*/ 698282 w 1605470"/>
              <a:gd name="connsiteY82" fmla="*/ 3998331 h 6858000"/>
              <a:gd name="connsiteX83" fmla="*/ 690830 w 1605470"/>
              <a:gd name="connsiteY83" fmla="*/ 3974753 h 6858000"/>
              <a:gd name="connsiteX84" fmla="*/ 692428 w 1605470"/>
              <a:gd name="connsiteY84" fmla="*/ 3969950 h 6858000"/>
              <a:gd name="connsiteX85" fmla="*/ 685850 w 1605470"/>
              <a:gd name="connsiteY85" fmla="*/ 3933779 h 6858000"/>
              <a:gd name="connsiteX86" fmla="*/ 687181 w 1605470"/>
              <a:gd name="connsiteY86" fmla="*/ 3933093 h 6858000"/>
              <a:gd name="connsiteX87" fmla="*/ 691535 w 1605470"/>
              <a:gd name="connsiteY87" fmla="*/ 3922082 h 6858000"/>
              <a:gd name="connsiteX88" fmla="*/ 696613 w 1605470"/>
              <a:gd name="connsiteY88" fmla="*/ 3901461 h 6858000"/>
              <a:gd name="connsiteX89" fmla="*/ 719207 w 1605470"/>
              <a:gd name="connsiteY89" fmla="*/ 3813873 h 6858000"/>
              <a:gd name="connsiteX90" fmla="*/ 718632 w 1605470"/>
              <a:gd name="connsiteY90" fmla="*/ 3806161 h 6858000"/>
              <a:gd name="connsiteX91" fmla="*/ 718939 w 1605470"/>
              <a:gd name="connsiteY91" fmla="*/ 3805957 h 6858000"/>
              <a:gd name="connsiteX92" fmla="*/ 718966 w 1605470"/>
              <a:gd name="connsiteY92" fmla="*/ 3797724 h 6858000"/>
              <a:gd name="connsiteX93" fmla="*/ 717581 w 1605470"/>
              <a:gd name="connsiteY93" fmla="*/ 3792098 h 6858000"/>
              <a:gd name="connsiteX94" fmla="*/ 716465 w 1605470"/>
              <a:gd name="connsiteY94" fmla="*/ 3777135 h 6858000"/>
              <a:gd name="connsiteX95" fmla="*/ 718198 w 1605470"/>
              <a:gd name="connsiteY95" fmla="*/ 3771656 h 6858000"/>
              <a:gd name="connsiteX96" fmla="*/ 721941 w 1605470"/>
              <a:gd name="connsiteY96" fmla="*/ 3769007 h 6858000"/>
              <a:gd name="connsiteX97" fmla="*/ 721407 w 1605470"/>
              <a:gd name="connsiteY97" fmla="*/ 3767709 h 6858000"/>
              <a:gd name="connsiteX98" fmla="*/ 730103 w 1605470"/>
              <a:gd name="connsiteY98" fmla="*/ 3738082 h 6858000"/>
              <a:gd name="connsiteX99" fmla="*/ 737449 w 1605470"/>
              <a:gd name="connsiteY99" fmla="*/ 3673397 h 6858000"/>
              <a:gd name="connsiteX100" fmla="*/ 736745 w 1605470"/>
              <a:gd name="connsiteY100" fmla="*/ 3637109 h 6858000"/>
              <a:gd name="connsiteX101" fmla="*/ 740188 w 1605470"/>
              <a:gd name="connsiteY101" fmla="*/ 3536883 h 6858000"/>
              <a:gd name="connsiteX102" fmla="*/ 747726 w 1605470"/>
              <a:gd name="connsiteY102" fmla="*/ 3435652 h 6858000"/>
              <a:gd name="connsiteX103" fmla="*/ 774383 w 1605470"/>
              <a:gd name="connsiteY103" fmla="*/ 3381564 h 6858000"/>
              <a:gd name="connsiteX104" fmla="*/ 774870 w 1605470"/>
              <a:gd name="connsiteY104" fmla="*/ 3375761 h 6858000"/>
              <a:gd name="connsiteX105" fmla="*/ 770510 w 1605470"/>
              <a:gd name="connsiteY105" fmla="*/ 3361844 h 6858000"/>
              <a:gd name="connsiteX106" fmla="*/ 767933 w 1605470"/>
              <a:gd name="connsiteY106" fmla="*/ 3356929 h 6858000"/>
              <a:gd name="connsiteX107" fmla="*/ 766158 w 1605470"/>
              <a:gd name="connsiteY107" fmla="*/ 3349058 h 6858000"/>
              <a:gd name="connsiteX108" fmla="*/ 766414 w 1605470"/>
              <a:gd name="connsiteY108" fmla="*/ 3348763 h 6858000"/>
              <a:gd name="connsiteX109" fmla="*/ 764166 w 1605470"/>
              <a:gd name="connsiteY109" fmla="*/ 3341588 h 6858000"/>
              <a:gd name="connsiteX110" fmla="*/ 749397 w 1605470"/>
              <a:gd name="connsiteY110" fmla="*/ 3307769 h 6858000"/>
              <a:gd name="connsiteX111" fmla="*/ 766960 w 1605470"/>
              <a:gd name="connsiteY111" fmla="*/ 3250522 h 6858000"/>
              <a:gd name="connsiteX112" fmla="*/ 767385 w 1605470"/>
              <a:gd name="connsiteY112" fmla="*/ 3229163 h 6858000"/>
              <a:gd name="connsiteX113" fmla="*/ 769208 w 1605470"/>
              <a:gd name="connsiteY113" fmla="*/ 3217217 h 6858000"/>
              <a:gd name="connsiteX114" fmla="*/ 770350 w 1605470"/>
              <a:gd name="connsiteY114" fmla="*/ 3216125 h 6858000"/>
              <a:gd name="connsiteX115" fmla="*/ 756043 w 1605470"/>
              <a:gd name="connsiteY115" fmla="*/ 3183755 h 6858000"/>
              <a:gd name="connsiteX116" fmla="*/ 756544 w 1605470"/>
              <a:gd name="connsiteY116" fmla="*/ 3178642 h 6858000"/>
              <a:gd name="connsiteX117" fmla="*/ 744144 w 1605470"/>
              <a:gd name="connsiteY117" fmla="*/ 3158586 h 6858000"/>
              <a:gd name="connsiteX118" fmla="*/ 739378 w 1605470"/>
              <a:gd name="connsiteY118" fmla="*/ 3147669 h 6858000"/>
              <a:gd name="connsiteX119" fmla="*/ 734648 w 1605470"/>
              <a:gd name="connsiteY119" fmla="*/ 3145733 h 6858000"/>
              <a:gd name="connsiteX120" fmla="*/ 729329 w 1605470"/>
              <a:gd name="connsiteY120" fmla="*/ 3129034 h 6858000"/>
              <a:gd name="connsiteX121" fmla="*/ 729994 w 1605470"/>
              <a:gd name="connsiteY121" fmla="*/ 3126682 h 6858000"/>
              <a:gd name="connsiteX122" fmla="*/ 720862 w 1605470"/>
              <a:gd name="connsiteY122" fmla="*/ 3114519 h 6858000"/>
              <a:gd name="connsiteX123" fmla="*/ 707471 w 1605470"/>
              <a:gd name="connsiteY123" fmla="*/ 3106272 h 6858000"/>
              <a:gd name="connsiteX124" fmla="*/ 680201 w 1605470"/>
              <a:gd name="connsiteY124" fmla="*/ 2958185 h 6858000"/>
              <a:gd name="connsiteX125" fmla="*/ 622815 w 1605470"/>
              <a:gd name="connsiteY125" fmla="*/ 2762989 h 6858000"/>
              <a:gd name="connsiteX126" fmla="*/ 571733 w 1605470"/>
              <a:gd name="connsiteY126" fmla="*/ 2554718 h 6858000"/>
              <a:gd name="connsiteX127" fmla="*/ 551827 w 1605470"/>
              <a:gd name="connsiteY127" fmla="*/ 2485734 h 6858000"/>
              <a:gd name="connsiteX128" fmla="*/ 542550 w 1605470"/>
              <a:gd name="connsiteY128" fmla="*/ 2447068 h 6858000"/>
              <a:gd name="connsiteX129" fmla="*/ 529511 w 1605470"/>
              <a:gd name="connsiteY129" fmla="*/ 2425819 h 6858000"/>
              <a:gd name="connsiteX130" fmla="*/ 528878 w 1605470"/>
              <a:gd name="connsiteY130" fmla="*/ 2408971 h 6858000"/>
              <a:gd name="connsiteX131" fmla="*/ 535510 w 1605470"/>
              <a:gd name="connsiteY131" fmla="*/ 2402874 h 6858000"/>
              <a:gd name="connsiteX132" fmla="*/ 538122 w 1605470"/>
              <a:gd name="connsiteY132" fmla="*/ 2381443 h 6858000"/>
              <a:gd name="connsiteX133" fmla="*/ 514451 w 1605470"/>
              <a:gd name="connsiteY133" fmla="*/ 2261920 h 6858000"/>
              <a:gd name="connsiteX134" fmla="*/ 486968 w 1605470"/>
              <a:gd name="connsiteY134" fmla="*/ 2182937 h 6858000"/>
              <a:gd name="connsiteX135" fmla="*/ 488555 w 1605470"/>
              <a:gd name="connsiteY135" fmla="*/ 2155135 h 6858000"/>
              <a:gd name="connsiteX136" fmla="*/ 486013 w 1605470"/>
              <a:gd name="connsiteY136" fmla="*/ 2118008 h 6858000"/>
              <a:gd name="connsiteX137" fmla="*/ 487006 w 1605470"/>
              <a:gd name="connsiteY137" fmla="*/ 2050531 h 6858000"/>
              <a:gd name="connsiteX138" fmla="*/ 478812 w 1605470"/>
              <a:gd name="connsiteY138" fmla="*/ 1963269 h 6858000"/>
              <a:gd name="connsiteX139" fmla="*/ 442619 w 1605470"/>
              <a:gd name="connsiteY139" fmla="*/ 1910499 h 6858000"/>
              <a:gd name="connsiteX140" fmla="*/ 446785 w 1605470"/>
              <a:gd name="connsiteY140" fmla="*/ 1903212 h 6858000"/>
              <a:gd name="connsiteX141" fmla="*/ 436547 w 1605470"/>
              <a:gd name="connsiteY141" fmla="*/ 1861531 h 6858000"/>
              <a:gd name="connsiteX142" fmla="*/ 390346 w 1605470"/>
              <a:gd name="connsiteY142" fmla="*/ 1732919 h 6858000"/>
              <a:gd name="connsiteX143" fmla="*/ 362657 w 1605470"/>
              <a:gd name="connsiteY143" fmla="*/ 1663540 h 6858000"/>
              <a:gd name="connsiteX144" fmla="*/ 361783 w 1605470"/>
              <a:gd name="connsiteY144" fmla="*/ 1615777 h 6858000"/>
              <a:gd name="connsiteX145" fmla="*/ 342578 w 1605470"/>
              <a:gd name="connsiteY145" fmla="*/ 1563678 h 6858000"/>
              <a:gd name="connsiteX146" fmla="*/ 355658 w 1605470"/>
              <a:gd name="connsiteY146" fmla="*/ 1519474 h 6858000"/>
              <a:gd name="connsiteX147" fmla="*/ 348400 w 1605470"/>
              <a:gd name="connsiteY147" fmla="*/ 1477995 h 6858000"/>
              <a:gd name="connsiteX148" fmla="*/ 334485 w 1605470"/>
              <a:gd name="connsiteY148" fmla="*/ 1373769 h 6858000"/>
              <a:gd name="connsiteX149" fmla="*/ 342792 w 1605470"/>
              <a:gd name="connsiteY149" fmla="*/ 1307086 h 6858000"/>
              <a:gd name="connsiteX150" fmla="*/ 343980 w 1605470"/>
              <a:gd name="connsiteY150" fmla="*/ 1189033 h 6858000"/>
              <a:gd name="connsiteX151" fmla="*/ 348665 w 1605470"/>
              <a:gd name="connsiteY151" fmla="*/ 1168288 h 6858000"/>
              <a:gd name="connsiteX152" fmla="*/ 340947 w 1605470"/>
              <a:gd name="connsiteY152" fmla="*/ 1142577 h 6858000"/>
              <a:gd name="connsiteX153" fmla="*/ 330253 w 1605470"/>
              <a:gd name="connsiteY153" fmla="*/ 1088484 h 6858000"/>
              <a:gd name="connsiteX154" fmla="*/ 318989 w 1605470"/>
              <a:gd name="connsiteY154" fmla="*/ 1016103 h 6858000"/>
              <a:gd name="connsiteX155" fmla="*/ 320445 w 1605470"/>
              <a:gd name="connsiteY155" fmla="*/ 932283 h 6858000"/>
              <a:gd name="connsiteX156" fmla="*/ 322681 w 1605470"/>
              <a:gd name="connsiteY156" fmla="*/ 915925 h 6858000"/>
              <a:gd name="connsiteX157" fmla="*/ 315310 w 1605470"/>
              <a:gd name="connsiteY157" fmla="*/ 896999 h 6858000"/>
              <a:gd name="connsiteX158" fmla="*/ 284718 w 1605470"/>
              <a:gd name="connsiteY158" fmla="*/ 821517 h 6858000"/>
              <a:gd name="connsiteX159" fmla="*/ 263668 w 1605470"/>
              <a:gd name="connsiteY159" fmla="*/ 751353 h 6858000"/>
              <a:gd name="connsiteX160" fmla="*/ 263226 w 1605470"/>
              <a:gd name="connsiteY160" fmla="*/ 721230 h 6858000"/>
              <a:gd name="connsiteX161" fmla="*/ 248897 w 1605470"/>
              <a:gd name="connsiteY161" fmla="*/ 681659 h 6858000"/>
              <a:gd name="connsiteX162" fmla="*/ 234316 w 1605470"/>
              <a:gd name="connsiteY162" fmla="*/ 635218 h 6858000"/>
              <a:gd name="connsiteX163" fmla="*/ 239327 w 1605470"/>
              <a:gd name="connsiteY163" fmla="*/ 613763 h 6858000"/>
              <a:gd name="connsiteX164" fmla="*/ 225269 w 1605470"/>
              <a:gd name="connsiteY164" fmla="*/ 598582 h 6858000"/>
              <a:gd name="connsiteX165" fmla="*/ 224950 w 1605470"/>
              <a:gd name="connsiteY165" fmla="*/ 576846 h 6858000"/>
              <a:gd name="connsiteX166" fmla="*/ 204576 w 1605470"/>
              <a:gd name="connsiteY166" fmla="*/ 530055 h 6858000"/>
              <a:gd name="connsiteX167" fmla="*/ 219064 w 1605470"/>
              <a:gd name="connsiteY167" fmla="*/ 469651 h 6858000"/>
              <a:gd name="connsiteX168" fmla="*/ 195012 w 1605470"/>
              <a:gd name="connsiteY168" fmla="*/ 448559 h 6858000"/>
              <a:gd name="connsiteX169" fmla="*/ 201434 w 1605470"/>
              <a:gd name="connsiteY169" fmla="*/ 441529 h 6858000"/>
              <a:gd name="connsiteX170" fmla="*/ 200655 w 1605470"/>
              <a:gd name="connsiteY170" fmla="*/ 428927 h 6858000"/>
              <a:gd name="connsiteX171" fmla="*/ 190059 w 1605470"/>
              <a:gd name="connsiteY171" fmla="*/ 430161 h 6858000"/>
              <a:gd name="connsiteX172" fmla="*/ 167079 w 1605470"/>
              <a:gd name="connsiteY172" fmla="*/ 367211 h 6858000"/>
              <a:gd name="connsiteX173" fmla="*/ 124571 w 1605470"/>
              <a:gd name="connsiteY173" fmla="*/ 302178 h 6858000"/>
              <a:gd name="connsiteX174" fmla="*/ 103243 w 1605470"/>
              <a:gd name="connsiteY174" fmla="*/ 211375 h 6858000"/>
              <a:gd name="connsiteX175" fmla="*/ 94571 w 1605470"/>
              <a:gd name="connsiteY175" fmla="*/ 184179 h 6858000"/>
              <a:gd name="connsiteX176" fmla="*/ 13437 w 1605470"/>
              <a:gd name="connsiteY176" fmla="*/ 19287 h 6858000"/>
              <a:gd name="connsiteX177" fmla="*/ 0 w 1605470"/>
              <a:gd name="connsiteY17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59710 w 1605470"/>
              <a:gd name="connsiteY41" fmla="*/ 5564796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613201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613201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584173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584173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8807 w 1605470"/>
              <a:gd name="connsiteY58" fmla="*/ 5067850 h 6858000"/>
              <a:gd name="connsiteX59" fmla="*/ 721538 w 1605470"/>
              <a:gd name="connsiteY59" fmla="*/ 5060861 h 6858000"/>
              <a:gd name="connsiteX60" fmla="*/ 718242 w 1605470"/>
              <a:gd name="connsiteY60" fmla="*/ 5034192 h 6858000"/>
              <a:gd name="connsiteX61" fmla="*/ 719796 w 1605470"/>
              <a:gd name="connsiteY61" fmla="*/ 4993030 h 6858000"/>
              <a:gd name="connsiteX62" fmla="*/ 726705 w 1605470"/>
              <a:gd name="connsiteY62" fmla="*/ 4946844 h 6858000"/>
              <a:gd name="connsiteX63" fmla="*/ 722561 w 1605470"/>
              <a:gd name="connsiteY63" fmla="*/ 4932692 h 6858000"/>
              <a:gd name="connsiteX64" fmla="*/ 724935 w 1605470"/>
              <a:gd name="connsiteY64" fmla="*/ 4821504 h 6858000"/>
              <a:gd name="connsiteX65" fmla="*/ 732118 w 1605470"/>
              <a:gd name="connsiteY65" fmla="*/ 4801535 h 6858000"/>
              <a:gd name="connsiteX66" fmla="*/ 739787 w 1605470"/>
              <a:gd name="connsiteY66" fmla="*/ 4797794 h 6858000"/>
              <a:gd name="connsiteX67" fmla="*/ 741081 w 1605470"/>
              <a:gd name="connsiteY67" fmla="*/ 4784526 h 6858000"/>
              <a:gd name="connsiteX68" fmla="*/ 742865 w 1605470"/>
              <a:gd name="connsiteY68" fmla="*/ 4781211 h 6858000"/>
              <a:gd name="connsiteX69" fmla="*/ 751652 w 1605470"/>
              <a:gd name="connsiteY69" fmla="*/ 4761984 h 6858000"/>
              <a:gd name="connsiteX70" fmla="*/ 747700 w 1605470"/>
              <a:gd name="connsiteY70" fmla="*/ 4690749 h 6858000"/>
              <a:gd name="connsiteX71" fmla="*/ 743180 w 1605470"/>
              <a:gd name="connsiteY71" fmla="*/ 4584173 h 6858000"/>
              <a:gd name="connsiteX72" fmla="*/ 738263 w 1605470"/>
              <a:gd name="connsiteY72" fmla="*/ 4444346 h 6858000"/>
              <a:gd name="connsiteX73" fmla="*/ 756542 w 1605470"/>
              <a:gd name="connsiteY73" fmla="*/ 4350346 h 6858000"/>
              <a:gd name="connsiteX74" fmla="*/ 715481 w 1605470"/>
              <a:gd name="connsiteY74" fmla="*/ 4214165 h 6858000"/>
              <a:gd name="connsiteX75" fmla="*/ 719554 w 1605470"/>
              <a:gd name="connsiteY75" fmla="*/ 4090296 h 6858000"/>
              <a:gd name="connsiteX76" fmla="*/ 704810 w 1605470"/>
              <a:gd name="connsiteY76" fmla="*/ 4033999 h 6858000"/>
              <a:gd name="connsiteX77" fmla="*/ 705959 w 1605470"/>
              <a:gd name="connsiteY77" fmla="*/ 4031933 h 6858000"/>
              <a:gd name="connsiteX78" fmla="*/ 704535 w 1605470"/>
              <a:gd name="connsiteY78" fmla="*/ 4013953 h 6858000"/>
              <a:gd name="connsiteX79" fmla="*/ 700443 w 1605470"/>
              <a:gd name="connsiteY79" fmla="*/ 4010511 h 6858000"/>
              <a:gd name="connsiteX80" fmla="*/ 698282 w 1605470"/>
              <a:gd name="connsiteY80" fmla="*/ 3998331 h 6858000"/>
              <a:gd name="connsiteX81" fmla="*/ 690830 w 1605470"/>
              <a:gd name="connsiteY81" fmla="*/ 3974753 h 6858000"/>
              <a:gd name="connsiteX82" fmla="*/ 692428 w 1605470"/>
              <a:gd name="connsiteY82" fmla="*/ 3969950 h 6858000"/>
              <a:gd name="connsiteX83" fmla="*/ 685850 w 1605470"/>
              <a:gd name="connsiteY83" fmla="*/ 3933779 h 6858000"/>
              <a:gd name="connsiteX84" fmla="*/ 687181 w 1605470"/>
              <a:gd name="connsiteY84" fmla="*/ 3933093 h 6858000"/>
              <a:gd name="connsiteX85" fmla="*/ 691535 w 1605470"/>
              <a:gd name="connsiteY85" fmla="*/ 3922082 h 6858000"/>
              <a:gd name="connsiteX86" fmla="*/ 696613 w 1605470"/>
              <a:gd name="connsiteY86" fmla="*/ 3901461 h 6858000"/>
              <a:gd name="connsiteX87" fmla="*/ 719207 w 1605470"/>
              <a:gd name="connsiteY87" fmla="*/ 3813873 h 6858000"/>
              <a:gd name="connsiteX88" fmla="*/ 718632 w 1605470"/>
              <a:gd name="connsiteY88" fmla="*/ 3806161 h 6858000"/>
              <a:gd name="connsiteX89" fmla="*/ 718939 w 1605470"/>
              <a:gd name="connsiteY89" fmla="*/ 3805957 h 6858000"/>
              <a:gd name="connsiteX90" fmla="*/ 718966 w 1605470"/>
              <a:gd name="connsiteY90" fmla="*/ 3797724 h 6858000"/>
              <a:gd name="connsiteX91" fmla="*/ 717581 w 1605470"/>
              <a:gd name="connsiteY91" fmla="*/ 3792098 h 6858000"/>
              <a:gd name="connsiteX92" fmla="*/ 716465 w 1605470"/>
              <a:gd name="connsiteY92" fmla="*/ 3777135 h 6858000"/>
              <a:gd name="connsiteX93" fmla="*/ 718198 w 1605470"/>
              <a:gd name="connsiteY93" fmla="*/ 3771656 h 6858000"/>
              <a:gd name="connsiteX94" fmla="*/ 721941 w 1605470"/>
              <a:gd name="connsiteY94" fmla="*/ 3769007 h 6858000"/>
              <a:gd name="connsiteX95" fmla="*/ 721407 w 1605470"/>
              <a:gd name="connsiteY95" fmla="*/ 3767709 h 6858000"/>
              <a:gd name="connsiteX96" fmla="*/ 730103 w 1605470"/>
              <a:gd name="connsiteY96" fmla="*/ 3738082 h 6858000"/>
              <a:gd name="connsiteX97" fmla="*/ 737449 w 1605470"/>
              <a:gd name="connsiteY97" fmla="*/ 3673397 h 6858000"/>
              <a:gd name="connsiteX98" fmla="*/ 736745 w 1605470"/>
              <a:gd name="connsiteY98" fmla="*/ 3637109 h 6858000"/>
              <a:gd name="connsiteX99" fmla="*/ 740188 w 1605470"/>
              <a:gd name="connsiteY99" fmla="*/ 3536883 h 6858000"/>
              <a:gd name="connsiteX100" fmla="*/ 747726 w 1605470"/>
              <a:gd name="connsiteY100" fmla="*/ 3435652 h 6858000"/>
              <a:gd name="connsiteX101" fmla="*/ 774383 w 1605470"/>
              <a:gd name="connsiteY101" fmla="*/ 3381564 h 6858000"/>
              <a:gd name="connsiteX102" fmla="*/ 774870 w 1605470"/>
              <a:gd name="connsiteY102" fmla="*/ 3375761 h 6858000"/>
              <a:gd name="connsiteX103" fmla="*/ 770510 w 1605470"/>
              <a:gd name="connsiteY103" fmla="*/ 3361844 h 6858000"/>
              <a:gd name="connsiteX104" fmla="*/ 767933 w 1605470"/>
              <a:gd name="connsiteY104" fmla="*/ 3356929 h 6858000"/>
              <a:gd name="connsiteX105" fmla="*/ 766158 w 1605470"/>
              <a:gd name="connsiteY105" fmla="*/ 3349058 h 6858000"/>
              <a:gd name="connsiteX106" fmla="*/ 766414 w 1605470"/>
              <a:gd name="connsiteY106" fmla="*/ 3348763 h 6858000"/>
              <a:gd name="connsiteX107" fmla="*/ 764166 w 1605470"/>
              <a:gd name="connsiteY107" fmla="*/ 3341588 h 6858000"/>
              <a:gd name="connsiteX108" fmla="*/ 749397 w 1605470"/>
              <a:gd name="connsiteY108" fmla="*/ 3307769 h 6858000"/>
              <a:gd name="connsiteX109" fmla="*/ 766960 w 1605470"/>
              <a:gd name="connsiteY109" fmla="*/ 3250522 h 6858000"/>
              <a:gd name="connsiteX110" fmla="*/ 767385 w 1605470"/>
              <a:gd name="connsiteY110" fmla="*/ 3229163 h 6858000"/>
              <a:gd name="connsiteX111" fmla="*/ 769208 w 1605470"/>
              <a:gd name="connsiteY111" fmla="*/ 3217217 h 6858000"/>
              <a:gd name="connsiteX112" fmla="*/ 770350 w 1605470"/>
              <a:gd name="connsiteY112" fmla="*/ 3216125 h 6858000"/>
              <a:gd name="connsiteX113" fmla="*/ 756043 w 1605470"/>
              <a:gd name="connsiteY113" fmla="*/ 3183755 h 6858000"/>
              <a:gd name="connsiteX114" fmla="*/ 756544 w 1605470"/>
              <a:gd name="connsiteY114" fmla="*/ 3178642 h 6858000"/>
              <a:gd name="connsiteX115" fmla="*/ 744144 w 1605470"/>
              <a:gd name="connsiteY115" fmla="*/ 3158586 h 6858000"/>
              <a:gd name="connsiteX116" fmla="*/ 739378 w 1605470"/>
              <a:gd name="connsiteY116" fmla="*/ 3147669 h 6858000"/>
              <a:gd name="connsiteX117" fmla="*/ 734648 w 1605470"/>
              <a:gd name="connsiteY117" fmla="*/ 3145733 h 6858000"/>
              <a:gd name="connsiteX118" fmla="*/ 729329 w 1605470"/>
              <a:gd name="connsiteY118" fmla="*/ 3129034 h 6858000"/>
              <a:gd name="connsiteX119" fmla="*/ 729994 w 1605470"/>
              <a:gd name="connsiteY119" fmla="*/ 3126682 h 6858000"/>
              <a:gd name="connsiteX120" fmla="*/ 720862 w 1605470"/>
              <a:gd name="connsiteY120" fmla="*/ 3114519 h 6858000"/>
              <a:gd name="connsiteX121" fmla="*/ 707471 w 1605470"/>
              <a:gd name="connsiteY121" fmla="*/ 3106272 h 6858000"/>
              <a:gd name="connsiteX122" fmla="*/ 680201 w 1605470"/>
              <a:gd name="connsiteY122" fmla="*/ 2958185 h 6858000"/>
              <a:gd name="connsiteX123" fmla="*/ 622815 w 1605470"/>
              <a:gd name="connsiteY123" fmla="*/ 2762989 h 6858000"/>
              <a:gd name="connsiteX124" fmla="*/ 571733 w 1605470"/>
              <a:gd name="connsiteY124" fmla="*/ 2554718 h 6858000"/>
              <a:gd name="connsiteX125" fmla="*/ 551827 w 1605470"/>
              <a:gd name="connsiteY125" fmla="*/ 2485734 h 6858000"/>
              <a:gd name="connsiteX126" fmla="*/ 542550 w 1605470"/>
              <a:gd name="connsiteY126" fmla="*/ 2447068 h 6858000"/>
              <a:gd name="connsiteX127" fmla="*/ 529511 w 1605470"/>
              <a:gd name="connsiteY127" fmla="*/ 2425819 h 6858000"/>
              <a:gd name="connsiteX128" fmla="*/ 528878 w 1605470"/>
              <a:gd name="connsiteY128" fmla="*/ 2408971 h 6858000"/>
              <a:gd name="connsiteX129" fmla="*/ 535510 w 1605470"/>
              <a:gd name="connsiteY129" fmla="*/ 2402874 h 6858000"/>
              <a:gd name="connsiteX130" fmla="*/ 538122 w 1605470"/>
              <a:gd name="connsiteY130" fmla="*/ 2381443 h 6858000"/>
              <a:gd name="connsiteX131" fmla="*/ 514451 w 1605470"/>
              <a:gd name="connsiteY131" fmla="*/ 2261920 h 6858000"/>
              <a:gd name="connsiteX132" fmla="*/ 486968 w 1605470"/>
              <a:gd name="connsiteY132" fmla="*/ 2182937 h 6858000"/>
              <a:gd name="connsiteX133" fmla="*/ 488555 w 1605470"/>
              <a:gd name="connsiteY133" fmla="*/ 2155135 h 6858000"/>
              <a:gd name="connsiteX134" fmla="*/ 486013 w 1605470"/>
              <a:gd name="connsiteY134" fmla="*/ 2118008 h 6858000"/>
              <a:gd name="connsiteX135" fmla="*/ 487006 w 1605470"/>
              <a:gd name="connsiteY135" fmla="*/ 2050531 h 6858000"/>
              <a:gd name="connsiteX136" fmla="*/ 478812 w 1605470"/>
              <a:gd name="connsiteY136" fmla="*/ 1963269 h 6858000"/>
              <a:gd name="connsiteX137" fmla="*/ 442619 w 1605470"/>
              <a:gd name="connsiteY137" fmla="*/ 1910499 h 6858000"/>
              <a:gd name="connsiteX138" fmla="*/ 446785 w 1605470"/>
              <a:gd name="connsiteY138" fmla="*/ 1903212 h 6858000"/>
              <a:gd name="connsiteX139" fmla="*/ 436547 w 1605470"/>
              <a:gd name="connsiteY139" fmla="*/ 1861531 h 6858000"/>
              <a:gd name="connsiteX140" fmla="*/ 390346 w 1605470"/>
              <a:gd name="connsiteY140" fmla="*/ 1732919 h 6858000"/>
              <a:gd name="connsiteX141" fmla="*/ 362657 w 1605470"/>
              <a:gd name="connsiteY141" fmla="*/ 1663540 h 6858000"/>
              <a:gd name="connsiteX142" fmla="*/ 361783 w 1605470"/>
              <a:gd name="connsiteY142" fmla="*/ 1615777 h 6858000"/>
              <a:gd name="connsiteX143" fmla="*/ 342578 w 1605470"/>
              <a:gd name="connsiteY143" fmla="*/ 1563678 h 6858000"/>
              <a:gd name="connsiteX144" fmla="*/ 355658 w 1605470"/>
              <a:gd name="connsiteY144" fmla="*/ 1519474 h 6858000"/>
              <a:gd name="connsiteX145" fmla="*/ 348400 w 1605470"/>
              <a:gd name="connsiteY145" fmla="*/ 1477995 h 6858000"/>
              <a:gd name="connsiteX146" fmla="*/ 334485 w 1605470"/>
              <a:gd name="connsiteY146" fmla="*/ 1373769 h 6858000"/>
              <a:gd name="connsiteX147" fmla="*/ 342792 w 1605470"/>
              <a:gd name="connsiteY147" fmla="*/ 1307086 h 6858000"/>
              <a:gd name="connsiteX148" fmla="*/ 343980 w 1605470"/>
              <a:gd name="connsiteY148" fmla="*/ 1189033 h 6858000"/>
              <a:gd name="connsiteX149" fmla="*/ 348665 w 1605470"/>
              <a:gd name="connsiteY149" fmla="*/ 1168288 h 6858000"/>
              <a:gd name="connsiteX150" fmla="*/ 340947 w 1605470"/>
              <a:gd name="connsiteY150" fmla="*/ 1142577 h 6858000"/>
              <a:gd name="connsiteX151" fmla="*/ 330253 w 1605470"/>
              <a:gd name="connsiteY151" fmla="*/ 1088484 h 6858000"/>
              <a:gd name="connsiteX152" fmla="*/ 318989 w 1605470"/>
              <a:gd name="connsiteY152" fmla="*/ 1016103 h 6858000"/>
              <a:gd name="connsiteX153" fmla="*/ 320445 w 1605470"/>
              <a:gd name="connsiteY153" fmla="*/ 932283 h 6858000"/>
              <a:gd name="connsiteX154" fmla="*/ 322681 w 1605470"/>
              <a:gd name="connsiteY154" fmla="*/ 915925 h 6858000"/>
              <a:gd name="connsiteX155" fmla="*/ 315310 w 1605470"/>
              <a:gd name="connsiteY155" fmla="*/ 896999 h 6858000"/>
              <a:gd name="connsiteX156" fmla="*/ 284718 w 1605470"/>
              <a:gd name="connsiteY156" fmla="*/ 821517 h 6858000"/>
              <a:gd name="connsiteX157" fmla="*/ 263668 w 1605470"/>
              <a:gd name="connsiteY157" fmla="*/ 751353 h 6858000"/>
              <a:gd name="connsiteX158" fmla="*/ 263226 w 1605470"/>
              <a:gd name="connsiteY158" fmla="*/ 721230 h 6858000"/>
              <a:gd name="connsiteX159" fmla="*/ 248897 w 1605470"/>
              <a:gd name="connsiteY159" fmla="*/ 681659 h 6858000"/>
              <a:gd name="connsiteX160" fmla="*/ 234316 w 1605470"/>
              <a:gd name="connsiteY160" fmla="*/ 635218 h 6858000"/>
              <a:gd name="connsiteX161" fmla="*/ 239327 w 1605470"/>
              <a:gd name="connsiteY161" fmla="*/ 613763 h 6858000"/>
              <a:gd name="connsiteX162" fmla="*/ 225269 w 1605470"/>
              <a:gd name="connsiteY162" fmla="*/ 598582 h 6858000"/>
              <a:gd name="connsiteX163" fmla="*/ 224950 w 1605470"/>
              <a:gd name="connsiteY163" fmla="*/ 576846 h 6858000"/>
              <a:gd name="connsiteX164" fmla="*/ 204576 w 1605470"/>
              <a:gd name="connsiteY164" fmla="*/ 530055 h 6858000"/>
              <a:gd name="connsiteX165" fmla="*/ 219064 w 1605470"/>
              <a:gd name="connsiteY165" fmla="*/ 469651 h 6858000"/>
              <a:gd name="connsiteX166" fmla="*/ 195012 w 1605470"/>
              <a:gd name="connsiteY166" fmla="*/ 448559 h 6858000"/>
              <a:gd name="connsiteX167" fmla="*/ 201434 w 1605470"/>
              <a:gd name="connsiteY167" fmla="*/ 441529 h 6858000"/>
              <a:gd name="connsiteX168" fmla="*/ 200655 w 1605470"/>
              <a:gd name="connsiteY168" fmla="*/ 428927 h 6858000"/>
              <a:gd name="connsiteX169" fmla="*/ 190059 w 1605470"/>
              <a:gd name="connsiteY169" fmla="*/ 430161 h 6858000"/>
              <a:gd name="connsiteX170" fmla="*/ 167079 w 1605470"/>
              <a:gd name="connsiteY170" fmla="*/ 367211 h 6858000"/>
              <a:gd name="connsiteX171" fmla="*/ 124571 w 1605470"/>
              <a:gd name="connsiteY171" fmla="*/ 302178 h 6858000"/>
              <a:gd name="connsiteX172" fmla="*/ 103243 w 1605470"/>
              <a:gd name="connsiteY172" fmla="*/ 211375 h 6858000"/>
              <a:gd name="connsiteX173" fmla="*/ 94571 w 1605470"/>
              <a:gd name="connsiteY173" fmla="*/ 184179 h 6858000"/>
              <a:gd name="connsiteX174" fmla="*/ 13437 w 1605470"/>
              <a:gd name="connsiteY174" fmla="*/ 19287 h 6858000"/>
              <a:gd name="connsiteX175" fmla="*/ 0 w 1605470"/>
              <a:gd name="connsiteY17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18807 w 1605470"/>
              <a:gd name="connsiteY57" fmla="*/ 5067850 h 6858000"/>
              <a:gd name="connsiteX58" fmla="*/ 721538 w 1605470"/>
              <a:gd name="connsiteY58" fmla="*/ 5060861 h 6858000"/>
              <a:gd name="connsiteX59" fmla="*/ 718242 w 1605470"/>
              <a:gd name="connsiteY59" fmla="*/ 5034192 h 6858000"/>
              <a:gd name="connsiteX60" fmla="*/ 719796 w 1605470"/>
              <a:gd name="connsiteY60" fmla="*/ 4993030 h 6858000"/>
              <a:gd name="connsiteX61" fmla="*/ 726705 w 1605470"/>
              <a:gd name="connsiteY61" fmla="*/ 4946844 h 6858000"/>
              <a:gd name="connsiteX62" fmla="*/ 722561 w 1605470"/>
              <a:gd name="connsiteY62" fmla="*/ 4932692 h 6858000"/>
              <a:gd name="connsiteX63" fmla="*/ 724935 w 1605470"/>
              <a:gd name="connsiteY63" fmla="*/ 4821504 h 6858000"/>
              <a:gd name="connsiteX64" fmla="*/ 732118 w 1605470"/>
              <a:gd name="connsiteY64" fmla="*/ 4801535 h 6858000"/>
              <a:gd name="connsiteX65" fmla="*/ 739787 w 1605470"/>
              <a:gd name="connsiteY65" fmla="*/ 4797794 h 6858000"/>
              <a:gd name="connsiteX66" fmla="*/ 741081 w 1605470"/>
              <a:gd name="connsiteY66" fmla="*/ 4784526 h 6858000"/>
              <a:gd name="connsiteX67" fmla="*/ 742865 w 1605470"/>
              <a:gd name="connsiteY67" fmla="*/ 4781211 h 6858000"/>
              <a:gd name="connsiteX68" fmla="*/ 751652 w 1605470"/>
              <a:gd name="connsiteY68" fmla="*/ 4761984 h 6858000"/>
              <a:gd name="connsiteX69" fmla="*/ 747700 w 1605470"/>
              <a:gd name="connsiteY69" fmla="*/ 4690749 h 6858000"/>
              <a:gd name="connsiteX70" fmla="*/ 743180 w 1605470"/>
              <a:gd name="connsiteY70" fmla="*/ 4584173 h 6858000"/>
              <a:gd name="connsiteX71" fmla="*/ 738263 w 1605470"/>
              <a:gd name="connsiteY71" fmla="*/ 4444346 h 6858000"/>
              <a:gd name="connsiteX72" fmla="*/ 756542 w 1605470"/>
              <a:gd name="connsiteY72" fmla="*/ 4350346 h 6858000"/>
              <a:gd name="connsiteX73" fmla="*/ 715481 w 1605470"/>
              <a:gd name="connsiteY73" fmla="*/ 4214165 h 6858000"/>
              <a:gd name="connsiteX74" fmla="*/ 719554 w 1605470"/>
              <a:gd name="connsiteY74" fmla="*/ 4090296 h 6858000"/>
              <a:gd name="connsiteX75" fmla="*/ 704810 w 1605470"/>
              <a:gd name="connsiteY75" fmla="*/ 4033999 h 6858000"/>
              <a:gd name="connsiteX76" fmla="*/ 705959 w 1605470"/>
              <a:gd name="connsiteY76" fmla="*/ 4031933 h 6858000"/>
              <a:gd name="connsiteX77" fmla="*/ 704535 w 1605470"/>
              <a:gd name="connsiteY77" fmla="*/ 4013953 h 6858000"/>
              <a:gd name="connsiteX78" fmla="*/ 700443 w 1605470"/>
              <a:gd name="connsiteY78" fmla="*/ 4010511 h 6858000"/>
              <a:gd name="connsiteX79" fmla="*/ 698282 w 1605470"/>
              <a:gd name="connsiteY79" fmla="*/ 3998331 h 6858000"/>
              <a:gd name="connsiteX80" fmla="*/ 690830 w 1605470"/>
              <a:gd name="connsiteY80" fmla="*/ 3974753 h 6858000"/>
              <a:gd name="connsiteX81" fmla="*/ 692428 w 1605470"/>
              <a:gd name="connsiteY81" fmla="*/ 3969950 h 6858000"/>
              <a:gd name="connsiteX82" fmla="*/ 685850 w 1605470"/>
              <a:gd name="connsiteY82" fmla="*/ 3933779 h 6858000"/>
              <a:gd name="connsiteX83" fmla="*/ 687181 w 1605470"/>
              <a:gd name="connsiteY83" fmla="*/ 3933093 h 6858000"/>
              <a:gd name="connsiteX84" fmla="*/ 691535 w 1605470"/>
              <a:gd name="connsiteY84" fmla="*/ 3922082 h 6858000"/>
              <a:gd name="connsiteX85" fmla="*/ 696613 w 1605470"/>
              <a:gd name="connsiteY85" fmla="*/ 3901461 h 6858000"/>
              <a:gd name="connsiteX86" fmla="*/ 719207 w 1605470"/>
              <a:gd name="connsiteY86" fmla="*/ 3813873 h 6858000"/>
              <a:gd name="connsiteX87" fmla="*/ 718632 w 1605470"/>
              <a:gd name="connsiteY87" fmla="*/ 3806161 h 6858000"/>
              <a:gd name="connsiteX88" fmla="*/ 718939 w 1605470"/>
              <a:gd name="connsiteY88" fmla="*/ 3805957 h 6858000"/>
              <a:gd name="connsiteX89" fmla="*/ 718966 w 1605470"/>
              <a:gd name="connsiteY89" fmla="*/ 3797724 h 6858000"/>
              <a:gd name="connsiteX90" fmla="*/ 717581 w 1605470"/>
              <a:gd name="connsiteY90" fmla="*/ 3792098 h 6858000"/>
              <a:gd name="connsiteX91" fmla="*/ 716465 w 1605470"/>
              <a:gd name="connsiteY91" fmla="*/ 3777135 h 6858000"/>
              <a:gd name="connsiteX92" fmla="*/ 718198 w 1605470"/>
              <a:gd name="connsiteY92" fmla="*/ 3771656 h 6858000"/>
              <a:gd name="connsiteX93" fmla="*/ 721941 w 1605470"/>
              <a:gd name="connsiteY93" fmla="*/ 3769007 h 6858000"/>
              <a:gd name="connsiteX94" fmla="*/ 721407 w 1605470"/>
              <a:gd name="connsiteY94" fmla="*/ 3767709 h 6858000"/>
              <a:gd name="connsiteX95" fmla="*/ 730103 w 1605470"/>
              <a:gd name="connsiteY95" fmla="*/ 3738082 h 6858000"/>
              <a:gd name="connsiteX96" fmla="*/ 737449 w 1605470"/>
              <a:gd name="connsiteY96" fmla="*/ 3673397 h 6858000"/>
              <a:gd name="connsiteX97" fmla="*/ 736745 w 1605470"/>
              <a:gd name="connsiteY97" fmla="*/ 3637109 h 6858000"/>
              <a:gd name="connsiteX98" fmla="*/ 740188 w 1605470"/>
              <a:gd name="connsiteY98" fmla="*/ 3536883 h 6858000"/>
              <a:gd name="connsiteX99" fmla="*/ 747726 w 1605470"/>
              <a:gd name="connsiteY99" fmla="*/ 3435652 h 6858000"/>
              <a:gd name="connsiteX100" fmla="*/ 774383 w 1605470"/>
              <a:gd name="connsiteY100" fmla="*/ 3381564 h 6858000"/>
              <a:gd name="connsiteX101" fmla="*/ 774870 w 1605470"/>
              <a:gd name="connsiteY101" fmla="*/ 3375761 h 6858000"/>
              <a:gd name="connsiteX102" fmla="*/ 770510 w 1605470"/>
              <a:gd name="connsiteY102" fmla="*/ 3361844 h 6858000"/>
              <a:gd name="connsiteX103" fmla="*/ 767933 w 1605470"/>
              <a:gd name="connsiteY103" fmla="*/ 3356929 h 6858000"/>
              <a:gd name="connsiteX104" fmla="*/ 766158 w 1605470"/>
              <a:gd name="connsiteY104" fmla="*/ 3349058 h 6858000"/>
              <a:gd name="connsiteX105" fmla="*/ 766414 w 1605470"/>
              <a:gd name="connsiteY105" fmla="*/ 3348763 h 6858000"/>
              <a:gd name="connsiteX106" fmla="*/ 764166 w 1605470"/>
              <a:gd name="connsiteY106" fmla="*/ 3341588 h 6858000"/>
              <a:gd name="connsiteX107" fmla="*/ 749397 w 1605470"/>
              <a:gd name="connsiteY107" fmla="*/ 3307769 h 6858000"/>
              <a:gd name="connsiteX108" fmla="*/ 766960 w 1605470"/>
              <a:gd name="connsiteY108" fmla="*/ 3250522 h 6858000"/>
              <a:gd name="connsiteX109" fmla="*/ 767385 w 1605470"/>
              <a:gd name="connsiteY109" fmla="*/ 3229163 h 6858000"/>
              <a:gd name="connsiteX110" fmla="*/ 769208 w 1605470"/>
              <a:gd name="connsiteY110" fmla="*/ 3217217 h 6858000"/>
              <a:gd name="connsiteX111" fmla="*/ 770350 w 1605470"/>
              <a:gd name="connsiteY111" fmla="*/ 3216125 h 6858000"/>
              <a:gd name="connsiteX112" fmla="*/ 756043 w 1605470"/>
              <a:gd name="connsiteY112" fmla="*/ 3183755 h 6858000"/>
              <a:gd name="connsiteX113" fmla="*/ 756544 w 1605470"/>
              <a:gd name="connsiteY113" fmla="*/ 3178642 h 6858000"/>
              <a:gd name="connsiteX114" fmla="*/ 744144 w 1605470"/>
              <a:gd name="connsiteY114" fmla="*/ 3158586 h 6858000"/>
              <a:gd name="connsiteX115" fmla="*/ 739378 w 1605470"/>
              <a:gd name="connsiteY115" fmla="*/ 3147669 h 6858000"/>
              <a:gd name="connsiteX116" fmla="*/ 734648 w 1605470"/>
              <a:gd name="connsiteY116" fmla="*/ 3145733 h 6858000"/>
              <a:gd name="connsiteX117" fmla="*/ 729329 w 1605470"/>
              <a:gd name="connsiteY117" fmla="*/ 3129034 h 6858000"/>
              <a:gd name="connsiteX118" fmla="*/ 729994 w 1605470"/>
              <a:gd name="connsiteY118" fmla="*/ 3126682 h 6858000"/>
              <a:gd name="connsiteX119" fmla="*/ 720862 w 1605470"/>
              <a:gd name="connsiteY119" fmla="*/ 3114519 h 6858000"/>
              <a:gd name="connsiteX120" fmla="*/ 707471 w 1605470"/>
              <a:gd name="connsiteY120" fmla="*/ 3106272 h 6858000"/>
              <a:gd name="connsiteX121" fmla="*/ 680201 w 1605470"/>
              <a:gd name="connsiteY121" fmla="*/ 2958185 h 6858000"/>
              <a:gd name="connsiteX122" fmla="*/ 622815 w 1605470"/>
              <a:gd name="connsiteY122" fmla="*/ 2762989 h 6858000"/>
              <a:gd name="connsiteX123" fmla="*/ 571733 w 1605470"/>
              <a:gd name="connsiteY123" fmla="*/ 2554718 h 6858000"/>
              <a:gd name="connsiteX124" fmla="*/ 551827 w 1605470"/>
              <a:gd name="connsiteY124" fmla="*/ 2485734 h 6858000"/>
              <a:gd name="connsiteX125" fmla="*/ 542550 w 1605470"/>
              <a:gd name="connsiteY125" fmla="*/ 2447068 h 6858000"/>
              <a:gd name="connsiteX126" fmla="*/ 529511 w 1605470"/>
              <a:gd name="connsiteY126" fmla="*/ 2425819 h 6858000"/>
              <a:gd name="connsiteX127" fmla="*/ 528878 w 1605470"/>
              <a:gd name="connsiteY127" fmla="*/ 2408971 h 6858000"/>
              <a:gd name="connsiteX128" fmla="*/ 535510 w 1605470"/>
              <a:gd name="connsiteY128" fmla="*/ 2402874 h 6858000"/>
              <a:gd name="connsiteX129" fmla="*/ 538122 w 1605470"/>
              <a:gd name="connsiteY129" fmla="*/ 2381443 h 6858000"/>
              <a:gd name="connsiteX130" fmla="*/ 514451 w 1605470"/>
              <a:gd name="connsiteY130" fmla="*/ 2261920 h 6858000"/>
              <a:gd name="connsiteX131" fmla="*/ 486968 w 1605470"/>
              <a:gd name="connsiteY131" fmla="*/ 2182937 h 6858000"/>
              <a:gd name="connsiteX132" fmla="*/ 488555 w 1605470"/>
              <a:gd name="connsiteY132" fmla="*/ 2155135 h 6858000"/>
              <a:gd name="connsiteX133" fmla="*/ 486013 w 1605470"/>
              <a:gd name="connsiteY133" fmla="*/ 2118008 h 6858000"/>
              <a:gd name="connsiteX134" fmla="*/ 487006 w 1605470"/>
              <a:gd name="connsiteY134" fmla="*/ 2050531 h 6858000"/>
              <a:gd name="connsiteX135" fmla="*/ 478812 w 1605470"/>
              <a:gd name="connsiteY135" fmla="*/ 1963269 h 6858000"/>
              <a:gd name="connsiteX136" fmla="*/ 442619 w 1605470"/>
              <a:gd name="connsiteY136" fmla="*/ 1910499 h 6858000"/>
              <a:gd name="connsiteX137" fmla="*/ 446785 w 1605470"/>
              <a:gd name="connsiteY137" fmla="*/ 1903212 h 6858000"/>
              <a:gd name="connsiteX138" fmla="*/ 436547 w 1605470"/>
              <a:gd name="connsiteY138" fmla="*/ 1861531 h 6858000"/>
              <a:gd name="connsiteX139" fmla="*/ 390346 w 1605470"/>
              <a:gd name="connsiteY139" fmla="*/ 1732919 h 6858000"/>
              <a:gd name="connsiteX140" fmla="*/ 362657 w 1605470"/>
              <a:gd name="connsiteY140" fmla="*/ 1663540 h 6858000"/>
              <a:gd name="connsiteX141" fmla="*/ 361783 w 1605470"/>
              <a:gd name="connsiteY141" fmla="*/ 1615777 h 6858000"/>
              <a:gd name="connsiteX142" fmla="*/ 342578 w 1605470"/>
              <a:gd name="connsiteY142" fmla="*/ 1563678 h 6858000"/>
              <a:gd name="connsiteX143" fmla="*/ 355658 w 1605470"/>
              <a:gd name="connsiteY143" fmla="*/ 1519474 h 6858000"/>
              <a:gd name="connsiteX144" fmla="*/ 348400 w 1605470"/>
              <a:gd name="connsiteY144" fmla="*/ 1477995 h 6858000"/>
              <a:gd name="connsiteX145" fmla="*/ 334485 w 1605470"/>
              <a:gd name="connsiteY145" fmla="*/ 1373769 h 6858000"/>
              <a:gd name="connsiteX146" fmla="*/ 342792 w 1605470"/>
              <a:gd name="connsiteY146" fmla="*/ 1307086 h 6858000"/>
              <a:gd name="connsiteX147" fmla="*/ 343980 w 1605470"/>
              <a:gd name="connsiteY147" fmla="*/ 1189033 h 6858000"/>
              <a:gd name="connsiteX148" fmla="*/ 348665 w 1605470"/>
              <a:gd name="connsiteY148" fmla="*/ 1168288 h 6858000"/>
              <a:gd name="connsiteX149" fmla="*/ 340947 w 1605470"/>
              <a:gd name="connsiteY149" fmla="*/ 1142577 h 6858000"/>
              <a:gd name="connsiteX150" fmla="*/ 330253 w 1605470"/>
              <a:gd name="connsiteY150" fmla="*/ 1088484 h 6858000"/>
              <a:gd name="connsiteX151" fmla="*/ 318989 w 1605470"/>
              <a:gd name="connsiteY151" fmla="*/ 1016103 h 6858000"/>
              <a:gd name="connsiteX152" fmla="*/ 320445 w 1605470"/>
              <a:gd name="connsiteY152" fmla="*/ 932283 h 6858000"/>
              <a:gd name="connsiteX153" fmla="*/ 322681 w 1605470"/>
              <a:gd name="connsiteY153" fmla="*/ 915925 h 6858000"/>
              <a:gd name="connsiteX154" fmla="*/ 315310 w 1605470"/>
              <a:gd name="connsiteY154" fmla="*/ 896999 h 6858000"/>
              <a:gd name="connsiteX155" fmla="*/ 284718 w 1605470"/>
              <a:gd name="connsiteY155" fmla="*/ 821517 h 6858000"/>
              <a:gd name="connsiteX156" fmla="*/ 263668 w 1605470"/>
              <a:gd name="connsiteY156" fmla="*/ 751353 h 6858000"/>
              <a:gd name="connsiteX157" fmla="*/ 263226 w 1605470"/>
              <a:gd name="connsiteY157" fmla="*/ 721230 h 6858000"/>
              <a:gd name="connsiteX158" fmla="*/ 248897 w 1605470"/>
              <a:gd name="connsiteY158" fmla="*/ 681659 h 6858000"/>
              <a:gd name="connsiteX159" fmla="*/ 234316 w 1605470"/>
              <a:gd name="connsiteY159" fmla="*/ 635218 h 6858000"/>
              <a:gd name="connsiteX160" fmla="*/ 239327 w 1605470"/>
              <a:gd name="connsiteY160" fmla="*/ 613763 h 6858000"/>
              <a:gd name="connsiteX161" fmla="*/ 225269 w 1605470"/>
              <a:gd name="connsiteY161" fmla="*/ 598582 h 6858000"/>
              <a:gd name="connsiteX162" fmla="*/ 224950 w 1605470"/>
              <a:gd name="connsiteY162" fmla="*/ 576846 h 6858000"/>
              <a:gd name="connsiteX163" fmla="*/ 204576 w 1605470"/>
              <a:gd name="connsiteY163" fmla="*/ 530055 h 6858000"/>
              <a:gd name="connsiteX164" fmla="*/ 219064 w 1605470"/>
              <a:gd name="connsiteY164" fmla="*/ 469651 h 6858000"/>
              <a:gd name="connsiteX165" fmla="*/ 195012 w 1605470"/>
              <a:gd name="connsiteY165" fmla="*/ 448559 h 6858000"/>
              <a:gd name="connsiteX166" fmla="*/ 201434 w 1605470"/>
              <a:gd name="connsiteY166" fmla="*/ 441529 h 6858000"/>
              <a:gd name="connsiteX167" fmla="*/ 200655 w 1605470"/>
              <a:gd name="connsiteY167" fmla="*/ 428927 h 6858000"/>
              <a:gd name="connsiteX168" fmla="*/ 190059 w 1605470"/>
              <a:gd name="connsiteY168" fmla="*/ 430161 h 6858000"/>
              <a:gd name="connsiteX169" fmla="*/ 167079 w 1605470"/>
              <a:gd name="connsiteY169" fmla="*/ 367211 h 6858000"/>
              <a:gd name="connsiteX170" fmla="*/ 124571 w 1605470"/>
              <a:gd name="connsiteY170" fmla="*/ 302178 h 6858000"/>
              <a:gd name="connsiteX171" fmla="*/ 103243 w 1605470"/>
              <a:gd name="connsiteY171" fmla="*/ 211375 h 6858000"/>
              <a:gd name="connsiteX172" fmla="*/ 94571 w 1605470"/>
              <a:gd name="connsiteY172" fmla="*/ 184179 h 6858000"/>
              <a:gd name="connsiteX173" fmla="*/ 13437 w 1605470"/>
              <a:gd name="connsiteY173" fmla="*/ 19287 h 6858000"/>
              <a:gd name="connsiteX174" fmla="*/ 0 w 1605470"/>
              <a:gd name="connsiteY17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87214 w 1605470"/>
              <a:gd name="connsiteY41" fmla="*/ 5451511 h 6858000"/>
              <a:gd name="connsiteX42" fmla="*/ 608019 w 1605470"/>
              <a:gd name="connsiteY42" fmla="*/ 5385461 h 6858000"/>
              <a:gd name="connsiteX43" fmla="*/ 622750 w 1605470"/>
              <a:gd name="connsiteY43" fmla="*/ 5363084 h 6858000"/>
              <a:gd name="connsiteX44" fmla="*/ 638731 w 1605470"/>
              <a:gd name="connsiteY44" fmla="*/ 5330009 h 6858000"/>
              <a:gd name="connsiteX45" fmla="*/ 672224 w 1605470"/>
              <a:gd name="connsiteY45" fmla="*/ 5273739 h 6858000"/>
              <a:gd name="connsiteX46" fmla="*/ 681823 w 1605470"/>
              <a:gd name="connsiteY46" fmla="*/ 5241779 h 6858000"/>
              <a:gd name="connsiteX47" fmla="*/ 693049 w 1605470"/>
              <a:gd name="connsiteY47" fmla="*/ 5225268 h 6858000"/>
              <a:gd name="connsiteX48" fmla="*/ 694069 w 1605470"/>
              <a:gd name="connsiteY48" fmla="*/ 5217684 h 6858000"/>
              <a:gd name="connsiteX49" fmla="*/ 701410 w 1605470"/>
              <a:gd name="connsiteY49" fmla="*/ 5193377 h 6858000"/>
              <a:gd name="connsiteX50" fmla="*/ 704713 w 1605470"/>
              <a:gd name="connsiteY50" fmla="*/ 5179288 h 6858000"/>
              <a:gd name="connsiteX51" fmla="*/ 705697 w 1605470"/>
              <a:gd name="connsiteY51" fmla="*/ 5173621 h 6858000"/>
              <a:gd name="connsiteX52" fmla="*/ 701331 w 1605470"/>
              <a:gd name="connsiteY52" fmla="*/ 5159961 h 6858000"/>
              <a:gd name="connsiteX53" fmla="*/ 708008 w 1605470"/>
              <a:gd name="connsiteY53" fmla="*/ 5144295 h 6858000"/>
              <a:gd name="connsiteX54" fmla="*/ 704941 w 1605470"/>
              <a:gd name="connsiteY54" fmla="*/ 5125185 h 6858000"/>
              <a:gd name="connsiteX55" fmla="*/ 711771 w 1605470"/>
              <a:gd name="connsiteY55" fmla="*/ 5121884 h 6858000"/>
              <a:gd name="connsiteX56" fmla="*/ 718807 w 1605470"/>
              <a:gd name="connsiteY56" fmla="*/ 5067850 h 6858000"/>
              <a:gd name="connsiteX57" fmla="*/ 721538 w 1605470"/>
              <a:gd name="connsiteY57" fmla="*/ 5060861 h 6858000"/>
              <a:gd name="connsiteX58" fmla="*/ 718242 w 1605470"/>
              <a:gd name="connsiteY58" fmla="*/ 5034192 h 6858000"/>
              <a:gd name="connsiteX59" fmla="*/ 719796 w 1605470"/>
              <a:gd name="connsiteY59" fmla="*/ 4993030 h 6858000"/>
              <a:gd name="connsiteX60" fmla="*/ 726705 w 1605470"/>
              <a:gd name="connsiteY60" fmla="*/ 4946844 h 6858000"/>
              <a:gd name="connsiteX61" fmla="*/ 722561 w 1605470"/>
              <a:gd name="connsiteY61" fmla="*/ 4932692 h 6858000"/>
              <a:gd name="connsiteX62" fmla="*/ 724935 w 1605470"/>
              <a:gd name="connsiteY62" fmla="*/ 4821504 h 6858000"/>
              <a:gd name="connsiteX63" fmla="*/ 732118 w 1605470"/>
              <a:gd name="connsiteY63" fmla="*/ 4801535 h 6858000"/>
              <a:gd name="connsiteX64" fmla="*/ 739787 w 1605470"/>
              <a:gd name="connsiteY64" fmla="*/ 4797794 h 6858000"/>
              <a:gd name="connsiteX65" fmla="*/ 741081 w 1605470"/>
              <a:gd name="connsiteY65" fmla="*/ 4784526 h 6858000"/>
              <a:gd name="connsiteX66" fmla="*/ 742865 w 1605470"/>
              <a:gd name="connsiteY66" fmla="*/ 4781211 h 6858000"/>
              <a:gd name="connsiteX67" fmla="*/ 751652 w 1605470"/>
              <a:gd name="connsiteY67" fmla="*/ 4761984 h 6858000"/>
              <a:gd name="connsiteX68" fmla="*/ 747700 w 1605470"/>
              <a:gd name="connsiteY68" fmla="*/ 4690749 h 6858000"/>
              <a:gd name="connsiteX69" fmla="*/ 743180 w 1605470"/>
              <a:gd name="connsiteY69" fmla="*/ 4584173 h 6858000"/>
              <a:gd name="connsiteX70" fmla="*/ 738263 w 1605470"/>
              <a:gd name="connsiteY70" fmla="*/ 4444346 h 6858000"/>
              <a:gd name="connsiteX71" fmla="*/ 756542 w 1605470"/>
              <a:gd name="connsiteY71" fmla="*/ 4350346 h 6858000"/>
              <a:gd name="connsiteX72" fmla="*/ 715481 w 1605470"/>
              <a:gd name="connsiteY72" fmla="*/ 4214165 h 6858000"/>
              <a:gd name="connsiteX73" fmla="*/ 719554 w 1605470"/>
              <a:gd name="connsiteY73" fmla="*/ 4090296 h 6858000"/>
              <a:gd name="connsiteX74" fmla="*/ 704810 w 1605470"/>
              <a:gd name="connsiteY74" fmla="*/ 4033999 h 6858000"/>
              <a:gd name="connsiteX75" fmla="*/ 705959 w 1605470"/>
              <a:gd name="connsiteY75" fmla="*/ 4031933 h 6858000"/>
              <a:gd name="connsiteX76" fmla="*/ 704535 w 1605470"/>
              <a:gd name="connsiteY76" fmla="*/ 4013953 h 6858000"/>
              <a:gd name="connsiteX77" fmla="*/ 700443 w 1605470"/>
              <a:gd name="connsiteY77" fmla="*/ 4010511 h 6858000"/>
              <a:gd name="connsiteX78" fmla="*/ 698282 w 1605470"/>
              <a:gd name="connsiteY78" fmla="*/ 3998331 h 6858000"/>
              <a:gd name="connsiteX79" fmla="*/ 690830 w 1605470"/>
              <a:gd name="connsiteY79" fmla="*/ 3974753 h 6858000"/>
              <a:gd name="connsiteX80" fmla="*/ 692428 w 1605470"/>
              <a:gd name="connsiteY80" fmla="*/ 3969950 h 6858000"/>
              <a:gd name="connsiteX81" fmla="*/ 685850 w 1605470"/>
              <a:gd name="connsiteY81" fmla="*/ 3933779 h 6858000"/>
              <a:gd name="connsiteX82" fmla="*/ 687181 w 1605470"/>
              <a:gd name="connsiteY82" fmla="*/ 3933093 h 6858000"/>
              <a:gd name="connsiteX83" fmla="*/ 691535 w 1605470"/>
              <a:gd name="connsiteY83" fmla="*/ 3922082 h 6858000"/>
              <a:gd name="connsiteX84" fmla="*/ 696613 w 1605470"/>
              <a:gd name="connsiteY84" fmla="*/ 3901461 h 6858000"/>
              <a:gd name="connsiteX85" fmla="*/ 719207 w 1605470"/>
              <a:gd name="connsiteY85" fmla="*/ 3813873 h 6858000"/>
              <a:gd name="connsiteX86" fmla="*/ 718632 w 1605470"/>
              <a:gd name="connsiteY86" fmla="*/ 3806161 h 6858000"/>
              <a:gd name="connsiteX87" fmla="*/ 718939 w 1605470"/>
              <a:gd name="connsiteY87" fmla="*/ 3805957 h 6858000"/>
              <a:gd name="connsiteX88" fmla="*/ 718966 w 1605470"/>
              <a:gd name="connsiteY88" fmla="*/ 3797724 h 6858000"/>
              <a:gd name="connsiteX89" fmla="*/ 717581 w 1605470"/>
              <a:gd name="connsiteY89" fmla="*/ 3792098 h 6858000"/>
              <a:gd name="connsiteX90" fmla="*/ 716465 w 1605470"/>
              <a:gd name="connsiteY90" fmla="*/ 3777135 h 6858000"/>
              <a:gd name="connsiteX91" fmla="*/ 718198 w 1605470"/>
              <a:gd name="connsiteY91" fmla="*/ 3771656 h 6858000"/>
              <a:gd name="connsiteX92" fmla="*/ 721941 w 1605470"/>
              <a:gd name="connsiteY92" fmla="*/ 3769007 h 6858000"/>
              <a:gd name="connsiteX93" fmla="*/ 721407 w 1605470"/>
              <a:gd name="connsiteY93" fmla="*/ 3767709 h 6858000"/>
              <a:gd name="connsiteX94" fmla="*/ 730103 w 1605470"/>
              <a:gd name="connsiteY94" fmla="*/ 3738082 h 6858000"/>
              <a:gd name="connsiteX95" fmla="*/ 737449 w 1605470"/>
              <a:gd name="connsiteY95" fmla="*/ 3673397 h 6858000"/>
              <a:gd name="connsiteX96" fmla="*/ 736745 w 1605470"/>
              <a:gd name="connsiteY96" fmla="*/ 3637109 h 6858000"/>
              <a:gd name="connsiteX97" fmla="*/ 740188 w 1605470"/>
              <a:gd name="connsiteY97" fmla="*/ 3536883 h 6858000"/>
              <a:gd name="connsiteX98" fmla="*/ 747726 w 1605470"/>
              <a:gd name="connsiteY98" fmla="*/ 3435652 h 6858000"/>
              <a:gd name="connsiteX99" fmla="*/ 774383 w 1605470"/>
              <a:gd name="connsiteY99" fmla="*/ 3381564 h 6858000"/>
              <a:gd name="connsiteX100" fmla="*/ 774870 w 1605470"/>
              <a:gd name="connsiteY100" fmla="*/ 3375761 h 6858000"/>
              <a:gd name="connsiteX101" fmla="*/ 770510 w 1605470"/>
              <a:gd name="connsiteY101" fmla="*/ 3361844 h 6858000"/>
              <a:gd name="connsiteX102" fmla="*/ 767933 w 1605470"/>
              <a:gd name="connsiteY102" fmla="*/ 3356929 h 6858000"/>
              <a:gd name="connsiteX103" fmla="*/ 766158 w 1605470"/>
              <a:gd name="connsiteY103" fmla="*/ 3349058 h 6858000"/>
              <a:gd name="connsiteX104" fmla="*/ 766414 w 1605470"/>
              <a:gd name="connsiteY104" fmla="*/ 3348763 h 6858000"/>
              <a:gd name="connsiteX105" fmla="*/ 764166 w 1605470"/>
              <a:gd name="connsiteY105" fmla="*/ 3341588 h 6858000"/>
              <a:gd name="connsiteX106" fmla="*/ 749397 w 1605470"/>
              <a:gd name="connsiteY106" fmla="*/ 3307769 h 6858000"/>
              <a:gd name="connsiteX107" fmla="*/ 766960 w 1605470"/>
              <a:gd name="connsiteY107" fmla="*/ 3250522 h 6858000"/>
              <a:gd name="connsiteX108" fmla="*/ 767385 w 1605470"/>
              <a:gd name="connsiteY108" fmla="*/ 3229163 h 6858000"/>
              <a:gd name="connsiteX109" fmla="*/ 769208 w 1605470"/>
              <a:gd name="connsiteY109" fmla="*/ 3217217 h 6858000"/>
              <a:gd name="connsiteX110" fmla="*/ 770350 w 1605470"/>
              <a:gd name="connsiteY110" fmla="*/ 3216125 h 6858000"/>
              <a:gd name="connsiteX111" fmla="*/ 756043 w 1605470"/>
              <a:gd name="connsiteY111" fmla="*/ 3183755 h 6858000"/>
              <a:gd name="connsiteX112" fmla="*/ 756544 w 1605470"/>
              <a:gd name="connsiteY112" fmla="*/ 3178642 h 6858000"/>
              <a:gd name="connsiteX113" fmla="*/ 744144 w 1605470"/>
              <a:gd name="connsiteY113" fmla="*/ 3158586 h 6858000"/>
              <a:gd name="connsiteX114" fmla="*/ 739378 w 1605470"/>
              <a:gd name="connsiteY114" fmla="*/ 3147669 h 6858000"/>
              <a:gd name="connsiteX115" fmla="*/ 734648 w 1605470"/>
              <a:gd name="connsiteY115" fmla="*/ 3145733 h 6858000"/>
              <a:gd name="connsiteX116" fmla="*/ 729329 w 1605470"/>
              <a:gd name="connsiteY116" fmla="*/ 3129034 h 6858000"/>
              <a:gd name="connsiteX117" fmla="*/ 729994 w 1605470"/>
              <a:gd name="connsiteY117" fmla="*/ 3126682 h 6858000"/>
              <a:gd name="connsiteX118" fmla="*/ 720862 w 1605470"/>
              <a:gd name="connsiteY118" fmla="*/ 3114519 h 6858000"/>
              <a:gd name="connsiteX119" fmla="*/ 707471 w 1605470"/>
              <a:gd name="connsiteY119" fmla="*/ 3106272 h 6858000"/>
              <a:gd name="connsiteX120" fmla="*/ 680201 w 1605470"/>
              <a:gd name="connsiteY120" fmla="*/ 2958185 h 6858000"/>
              <a:gd name="connsiteX121" fmla="*/ 622815 w 1605470"/>
              <a:gd name="connsiteY121" fmla="*/ 2762989 h 6858000"/>
              <a:gd name="connsiteX122" fmla="*/ 571733 w 1605470"/>
              <a:gd name="connsiteY122" fmla="*/ 2554718 h 6858000"/>
              <a:gd name="connsiteX123" fmla="*/ 551827 w 1605470"/>
              <a:gd name="connsiteY123" fmla="*/ 2485734 h 6858000"/>
              <a:gd name="connsiteX124" fmla="*/ 542550 w 1605470"/>
              <a:gd name="connsiteY124" fmla="*/ 2447068 h 6858000"/>
              <a:gd name="connsiteX125" fmla="*/ 529511 w 1605470"/>
              <a:gd name="connsiteY125" fmla="*/ 2425819 h 6858000"/>
              <a:gd name="connsiteX126" fmla="*/ 528878 w 1605470"/>
              <a:gd name="connsiteY126" fmla="*/ 2408971 h 6858000"/>
              <a:gd name="connsiteX127" fmla="*/ 535510 w 1605470"/>
              <a:gd name="connsiteY127" fmla="*/ 2402874 h 6858000"/>
              <a:gd name="connsiteX128" fmla="*/ 538122 w 1605470"/>
              <a:gd name="connsiteY128" fmla="*/ 2381443 h 6858000"/>
              <a:gd name="connsiteX129" fmla="*/ 514451 w 1605470"/>
              <a:gd name="connsiteY129" fmla="*/ 2261920 h 6858000"/>
              <a:gd name="connsiteX130" fmla="*/ 486968 w 1605470"/>
              <a:gd name="connsiteY130" fmla="*/ 2182937 h 6858000"/>
              <a:gd name="connsiteX131" fmla="*/ 488555 w 1605470"/>
              <a:gd name="connsiteY131" fmla="*/ 2155135 h 6858000"/>
              <a:gd name="connsiteX132" fmla="*/ 486013 w 1605470"/>
              <a:gd name="connsiteY132" fmla="*/ 2118008 h 6858000"/>
              <a:gd name="connsiteX133" fmla="*/ 487006 w 1605470"/>
              <a:gd name="connsiteY133" fmla="*/ 2050531 h 6858000"/>
              <a:gd name="connsiteX134" fmla="*/ 478812 w 1605470"/>
              <a:gd name="connsiteY134" fmla="*/ 1963269 h 6858000"/>
              <a:gd name="connsiteX135" fmla="*/ 442619 w 1605470"/>
              <a:gd name="connsiteY135" fmla="*/ 1910499 h 6858000"/>
              <a:gd name="connsiteX136" fmla="*/ 446785 w 1605470"/>
              <a:gd name="connsiteY136" fmla="*/ 1903212 h 6858000"/>
              <a:gd name="connsiteX137" fmla="*/ 436547 w 1605470"/>
              <a:gd name="connsiteY137" fmla="*/ 1861531 h 6858000"/>
              <a:gd name="connsiteX138" fmla="*/ 390346 w 1605470"/>
              <a:gd name="connsiteY138" fmla="*/ 1732919 h 6858000"/>
              <a:gd name="connsiteX139" fmla="*/ 362657 w 1605470"/>
              <a:gd name="connsiteY139" fmla="*/ 1663540 h 6858000"/>
              <a:gd name="connsiteX140" fmla="*/ 361783 w 1605470"/>
              <a:gd name="connsiteY140" fmla="*/ 1615777 h 6858000"/>
              <a:gd name="connsiteX141" fmla="*/ 342578 w 1605470"/>
              <a:gd name="connsiteY141" fmla="*/ 1563678 h 6858000"/>
              <a:gd name="connsiteX142" fmla="*/ 355658 w 1605470"/>
              <a:gd name="connsiteY142" fmla="*/ 1519474 h 6858000"/>
              <a:gd name="connsiteX143" fmla="*/ 348400 w 1605470"/>
              <a:gd name="connsiteY143" fmla="*/ 1477995 h 6858000"/>
              <a:gd name="connsiteX144" fmla="*/ 334485 w 1605470"/>
              <a:gd name="connsiteY144" fmla="*/ 1373769 h 6858000"/>
              <a:gd name="connsiteX145" fmla="*/ 342792 w 1605470"/>
              <a:gd name="connsiteY145" fmla="*/ 1307086 h 6858000"/>
              <a:gd name="connsiteX146" fmla="*/ 343980 w 1605470"/>
              <a:gd name="connsiteY146" fmla="*/ 1189033 h 6858000"/>
              <a:gd name="connsiteX147" fmla="*/ 348665 w 1605470"/>
              <a:gd name="connsiteY147" fmla="*/ 1168288 h 6858000"/>
              <a:gd name="connsiteX148" fmla="*/ 340947 w 1605470"/>
              <a:gd name="connsiteY148" fmla="*/ 1142577 h 6858000"/>
              <a:gd name="connsiteX149" fmla="*/ 330253 w 1605470"/>
              <a:gd name="connsiteY149" fmla="*/ 1088484 h 6858000"/>
              <a:gd name="connsiteX150" fmla="*/ 318989 w 1605470"/>
              <a:gd name="connsiteY150" fmla="*/ 1016103 h 6858000"/>
              <a:gd name="connsiteX151" fmla="*/ 320445 w 1605470"/>
              <a:gd name="connsiteY151" fmla="*/ 932283 h 6858000"/>
              <a:gd name="connsiteX152" fmla="*/ 322681 w 1605470"/>
              <a:gd name="connsiteY152" fmla="*/ 915925 h 6858000"/>
              <a:gd name="connsiteX153" fmla="*/ 315310 w 1605470"/>
              <a:gd name="connsiteY153" fmla="*/ 896999 h 6858000"/>
              <a:gd name="connsiteX154" fmla="*/ 284718 w 1605470"/>
              <a:gd name="connsiteY154" fmla="*/ 821517 h 6858000"/>
              <a:gd name="connsiteX155" fmla="*/ 263668 w 1605470"/>
              <a:gd name="connsiteY155" fmla="*/ 751353 h 6858000"/>
              <a:gd name="connsiteX156" fmla="*/ 263226 w 1605470"/>
              <a:gd name="connsiteY156" fmla="*/ 721230 h 6858000"/>
              <a:gd name="connsiteX157" fmla="*/ 248897 w 1605470"/>
              <a:gd name="connsiteY157" fmla="*/ 681659 h 6858000"/>
              <a:gd name="connsiteX158" fmla="*/ 234316 w 1605470"/>
              <a:gd name="connsiteY158" fmla="*/ 635218 h 6858000"/>
              <a:gd name="connsiteX159" fmla="*/ 239327 w 1605470"/>
              <a:gd name="connsiteY159" fmla="*/ 613763 h 6858000"/>
              <a:gd name="connsiteX160" fmla="*/ 225269 w 1605470"/>
              <a:gd name="connsiteY160" fmla="*/ 598582 h 6858000"/>
              <a:gd name="connsiteX161" fmla="*/ 224950 w 1605470"/>
              <a:gd name="connsiteY161" fmla="*/ 576846 h 6858000"/>
              <a:gd name="connsiteX162" fmla="*/ 204576 w 1605470"/>
              <a:gd name="connsiteY162" fmla="*/ 530055 h 6858000"/>
              <a:gd name="connsiteX163" fmla="*/ 219064 w 1605470"/>
              <a:gd name="connsiteY163" fmla="*/ 469651 h 6858000"/>
              <a:gd name="connsiteX164" fmla="*/ 195012 w 1605470"/>
              <a:gd name="connsiteY164" fmla="*/ 448559 h 6858000"/>
              <a:gd name="connsiteX165" fmla="*/ 201434 w 1605470"/>
              <a:gd name="connsiteY165" fmla="*/ 441529 h 6858000"/>
              <a:gd name="connsiteX166" fmla="*/ 200655 w 1605470"/>
              <a:gd name="connsiteY166" fmla="*/ 428927 h 6858000"/>
              <a:gd name="connsiteX167" fmla="*/ 190059 w 1605470"/>
              <a:gd name="connsiteY167" fmla="*/ 430161 h 6858000"/>
              <a:gd name="connsiteX168" fmla="*/ 167079 w 1605470"/>
              <a:gd name="connsiteY168" fmla="*/ 367211 h 6858000"/>
              <a:gd name="connsiteX169" fmla="*/ 124571 w 1605470"/>
              <a:gd name="connsiteY169" fmla="*/ 302178 h 6858000"/>
              <a:gd name="connsiteX170" fmla="*/ 103243 w 1605470"/>
              <a:gd name="connsiteY170" fmla="*/ 211375 h 6858000"/>
              <a:gd name="connsiteX171" fmla="*/ 94571 w 1605470"/>
              <a:gd name="connsiteY171" fmla="*/ 184179 h 6858000"/>
              <a:gd name="connsiteX172" fmla="*/ 13437 w 1605470"/>
              <a:gd name="connsiteY172" fmla="*/ 19287 h 6858000"/>
              <a:gd name="connsiteX173" fmla="*/ 0 w 1605470"/>
              <a:gd name="connsiteY17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08019 w 1605470"/>
              <a:gd name="connsiteY42" fmla="*/ 5385461 h 6858000"/>
              <a:gd name="connsiteX43" fmla="*/ 622750 w 1605470"/>
              <a:gd name="connsiteY43" fmla="*/ 5363084 h 6858000"/>
              <a:gd name="connsiteX44" fmla="*/ 638731 w 1605470"/>
              <a:gd name="connsiteY44" fmla="*/ 5330009 h 6858000"/>
              <a:gd name="connsiteX45" fmla="*/ 672224 w 1605470"/>
              <a:gd name="connsiteY45" fmla="*/ 5273739 h 6858000"/>
              <a:gd name="connsiteX46" fmla="*/ 681823 w 1605470"/>
              <a:gd name="connsiteY46" fmla="*/ 5241779 h 6858000"/>
              <a:gd name="connsiteX47" fmla="*/ 693049 w 1605470"/>
              <a:gd name="connsiteY47" fmla="*/ 5225268 h 6858000"/>
              <a:gd name="connsiteX48" fmla="*/ 694069 w 1605470"/>
              <a:gd name="connsiteY48" fmla="*/ 5217684 h 6858000"/>
              <a:gd name="connsiteX49" fmla="*/ 701410 w 1605470"/>
              <a:gd name="connsiteY49" fmla="*/ 5193377 h 6858000"/>
              <a:gd name="connsiteX50" fmla="*/ 704713 w 1605470"/>
              <a:gd name="connsiteY50" fmla="*/ 5179288 h 6858000"/>
              <a:gd name="connsiteX51" fmla="*/ 705697 w 1605470"/>
              <a:gd name="connsiteY51" fmla="*/ 5173621 h 6858000"/>
              <a:gd name="connsiteX52" fmla="*/ 701331 w 1605470"/>
              <a:gd name="connsiteY52" fmla="*/ 5159961 h 6858000"/>
              <a:gd name="connsiteX53" fmla="*/ 708008 w 1605470"/>
              <a:gd name="connsiteY53" fmla="*/ 5144295 h 6858000"/>
              <a:gd name="connsiteX54" fmla="*/ 704941 w 1605470"/>
              <a:gd name="connsiteY54" fmla="*/ 5125185 h 6858000"/>
              <a:gd name="connsiteX55" fmla="*/ 711771 w 1605470"/>
              <a:gd name="connsiteY55" fmla="*/ 5121884 h 6858000"/>
              <a:gd name="connsiteX56" fmla="*/ 718807 w 1605470"/>
              <a:gd name="connsiteY56" fmla="*/ 5067850 h 6858000"/>
              <a:gd name="connsiteX57" fmla="*/ 721538 w 1605470"/>
              <a:gd name="connsiteY57" fmla="*/ 5060861 h 6858000"/>
              <a:gd name="connsiteX58" fmla="*/ 718242 w 1605470"/>
              <a:gd name="connsiteY58" fmla="*/ 5034192 h 6858000"/>
              <a:gd name="connsiteX59" fmla="*/ 719796 w 1605470"/>
              <a:gd name="connsiteY59" fmla="*/ 4993030 h 6858000"/>
              <a:gd name="connsiteX60" fmla="*/ 726705 w 1605470"/>
              <a:gd name="connsiteY60" fmla="*/ 4946844 h 6858000"/>
              <a:gd name="connsiteX61" fmla="*/ 722561 w 1605470"/>
              <a:gd name="connsiteY61" fmla="*/ 4932692 h 6858000"/>
              <a:gd name="connsiteX62" fmla="*/ 724935 w 1605470"/>
              <a:gd name="connsiteY62" fmla="*/ 4821504 h 6858000"/>
              <a:gd name="connsiteX63" fmla="*/ 732118 w 1605470"/>
              <a:gd name="connsiteY63" fmla="*/ 4801535 h 6858000"/>
              <a:gd name="connsiteX64" fmla="*/ 739787 w 1605470"/>
              <a:gd name="connsiteY64" fmla="*/ 4797794 h 6858000"/>
              <a:gd name="connsiteX65" fmla="*/ 741081 w 1605470"/>
              <a:gd name="connsiteY65" fmla="*/ 4784526 h 6858000"/>
              <a:gd name="connsiteX66" fmla="*/ 742865 w 1605470"/>
              <a:gd name="connsiteY66" fmla="*/ 4781211 h 6858000"/>
              <a:gd name="connsiteX67" fmla="*/ 751652 w 1605470"/>
              <a:gd name="connsiteY67" fmla="*/ 4761984 h 6858000"/>
              <a:gd name="connsiteX68" fmla="*/ 747700 w 1605470"/>
              <a:gd name="connsiteY68" fmla="*/ 4690749 h 6858000"/>
              <a:gd name="connsiteX69" fmla="*/ 743180 w 1605470"/>
              <a:gd name="connsiteY69" fmla="*/ 4584173 h 6858000"/>
              <a:gd name="connsiteX70" fmla="*/ 738263 w 1605470"/>
              <a:gd name="connsiteY70" fmla="*/ 4444346 h 6858000"/>
              <a:gd name="connsiteX71" fmla="*/ 756542 w 1605470"/>
              <a:gd name="connsiteY71" fmla="*/ 4350346 h 6858000"/>
              <a:gd name="connsiteX72" fmla="*/ 715481 w 1605470"/>
              <a:gd name="connsiteY72" fmla="*/ 4214165 h 6858000"/>
              <a:gd name="connsiteX73" fmla="*/ 719554 w 1605470"/>
              <a:gd name="connsiteY73" fmla="*/ 4090296 h 6858000"/>
              <a:gd name="connsiteX74" fmla="*/ 704810 w 1605470"/>
              <a:gd name="connsiteY74" fmla="*/ 4033999 h 6858000"/>
              <a:gd name="connsiteX75" fmla="*/ 705959 w 1605470"/>
              <a:gd name="connsiteY75" fmla="*/ 4031933 h 6858000"/>
              <a:gd name="connsiteX76" fmla="*/ 704535 w 1605470"/>
              <a:gd name="connsiteY76" fmla="*/ 4013953 h 6858000"/>
              <a:gd name="connsiteX77" fmla="*/ 700443 w 1605470"/>
              <a:gd name="connsiteY77" fmla="*/ 4010511 h 6858000"/>
              <a:gd name="connsiteX78" fmla="*/ 698282 w 1605470"/>
              <a:gd name="connsiteY78" fmla="*/ 3998331 h 6858000"/>
              <a:gd name="connsiteX79" fmla="*/ 690830 w 1605470"/>
              <a:gd name="connsiteY79" fmla="*/ 3974753 h 6858000"/>
              <a:gd name="connsiteX80" fmla="*/ 692428 w 1605470"/>
              <a:gd name="connsiteY80" fmla="*/ 3969950 h 6858000"/>
              <a:gd name="connsiteX81" fmla="*/ 685850 w 1605470"/>
              <a:gd name="connsiteY81" fmla="*/ 3933779 h 6858000"/>
              <a:gd name="connsiteX82" fmla="*/ 687181 w 1605470"/>
              <a:gd name="connsiteY82" fmla="*/ 3933093 h 6858000"/>
              <a:gd name="connsiteX83" fmla="*/ 691535 w 1605470"/>
              <a:gd name="connsiteY83" fmla="*/ 3922082 h 6858000"/>
              <a:gd name="connsiteX84" fmla="*/ 696613 w 1605470"/>
              <a:gd name="connsiteY84" fmla="*/ 3901461 h 6858000"/>
              <a:gd name="connsiteX85" fmla="*/ 719207 w 1605470"/>
              <a:gd name="connsiteY85" fmla="*/ 3813873 h 6858000"/>
              <a:gd name="connsiteX86" fmla="*/ 718632 w 1605470"/>
              <a:gd name="connsiteY86" fmla="*/ 3806161 h 6858000"/>
              <a:gd name="connsiteX87" fmla="*/ 718939 w 1605470"/>
              <a:gd name="connsiteY87" fmla="*/ 3805957 h 6858000"/>
              <a:gd name="connsiteX88" fmla="*/ 718966 w 1605470"/>
              <a:gd name="connsiteY88" fmla="*/ 3797724 h 6858000"/>
              <a:gd name="connsiteX89" fmla="*/ 717581 w 1605470"/>
              <a:gd name="connsiteY89" fmla="*/ 3792098 h 6858000"/>
              <a:gd name="connsiteX90" fmla="*/ 716465 w 1605470"/>
              <a:gd name="connsiteY90" fmla="*/ 3777135 h 6858000"/>
              <a:gd name="connsiteX91" fmla="*/ 718198 w 1605470"/>
              <a:gd name="connsiteY91" fmla="*/ 3771656 h 6858000"/>
              <a:gd name="connsiteX92" fmla="*/ 721941 w 1605470"/>
              <a:gd name="connsiteY92" fmla="*/ 3769007 h 6858000"/>
              <a:gd name="connsiteX93" fmla="*/ 721407 w 1605470"/>
              <a:gd name="connsiteY93" fmla="*/ 3767709 h 6858000"/>
              <a:gd name="connsiteX94" fmla="*/ 730103 w 1605470"/>
              <a:gd name="connsiteY94" fmla="*/ 3738082 h 6858000"/>
              <a:gd name="connsiteX95" fmla="*/ 737449 w 1605470"/>
              <a:gd name="connsiteY95" fmla="*/ 3673397 h 6858000"/>
              <a:gd name="connsiteX96" fmla="*/ 736745 w 1605470"/>
              <a:gd name="connsiteY96" fmla="*/ 3637109 h 6858000"/>
              <a:gd name="connsiteX97" fmla="*/ 740188 w 1605470"/>
              <a:gd name="connsiteY97" fmla="*/ 3536883 h 6858000"/>
              <a:gd name="connsiteX98" fmla="*/ 747726 w 1605470"/>
              <a:gd name="connsiteY98" fmla="*/ 3435652 h 6858000"/>
              <a:gd name="connsiteX99" fmla="*/ 774383 w 1605470"/>
              <a:gd name="connsiteY99" fmla="*/ 3381564 h 6858000"/>
              <a:gd name="connsiteX100" fmla="*/ 774870 w 1605470"/>
              <a:gd name="connsiteY100" fmla="*/ 3375761 h 6858000"/>
              <a:gd name="connsiteX101" fmla="*/ 770510 w 1605470"/>
              <a:gd name="connsiteY101" fmla="*/ 3361844 h 6858000"/>
              <a:gd name="connsiteX102" fmla="*/ 767933 w 1605470"/>
              <a:gd name="connsiteY102" fmla="*/ 3356929 h 6858000"/>
              <a:gd name="connsiteX103" fmla="*/ 766158 w 1605470"/>
              <a:gd name="connsiteY103" fmla="*/ 3349058 h 6858000"/>
              <a:gd name="connsiteX104" fmla="*/ 766414 w 1605470"/>
              <a:gd name="connsiteY104" fmla="*/ 3348763 h 6858000"/>
              <a:gd name="connsiteX105" fmla="*/ 764166 w 1605470"/>
              <a:gd name="connsiteY105" fmla="*/ 3341588 h 6858000"/>
              <a:gd name="connsiteX106" fmla="*/ 749397 w 1605470"/>
              <a:gd name="connsiteY106" fmla="*/ 3307769 h 6858000"/>
              <a:gd name="connsiteX107" fmla="*/ 766960 w 1605470"/>
              <a:gd name="connsiteY107" fmla="*/ 3250522 h 6858000"/>
              <a:gd name="connsiteX108" fmla="*/ 767385 w 1605470"/>
              <a:gd name="connsiteY108" fmla="*/ 3229163 h 6858000"/>
              <a:gd name="connsiteX109" fmla="*/ 769208 w 1605470"/>
              <a:gd name="connsiteY109" fmla="*/ 3217217 h 6858000"/>
              <a:gd name="connsiteX110" fmla="*/ 770350 w 1605470"/>
              <a:gd name="connsiteY110" fmla="*/ 3216125 h 6858000"/>
              <a:gd name="connsiteX111" fmla="*/ 756043 w 1605470"/>
              <a:gd name="connsiteY111" fmla="*/ 3183755 h 6858000"/>
              <a:gd name="connsiteX112" fmla="*/ 756544 w 1605470"/>
              <a:gd name="connsiteY112" fmla="*/ 3178642 h 6858000"/>
              <a:gd name="connsiteX113" fmla="*/ 744144 w 1605470"/>
              <a:gd name="connsiteY113" fmla="*/ 3158586 h 6858000"/>
              <a:gd name="connsiteX114" fmla="*/ 739378 w 1605470"/>
              <a:gd name="connsiteY114" fmla="*/ 3147669 h 6858000"/>
              <a:gd name="connsiteX115" fmla="*/ 734648 w 1605470"/>
              <a:gd name="connsiteY115" fmla="*/ 3145733 h 6858000"/>
              <a:gd name="connsiteX116" fmla="*/ 729329 w 1605470"/>
              <a:gd name="connsiteY116" fmla="*/ 3129034 h 6858000"/>
              <a:gd name="connsiteX117" fmla="*/ 729994 w 1605470"/>
              <a:gd name="connsiteY117" fmla="*/ 3126682 h 6858000"/>
              <a:gd name="connsiteX118" fmla="*/ 720862 w 1605470"/>
              <a:gd name="connsiteY118" fmla="*/ 3114519 h 6858000"/>
              <a:gd name="connsiteX119" fmla="*/ 707471 w 1605470"/>
              <a:gd name="connsiteY119" fmla="*/ 3106272 h 6858000"/>
              <a:gd name="connsiteX120" fmla="*/ 680201 w 1605470"/>
              <a:gd name="connsiteY120" fmla="*/ 2958185 h 6858000"/>
              <a:gd name="connsiteX121" fmla="*/ 622815 w 1605470"/>
              <a:gd name="connsiteY121" fmla="*/ 2762989 h 6858000"/>
              <a:gd name="connsiteX122" fmla="*/ 571733 w 1605470"/>
              <a:gd name="connsiteY122" fmla="*/ 2554718 h 6858000"/>
              <a:gd name="connsiteX123" fmla="*/ 551827 w 1605470"/>
              <a:gd name="connsiteY123" fmla="*/ 2485734 h 6858000"/>
              <a:gd name="connsiteX124" fmla="*/ 542550 w 1605470"/>
              <a:gd name="connsiteY124" fmla="*/ 2447068 h 6858000"/>
              <a:gd name="connsiteX125" fmla="*/ 529511 w 1605470"/>
              <a:gd name="connsiteY125" fmla="*/ 2425819 h 6858000"/>
              <a:gd name="connsiteX126" fmla="*/ 528878 w 1605470"/>
              <a:gd name="connsiteY126" fmla="*/ 2408971 h 6858000"/>
              <a:gd name="connsiteX127" fmla="*/ 535510 w 1605470"/>
              <a:gd name="connsiteY127" fmla="*/ 2402874 h 6858000"/>
              <a:gd name="connsiteX128" fmla="*/ 538122 w 1605470"/>
              <a:gd name="connsiteY128" fmla="*/ 2381443 h 6858000"/>
              <a:gd name="connsiteX129" fmla="*/ 514451 w 1605470"/>
              <a:gd name="connsiteY129" fmla="*/ 2261920 h 6858000"/>
              <a:gd name="connsiteX130" fmla="*/ 486968 w 1605470"/>
              <a:gd name="connsiteY130" fmla="*/ 2182937 h 6858000"/>
              <a:gd name="connsiteX131" fmla="*/ 488555 w 1605470"/>
              <a:gd name="connsiteY131" fmla="*/ 2155135 h 6858000"/>
              <a:gd name="connsiteX132" fmla="*/ 486013 w 1605470"/>
              <a:gd name="connsiteY132" fmla="*/ 2118008 h 6858000"/>
              <a:gd name="connsiteX133" fmla="*/ 487006 w 1605470"/>
              <a:gd name="connsiteY133" fmla="*/ 2050531 h 6858000"/>
              <a:gd name="connsiteX134" fmla="*/ 478812 w 1605470"/>
              <a:gd name="connsiteY134" fmla="*/ 1963269 h 6858000"/>
              <a:gd name="connsiteX135" fmla="*/ 442619 w 1605470"/>
              <a:gd name="connsiteY135" fmla="*/ 1910499 h 6858000"/>
              <a:gd name="connsiteX136" fmla="*/ 446785 w 1605470"/>
              <a:gd name="connsiteY136" fmla="*/ 1903212 h 6858000"/>
              <a:gd name="connsiteX137" fmla="*/ 436547 w 1605470"/>
              <a:gd name="connsiteY137" fmla="*/ 1861531 h 6858000"/>
              <a:gd name="connsiteX138" fmla="*/ 390346 w 1605470"/>
              <a:gd name="connsiteY138" fmla="*/ 1732919 h 6858000"/>
              <a:gd name="connsiteX139" fmla="*/ 362657 w 1605470"/>
              <a:gd name="connsiteY139" fmla="*/ 1663540 h 6858000"/>
              <a:gd name="connsiteX140" fmla="*/ 361783 w 1605470"/>
              <a:gd name="connsiteY140" fmla="*/ 1615777 h 6858000"/>
              <a:gd name="connsiteX141" fmla="*/ 342578 w 1605470"/>
              <a:gd name="connsiteY141" fmla="*/ 1563678 h 6858000"/>
              <a:gd name="connsiteX142" fmla="*/ 355658 w 1605470"/>
              <a:gd name="connsiteY142" fmla="*/ 1519474 h 6858000"/>
              <a:gd name="connsiteX143" fmla="*/ 348400 w 1605470"/>
              <a:gd name="connsiteY143" fmla="*/ 1477995 h 6858000"/>
              <a:gd name="connsiteX144" fmla="*/ 334485 w 1605470"/>
              <a:gd name="connsiteY144" fmla="*/ 1373769 h 6858000"/>
              <a:gd name="connsiteX145" fmla="*/ 342792 w 1605470"/>
              <a:gd name="connsiteY145" fmla="*/ 1307086 h 6858000"/>
              <a:gd name="connsiteX146" fmla="*/ 343980 w 1605470"/>
              <a:gd name="connsiteY146" fmla="*/ 1189033 h 6858000"/>
              <a:gd name="connsiteX147" fmla="*/ 348665 w 1605470"/>
              <a:gd name="connsiteY147" fmla="*/ 1168288 h 6858000"/>
              <a:gd name="connsiteX148" fmla="*/ 340947 w 1605470"/>
              <a:gd name="connsiteY148" fmla="*/ 1142577 h 6858000"/>
              <a:gd name="connsiteX149" fmla="*/ 330253 w 1605470"/>
              <a:gd name="connsiteY149" fmla="*/ 1088484 h 6858000"/>
              <a:gd name="connsiteX150" fmla="*/ 318989 w 1605470"/>
              <a:gd name="connsiteY150" fmla="*/ 1016103 h 6858000"/>
              <a:gd name="connsiteX151" fmla="*/ 320445 w 1605470"/>
              <a:gd name="connsiteY151" fmla="*/ 932283 h 6858000"/>
              <a:gd name="connsiteX152" fmla="*/ 322681 w 1605470"/>
              <a:gd name="connsiteY152" fmla="*/ 915925 h 6858000"/>
              <a:gd name="connsiteX153" fmla="*/ 315310 w 1605470"/>
              <a:gd name="connsiteY153" fmla="*/ 896999 h 6858000"/>
              <a:gd name="connsiteX154" fmla="*/ 284718 w 1605470"/>
              <a:gd name="connsiteY154" fmla="*/ 821517 h 6858000"/>
              <a:gd name="connsiteX155" fmla="*/ 263668 w 1605470"/>
              <a:gd name="connsiteY155" fmla="*/ 751353 h 6858000"/>
              <a:gd name="connsiteX156" fmla="*/ 263226 w 1605470"/>
              <a:gd name="connsiteY156" fmla="*/ 721230 h 6858000"/>
              <a:gd name="connsiteX157" fmla="*/ 248897 w 1605470"/>
              <a:gd name="connsiteY157" fmla="*/ 681659 h 6858000"/>
              <a:gd name="connsiteX158" fmla="*/ 234316 w 1605470"/>
              <a:gd name="connsiteY158" fmla="*/ 635218 h 6858000"/>
              <a:gd name="connsiteX159" fmla="*/ 239327 w 1605470"/>
              <a:gd name="connsiteY159" fmla="*/ 613763 h 6858000"/>
              <a:gd name="connsiteX160" fmla="*/ 225269 w 1605470"/>
              <a:gd name="connsiteY160" fmla="*/ 598582 h 6858000"/>
              <a:gd name="connsiteX161" fmla="*/ 224950 w 1605470"/>
              <a:gd name="connsiteY161" fmla="*/ 576846 h 6858000"/>
              <a:gd name="connsiteX162" fmla="*/ 204576 w 1605470"/>
              <a:gd name="connsiteY162" fmla="*/ 530055 h 6858000"/>
              <a:gd name="connsiteX163" fmla="*/ 219064 w 1605470"/>
              <a:gd name="connsiteY163" fmla="*/ 469651 h 6858000"/>
              <a:gd name="connsiteX164" fmla="*/ 195012 w 1605470"/>
              <a:gd name="connsiteY164" fmla="*/ 448559 h 6858000"/>
              <a:gd name="connsiteX165" fmla="*/ 201434 w 1605470"/>
              <a:gd name="connsiteY165" fmla="*/ 441529 h 6858000"/>
              <a:gd name="connsiteX166" fmla="*/ 200655 w 1605470"/>
              <a:gd name="connsiteY166" fmla="*/ 428927 h 6858000"/>
              <a:gd name="connsiteX167" fmla="*/ 190059 w 1605470"/>
              <a:gd name="connsiteY167" fmla="*/ 430161 h 6858000"/>
              <a:gd name="connsiteX168" fmla="*/ 167079 w 1605470"/>
              <a:gd name="connsiteY168" fmla="*/ 367211 h 6858000"/>
              <a:gd name="connsiteX169" fmla="*/ 124571 w 1605470"/>
              <a:gd name="connsiteY169" fmla="*/ 302178 h 6858000"/>
              <a:gd name="connsiteX170" fmla="*/ 103243 w 1605470"/>
              <a:gd name="connsiteY170" fmla="*/ 211375 h 6858000"/>
              <a:gd name="connsiteX171" fmla="*/ 94571 w 1605470"/>
              <a:gd name="connsiteY171" fmla="*/ 184179 h 6858000"/>
              <a:gd name="connsiteX172" fmla="*/ 13437 w 1605470"/>
              <a:gd name="connsiteY172" fmla="*/ 19287 h 6858000"/>
              <a:gd name="connsiteX173" fmla="*/ 0 w 1605470"/>
              <a:gd name="connsiteY17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63084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56542 w 1605470"/>
              <a:gd name="connsiteY70" fmla="*/ 4350346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56542 w 1605470"/>
              <a:gd name="connsiteY70" fmla="*/ 4350346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37964 w 1605470"/>
              <a:gd name="connsiteY61" fmla="*/ 4858827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44206 w 1605470"/>
              <a:gd name="connsiteY39" fmla="*/ 5641620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37964 w 1605470"/>
              <a:gd name="connsiteY61" fmla="*/ 4858827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44206 w 1605470"/>
              <a:gd name="connsiteY39" fmla="*/ 5641620 h 6858000"/>
              <a:gd name="connsiteX40" fmla="*/ 591557 w 1605470"/>
              <a:gd name="connsiteY40" fmla="*/ 5476393 h 6858000"/>
              <a:gd name="connsiteX41" fmla="*/ 622750 w 1605470"/>
              <a:gd name="connsiteY41" fmla="*/ 5396260 h 6858000"/>
              <a:gd name="connsiteX42" fmla="*/ 638731 w 1605470"/>
              <a:gd name="connsiteY42" fmla="*/ 5330009 h 6858000"/>
              <a:gd name="connsiteX43" fmla="*/ 672224 w 1605470"/>
              <a:gd name="connsiteY43" fmla="*/ 5273739 h 6858000"/>
              <a:gd name="connsiteX44" fmla="*/ 681823 w 1605470"/>
              <a:gd name="connsiteY44" fmla="*/ 5241779 h 6858000"/>
              <a:gd name="connsiteX45" fmla="*/ 693049 w 1605470"/>
              <a:gd name="connsiteY45" fmla="*/ 5225268 h 6858000"/>
              <a:gd name="connsiteX46" fmla="*/ 694069 w 1605470"/>
              <a:gd name="connsiteY46" fmla="*/ 5217684 h 6858000"/>
              <a:gd name="connsiteX47" fmla="*/ 701410 w 1605470"/>
              <a:gd name="connsiteY47" fmla="*/ 5193377 h 6858000"/>
              <a:gd name="connsiteX48" fmla="*/ 704713 w 1605470"/>
              <a:gd name="connsiteY48" fmla="*/ 5179288 h 6858000"/>
              <a:gd name="connsiteX49" fmla="*/ 705697 w 1605470"/>
              <a:gd name="connsiteY49" fmla="*/ 5173621 h 6858000"/>
              <a:gd name="connsiteX50" fmla="*/ 701331 w 1605470"/>
              <a:gd name="connsiteY50" fmla="*/ 5159961 h 6858000"/>
              <a:gd name="connsiteX51" fmla="*/ 708008 w 1605470"/>
              <a:gd name="connsiteY51" fmla="*/ 5144295 h 6858000"/>
              <a:gd name="connsiteX52" fmla="*/ 704941 w 1605470"/>
              <a:gd name="connsiteY52" fmla="*/ 5125185 h 6858000"/>
              <a:gd name="connsiteX53" fmla="*/ 711771 w 1605470"/>
              <a:gd name="connsiteY53" fmla="*/ 5121884 h 6858000"/>
              <a:gd name="connsiteX54" fmla="*/ 718807 w 1605470"/>
              <a:gd name="connsiteY54" fmla="*/ 5067850 h 6858000"/>
              <a:gd name="connsiteX55" fmla="*/ 721538 w 1605470"/>
              <a:gd name="connsiteY55" fmla="*/ 5060861 h 6858000"/>
              <a:gd name="connsiteX56" fmla="*/ 718242 w 1605470"/>
              <a:gd name="connsiteY56" fmla="*/ 5034192 h 6858000"/>
              <a:gd name="connsiteX57" fmla="*/ 719796 w 1605470"/>
              <a:gd name="connsiteY57" fmla="*/ 4993030 h 6858000"/>
              <a:gd name="connsiteX58" fmla="*/ 726705 w 1605470"/>
              <a:gd name="connsiteY58" fmla="*/ 4946844 h 6858000"/>
              <a:gd name="connsiteX59" fmla="*/ 722561 w 1605470"/>
              <a:gd name="connsiteY59" fmla="*/ 4932692 h 6858000"/>
              <a:gd name="connsiteX60" fmla="*/ 737964 w 1605470"/>
              <a:gd name="connsiteY60" fmla="*/ 4858827 h 6858000"/>
              <a:gd name="connsiteX61" fmla="*/ 732118 w 1605470"/>
              <a:gd name="connsiteY61" fmla="*/ 4801535 h 6858000"/>
              <a:gd name="connsiteX62" fmla="*/ 739787 w 1605470"/>
              <a:gd name="connsiteY62" fmla="*/ 4797794 h 6858000"/>
              <a:gd name="connsiteX63" fmla="*/ 741081 w 1605470"/>
              <a:gd name="connsiteY63" fmla="*/ 4784526 h 6858000"/>
              <a:gd name="connsiteX64" fmla="*/ 742865 w 1605470"/>
              <a:gd name="connsiteY64" fmla="*/ 4781211 h 6858000"/>
              <a:gd name="connsiteX65" fmla="*/ 751652 w 1605470"/>
              <a:gd name="connsiteY65" fmla="*/ 4761984 h 6858000"/>
              <a:gd name="connsiteX66" fmla="*/ 747700 w 1605470"/>
              <a:gd name="connsiteY66" fmla="*/ 4690749 h 6858000"/>
              <a:gd name="connsiteX67" fmla="*/ 743180 w 1605470"/>
              <a:gd name="connsiteY67" fmla="*/ 4584173 h 6858000"/>
              <a:gd name="connsiteX68" fmla="*/ 738263 w 1605470"/>
              <a:gd name="connsiteY68" fmla="*/ 4444346 h 6858000"/>
              <a:gd name="connsiteX69" fmla="*/ 734828 w 1605470"/>
              <a:gd name="connsiteY69" fmla="*/ 4375228 h 6858000"/>
              <a:gd name="connsiteX70" fmla="*/ 715481 w 1605470"/>
              <a:gd name="connsiteY70" fmla="*/ 4214165 h 6858000"/>
              <a:gd name="connsiteX71" fmla="*/ 719554 w 1605470"/>
              <a:gd name="connsiteY71" fmla="*/ 4090296 h 6858000"/>
              <a:gd name="connsiteX72" fmla="*/ 704810 w 1605470"/>
              <a:gd name="connsiteY72" fmla="*/ 4033999 h 6858000"/>
              <a:gd name="connsiteX73" fmla="*/ 705959 w 1605470"/>
              <a:gd name="connsiteY73" fmla="*/ 4031933 h 6858000"/>
              <a:gd name="connsiteX74" fmla="*/ 704535 w 1605470"/>
              <a:gd name="connsiteY74" fmla="*/ 4013953 h 6858000"/>
              <a:gd name="connsiteX75" fmla="*/ 700443 w 1605470"/>
              <a:gd name="connsiteY75" fmla="*/ 4010511 h 6858000"/>
              <a:gd name="connsiteX76" fmla="*/ 698282 w 1605470"/>
              <a:gd name="connsiteY76" fmla="*/ 3998331 h 6858000"/>
              <a:gd name="connsiteX77" fmla="*/ 690830 w 1605470"/>
              <a:gd name="connsiteY77" fmla="*/ 3974753 h 6858000"/>
              <a:gd name="connsiteX78" fmla="*/ 692428 w 1605470"/>
              <a:gd name="connsiteY78" fmla="*/ 3969950 h 6858000"/>
              <a:gd name="connsiteX79" fmla="*/ 685850 w 1605470"/>
              <a:gd name="connsiteY79" fmla="*/ 3933779 h 6858000"/>
              <a:gd name="connsiteX80" fmla="*/ 687181 w 1605470"/>
              <a:gd name="connsiteY80" fmla="*/ 3933093 h 6858000"/>
              <a:gd name="connsiteX81" fmla="*/ 691535 w 1605470"/>
              <a:gd name="connsiteY81" fmla="*/ 3922082 h 6858000"/>
              <a:gd name="connsiteX82" fmla="*/ 696613 w 1605470"/>
              <a:gd name="connsiteY82" fmla="*/ 3901461 h 6858000"/>
              <a:gd name="connsiteX83" fmla="*/ 719207 w 1605470"/>
              <a:gd name="connsiteY83" fmla="*/ 3813873 h 6858000"/>
              <a:gd name="connsiteX84" fmla="*/ 718632 w 1605470"/>
              <a:gd name="connsiteY84" fmla="*/ 3806161 h 6858000"/>
              <a:gd name="connsiteX85" fmla="*/ 718939 w 1605470"/>
              <a:gd name="connsiteY85" fmla="*/ 3805957 h 6858000"/>
              <a:gd name="connsiteX86" fmla="*/ 718966 w 1605470"/>
              <a:gd name="connsiteY86" fmla="*/ 3797724 h 6858000"/>
              <a:gd name="connsiteX87" fmla="*/ 717581 w 1605470"/>
              <a:gd name="connsiteY87" fmla="*/ 3792098 h 6858000"/>
              <a:gd name="connsiteX88" fmla="*/ 716465 w 1605470"/>
              <a:gd name="connsiteY88" fmla="*/ 3777135 h 6858000"/>
              <a:gd name="connsiteX89" fmla="*/ 718198 w 1605470"/>
              <a:gd name="connsiteY89" fmla="*/ 3771656 h 6858000"/>
              <a:gd name="connsiteX90" fmla="*/ 721941 w 1605470"/>
              <a:gd name="connsiteY90" fmla="*/ 3769007 h 6858000"/>
              <a:gd name="connsiteX91" fmla="*/ 721407 w 1605470"/>
              <a:gd name="connsiteY91" fmla="*/ 3767709 h 6858000"/>
              <a:gd name="connsiteX92" fmla="*/ 730103 w 1605470"/>
              <a:gd name="connsiteY92" fmla="*/ 3738082 h 6858000"/>
              <a:gd name="connsiteX93" fmla="*/ 737449 w 1605470"/>
              <a:gd name="connsiteY93" fmla="*/ 3673397 h 6858000"/>
              <a:gd name="connsiteX94" fmla="*/ 736745 w 1605470"/>
              <a:gd name="connsiteY94" fmla="*/ 3637109 h 6858000"/>
              <a:gd name="connsiteX95" fmla="*/ 740188 w 1605470"/>
              <a:gd name="connsiteY95" fmla="*/ 3536883 h 6858000"/>
              <a:gd name="connsiteX96" fmla="*/ 747726 w 1605470"/>
              <a:gd name="connsiteY96" fmla="*/ 3435652 h 6858000"/>
              <a:gd name="connsiteX97" fmla="*/ 774383 w 1605470"/>
              <a:gd name="connsiteY97" fmla="*/ 3381564 h 6858000"/>
              <a:gd name="connsiteX98" fmla="*/ 774870 w 1605470"/>
              <a:gd name="connsiteY98" fmla="*/ 3375761 h 6858000"/>
              <a:gd name="connsiteX99" fmla="*/ 770510 w 1605470"/>
              <a:gd name="connsiteY99" fmla="*/ 3361844 h 6858000"/>
              <a:gd name="connsiteX100" fmla="*/ 767933 w 1605470"/>
              <a:gd name="connsiteY100" fmla="*/ 3356929 h 6858000"/>
              <a:gd name="connsiteX101" fmla="*/ 766158 w 1605470"/>
              <a:gd name="connsiteY101" fmla="*/ 3349058 h 6858000"/>
              <a:gd name="connsiteX102" fmla="*/ 766414 w 1605470"/>
              <a:gd name="connsiteY102" fmla="*/ 3348763 h 6858000"/>
              <a:gd name="connsiteX103" fmla="*/ 764166 w 1605470"/>
              <a:gd name="connsiteY103" fmla="*/ 3341588 h 6858000"/>
              <a:gd name="connsiteX104" fmla="*/ 749397 w 1605470"/>
              <a:gd name="connsiteY104" fmla="*/ 3307769 h 6858000"/>
              <a:gd name="connsiteX105" fmla="*/ 766960 w 1605470"/>
              <a:gd name="connsiteY105" fmla="*/ 3250522 h 6858000"/>
              <a:gd name="connsiteX106" fmla="*/ 767385 w 1605470"/>
              <a:gd name="connsiteY106" fmla="*/ 3229163 h 6858000"/>
              <a:gd name="connsiteX107" fmla="*/ 769208 w 1605470"/>
              <a:gd name="connsiteY107" fmla="*/ 3217217 h 6858000"/>
              <a:gd name="connsiteX108" fmla="*/ 770350 w 1605470"/>
              <a:gd name="connsiteY108" fmla="*/ 3216125 h 6858000"/>
              <a:gd name="connsiteX109" fmla="*/ 756043 w 1605470"/>
              <a:gd name="connsiteY109" fmla="*/ 3183755 h 6858000"/>
              <a:gd name="connsiteX110" fmla="*/ 756544 w 1605470"/>
              <a:gd name="connsiteY110" fmla="*/ 3178642 h 6858000"/>
              <a:gd name="connsiteX111" fmla="*/ 744144 w 1605470"/>
              <a:gd name="connsiteY111" fmla="*/ 3158586 h 6858000"/>
              <a:gd name="connsiteX112" fmla="*/ 739378 w 1605470"/>
              <a:gd name="connsiteY112" fmla="*/ 3147669 h 6858000"/>
              <a:gd name="connsiteX113" fmla="*/ 734648 w 1605470"/>
              <a:gd name="connsiteY113" fmla="*/ 3145733 h 6858000"/>
              <a:gd name="connsiteX114" fmla="*/ 729329 w 1605470"/>
              <a:gd name="connsiteY114" fmla="*/ 3129034 h 6858000"/>
              <a:gd name="connsiteX115" fmla="*/ 729994 w 1605470"/>
              <a:gd name="connsiteY115" fmla="*/ 3126682 h 6858000"/>
              <a:gd name="connsiteX116" fmla="*/ 720862 w 1605470"/>
              <a:gd name="connsiteY116" fmla="*/ 3114519 h 6858000"/>
              <a:gd name="connsiteX117" fmla="*/ 707471 w 1605470"/>
              <a:gd name="connsiteY117" fmla="*/ 3106272 h 6858000"/>
              <a:gd name="connsiteX118" fmla="*/ 680201 w 1605470"/>
              <a:gd name="connsiteY118" fmla="*/ 2958185 h 6858000"/>
              <a:gd name="connsiteX119" fmla="*/ 622815 w 1605470"/>
              <a:gd name="connsiteY119" fmla="*/ 2762989 h 6858000"/>
              <a:gd name="connsiteX120" fmla="*/ 571733 w 1605470"/>
              <a:gd name="connsiteY120" fmla="*/ 2554718 h 6858000"/>
              <a:gd name="connsiteX121" fmla="*/ 551827 w 1605470"/>
              <a:gd name="connsiteY121" fmla="*/ 2485734 h 6858000"/>
              <a:gd name="connsiteX122" fmla="*/ 542550 w 1605470"/>
              <a:gd name="connsiteY122" fmla="*/ 2447068 h 6858000"/>
              <a:gd name="connsiteX123" fmla="*/ 529511 w 1605470"/>
              <a:gd name="connsiteY123" fmla="*/ 2425819 h 6858000"/>
              <a:gd name="connsiteX124" fmla="*/ 528878 w 1605470"/>
              <a:gd name="connsiteY124" fmla="*/ 2408971 h 6858000"/>
              <a:gd name="connsiteX125" fmla="*/ 535510 w 1605470"/>
              <a:gd name="connsiteY125" fmla="*/ 2402874 h 6858000"/>
              <a:gd name="connsiteX126" fmla="*/ 538122 w 1605470"/>
              <a:gd name="connsiteY126" fmla="*/ 2381443 h 6858000"/>
              <a:gd name="connsiteX127" fmla="*/ 514451 w 1605470"/>
              <a:gd name="connsiteY127" fmla="*/ 2261920 h 6858000"/>
              <a:gd name="connsiteX128" fmla="*/ 504338 w 1605470"/>
              <a:gd name="connsiteY128" fmla="*/ 2195378 h 6858000"/>
              <a:gd name="connsiteX129" fmla="*/ 488555 w 1605470"/>
              <a:gd name="connsiteY129" fmla="*/ 2155135 h 6858000"/>
              <a:gd name="connsiteX130" fmla="*/ 486013 w 1605470"/>
              <a:gd name="connsiteY130" fmla="*/ 2118008 h 6858000"/>
              <a:gd name="connsiteX131" fmla="*/ 487006 w 1605470"/>
              <a:gd name="connsiteY131" fmla="*/ 2050531 h 6858000"/>
              <a:gd name="connsiteX132" fmla="*/ 478812 w 1605470"/>
              <a:gd name="connsiteY132" fmla="*/ 1963269 h 6858000"/>
              <a:gd name="connsiteX133" fmla="*/ 459990 w 1605470"/>
              <a:gd name="connsiteY133" fmla="*/ 1906352 h 6858000"/>
              <a:gd name="connsiteX134" fmla="*/ 436547 w 1605470"/>
              <a:gd name="connsiteY134" fmla="*/ 1861531 h 6858000"/>
              <a:gd name="connsiteX135" fmla="*/ 390346 w 1605470"/>
              <a:gd name="connsiteY135" fmla="*/ 1732919 h 6858000"/>
              <a:gd name="connsiteX136" fmla="*/ 362657 w 1605470"/>
              <a:gd name="connsiteY136" fmla="*/ 1663540 h 6858000"/>
              <a:gd name="connsiteX137" fmla="*/ 361783 w 1605470"/>
              <a:gd name="connsiteY137" fmla="*/ 1615777 h 6858000"/>
              <a:gd name="connsiteX138" fmla="*/ 342578 w 1605470"/>
              <a:gd name="connsiteY138" fmla="*/ 1563678 h 6858000"/>
              <a:gd name="connsiteX139" fmla="*/ 355658 w 1605470"/>
              <a:gd name="connsiteY139" fmla="*/ 1519474 h 6858000"/>
              <a:gd name="connsiteX140" fmla="*/ 348400 w 1605470"/>
              <a:gd name="connsiteY140" fmla="*/ 1477995 h 6858000"/>
              <a:gd name="connsiteX141" fmla="*/ 334485 w 1605470"/>
              <a:gd name="connsiteY141" fmla="*/ 1373769 h 6858000"/>
              <a:gd name="connsiteX142" fmla="*/ 342792 w 1605470"/>
              <a:gd name="connsiteY142" fmla="*/ 1307086 h 6858000"/>
              <a:gd name="connsiteX143" fmla="*/ 343980 w 1605470"/>
              <a:gd name="connsiteY143" fmla="*/ 1189033 h 6858000"/>
              <a:gd name="connsiteX144" fmla="*/ 348665 w 1605470"/>
              <a:gd name="connsiteY144" fmla="*/ 1168288 h 6858000"/>
              <a:gd name="connsiteX145" fmla="*/ 340947 w 1605470"/>
              <a:gd name="connsiteY145" fmla="*/ 1142577 h 6858000"/>
              <a:gd name="connsiteX146" fmla="*/ 330253 w 1605470"/>
              <a:gd name="connsiteY146" fmla="*/ 1088484 h 6858000"/>
              <a:gd name="connsiteX147" fmla="*/ 318989 w 1605470"/>
              <a:gd name="connsiteY147" fmla="*/ 1016103 h 6858000"/>
              <a:gd name="connsiteX148" fmla="*/ 320445 w 1605470"/>
              <a:gd name="connsiteY148" fmla="*/ 932283 h 6858000"/>
              <a:gd name="connsiteX149" fmla="*/ 322681 w 1605470"/>
              <a:gd name="connsiteY149" fmla="*/ 915925 h 6858000"/>
              <a:gd name="connsiteX150" fmla="*/ 315310 w 1605470"/>
              <a:gd name="connsiteY150" fmla="*/ 896999 h 6858000"/>
              <a:gd name="connsiteX151" fmla="*/ 284718 w 1605470"/>
              <a:gd name="connsiteY151" fmla="*/ 821517 h 6858000"/>
              <a:gd name="connsiteX152" fmla="*/ 263668 w 1605470"/>
              <a:gd name="connsiteY152" fmla="*/ 751353 h 6858000"/>
              <a:gd name="connsiteX153" fmla="*/ 263226 w 1605470"/>
              <a:gd name="connsiteY153" fmla="*/ 721230 h 6858000"/>
              <a:gd name="connsiteX154" fmla="*/ 248897 w 1605470"/>
              <a:gd name="connsiteY154" fmla="*/ 681659 h 6858000"/>
              <a:gd name="connsiteX155" fmla="*/ 234316 w 1605470"/>
              <a:gd name="connsiteY155" fmla="*/ 635218 h 6858000"/>
              <a:gd name="connsiteX156" fmla="*/ 239327 w 1605470"/>
              <a:gd name="connsiteY156" fmla="*/ 613763 h 6858000"/>
              <a:gd name="connsiteX157" fmla="*/ 225269 w 1605470"/>
              <a:gd name="connsiteY157" fmla="*/ 598582 h 6858000"/>
              <a:gd name="connsiteX158" fmla="*/ 224950 w 1605470"/>
              <a:gd name="connsiteY158" fmla="*/ 576846 h 6858000"/>
              <a:gd name="connsiteX159" fmla="*/ 204576 w 1605470"/>
              <a:gd name="connsiteY159" fmla="*/ 530055 h 6858000"/>
              <a:gd name="connsiteX160" fmla="*/ 219064 w 1605470"/>
              <a:gd name="connsiteY160" fmla="*/ 469651 h 6858000"/>
              <a:gd name="connsiteX161" fmla="*/ 195012 w 1605470"/>
              <a:gd name="connsiteY161" fmla="*/ 448559 h 6858000"/>
              <a:gd name="connsiteX162" fmla="*/ 201434 w 1605470"/>
              <a:gd name="connsiteY162" fmla="*/ 441529 h 6858000"/>
              <a:gd name="connsiteX163" fmla="*/ 200655 w 1605470"/>
              <a:gd name="connsiteY163" fmla="*/ 428927 h 6858000"/>
              <a:gd name="connsiteX164" fmla="*/ 190059 w 1605470"/>
              <a:gd name="connsiteY164" fmla="*/ 430161 h 6858000"/>
              <a:gd name="connsiteX165" fmla="*/ 167079 w 1605470"/>
              <a:gd name="connsiteY165" fmla="*/ 367211 h 6858000"/>
              <a:gd name="connsiteX166" fmla="*/ 124571 w 1605470"/>
              <a:gd name="connsiteY166" fmla="*/ 302178 h 6858000"/>
              <a:gd name="connsiteX167" fmla="*/ 103243 w 1605470"/>
              <a:gd name="connsiteY167" fmla="*/ 211375 h 6858000"/>
              <a:gd name="connsiteX168" fmla="*/ 94571 w 1605470"/>
              <a:gd name="connsiteY168" fmla="*/ 184179 h 6858000"/>
              <a:gd name="connsiteX169" fmla="*/ 13437 w 1605470"/>
              <a:gd name="connsiteY169" fmla="*/ 19287 h 6858000"/>
              <a:gd name="connsiteX170" fmla="*/ 0 w 1605470"/>
              <a:gd name="connsiteY17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0510 w 1605470"/>
              <a:gd name="connsiteY97" fmla="*/ 3361844 h 6858000"/>
              <a:gd name="connsiteX98" fmla="*/ 767933 w 1605470"/>
              <a:gd name="connsiteY98" fmla="*/ 3356929 h 6858000"/>
              <a:gd name="connsiteX99" fmla="*/ 766158 w 1605470"/>
              <a:gd name="connsiteY99" fmla="*/ 3349058 h 6858000"/>
              <a:gd name="connsiteX100" fmla="*/ 766414 w 1605470"/>
              <a:gd name="connsiteY100" fmla="*/ 3348763 h 6858000"/>
              <a:gd name="connsiteX101" fmla="*/ 764166 w 1605470"/>
              <a:gd name="connsiteY101" fmla="*/ 3341588 h 6858000"/>
              <a:gd name="connsiteX102" fmla="*/ 749397 w 1605470"/>
              <a:gd name="connsiteY102" fmla="*/ 3307769 h 6858000"/>
              <a:gd name="connsiteX103" fmla="*/ 766960 w 1605470"/>
              <a:gd name="connsiteY103" fmla="*/ 3250522 h 6858000"/>
              <a:gd name="connsiteX104" fmla="*/ 767385 w 1605470"/>
              <a:gd name="connsiteY104" fmla="*/ 3229163 h 6858000"/>
              <a:gd name="connsiteX105" fmla="*/ 769208 w 1605470"/>
              <a:gd name="connsiteY105" fmla="*/ 3217217 h 6858000"/>
              <a:gd name="connsiteX106" fmla="*/ 770350 w 1605470"/>
              <a:gd name="connsiteY106" fmla="*/ 3216125 h 6858000"/>
              <a:gd name="connsiteX107" fmla="*/ 756043 w 1605470"/>
              <a:gd name="connsiteY107" fmla="*/ 3183755 h 6858000"/>
              <a:gd name="connsiteX108" fmla="*/ 756544 w 1605470"/>
              <a:gd name="connsiteY108" fmla="*/ 3178642 h 6858000"/>
              <a:gd name="connsiteX109" fmla="*/ 744144 w 1605470"/>
              <a:gd name="connsiteY109" fmla="*/ 3158586 h 6858000"/>
              <a:gd name="connsiteX110" fmla="*/ 739378 w 1605470"/>
              <a:gd name="connsiteY110" fmla="*/ 3147669 h 6858000"/>
              <a:gd name="connsiteX111" fmla="*/ 734648 w 1605470"/>
              <a:gd name="connsiteY111" fmla="*/ 3145733 h 6858000"/>
              <a:gd name="connsiteX112" fmla="*/ 729329 w 1605470"/>
              <a:gd name="connsiteY112" fmla="*/ 3129034 h 6858000"/>
              <a:gd name="connsiteX113" fmla="*/ 729994 w 1605470"/>
              <a:gd name="connsiteY113" fmla="*/ 3126682 h 6858000"/>
              <a:gd name="connsiteX114" fmla="*/ 720862 w 1605470"/>
              <a:gd name="connsiteY114" fmla="*/ 3114519 h 6858000"/>
              <a:gd name="connsiteX115" fmla="*/ 707471 w 1605470"/>
              <a:gd name="connsiteY115" fmla="*/ 3106272 h 6858000"/>
              <a:gd name="connsiteX116" fmla="*/ 680201 w 1605470"/>
              <a:gd name="connsiteY116" fmla="*/ 2958185 h 6858000"/>
              <a:gd name="connsiteX117" fmla="*/ 622815 w 1605470"/>
              <a:gd name="connsiteY117" fmla="*/ 2762989 h 6858000"/>
              <a:gd name="connsiteX118" fmla="*/ 571733 w 1605470"/>
              <a:gd name="connsiteY118" fmla="*/ 2554718 h 6858000"/>
              <a:gd name="connsiteX119" fmla="*/ 551827 w 1605470"/>
              <a:gd name="connsiteY119" fmla="*/ 2485734 h 6858000"/>
              <a:gd name="connsiteX120" fmla="*/ 542550 w 1605470"/>
              <a:gd name="connsiteY120" fmla="*/ 2447068 h 6858000"/>
              <a:gd name="connsiteX121" fmla="*/ 529511 w 1605470"/>
              <a:gd name="connsiteY121" fmla="*/ 2425819 h 6858000"/>
              <a:gd name="connsiteX122" fmla="*/ 528878 w 1605470"/>
              <a:gd name="connsiteY122" fmla="*/ 2408971 h 6858000"/>
              <a:gd name="connsiteX123" fmla="*/ 535510 w 1605470"/>
              <a:gd name="connsiteY123" fmla="*/ 2402874 h 6858000"/>
              <a:gd name="connsiteX124" fmla="*/ 538122 w 1605470"/>
              <a:gd name="connsiteY124" fmla="*/ 2381443 h 6858000"/>
              <a:gd name="connsiteX125" fmla="*/ 514451 w 1605470"/>
              <a:gd name="connsiteY125" fmla="*/ 2261920 h 6858000"/>
              <a:gd name="connsiteX126" fmla="*/ 504338 w 1605470"/>
              <a:gd name="connsiteY126" fmla="*/ 2195378 h 6858000"/>
              <a:gd name="connsiteX127" fmla="*/ 488555 w 1605470"/>
              <a:gd name="connsiteY127" fmla="*/ 2155135 h 6858000"/>
              <a:gd name="connsiteX128" fmla="*/ 486013 w 1605470"/>
              <a:gd name="connsiteY128" fmla="*/ 2118008 h 6858000"/>
              <a:gd name="connsiteX129" fmla="*/ 487006 w 1605470"/>
              <a:gd name="connsiteY129" fmla="*/ 2050531 h 6858000"/>
              <a:gd name="connsiteX130" fmla="*/ 478812 w 1605470"/>
              <a:gd name="connsiteY130" fmla="*/ 1963269 h 6858000"/>
              <a:gd name="connsiteX131" fmla="*/ 459990 w 1605470"/>
              <a:gd name="connsiteY131" fmla="*/ 1906352 h 6858000"/>
              <a:gd name="connsiteX132" fmla="*/ 436547 w 1605470"/>
              <a:gd name="connsiteY132" fmla="*/ 1861531 h 6858000"/>
              <a:gd name="connsiteX133" fmla="*/ 390346 w 1605470"/>
              <a:gd name="connsiteY133" fmla="*/ 1732919 h 6858000"/>
              <a:gd name="connsiteX134" fmla="*/ 362657 w 1605470"/>
              <a:gd name="connsiteY134" fmla="*/ 1663540 h 6858000"/>
              <a:gd name="connsiteX135" fmla="*/ 361783 w 1605470"/>
              <a:gd name="connsiteY135" fmla="*/ 1615777 h 6858000"/>
              <a:gd name="connsiteX136" fmla="*/ 342578 w 1605470"/>
              <a:gd name="connsiteY136" fmla="*/ 1563678 h 6858000"/>
              <a:gd name="connsiteX137" fmla="*/ 355658 w 1605470"/>
              <a:gd name="connsiteY137" fmla="*/ 1519474 h 6858000"/>
              <a:gd name="connsiteX138" fmla="*/ 348400 w 1605470"/>
              <a:gd name="connsiteY138" fmla="*/ 1477995 h 6858000"/>
              <a:gd name="connsiteX139" fmla="*/ 334485 w 1605470"/>
              <a:gd name="connsiteY139" fmla="*/ 1373769 h 6858000"/>
              <a:gd name="connsiteX140" fmla="*/ 342792 w 1605470"/>
              <a:gd name="connsiteY140" fmla="*/ 1307086 h 6858000"/>
              <a:gd name="connsiteX141" fmla="*/ 343980 w 1605470"/>
              <a:gd name="connsiteY141" fmla="*/ 1189033 h 6858000"/>
              <a:gd name="connsiteX142" fmla="*/ 348665 w 1605470"/>
              <a:gd name="connsiteY142" fmla="*/ 1168288 h 6858000"/>
              <a:gd name="connsiteX143" fmla="*/ 340947 w 1605470"/>
              <a:gd name="connsiteY143" fmla="*/ 1142577 h 6858000"/>
              <a:gd name="connsiteX144" fmla="*/ 330253 w 1605470"/>
              <a:gd name="connsiteY144" fmla="*/ 1088484 h 6858000"/>
              <a:gd name="connsiteX145" fmla="*/ 318989 w 1605470"/>
              <a:gd name="connsiteY145" fmla="*/ 1016103 h 6858000"/>
              <a:gd name="connsiteX146" fmla="*/ 320445 w 1605470"/>
              <a:gd name="connsiteY146" fmla="*/ 932283 h 6858000"/>
              <a:gd name="connsiteX147" fmla="*/ 322681 w 1605470"/>
              <a:gd name="connsiteY147" fmla="*/ 915925 h 6858000"/>
              <a:gd name="connsiteX148" fmla="*/ 315310 w 1605470"/>
              <a:gd name="connsiteY148" fmla="*/ 896999 h 6858000"/>
              <a:gd name="connsiteX149" fmla="*/ 284718 w 1605470"/>
              <a:gd name="connsiteY149" fmla="*/ 821517 h 6858000"/>
              <a:gd name="connsiteX150" fmla="*/ 263668 w 1605470"/>
              <a:gd name="connsiteY150" fmla="*/ 751353 h 6858000"/>
              <a:gd name="connsiteX151" fmla="*/ 263226 w 1605470"/>
              <a:gd name="connsiteY151" fmla="*/ 721230 h 6858000"/>
              <a:gd name="connsiteX152" fmla="*/ 248897 w 1605470"/>
              <a:gd name="connsiteY152" fmla="*/ 681659 h 6858000"/>
              <a:gd name="connsiteX153" fmla="*/ 234316 w 1605470"/>
              <a:gd name="connsiteY153" fmla="*/ 635218 h 6858000"/>
              <a:gd name="connsiteX154" fmla="*/ 239327 w 1605470"/>
              <a:gd name="connsiteY154" fmla="*/ 613763 h 6858000"/>
              <a:gd name="connsiteX155" fmla="*/ 225269 w 1605470"/>
              <a:gd name="connsiteY155" fmla="*/ 598582 h 6858000"/>
              <a:gd name="connsiteX156" fmla="*/ 224950 w 1605470"/>
              <a:gd name="connsiteY156" fmla="*/ 576846 h 6858000"/>
              <a:gd name="connsiteX157" fmla="*/ 204576 w 1605470"/>
              <a:gd name="connsiteY157" fmla="*/ 530055 h 6858000"/>
              <a:gd name="connsiteX158" fmla="*/ 219064 w 1605470"/>
              <a:gd name="connsiteY158" fmla="*/ 469651 h 6858000"/>
              <a:gd name="connsiteX159" fmla="*/ 195012 w 1605470"/>
              <a:gd name="connsiteY159" fmla="*/ 448559 h 6858000"/>
              <a:gd name="connsiteX160" fmla="*/ 201434 w 1605470"/>
              <a:gd name="connsiteY160" fmla="*/ 441529 h 6858000"/>
              <a:gd name="connsiteX161" fmla="*/ 200655 w 1605470"/>
              <a:gd name="connsiteY161" fmla="*/ 428927 h 6858000"/>
              <a:gd name="connsiteX162" fmla="*/ 190059 w 1605470"/>
              <a:gd name="connsiteY162" fmla="*/ 430161 h 6858000"/>
              <a:gd name="connsiteX163" fmla="*/ 167079 w 1605470"/>
              <a:gd name="connsiteY163" fmla="*/ 367211 h 6858000"/>
              <a:gd name="connsiteX164" fmla="*/ 124571 w 1605470"/>
              <a:gd name="connsiteY164" fmla="*/ 302178 h 6858000"/>
              <a:gd name="connsiteX165" fmla="*/ 103243 w 1605470"/>
              <a:gd name="connsiteY165" fmla="*/ 211375 h 6858000"/>
              <a:gd name="connsiteX166" fmla="*/ 94571 w 1605470"/>
              <a:gd name="connsiteY166" fmla="*/ 184179 h 6858000"/>
              <a:gd name="connsiteX167" fmla="*/ 13437 w 1605470"/>
              <a:gd name="connsiteY167" fmla="*/ 19287 h 6858000"/>
              <a:gd name="connsiteX168" fmla="*/ 0 w 1605470"/>
              <a:gd name="connsiteY16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0510 w 1605470"/>
              <a:gd name="connsiteY97" fmla="*/ 3361844 h 6858000"/>
              <a:gd name="connsiteX98" fmla="*/ 766158 w 1605470"/>
              <a:gd name="connsiteY98" fmla="*/ 3349058 h 6858000"/>
              <a:gd name="connsiteX99" fmla="*/ 766414 w 1605470"/>
              <a:gd name="connsiteY99" fmla="*/ 3348763 h 6858000"/>
              <a:gd name="connsiteX100" fmla="*/ 764166 w 1605470"/>
              <a:gd name="connsiteY100" fmla="*/ 3341588 h 6858000"/>
              <a:gd name="connsiteX101" fmla="*/ 749397 w 1605470"/>
              <a:gd name="connsiteY101" fmla="*/ 3307769 h 6858000"/>
              <a:gd name="connsiteX102" fmla="*/ 766960 w 1605470"/>
              <a:gd name="connsiteY102" fmla="*/ 3250522 h 6858000"/>
              <a:gd name="connsiteX103" fmla="*/ 767385 w 1605470"/>
              <a:gd name="connsiteY103" fmla="*/ 3229163 h 6858000"/>
              <a:gd name="connsiteX104" fmla="*/ 769208 w 1605470"/>
              <a:gd name="connsiteY104" fmla="*/ 3217217 h 6858000"/>
              <a:gd name="connsiteX105" fmla="*/ 770350 w 1605470"/>
              <a:gd name="connsiteY105" fmla="*/ 3216125 h 6858000"/>
              <a:gd name="connsiteX106" fmla="*/ 756043 w 1605470"/>
              <a:gd name="connsiteY106" fmla="*/ 3183755 h 6858000"/>
              <a:gd name="connsiteX107" fmla="*/ 756544 w 1605470"/>
              <a:gd name="connsiteY107" fmla="*/ 3178642 h 6858000"/>
              <a:gd name="connsiteX108" fmla="*/ 744144 w 1605470"/>
              <a:gd name="connsiteY108" fmla="*/ 3158586 h 6858000"/>
              <a:gd name="connsiteX109" fmla="*/ 739378 w 1605470"/>
              <a:gd name="connsiteY109" fmla="*/ 3147669 h 6858000"/>
              <a:gd name="connsiteX110" fmla="*/ 734648 w 1605470"/>
              <a:gd name="connsiteY110" fmla="*/ 3145733 h 6858000"/>
              <a:gd name="connsiteX111" fmla="*/ 729329 w 1605470"/>
              <a:gd name="connsiteY111" fmla="*/ 3129034 h 6858000"/>
              <a:gd name="connsiteX112" fmla="*/ 729994 w 1605470"/>
              <a:gd name="connsiteY112" fmla="*/ 3126682 h 6858000"/>
              <a:gd name="connsiteX113" fmla="*/ 720862 w 1605470"/>
              <a:gd name="connsiteY113" fmla="*/ 3114519 h 6858000"/>
              <a:gd name="connsiteX114" fmla="*/ 707471 w 1605470"/>
              <a:gd name="connsiteY114" fmla="*/ 3106272 h 6858000"/>
              <a:gd name="connsiteX115" fmla="*/ 680201 w 1605470"/>
              <a:gd name="connsiteY115" fmla="*/ 2958185 h 6858000"/>
              <a:gd name="connsiteX116" fmla="*/ 622815 w 1605470"/>
              <a:gd name="connsiteY116" fmla="*/ 2762989 h 6858000"/>
              <a:gd name="connsiteX117" fmla="*/ 571733 w 1605470"/>
              <a:gd name="connsiteY117" fmla="*/ 2554718 h 6858000"/>
              <a:gd name="connsiteX118" fmla="*/ 551827 w 1605470"/>
              <a:gd name="connsiteY118" fmla="*/ 2485734 h 6858000"/>
              <a:gd name="connsiteX119" fmla="*/ 542550 w 1605470"/>
              <a:gd name="connsiteY119" fmla="*/ 2447068 h 6858000"/>
              <a:gd name="connsiteX120" fmla="*/ 529511 w 1605470"/>
              <a:gd name="connsiteY120" fmla="*/ 2425819 h 6858000"/>
              <a:gd name="connsiteX121" fmla="*/ 528878 w 1605470"/>
              <a:gd name="connsiteY121" fmla="*/ 2408971 h 6858000"/>
              <a:gd name="connsiteX122" fmla="*/ 535510 w 1605470"/>
              <a:gd name="connsiteY122" fmla="*/ 2402874 h 6858000"/>
              <a:gd name="connsiteX123" fmla="*/ 538122 w 1605470"/>
              <a:gd name="connsiteY123" fmla="*/ 2381443 h 6858000"/>
              <a:gd name="connsiteX124" fmla="*/ 514451 w 1605470"/>
              <a:gd name="connsiteY124" fmla="*/ 2261920 h 6858000"/>
              <a:gd name="connsiteX125" fmla="*/ 504338 w 1605470"/>
              <a:gd name="connsiteY125" fmla="*/ 2195378 h 6858000"/>
              <a:gd name="connsiteX126" fmla="*/ 488555 w 1605470"/>
              <a:gd name="connsiteY126" fmla="*/ 2155135 h 6858000"/>
              <a:gd name="connsiteX127" fmla="*/ 486013 w 1605470"/>
              <a:gd name="connsiteY127" fmla="*/ 2118008 h 6858000"/>
              <a:gd name="connsiteX128" fmla="*/ 487006 w 1605470"/>
              <a:gd name="connsiteY128" fmla="*/ 2050531 h 6858000"/>
              <a:gd name="connsiteX129" fmla="*/ 478812 w 1605470"/>
              <a:gd name="connsiteY129" fmla="*/ 1963269 h 6858000"/>
              <a:gd name="connsiteX130" fmla="*/ 459990 w 1605470"/>
              <a:gd name="connsiteY130" fmla="*/ 1906352 h 6858000"/>
              <a:gd name="connsiteX131" fmla="*/ 436547 w 1605470"/>
              <a:gd name="connsiteY131" fmla="*/ 1861531 h 6858000"/>
              <a:gd name="connsiteX132" fmla="*/ 390346 w 1605470"/>
              <a:gd name="connsiteY132" fmla="*/ 1732919 h 6858000"/>
              <a:gd name="connsiteX133" fmla="*/ 362657 w 1605470"/>
              <a:gd name="connsiteY133" fmla="*/ 1663540 h 6858000"/>
              <a:gd name="connsiteX134" fmla="*/ 361783 w 1605470"/>
              <a:gd name="connsiteY134" fmla="*/ 1615777 h 6858000"/>
              <a:gd name="connsiteX135" fmla="*/ 342578 w 1605470"/>
              <a:gd name="connsiteY135" fmla="*/ 1563678 h 6858000"/>
              <a:gd name="connsiteX136" fmla="*/ 355658 w 1605470"/>
              <a:gd name="connsiteY136" fmla="*/ 1519474 h 6858000"/>
              <a:gd name="connsiteX137" fmla="*/ 348400 w 1605470"/>
              <a:gd name="connsiteY137" fmla="*/ 1477995 h 6858000"/>
              <a:gd name="connsiteX138" fmla="*/ 334485 w 1605470"/>
              <a:gd name="connsiteY138" fmla="*/ 1373769 h 6858000"/>
              <a:gd name="connsiteX139" fmla="*/ 342792 w 1605470"/>
              <a:gd name="connsiteY139" fmla="*/ 1307086 h 6858000"/>
              <a:gd name="connsiteX140" fmla="*/ 343980 w 1605470"/>
              <a:gd name="connsiteY140" fmla="*/ 1189033 h 6858000"/>
              <a:gd name="connsiteX141" fmla="*/ 348665 w 1605470"/>
              <a:gd name="connsiteY141" fmla="*/ 1168288 h 6858000"/>
              <a:gd name="connsiteX142" fmla="*/ 340947 w 1605470"/>
              <a:gd name="connsiteY142" fmla="*/ 1142577 h 6858000"/>
              <a:gd name="connsiteX143" fmla="*/ 330253 w 1605470"/>
              <a:gd name="connsiteY143" fmla="*/ 1088484 h 6858000"/>
              <a:gd name="connsiteX144" fmla="*/ 318989 w 1605470"/>
              <a:gd name="connsiteY144" fmla="*/ 1016103 h 6858000"/>
              <a:gd name="connsiteX145" fmla="*/ 320445 w 1605470"/>
              <a:gd name="connsiteY145" fmla="*/ 932283 h 6858000"/>
              <a:gd name="connsiteX146" fmla="*/ 322681 w 1605470"/>
              <a:gd name="connsiteY146" fmla="*/ 915925 h 6858000"/>
              <a:gd name="connsiteX147" fmla="*/ 315310 w 1605470"/>
              <a:gd name="connsiteY147" fmla="*/ 896999 h 6858000"/>
              <a:gd name="connsiteX148" fmla="*/ 284718 w 1605470"/>
              <a:gd name="connsiteY148" fmla="*/ 821517 h 6858000"/>
              <a:gd name="connsiteX149" fmla="*/ 263668 w 1605470"/>
              <a:gd name="connsiteY149" fmla="*/ 751353 h 6858000"/>
              <a:gd name="connsiteX150" fmla="*/ 263226 w 1605470"/>
              <a:gd name="connsiteY150" fmla="*/ 721230 h 6858000"/>
              <a:gd name="connsiteX151" fmla="*/ 248897 w 1605470"/>
              <a:gd name="connsiteY151" fmla="*/ 681659 h 6858000"/>
              <a:gd name="connsiteX152" fmla="*/ 234316 w 1605470"/>
              <a:gd name="connsiteY152" fmla="*/ 635218 h 6858000"/>
              <a:gd name="connsiteX153" fmla="*/ 239327 w 1605470"/>
              <a:gd name="connsiteY153" fmla="*/ 613763 h 6858000"/>
              <a:gd name="connsiteX154" fmla="*/ 225269 w 1605470"/>
              <a:gd name="connsiteY154" fmla="*/ 598582 h 6858000"/>
              <a:gd name="connsiteX155" fmla="*/ 224950 w 1605470"/>
              <a:gd name="connsiteY155" fmla="*/ 576846 h 6858000"/>
              <a:gd name="connsiteX156" fmla="*/ 204576 w 1605470"/>
              <a:gd name="connsiteY156" fmla="*/ 530055 h 6858000"/>
              <a:gd name="connsiteX157" fmla="*/ 219064 w 1605470"/>
              <a:gd name="connsiteY157" fmla="*/ 469651 h 6858000"/>
              <a:gd name="connsiteX158" fmla="*/ 195012 w 1605470"/>
              <a:gd name="connsiteY158" fmla="*/ 448559 h 6858000"/>
              <a:gd name="connsiteX159" fmla="*/ 201434 w 1605470"/>
              <a:gd name="connsiteY159" fmla="*/ 441529 h 6858000"/>
              <a:gd name="connsiteX160" fmla="*/ 200655 w 1605470"/>
              <a:gd name="connsiteY160" fmla="*/ 428927 h 6858000"/>
              <a:gd name="connsiteX161" fmla="*/ 190059 w 1605470"/>
              <a:gd name="connsiteY161" fmla="*/ 430161 h 6858000"/>
              <a:gd name="connsiteX162" fmla="*/ 167079 w 1605470"/>
              <a:gd name="connsiteY162" fmla="*/ 367211 h 6858000"/>
              <a:gd name="connsiteX163" fmla="*/ 124571 w 1605470"/>
              <a:gd name="connsiteY163" fmla="*/ 302178 h 6858000"/>
              <a:gd name="connsiteX164" fmla="*/ 103243 w 1605470"/>
              <a:gd name="connsiteY164" fmla="*/ 211375 h 6858000"/>
              <a:gd name="connsiteX165" fmla="*/ 94571 w 1605470"/>
              <a:gd name="connsiteY165" fmla="*/ 184179 h 6858000"/>
              <a:gd name="connsiteX166" fmla="*/ 13437 w 1605470"/>
              <a:gd name="connsiteY166" fmla="*/ 19287 h 6858000"/>
              <a:gd name="connsiteX167" fmla="*/ 0 w 1605470"/>
              <a:gd name="connsiteY16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66414 w 1605470"/>
              <a:gd name="connsiteY98" fmla="*/ 3348763 h 6858000"/>
              <a:gd name="connsiteX99" fmla="*/ 764166 w 1605470"/>
              <a:gd name="connsiteY99" fmla="*/ 3341588 h 6858000"/>
              <a:gd name="connsiteX100" fmla="*/ 749397 w 1605470"/>
              <a:gd name="connsiteY100" fmla="*/ 3307769 h 6858000"/>
              <a:gd name="connsiteX101" fmla="*/ 766960 w 1605470"/>
              <a:gd name="connsiteY101" fmla="*/ 3250522 h 6858000"/>
              <a:gd name="connsiteX102" fmla="*/ 767385 w 1605470"/>
              <a:gd name="connsiteY102" fmla="*/ 3229163 h 6858000"/>
              <a:gd name="connsiteX103" fmla="*/ 769208 w 1605470"/>
              <a:gd name="connsiteY103" fmla="*/ 3217217 h 6858000"/>
              <a:gd name="connsiteX104" fmla="*/ 770350 w 1605470"/>
              <a:gd name="connsiteY104" fmla="*/ 3216125 h 6858000"/>
              <a:gd name="connsiteX105" fmla="*/ 756043 w 1605470"/>
              <a:gd name="connsiteY105" fmla="*/ 3183755 h 6858000"/>
              <a:gd name="connsiteX106" fmla="*/ 756544 w 1605470"/>
              <a:gd name="connsiteY106" fmla="*/ 3178642 h 6858000"/>
              <a:gd name="connsiteX107" fmla="*/ 744144 w 1605470"/>
              <a:gd name="connsiteY107" fmla="*/ 3158586 h 6858000"/>
              <a:gd name="connsiteX108" fmla="*/ 739378 w 1605470"/>
              <a:gd name="connsiteY108" fmla="*/ 3147669 h 6858000"/>
              <a:gd name="connsiteX109" fmla="*/ 734648 w 1605470"/>
              <a:gd name="connsiteY109" fmla="*/ 3145733 h 6858000"/>
              <a:gd name="connsiteX110" fmla="*/ 729329 w 1605470"/>
              <a:gd name="connsiteY110" fmla="*/ 3129034 h 6858000"/>
              <a:gd name="connsiteX111" fmla="*/ 729994 w 1605470"/>
              <a:gd name="connsiteY111" fmla="*/ 3126682 h 6858000"/>
              <a:gd name="connsiteX112" fmla="*/ 720862 w 1605470"/>
              <a:gd name="connsiteY112" fmla="*/ 3114519 h 6858000"/>
              <a:gd name="connsiteX113" fmla="*/ 707471 w 1605470"/>
              <a:gd name="connsiteY113" fmla="*/ 3106272 h 6858000"/>
              <a:gd name="connsiteX114" fmla="*/ 680201 w 1605470"/>
              <a:gd name="connsiteY114" fmla="*/ 2958185 h 6858000"/>
              <a:gd name="connsiteX115" fmla="*/ 622815 w 1605470"/>
              <a:gd name="connsiteY115" fmla="*/ 2762989 h 6858000"/>
              <a:gd name="connsiteX116" fmla="*/ 571733 w 1605470"/>
              <a:gd name="connsiteY116" fmla="*/ 2554718 h 6858000"/>
              <a:gd name="connsiteX117" fmla="*/ 551827 w 1605470"/>
              <a:gd name="connsiteY117" fmla="*/ 2485734 h 6858000"/>
              <a:gd name="connsiteX118" fmla="*/ 542550 w 1605470"/>
              <a:gd name="connsiteY118" fmla="*/ 2447068 h 6858000"/>
              <a:gd name="connsiteX119" fmla="*/ 529511 w 1605470"/>
              <a:gd name="connsiteY119" fmla="*/ 2425819 h 6858000"/>
              <a:gd name="connsiteX120" fmla="*/ 528878 w 1605470"/>
              <a:gd name="connsiteY120" fmla="*/ 2408971 h 6858000"/>
              <a:gd name="connsiteX121" fmla="*/ 535510 w 1605470"/>
              <a:gd name="connsiteY121" fmla="*/ 2402874 h 6858000"/>
              <a:gd name="connsiteX122" fmla="*/ 538122 w 1605470"/>
              <a:gd name="connsiteY122" fmla="*/ 2381443 h 6858000"/>
              <a:gd name="connsiteX123" fmla="*/ 514451 w 1605470"/>
              <a:gd name="connsiteY123" fmla="*/ 2261920 h 6858000"/>
              <a:gd name="connsiteX124" fmla="*/ 504338 w 1605470"/>
              <a:gd name="connsiteY124" fmla="*/ 2195378 h 6858000"/>
              <a:gd name="connsiteX125" fmla="*/ 488555 w 1605470"/>
              <a:gd name="connsiteY125" fmla="*/ 2155135 h 6858000"/>
              <a:gd name="connsiteX126" fmla="*/ 486013 w 1605470"/>
              <a:gd name="connsiteY126" fmla="*/ 2118008 h 6858000"/>
              <a:gd name="connsiteX127" fmla="*/ 487006 w 1605470"/>
              <a:gd name="connsiteY127" fmla="*/ 2050531 h 6858000"/>
              <a:gd name="connsiteX128" fmla="*/ 478812 w 1605470"/>
              <a:gd name="connsiteY128" fmla="*/ 1963269 h 6858000"/>
              <a:gd name="connsiteX129" fmla="*/ 459990 w 1605470"/>
              <a:gd name="connsiteY129" fmla="*/ 1906352 h 6858000"/>
              <a:gd name="connsiteX130" fmla="*/ 436547 w 1605470"/>
              <a:gd name="connsiteY130" fmla="*/ 1861531 h 6858000"/>
              <a:gd name="connsiteX131" fmla="*/ 390346 w 1605470"/>
              <a:gd name="connsiteY131" fmla="*/ 1732919 h 6858000"/>
              <a:gd name="connsiteX132" fmla="*/ 362657 w 1605470"/>
              <a:gd name="connsiteY132" fmla="*/ 1663540 h 6858000"/>
              <a:gd name="connsiteX133" fmla="*/ 361783 w 1605470"/>
              <a:gd name="connsiteY133" fmla="*/ 1615777 h 6858000"/>
              <a:gd name="connsiteX134" fmla="*/ 342578 w 1605470"/>
              <a:gd name="connsiteY134" fmla="*/ 1563678 h 6858000"/>
              <a:gd name="connsiteX135" fmla="*/ 355658 w 1605470"/>
              <a:gd name="connsiteY135" fmla="*/ 1519474 h 6858000"/>
              <a:gd name="connsiteX136" fmla="*/ 348400 w 1605470"/>
              <a:gd name="connsiteY136" fmla="*/ 1477995 h 6858000"/>
              <a:gd name="connsiteX137" fmla="*/ 334485 w 1605470"/>
              <a:gd name="connsiteY137" fmla="*/ 1373769 h 6858000"/>
              <a:gd name="connsiteX138" fmla="*/ 342792 w 1605470"/>
              <a:gd name="connsiteY138" fmla="*/ 1307086 h 6858000"/>
              <a:gd name="connsiteX139" fmla="*/ 343980 w 1605470"/>
              <a:gd name="connsiteY139" fmla="*/ 1189033 h 6858000"/>
              <a:gd name="connsiteX140" fmla="*/ 348665 w 1605470"/>
              <a:gd name="connsiteY140" fmla="*/ 1168288 h 6858000"/>
              <a:gd name="connsiteX141" fmla="*/ 340947 w 1605470"/>
              <a:gd name="connsiteY141" fmla="*/ 1142577 h 6858000"/>
              <a:gd name="connsiteX142" fmla="*/ 330253 w 1605470"/>
              <a:gd name="connsiteY142" fmla="*/ 1088484 h 6858000"/>
              <a:gd name="connsiteX143" fmla="*/ 318989 w 1605470"/>
              <a:gd name="connsiteY143" fmla="*/ 1016103 h 6858000"/>
              <a:gd name="connsiteX144" fmla="*/ 320445 w 1605470"/>
              <a:gd name="connsiteY144" fmla="*/ 932283 h 6858000"/>
              <a:gd name="connsiteX145" fmla="*/ 322681 w 1605470"/>
              <a:gd name="connsiteY145" fmla="*/ 915925 h 6858000"/>
              <a:gd name="connsiteX146" fmla="*/ 315310 w 1605470"/>
              <a:gd name="connsiteY146" fmla="*/ 896999 h 6858000"/>
              <a:gd name="connsiteX147" fmla="*/ 284718 w 1605470"/>
              <a:gd name="connsiteY147" fmla="*/ 821517 h 6858000"/>
              <a:gd name="connsiteX148" fmla="*/ 263668 w 1605470"/>
              <a:gd name="connsiteY148" fmla="*/ 751353 h 6858000"/>
              <a:gd name="connsiteX149" fmla="*/ 263226 w 1605470"/>
              <a:gd name="connsiteY149" fmla="*/ 721230 h 6858000"/>
              <a:gd name="connsiteX150" fmla="*/ 248897 w 1605470"/>
              <a:gd name="connsiteY150" fmla="*/ 681659 h 6858000"/>
              <a:gd name="connsiteX151" fmla="*/ 234316 w 1605470"/>
              <a:gd name="connsiteY151" fmla="*/ 635218 h 6858000"/>
              <a:gd name="connsiteX152" fmla="*/ 239327 w 1605470"/>
              <a:gd name="connsiteY152" fmla="*/ 613763 h 6858000"/>
              <a:gd name="connsiteX153" fmla="*/ 225269 w 1605470"/>
              <a:gd name="connsiteY153" fmla="*/ 598582 h 6858000"/>
              <a:gd name="connsiteX154" fmla="*/ 224950 w 1605470"/>
              <a:gd name="connsiteY154" fmla="*/ 576846 h 6858000"/>
              <a:gd name="connsiteX155" fmla="*/ 204576 w 1605470"/>
              <a:gd name="connsiteY155" fmla="*/ 530055 h 6858000"/>
              <a:gd name="connsiteX156" fmla="*/ 219064 w 1605470"/>
              <a:gd name="connsiteY156" fmla="*/ 469651 h 6858000"/>
              <a:gd name="connsiteX157" fmla="*/ 195012 w 1605470"/>
              <a:gd name="connsiteY157" fmla="*/ 448559 h 6858000"/>
              <a:gd name="connsiteX158" fmla="*/ 201434 w 1605470"/>
              <a:gd name="connsiteY158" fmla="*/ 441529 h 6858000"/>
              <a:gd name="connsiteX159" fmla="*/ 200655 w 1605470"/>
              <a:gd name="connsiteY159" fmla="*/ 428927 h 6858000"/>
              <a:gd name="connsiteX160" fmla="*/ 190059 w 1605470"/>
              <a:gd name="connsiteY160" fmla="*/ 430161 h 6858000"/>
              <a:gd name="connsiteX161" fmla="*/ 167079 w 1605470"/>
              <a:gd name="connsiteY161" fmla="*/ 367211 h 6858000"/>
              <a:gd name="connsiteX162" fmla="*/ 124571 w 1605470"/>
              <a:gd name="connsiteY162" fmla="*/ 302178 h 6858000"/>
              <a:gd name="connsiteX163" fmla="*/ 103243 w 1605470"/>
              <a:gd name="connsiteY163" fmla="*/ 211375 h 6858000"/>
              <a:gd name="connsiteX164" fmla="*/ 94571 w 1605470"/>
              <a:gd name="connsiteY164" fmla="*/ 184179 h 6858000"/>
              <a:gd name="connsiteX165" fmla="*/ 13437 w 1605470"/>
              <a:gd name="connsiteY165" fmla="*/ 19287 h 6858000"/>
              <a:gd name="connsiteX166" fmla="*/ 0 w 1605470"/>
              <a:gd name="connsiteY16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64166 w 1605470"/>
              <a:gd name="connsiteY98" fmla="*/ 3341588 h 6858000"/>
              <a:gd name="connsiteX99" fmla="*/ 749397 w 1605470"/>
              <a:gd name="connsiteY99" fmla="*/ 3307769 h 6858000"/>
              <a:gd name="connsiteX100" fmla="*/ 766960 w 1605470"/>
              <a:gd name="connsiteY100" fmla="*/ 3250522 h 6858000"/>
              <a:gd name="connsiteX101" fmla="*/ 767385 w 1605470"/>
              <a:gd name="connsiteY101" fmla="*/ 3229163 h 6858000"/>
              <a:gd name="connsiteX102" fmla="*/ 769208 w 1605470"/>
              <a:gd name="connsiteY102" fmla="*/ 3217217 h 6858000"/>
              <a:gd name="connsiteX103" fmla="*/ 770350 w 1605470"/>
              <a:gd name="connsiteY103" fmla="*/ 3216125 h 6858000"/>
              <a:gd name="connsiteX104" fmla="*/ 756043 w 1605470"/>
              <a:gd name="connsiteY104" fmla="*/ 3183755 h 6858000"/>
              <a:gd name="connsiteX105" fmla="*/ 756544 w 1605470"/>
              <a:gd name="connsiteY105" fmla="*/ 3178642 h 6858000"/>
              <a:gd name="connsiteX106" fmla="*/ 744144 w 1605470"/>
              <a:gd name="connsiteY106" fmla="*/ 3158586 h 6858000"/>
              <a:gd name="connsiteX107" fmla="*/ 739378 w 1605470"/>
              <a:gd name="connsiteY107" fmla="*/ 3147669 h 6858000"/>
              <a:gd name="connsiteX108" fmla="*/ 734648 w 1605470"/>
              <a:gd name="connsiteY108" fmla="*/ 3145733 h 6858000"/>
              <a:gd name="connsiteX109" fmla="*/ 729329 w 1605470"/>
              <a:gd name="connsiteY109" fmla="*/ 3129034 h 6858000"/>
              <a:gd name="connsiteX110" fmla="*/ 729994 w 1605470"/>
              <a:gd name="connsiteY110" fmla="*/ 3126682 h 6858000"/>
              <a:gd name="connsiteX111" fmla="*/ 720862 w 1605470"/>
              <a:gd name="connsiteY111" fmla="*/ 3114519 h 6858000"/>
              <a:gd name="connsiteX112" fmla="*/ 707471 w 1605470"/>
              <a:gd name="connsiteY112" fmla="*/ 3106272 h 6858000"/>
              <a:gd name="connsiteX113" fmla="*/ 680201 w 1605470"/>
              <a:gd name="connsiteY113" fmla="*/ 2958185 h 6858000"/>
              <a:gd name="connsiteX114" fmla="*/ 622815 w 1605470"/>
              <a:gd name="connsiteY114" fmla="*/ 2762989 h 6858000"/>
              <a:gd name="connsiteX115" fmla="*/ 571733 w 1605470"/>
              <a:gd name="connsiteY115" fmla="*/ 2554718 h 6858000"/>
              <a:gd name="connsiteX116" fmla="*/ 551827 w 1605470"/>
              <a:gd name="connsiteY116" fmla="*/ 2485734 h 6858000"/>
              <a:gd name="connsiteX117" fmla="*/ 542550 w 1605470"/>
              <a:gd name="connsiteY117" fmla="*/ 2447068 h 6858000"/>
              <a:gd name="connsiteX118" fmla="*/ 529511 w 1605470"/>
              <a:gd name="connsiteY118" fmla="*/ 2425819 h 6858000"/>
              <a:gd name="connsiteX119" fmla="*/ 528878 w 1605470"/>
              <a:gd name="connsiteY119" fmla="*/ 2408971 h 6858000"/>
              <a:gd name="connsiteX120" fmla="*/ 535510 w 1605470"/>
              <a:gd name="connsiteY120" fmla="*/ 2402874 h 6858000"/>
              <a:gd name="connsiteX121" fmla="*/ 538122 w 1605470"/>
              <a:gd name="connsiteY121" fmla="*/ 2381443 h 6858000"/>
              <a:gd name="connsiteX122" fmla="*/ 514451 w 1605470"/>
              <a:gd name="connsiteY122" fmla="*/ 2261920 h 6858000"/>
              <a:gd name="connsiteX123" fmla="*/ 504338 w 1605470"/>
              <a:gd name="connsiteY123" fmla="*/ 2195378 h 6858000"/>
              <a:gd name="connsiteX124" fmla="*/ 488555 w 1605470"/>
              <a:gd name="connsiteY124" fmla="*/ 2155135 h 6858000"/>
              <a:gd name="connsiteX125" fmla="*/ 486013 w 1605470"/>
              <a:gd name="connsiteY125" fmla="*/ 2118008 h 6858000"/>
              <a:gd name="connsiteX126" fmla="*/ 487006 w 1605470"/>
              <a:gd name="connsiteY126" fmla="*/ 2050531 h 6858000"/>
              <a:gd name="connsiteX127" fmla="*/ 478812 w 1605470"/>
              <a:gd name="connsiteY127" fmla="*/ 1963269 h 6858000"/>
              <a:gd name="connsiteX128" fmla="*/ 459990 w 1605470"/>
              <a:gd name="connsiteY128" fmla="*/ 1906352 h 6858000"/>
              <a:gd name="connsiteX129" fmla="*/ 436547 w 1605470"/>
              <a:gd name="connsiteY129" fmla="*/ 1861531 h 6858000"/>
              <a:gd name="connsiteX130" fmla="*/ 390346 w 1605470"/>
              <a:gd name="connsiteY130" fmla="*/ 1732919 h 6858000"/>
              <a:gd name="connsiteX131" fmla="*/ 362657 w 1605470"/>
              <a:gd name="connsiteY131" fmla="*/ 1663540 h 6858000"/>
              <a:gd name="connsiteX132" fmla="*/ 361783 w 1605470"/>
              <a:gd name="connsiteY132" fmla="*/ 1615777 h 6858000"/>
              <a:gd name="connsiteX133" fmla="*/ 342578 w 1605470"/>
              <a:gd name="connsiteY133" fmla="*/ 1563678 h 6858000"/>
              <a:gd name="connsiteX134" fmla="*/ 355658 w 1605470"/>
              <a:gd name="connsiteY134" fmla="*/ 1519474 h 6858000"/>
              <a:gd name="connsiteX135" fmla="*/ 348400 w 1605470"/>
              <a:gd name="connsiteY135" fmla="*/ 1477995 h 6858000"/>
              <a:gd name="connsiteX136" fmla="*/ 334485 w 1605470"/>
              <a:gd name="connsiteY136" fmla="*/ 1373769 h 6858000"/>
              <a:gd name="connsiteX137" fmla="*/ 342792 w 1605470"/>
              <a:gd name="connsiteY137" fmla="*/ 1307086 h 6858000"/>
              <a:gd name="connsiteX138" fmla="*/ 343980 w 1605470"/>
              <a:gd name="connsiteY138" fmla="*/ 1189033 h 6858000"/>
              <a:gd name="connsiteX139" fmla="*/ 348665 w 1605470"/>
              <a:gd name="connsiteY139" fmla="*/ 1168288 h 6858000"/>
              <a:gd name="connsiteX140" fmla="*/ 340947 w 1605470"/>
              <a:gd name="connsiteY140" fmla="*/ 1142577 h 6858000"/>
              <a:gd name="connsiteX141" fmla="*/ 330253 w 1605470"/>
              <a:gd name="connsiteY141" fmla="*/ 1088484 h 6858000"/>
              <a:gd name="connsiteX142" fmla="*/ 318989 w 1605470"/>
              <a:gd name="connsiteY142" fmla="*/ 1016103 h 6858000"/>
              <a:gd name="connsiteX143" fmla="*/ 320445 w 1605470"/>
              <a:gd name="connsiteY143" fmla="*/ 932283 h 6858000"/>
              <a:gd name="connsiteX144" fmla="*/ 322681 w 1605470"/>
              <a:gd name="connsiteY144" fmla="*/ 915925 h 6858000"/>
              <a:gd name="connsiteX145" fmla="*/ 315310 w 1605470"/>
              <a:gd name="connsiteY145" fmla="*/ 896999 h 6858000"/>
              <a:gd name="connsiteX146" fmla="*/ 284718 w 1605470"/>
              <a:gd name="connsiteY146" fmla="*/ 821517 h 6858000"/>
              <a:gd name="connsiteX147" fmla="*/ 263668 w 1605470"/>
              <a:gd name="connsiteY147" fmla="*/ 751353 h 6858000"/>
              <a:gd name="connsiteX148" fmla="*/ 263226 w 1605470"/>
              <a:gd name="connsiteY148" fmla="*/ 721230 h 6858000"/>
              <a:gd name="connsiteX149" fmla="*/ 248897 w 1605470"/>
              <a:gd name="connsiteY149" fmla="*/ 681659 h 6858000"/>
              <a:gd name="connsiteX150" fmla="*/ 234316 w 1605470"/>
              <a:gd name="connsiteY150" fmla="*/ 635218 h 6858000"/>
              <a:gd name="connsiteX151" fmla="*/ 239327 w 1605470"/>
              <a:gd name="connsiteY151" fmla="*/ 613763 h 6858000"/>
              <a:gd name="connsiteX152" fmla="*/ 225269 w 1605470"/>
              <a:gd name="connsiteY152" fmla="*/ 598582 h 6858000"/>
              <a:gd name="connsiteX153" fmla="*/ 224950 w 1605470"/>
              <a:gd name="connsiteY153" fmla="*/ 576846 h 6858000"/>
              <a:gd name="connsiteX154" fmla="*/ 204576 w 1605470"/>
              <a:gd name="connsiteY154" fmla="*/ 530055 h 6858000"/>
              <a:gd name="connsiteX155" fmla="*/ 219064 w 1605470"/>
              <a:gd name="connsiteY155" fmla="*/ 469651 h 6858000"/>
              <a:gd name="connsiteX156" fmla="*/ 195012 w 1605470"/>
              <a:gd name="connsiteY156" fmla="*/ 448559 h 6858000"/>
              <a:gd name="connsiteX157" fmla="*/ 201434 w 1605470"/>
              <a:gd name="connsiteY157" fmla="*/ 441529 h 6858000"/>
              <a:gd name="connsiteX158" fmla="*/ 200655 w 1605470"/>
              <a:gd name="connsiteY158" fmla="*/ 428927 h 6858000"/>
              <a:gd name="connsiteX159" fmla="*/ 190059 w 1605470"/>
              <a:gd name="connsiteY159" fmla="*/ 430161 h 6858000"/>
              <a:gd name="connsiteX160" fmla="*/ 167079 w 1605470"/>
              <a:gd name="connsiteY160" fmla="*/ 367211 h 6858000"/>
              <a:gd name="connsiteX161" fmla="*/ 124571 w 1605470"/>
              <a:gd name="connsiteY161" fmla="*/ 302178 h 6858000"/>
              <a:gd name="connsiteX162" fmla="*/ 103243 w 1605470"/>
              <a:gd name="connsiteY162" fmla="*/ 211375 h 6858000"/>
              <a:gd name="connsiteX163" fmla="*/ 94571 w 1605470"/>
              <a:gd name="connsiteY163" fmla="*/ 184179 h 6858000"/>
              <a:gd name="connsiteX164" fmla="*/ 13437 w 1605470"/>
              <a:gd name="connsiteY164" fmla="*/ 19287 h 6858000"/>
              <a:gd name="connsiteX165" fmla="*/ 0 w 1605470"/>
              <a:gd name="connsiteY16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49397 w 1605470"/>
              <a:gd name="connsiteY98" fmla="*/ 3307769 h 6858000"/>
              <a:gd name="connsiteX99" fmla="*/ 766960 w 1605470"/>
              <a:gd name="connsiteY99" fmla="*/ 3250522 h 6858000"/>
              <a:gd name="connsiteX100" fmla="*/ 767385 w 1605470"/>
              <a:gd name="connsiteY100" fmla="*/ 3229163 h 6858000"/>
              <a:gd name="connsiteX101" fmla="*/ 769208 w 1605470"/>
              <a:gd name="connsiteY101" fmla="*/ 3217217 h 6858000"/>
              <a:gd name="connsiteX102" fmla="*/ 770350 w 1605470"/>
              <a:gd name="connsiteY102" fmla="*/ 3216125 h 6858000"/>
              <a:gd name="connsiteX103" fmla="*/ 756043 w 1605470"/>
              <a:gd name="connsiteY103" fmla="*/ 3183755 h 6858000"/>
              <a:gd name="connsiteX104" fmla="*/ 756544 w 1605470"/>
              <a:gd name="connsiteY104" fmla="*/ 3178642 h 6858000"/>
              <a:gd name="connsiteX105" fmla="*/ 744144 w 1605470"/>
              <a:gd name="connsiteY105" fmla="*/ 3158586 h 6858000"/>
              <a:gd name="connsiteX106" fmla="*/ 739378 w 1605470"/>
              <a:gd name="connsiteY106" fmla="*/ 3147669 h 6858000"/>
              <a:gd name="connsiteX107" fmla="*/ 734648 w 1605470"/>
              <a:gd name="connsiteY107" fmla="*/ 3145733 h 6858000"/>
              <a:gd name="connsiteX108" fmla="*/ 729329 w 1605470"/>
              <a:gd name="connsiteY108" fmla="*/ 3129034 h 6858000"/>
              <a:gd name="connsiteX109" fmla="*/ 729994 w 1605470"/>
              <a:gd name="connsiteY109" fmla="*/ 3126682 h 6858000"/>
              <a:gd name="connsiteX110" fmla="*/ 720862 w 1605470"/>
              <a:gd name="connsiteY110" fmla="*/ 3114519 h 6858000"/>
              <a:gd name="connsiteX111" fmla="*/ 707471 w 1605470"/>
              <a:gd name="connsiteY111" fmla="*/ 3106272 h 6858000"/>
              <a:gd name="connsiteX112" fmla="*/ 680201 w 1605470"/>
              <a:gd name="connsiteY112" fmla="*/ 2958185 h 6858000"/>
              <a:gd name="connsiteX113" fmla="*/ 622815 w 1605470"/>
              <a:gd name="connsiteY113" fmla="*/ 2762989 h 6858000"/>
              <a:gd name="connsiteX114" fmla="*/ 571733 w 1605470"/>
              <a:gd name="connsiteY114" fmla="*/ 2554718 h 6858000"/>
              <a:gd name="connsiteX115" fmla="*/ 551827 w 1605470"/>
              <a:gd name="connsiteY115" fmla="*/ 2485734 h 6858000"/>
              <a:gd name="connsiteX116" fmla="*/ 542550 w 1605470"/>
              <a:gd name="connsiteY116" fmla="*/ 2447068 h 6858000"/>
              <a:gd name="connsiteX117" fmla="*/ 529511 w 1605470"/>
              <a:gd name="connsiteY117" fmla="*/ 2425819 h 6858000"/>
              <a:gd name="connsiteX118" fmla="*/ 528878 w 1605470"/>
              <a:gd name="connsiteY118" fmla="*/ 2408971 h 6858000"/>
              <a:gd name="connsiteX119" fmla="*/ 535510 w 1605470"/>
              <a:gd name="connsiteY119" fmla="*/ 2402874 h 6858000"/>
              <a:gd name="connsiteX120" fmla="*/ 538122 w 1605470"/>
              <a:gd name="connsiteY120" fmla="*/ 2381443 h 6858000"/>
              <a:gd name="connsiteX121" fmla="*/ 514451 w 1605470"/>
              <a:gd name="connsiteY121" fmla="*/ 2261920 h 6858000"/>
              <a:gd name="connsiteX122" fmla="*/ 504338 w 1605470"/>
              <a:gd name="connsiteY122" fmla="*/ 2195378 h 6858000"/>
              <a:gd name="connsiteX123" fmla="*/ 488555 w 1605470"/>
              <a:gd name="connsiteY123" fmla="*/ 2155135 h 6858000"/>
              <a:gd name="connsiteX124" fmla="*/ 486013 w 1605470"/>
              <a:gd name="connsiteY124" fmla="*/ 2118008 h 6858000"/>
              <a:gd name="connsiteX125" fmla="*/ 487006 w 1605470"/>
              <a:gd name="connsiteY125" fmla="*/ 2050531 h 6858000"/>
              <a:gd name="connsiteX126" fmla="*/ 478812 w 1605470"/>
              <a:gd name="connsiteY126" fmla="*/ 1963269 h 6858000"/>
              <a:gd name="connsiteX127" fmla="*/ 459990 w 1605470"/>
              <a:gd name="connsiteY127" fmla="*/ 1906352 h 6858000"/>
              <a:gd name="connsiteX128" fmla="*/ 436547 w 1605470"/>
              <a:gd name="connsiteY128" fmla="*/ 1861531 h 6858000"/>
              <a:gd name="connsiteX129" fmla="*/ 390346 w 1605470"/>
              <a:gd name="connsiteY129" fmla="*/ 1732919 h 6858000"/>
              <a:gd name="connsiteX130" fmla="*/ 362657 w 1605470"/>
              <a:gd name="connsiteY130" fmla="*/ 1663540 h 6858000"/>
              <a:gd name="connsiteX131" fmla="*/ 361783 w 1605470"/>
              <a:gd name="connsiteY131" fmla="*/ 1615777 h 6858000"/>
              <a:gd name="connsiteX132" fmla="*/ 342578 w 1605470"/>
              <a:gd name="connsiteY132" fmla="*/ 1563678 h 6858000"/>
              <a:gd name="connsiteX133" fmla="*/ 355658 w 1605470"/>
              <a:gd name="connsiteY133" fmla="*/ 1519474 h 6858000"/>
              <a:gd name="connsiteX134" fmla="*/ 348400 w 1605470"/>
              <a:gd name="connsiteY134" fmla="*/ 1477995 h 6858000"/>
              <a:gd name="connsiteX135" fmla="*/ 334485 w 1605470"/>
              <a:gd name="connsiteY135" fmla="*/ 1373769 h 6858000"/>
              <a:gd name="connsiteX136" fmla="*/ 342792 w 1605470"/>
              <a:gd name="connsiteY136" fmla="*/ 1307086 h 6858000"/>
              <a:gd name="connsiteX137" fmla="*/ 343980 w 1605470"/>
              <a:gd name="connsiteY137" fmla="*/ 1189033 h 6858000"/>
              <a:gd name="connsiteX138" fmla="*/ 348665 w 1605470"/>
              <a:gd name="connsiteY138" fmla="*/ 1168288 h 6858000"/>
              <a:gd name="connsiteX139" fmla="*/ 340947 w 1605470"/>
              <a:gd name="connsiteY139" fmla="*/ 1142577 h 6858000"/>
              <a:gd name="connsiteX140" fmla="*/ 330253 w 1605470"/>
              <a:gd name="connsiteY140" fmla="*/ 1088484 h 6858000"/>
              <a:gd name="connsiteX141" fmla="*/ 318989 w 1605470"/>
              <a:gd name="connsiteY141" fmla="*/ 1016103 h 6858000"/>
              <a:gd name="connsiteX142" fmla="*/ 320445 w 1605470"/>
              <a:gd name="connsiteY142" fmla="*/ 932283 h 6858000"/>
              <a:gd name="connsiteX143" fmla="*/ 322681 w 1605470"/>
              <a:gd name="connsiteY143" fmla="*/ 915925 h 6858000"/>
              <a:gd name="connsiteX144" fmla="*/ 315310 w 1605470"/>
              <a:gd name="connsiteY144" fmla="*/ 896999 h 6858000"/>
              <a:gd name="connsiteX145" fmla="*/ 284718 w 1605470"/>
              <a:gd name="connsiteY145" fmla="*/ 821517 h 6858000"/>
              <a:gd name="connsiteX146" fmla="*/ 263668 w 1605470"/>
              <a:gd name="connsiteY146" fmla="*/ 751353 h 6858000"/>
              <a:gd name="connsiteX147" fmla="*/ 263226 w 1605470"/>
              <a:gd name="connsiteY147" fmla="*/ 721230 h 6858000"/>
              <a:gd name="connsiteX148" fmla="*/ 248897 w 1605470"/>
              <a:gd name="connsiteY148" fmla="*/ 681659 h 6858000"/>
              <a:gd name="connsiteX149" fmla="*/ 234316 w 1605470"/>
              <a:gd name="connsiteY149" fmla="*/ 635218 h 6858000"/>
              <a:gd name="connsiteX150" fmla="*/ 239327 w 1605470"/>
              <a:gd name="connsiteY150" fmla="*/ 613763 h 6858000"/>
              <a:gd name="connsiteX151" fmla="*/ 225269 w 1605470"/>
              <a:gd name="connsiteY151" fmla="*/ 598582 h 6858000"/>
              <a:gd name="connsiteX152" fmla="*/ 224950 w 1605470"/>
              <a:gd name="connsiteY152" fmla="*/ 576846 h 6858000"/>
              <a:gd name="connsiteX153" fmla="*/ 204576 w 1605470"/>
              <a:gd name="connsiteY153" fmla="*/ 530055 h 6858000"/>
              <a:gd name="connsiteX154" fmla="*/ 219064 w 1605470"/>
              <a:gd name="connsiteY154" fmla="*/ 469651 h 6858000"/>
              <a:gd name="connsiteX155" fmla="*/ 195012 w 1605470"/>
              <a:gd name="connsiteY155" fmla="*/ 448559 h 6858000"/>
              <a:gd name="connsiteX156" fmla="*/ 201434 w 1605470"/>
              <a:gd name="connsiteY156" fmla="*/ 441529 h 6858000"/>
              <a:gd name="connsiteX157" fmla="*/ 200655 w 1605470"/>
              <a:gd name="connsiteY157" fmla="*/ 428927 h 6858000"/>
              <a:gd name="connsiteX158" fmla="*/ 190059 w 1605470"/>
              <a:gd name="connsiteY158" fmla="*/ 430161 h 6858000"/>
              <a:gd name="connsiteX159" fmla="*/ 167079 w 1605470"/>
              <a:gd name="connsiteY159" fmla="*/ 367211 h 6858000"/>
              <a:gd name="connsiteX160" fmla="*/ 124571 w 1605470"/>
              <a:gd name="connsiteY160" fmla="*/ 302178 h 6858000"/>
              <a:gd name="connsiteX161" fmla="*/ 103243 w 1605470"/>
              <a:gd name="connsiteY161" fmla="*/ 211375 h 6858000"/>
              <a:gd name="connsiteX162" fmla="*/ 94571 w 1605470"/>
              <a:gd name="connsiteY162" fmla="*/ 184179 h 6858000"/>
              <a:gd name="connsiteX163" fmla="*/ 13437 w 1605470"/>
              <a:gd name="connsiteY163" fmla="*/ 19287 h 6858000"/>
              <a:gd name="connsiteX164" fmla="*/ 0 w 1605470"/>
              <a:gd name="connsiteY16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49397 w 1605470"/>
              <a:gd name="connsiteY97" fmla="*/ 3307769 h 6858000"/>
              <a:gd name="connsiteX98" fmla="*/ 766960 w 1605470"/>
              <a:gd name="connsiteY98" fmla="*/ 3250522 h 6858000"/>
              <a:gd name="connsiteX99" fmla="*/ 767385 w 1605470"/>
              <a:gd name="connsiteY99" fmla="*/ 3229163 h 6858000"/>
              <a:gd name="connsiteX100" fmla="*/ 769208 w 1605470"/>
              <a:gd name="connsiteY100" fmla="*/ 3217217 h 6858000"/>
              <a:gd name="connsiteX101" fmla="*/ 770350 w 1605470"/>
              <a:gd name="connsiteY101" fmla="*/ 3216125 h 6858000"/>
              <a:gd name="connsiteX102" fmla="*/ 756043 w 1605470"/>
              <a:gd name="connsiteY102" fmla="*/ 3183755 h 6858000"/>
              <a:gd name="connsiteX103" fmla="*/ 756544 w 1605470"/>
              <a:gd name="connsiteY103" fmla="*/ 3178642 h 6858000"/>
              <a:gd name="connsiteX104" fmla="*/ 744144 w 1605470"/>
              <a:gd name="connsiteY104" fmla="*/ 3158586 h 6858000"/>
              <a:gd name="connsiteX105" fmla="*/ 739378 w 1605470"/>
              <a:gd name="connsiteY105" fmla="*/ 3147669 h 6858000"/>
              <a:gd name="connsiteX106" fmla="*/ 734648 w 1605470"/>
              <a:gd name="connsiteY106" fmla="*/ 3145733 h 6858000"/>
              <a:gd name="connsiteX107" fmla="*/ 729329 w 1605470"/>
              <a:gd name="connsiteY107" fmla="*/ 3129034 h 6858000"/>
              <a:gd name="connsiteX108" fmla="*/ 729994 w 1605470"/>
              <a:gd name="connsiteY108" fmla="*/ 3126682 h 6858000"/>
              <a:gd name="connsiteX109" fmla="*/ 720862 w 1605470"/>
              <a:gd name="connsiteY109" fmla="*/ 3114519 h 6858000"/>
              <a:gd name="connsiteX110" fmla="*/ 707471 w 1605470"/>
              <a:gd name="connsiteY110" fmla="*/ 3106272 h 6858000"/>
              <a:gd name="connsiteX111" fmla="*/ 680201 w 1605470"/>
              <a:gd name="connsiteY111" fmla="*/ 2958185 h 6858000"/>
              <a:gd name="connsiteX112" fmla="*/ 622815 w 1605470"/>
              <a:gd name="connsiteY112" fmla="*/ 2762989 h 6858000"/>
              <a:gd name="connsiteX113" fmla="*/ 571733 w 1605470"/>
              <a:gd name="connsiteY113" fmla="*/ 2554718 h 6858000"/>
              <a:gd name="connsiteX114" fmla="*/ 551827 w 1605470"/>
              <a:gd name="connsiteY114" fmla="*/ 2485734 h 6858000"/>
              <a:gd name="connsiteX115" fmla="*/ 542550 w 1605470"/>
              <a:gd name="connsiteY115" fmla="*/ 2447068 h 6858000"/>
              <a:gd name="connsiteX116" fmla="*/ 529511 w 1605470"/>
              <a:gd name="connsiteY116" fmla="*/ 2425819 h 6858000"/>
              <a:gd name="connsiteX117" fmla="*/ 528878 w 1605470"/>
              <a:gd name="connsiteY117" fmla="*/ 2408971 h 6858000"/>
              <a:gd name="connsiteX118" fmla="*/ 535510 w 1605470"/>
              <a:gd name="connsiteY118" fmla="*/ 2402874 h 6858000"/>
              <a:gd name="connsiteX119" fmla="*/ 538122 w 1605470"/>
              <a:gd name="connsiteY119" fmla="*/ 2381443 h 6858000"/>
              <a:gd name="connsiteX120" fmla="*/ 514451 w 1605470"/>
              <a:gd name="connsiteY120" fmla="*/ 2261920 h 6858000"/>
              <a:gd name="connsiteX121" fmla="*/ 504338 w 1605470"/>
              <a:gd name="connsiteY121" fmla="*/ 2195378 h 6858000"/>
              <a:gd name="connsiteX122" fmla="*/ 488555 w 1605470"/>
              <a:gd name="connsiteY122" fmla="*/ 2155135 h 6858000"/>
              <a:gd name="connsiteX123" fmla="*/ 486013 w 1605470"/>
              <a:gd name="connsiteY123" fmla="*/ 2118008 h 6858000"/>
              <a:gd name="connsiteX124" fmla="*/ 487006 w 1605470"/>
              <a:gd name="connsiteY124" fmla="*/ 2050531 h 6858000"/>
              <a:gd name="connsiteX125" fmla="*/ 478812 w 1605470"/>
              <a:gd name="connsiteY125" fmla="*/ 1963269 h 6858000"/>
              <a:gd name="connsiteX126" fmla="*/ 459990 w 1605470"/>
              <a:gd name="connsiteY126" fmla="*/ 1906352 h 6858000"/>
              <a:gd name="connsiteX127" fmla="*/ 436547 w 1605470"/>
              <a:gd name="connsiteY127" fmla="*/ 1861531 h 6858000"/>
              <a:gd name="connsiteX128" fmla="*/ 390346 w 1605470"/>
              <a:gd name="connsiteY128" fmla="*/ 1732919 h 6858000"/>
              <a:gd name="connsiteX129" fmla="*/ 362657 w 1605470"/>
              <a:gd name="connsiteY129" fmla="*/ 1663540 h 6858000"/>
              <a:gd name="connsiteX130" fmla="*/ 361783 w 1605470"/>
              <a:gd name="connsiteY130" fmla="*/ 1615777 h 6858000"/>
              <a:gd name="connsiteX131" fmla="*/ 342578 w 1605470"/>
              <a:gd name="connsiteY131" fmla="*/ 1563678 h 6858000"/>
              <a:gd name="connsiteX132" fmla="*/ 355658 w 1605470"/>
              <a:gd name="connsiteY132" fmla="*/ 1519474 h 6858000"/>
              <a:gd name="connsiteX133" fmla="*/ 348400 w 1605470"/>
              <a:gd name="connsiteY133" fmla="*/ 1477995 h 6858000"/>
              <a:gd name="connsiteX134" fmla="*/ 334485 w 1605470"/>
              <a:gd name="connsiteY134" fmla="*/ 1373769 h 6858000"/>
              <a:gd name="connsiteX135" fmla="*/ 342792 w 1605470"/>
              <a:gd name="connsiteY135" fmla="*/ 1307086 h 6858000"/>
              <a:gd name="connsiteX136" fmla="*/ 343980 w 1605470"/>
              <a:gd name="connsiteY136" fmla="*/ 1189033 h 6858000"/>
              <a:gd name="connsiteX137" fmla="*/ 348665 w 1605470"/>
              <a:gd name="connsiteY137" fmla="*/ 1168288 h 6858000"/>
              <a:gd name="connsiteX138" fmla="*/ 340947 w 1605470"/>
              <a:gd name="connsiteY138" fmla="*/ 1142577 h 6858000"/>
              <a:gd name="connsiteX139" fmla="*/ 330253 w 1605470"/>
              <a:gd name="connsiteY139" fmla="*/ 1088484 h 6858000"/>
              <a:gd name="connsiteX140" fmla="*/ 318989 w 1605470"/>
              <a:gd name="connsiteY140" fmla="*/ 1016103 h 6858000"/>
              <a:gd name="connsiteX141" fmla="*/ 320445 w 1605470"/>
              <a:gd name="connsiteY141" fmla="*/ 932283 h 6858000"/>
              <a:gd name="connsiteX142" fmla="*/ 322681 w 1605470"/>
              <a:gd name="connsiteY142" fmla="*/ 915925 h 6858000"/>
              <a:gd name="connsiteX143" fmla="*/ 315310 w 1605470"/>
              <a:gd name="connsiteY143" fmla="*/ 896999 h 6858000"/>
              <a:gd name="connsiteX144" fmla="*/ 284718 w 1605470"/>
              <a:gd name="connsiteY144" fmla="*/ 821517 h 6858000"/>
              <a:gd name="connsiteX145" fmla="*/ 263668 w 1605470"/>
              <a:gd name="connsiteY145" fmla="*/ 751353 h 6858000"/>
              <a:gd name="connsiteX146" fmla="*/ 263226 w 1605470"/>
              <a:gd name="connsiteY146" fmla="*/ 721230 h 6858000"/>
              <a:gd name="connsiteX147" fmla="*/ 248897 w 1605470"/>
              <a:gd name="connsiteY147" fmla="*/ 681659 h 6858000"/>
              <a:gd name="connsiteX148" fmla="*/ 234316 w 1605470"/>
              <a:gd name="connsiteY148" fmla="*/ 635218 h 6858000"/>
              <a:gd name="connsiteX149" fmla="*/ 239327 w 1605470"/>
              <a:gd name="connsiteY149" fmla="*/ 613763 h 6858000"/>
              <a:gd name="connsiteX150" fmla="*/ 225269 w 1605470"/>
              <a:gd name="connsiteY150" fmla="*/ 598582 h 6858000"/>
              <a:gd name="connsiteX151" fmla="*/ 224950 w 1605470"/>
              <a:gd name="connsiteY151" fmla="*/ 576846 h 6858000"/>
              <a:gd name="connsiteX152" fmla="*/ 204576 w 1605470"/>
              <a:gd name="connsiteY152" fmla="*/ 530055 h 6858000"/>
              <a:gd name="connsiteX153" fmla="*/ 219064 w 1605470"/>
              <a:gd name="connsiteY153" fmla="*/ 469651 h 6858000"/>
              <a:gd name="connsiteX154" fmla="*/ 195012 w 1605470"/>
              <a:gd name="connsiteY154" fmla="*/ 448559 h 6858000"/>
              <a:gd name="connsiteX155" fmla="*/ 201434 w 1605470"/>
              <a:gd name="connsiteY155" fmla="*/ 441529 h 6858000"/>
              <a:gd name="connsiteX156" fmla="*/ 200655 w 1605470"/>
              <a:gd name="connsiteY156" fmla="*/ 428927 h 6858000"/>
              <a:gd name="connsiteX157" fmla="*/ 190059 w 1605470"/>
              <a:gd name="connsiteY157" fmla="*/ 430161 h 6858000"/>
              <a:gd name="connsiteX158" fmla="*/ 167079 w 1605470"/>
              <a:gd name="connsiteY158" fmla="*/ 367211 h 6858000"/>
              <a:gd name="connsiteX159" fmla="*/ 124571 w 1605470"/>
              <a:gd name="connsiteY159" fmla="*/ 302178 h 6858000"/>
              <a:gd name="connsiteX160" fmla="*/ 103243 w 1605470"/>
              <a:gd name="connsiteY160" fmla="*/ 211375 h 6858000"/>
              <a:gd name="connsiteX161" fmla="*/ 94571 w 1605470"/>
              <a:gd name="connsiteY161" fmla="*/ 184179 h 6858000"/>
              <a:gd name="connsiteX162" fmla="*/ 13437 w 1605470"/>
              <a:gd name="connsiteY162" fmla="*/ 19287 h 6858000"/>
              <a:gd name="connsiteX163" fmla="*/ 0 w 1605470"/>
              <a:gd name="connsiteY16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70350 w 1605470"/>
              <a:gd name="connsiteY100" fmla="*/ 3216125 h 6858000"/>
              <a:gd name="connsiteX101" fmla="*/ 756043 w 1605470"/>
              <a:gd name="connsiteY101" fmla="*/ 3183755 h 6858000"/>
              <a:gd name="connsiteX102" fmla="*/ 756544 w 1605470"/>
              <a:gd name="connsiteY102" fmla="*/ 3178642 h 6858000"/>
              <a:gd name="connsiteX103" fmla="*/ 744144 w 1605470"/>
              <a:gd name="connsiteY103" fmla="*/ 3158586 h 6858000"/>
              <a:gd name="connsiteX104" fmla="*/ 739378 w 1605470"/>
              <a:gd name="connsiteY104" fmla="*/ 3147669 h 6858000"/>
              <a:gd name="connsiteX105" fmla="*/ 734648 w 1605470"/>
              <a:gd name="connsiteY105" fmla="*/ 3145733 h 6858000"/>
              <a:gd name="connsiteX106" fmla="*/ 729329 w 1605470"/>
              <a:gd name="connsiteY106" fmla="*/ 3129034 h 6858000"/>
              <a:gd name="connsiteX107" fmla="*/ 729994 w 1605470"/>
              <a:gd name="connsiteY107" fmla="*/ 3126682 h 6858000"/>
              <a:gd name="connsiteX108" fmla="*/ 720862 w 1605470"/>
              <a:gd name="connsiteY108" fmla="*/ 3114519 h 6858000"/>
              <a:gd name="connsiteX109" fmla="*/ 707471 w 1605470"/>
              <a:gd name="connsiteY109" fmla="*/ 3106272 h 6858000"/>
              <a:gd name="connsiteX110" fmla="*/ 680201 w 1605470"/>
              <a:gd name="connsiteY110" fmla="*/ 2958185 h 6858000"/>
              <a:gd name="connsiteX111" fmla="*/ 622815 w 1605470"/>
              <a:gd name="connsiteY111" fmla="*/ 2762989 h 6858000"/>
              <a:gd name="connsiteX112" fmla="*/ 571733 w 1605470"/>
              <a:gd name="connsiteY112" fmla="*/ 2554718 h 6858000"/>
              <a:gd name="connsiteX113" fmla="*/ 551827 w 1605470"/>
              <a:gd name="connsiteY113" fmla="*/ 2485734 h 6858000"/>
              <a:gd name="connsiteX114" fmla="*/ 542550 w 1605470"/>
              <a:gd name="connsiteY114" fmla="*/ 2447068 h 6858000"/>
              <a:gd name="connsiteX115" fmla="*/ 529511 w 1605470"/>
              <a:gd name="connsiteY115" fmla="*/ 2425819 h 6858000"/>
              <a:gd name="connsiteX116" fmla="*/ 528878 w 1605470"/>
              <a:gd name="connsiteY116" fmla="*/ 2408971 h 6858000"/>
              <a:gd name="connsiteX117" fmla="*/ 535510 w 1605470"/>
              <a:gd name="connsiteY117" fmla="*/ 2402874 h 6858000"/>
              <a:gd name="connsiteX118" fmla="*/ 538122 w 1605470"/>
              <a:gd name="connsiteY118" fmla="*/ 2381443 h 6858000"/>
              <a:gd name="connsiteX119" fmla="*/ 514451 w 1605470"/>
              <a:gd name="connsiteY119" fmla="*/ 2261920 h 6858000"/>
              <a:gd name="connsiteX120" fmla="*/ 504338 w 1605470"/>
              <a:gd name="connsiteY120" fmla="*/ 2195378 h 6858000"/>
              <a:gd name="connsiteX121" fmla="*/ 488555 w 1605470"/>
              <a:gd name="connsiteY121" fmla="*/ 2155135 h 6858000"/>
              <a:gd name="connsiteX122" fmla="*/ 486013 w 1605470"/>
              <a:gd name="connsiteY122" fmla="*/ 2118008 h 6858000"/>
              <a:gd name="connsiteX123" fmla="*/ 487006 w 1605470"/>
              <a:gd name="connsiteY123" fmla="*/ 2050531 h 6858000"/>
              <a:gd name="connsiteX124" fmla="*/ 478812 w 1605470"/>
              <a:gd name="connsiteY124" fmla="*/ 1963269 h 6858000"/>
              <a:gd name="connsiteX125" fmla="*/ 459990 w 1605470"/>
              <a:gd name="connsiteY125" fmla="*/ 1906352 h 6858000"/>
              <a:gd name="connsiteX126" fmla="*/ 436547 w 1605470"/>
              <a:gd name="connsiteY126" fmla="*/ 1861531 h 6858000"/>
              <a:gd name="connsiteX127" fmla="*/ 390346 w 1605470"/>
              <a:gd name="connsiteY127" fmla="*/ 1732919 h 6858000"/>
              <a:gd name="connsiteX128" fmla="*/ 362657 w 1605470"/>
              <a:gd name="connsiteY128" fmla="*/ 1663540 h 6858000"/>
              <a:gd name="connsiteX129" fmla="*/ 361783 w 1605470"/>
              <a:gd name="connsiteY129" fmla="*/ 1615777 h 6858000"/>
              <a:gd name="connsiteX130" fmla="*/ 342578 w 1605470"/>
              <a:gd name="connsiteY130" fmla="*/ 1563678 h 6858000"/>
              <a:gd name="connsiteX131" fmla="*/ 355658 w 1605470"/>
              <a:gd name="connsiteY131" fmla="*/ 1519474 h 6858000"/>
              <a:gd name="connsiteX132" fmla="*/ 348400 w 1605470"/>
              <a:gd name="connsiteY132" fmla="*/ 1477995 h 6858000"/>
              <a:gd name="connsiteX133" fmla="*/ 334485 w 1605470"/>
              <a:gd name="connsiteY133" fmla="*/ 1373769 h 6858000"/>
              <a:gd name="connsiteX134" fmla="*/ 342792 w 1605470"/>
              <a:gd name="connsiteY134" fmla="*/ 1307086 h 6858000"/>
              <a:gd name="connsiteX135" fmla="*/ 343980 w 1605470"/>
              <a:gd name="connsiteY135" fmla="*/ 1189033 h 6858000"/>
              <a:gd name="connsiteX136" fmla="*/ 348665 w 1605470"/>
              <a:gd name="connsiteY136" fmla="*/ 1168288 h 6858000"/>
              <a:gd name="connsiteX137" fmla="*/ 340947 w 1605470"/>
              <a:gd name="connsiteY137" fmla="*/ 1142577 h 6858000"/>
              <a:gd name="connsiteX138" fmla="*/ 330253 w 1605470"/>
              <a:gd name="connsiteY138" fmla="*/ 1088484 h 6858000"/>
              <a:gd name="connsiteX139" fmla="*/ 318989 w 1605470"/>
              <a:gd name="connsiteY139" fmla="*/ 1016103 h 6858000"/>
              <a:gd name="connsiteX140" fmla="*/ 320445 w 1605470"/>
              <a:gd name="connsiteY140" fmla="*/ 932283 h 6858000"/>
              <a:gd name="connsiteX141" fmla="*/ 322681 w 1605470"/>
              <a:gd name="connsiteY141" fmla="*/ 915925 h 6858000"/>
              <a:gd name="connsiteX142" fmla="*/ 315310 w 1605470"/>
              <a:gd name="connsiteY142" fmla="*/ 896999 h 6858000"/>
              <a:gd name="connsiteX143" fmla="*/ 284718 w 1605470"/>
              <a:gd name="connsiteY143" fmla="*/ 821517 h 6858000"/>
              <a:gd name="connsiteX144" fmla="*/ 263668 w 1605470"/>
              <a:gd name="connsiteY144" fmla="*/ 751353 h 6858000"/>
              <a:gd name="connsiteX145" fmla="*/ 263226 w 1605470"/>
              <a:gd name="connsiteY145" fmla="*/ 721230 h 6858000"/>
              <a:gd name="connsiteX146" fmla="*/ 248897 w 1605470"/>
              <a:gd name="connsiteY146" fmla="*/ 681659 h 6858000"/>
              <a:gd name="connsiteX147" fmla="*/ 234316 w 1605470"/>
              <a:gd name="connsiteY147" fmla="*/ 635218 h 6858000"/>
              <a:gd name="connsiteX148" fmla="*/ 239327 w 1605470"/>
              <a:gd name="connsiteY148" fmla="*/ 613763 h 6858000"/>
              <a:gd name="connsiteX149" fmla="*/ 225269 w 1605470"/>
              <a:gd name="connsiteY149" fmla="*/ 598582 h 6858000"/>
              <a:gd name="connsiteX150" fmla="*/ 224950 w 1605470"/>
              <a:gd name="connsiteY150" fmla="*/ 576846 h 6858000"/>
              <a:gd name="connsiteX151" fmla="*/ 204576 w 1605470"/>
              <a:gd name="connsiteY151" fmla="*/ 530055 h 6858000"/>
              <a:gd name="connsiteX152" fmla="*/ 219064 w 1605470"/>
              <a:gd name="connsiteY152" fmla="*/ 469651 h 6858000"/>
              <a:gd name="connsiteX153" fmla="*/ 195012 w 1605470"/>
              <a:gd name="connsiteY153" fmla="*/ 448559 h 6858000"/>
              <a:gd name="connsiteX154" fmla="*/ 201434 w 1605470"/>
              <a:gd name="connsiteY154" fmla="*/ 441529 h 6858000"/>
              <a:gd name="connsiteX155" fmla="*/ 200655 w 1605470"/>
              <a:gd name="connsiteY155" fmla="*/ 428927 h 6858000"/>
              <a:gd name="connsiteX156" fmla="*/ 190059 w 1605470"/>
              <a:gd name="connsiteY156" fmla="*/ 430161 h 6858000"/>
              <a:gd name="connsiteX157" fmla="*/ 167079 w 1605470"/>
              <a:gd name="connsiteY157" fmla="*/ 367211 h 6858000"/>
              <a:gd name="connsiteX158" fmla="*/ 124571 w 1605470"/>
              <a:gd name="connsiteY158" fmla="*/ 302178 h 6858000"/>
              <a:gd name="connsiteX159" fmla="*/ 103243 w 1605470"/>
              <a:gd name="connsiteY159" fmla="*/ 211375 h 6858000"/>
              <a:gd name="connsiteX160" fmla="*/ 94571 w 1605470"/>
              <a:gd name="connsiteY160" fmla="*/ 184179 h 6858000"/>
              <a:gd name="connsiteX161" fmla="*/ 13437 w 1605470"/>
              <a:gd name="connsiteY161" fmla="*/ 19287 h 6858000"/>
              <a:gd name="connsiteX162" fmla="*/ 0 w 1605470"/>
              <a:gd name="connsiteY16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70350 w 1605470"/>
              <a:gd name="connsiteY100" fmla="*/ 3216125 h 6858000"/>
              <a:gd name="connsiteX101" fmla="*/ 756043 w 1605470"/>
              <a:gd name="connsiteY101" fmla="*/ 3183755 h 6858000"/>
              <a:gd name="connsiteX102" fmla="*/ 756544 w 1605470"/>
              <a:gd name="connsiteY102" fmla="*/ 3178642 h 6858000"/>
              <a:gd name="connsiteX103" fmla="*/ 744144 w 1605470"/>
              <a:gd name="connsiteY103" fmla="*/ 3158586 h 6858000"/>
              <a:gd name="connsiteX104" fmla="*/ 739378 w 1605470"/>
              <a:gd name="connsiteY104" fmla="*/ 3147669 h 6858000"/>
              <a:gd name="connsiteX105" fmla="*/ 734648 w 1605470"/>
              <a:gd name="connsiteY105" fmla="*/ 3145733 h 6858000"/>
              <a:gd name="connsiteX106" fmla="*/ 729329 w 1605470"/>
              <a:gd name="connsiteY106" fmla="*/ 3129034 h 6858000"/>
              <a:gd name="connsiteX107" fmla="*/ 729994 w 1605470"/>
              <a:gd name="connsiteY107" fmla="*/ 3126682 h 6858000"/>
              <a:gd name="connsiteX108" fmla="*/ 720862 w 1605470"/>
              <a:gd name="connsiteY108" fmla="*/ 3114519 h 6858000"/>
              <a:gd name="connsiteX109" fmla="*/ 707471 w 1605470"/>
              <a:gd name="connsiteY109" fmla="*/ 3106272 h 6858000"/>
              <a:gd name="connsiteX110" fmla="*/ 680201 w 1605470"/>
              <a:gd name="connsiteY110" fmla="*/ 2958185 h 6858000"/>
              <a:gd name="connsiteX111" fmla="*/ 622815 w 1605470"/>
              <a:gd name="connsiteY111" fmla="*/ 2762989 h 6858000"/>
              <a:gd name="connsiteX112" fmla="*/ 571733 w 1605470"/>
              <a:gd name="connsiteY112" fmla="*/ 2554718 h 6858000"/>
              <a:gd name="connsiteX113" fmla="*/ 551827 w 1605470"/>
              <a:gd name="connsiteY113" fmla="*/ 2485734 h 6858000"/>
              <a:gd name="connsiteX114" fmla="*/ 542550 w 1605470"/>
              <a:gd name="connsiteY114" fmla="*/ 2447068 h 6858000"/>
              <a:gd name="connsiteX115" fmla="*/ 529511 w 1605470"/>
              <a:gd name="connsiteY115" fmla="*/ 2425819 h 6858000"/>
              <a:gd name="connsiteX116" fmla="*/ 535510 w 1605470"/>
              <a:gd name="connsiteY116" fmla="*/ 2402874 h 6858000"/>
              <a:gd name="connsiteX117" fmla="*/ 538122 w 1605470"/>
              <a:gd name="connsiteY117" fmla="*/ 2381443 h 6858000"/>
              <a:gd name="connsiteX118" fmla="*/ 514451 w 1605470"/>
              <a:gd name="connsiteY118" fmla="*/ 2261920 h 6858000"/>
              <a:gd name="connsiteX119" fmla="*/ 504338 w 1605470"/>
              <a:gd name="connsiteY119" fmla="*/ 2195378 h 6858000"/>
              <a:gd name="connsiteX120" fmla="*/ 488555 w 1605470"/>
              <a:gd name="connsiteY120" fmla="*/ 2155135 h 6858000"/>
              <a:gd name="connsiteX121" fmla="*/ 486013 w 1605470"/>
              <a:gd name="connsiteY121" fmla="*/ 2118008 h 6858000"/>
              <a:gd name="connsiteX122" fmla="*/ 487006 w 1605470"/>
              <a:gd name="connsiteY122" fmla="*/ 2050531 h 6858000"/>
              <a:gd name="connsiteX123" fmla="*/ 478812 w 1605470"/>
              <a:gd name="connsiteY123" fmla="*/ 1963269 h 6858000"/>
              <a:gd name="connsiteX124" fmla="*/ 459990 w 1605470"/>
              <a:gd name="connsiteY124" fmla="*/ 1906352 h 6858000"/>
              <a:gd name="connsiteX125" fmla="*/ 436547 w 1605470"/>
              <a:gd name="connsiteY125" fmla="*/ 1861531 h 6858000"/>
              <a:gd name="connsiteX126" fmla="*/ 390346 w 1605470"/>
              <a:gd name="connsiteY126" fmla="*/ 1732919 h 6858000"/>
              <a:gd name="connsiteX127" fmla="*/ 362657 w 1605470"/>
              <a:gd name="connsiteY127" fmla="*/ 1663540 h 6858000"/>
              <a:gd name="connsiteX128" fmla="*/ 361783 w 1605470"/>
              <a:gd name="connsiteY128" fmla="*/ 1615777 h 6858000"/>
              <a:gd name="connsiteX129" fmla="*/ 342578 w 1605470"/>
              <a:gd name="connsiteY129" fmla="*/ 1563678 h 6858000"/>
              <a:gd name="connsiteX130" fmla="*/ 355658 w 1605470"/>
              <a:gd name="connsiteY130" fmla="*/ 1519474 h 6858000"/>
              <a:gd name="connsiteX131" fmla="*/ 348400 w 1605470"/>
              <a:gd name="connsiteY131" fmla="*/ 1477995 h 6858000"/>
              <a:gd name="connsiteX132" fmla="*/ 334485 w 1605470"/>
              <a:gd name="connsiteY132" fmla="*/ 1373769 h 6858000"/>
              <a:gd name="connsiteX133" fmla="*/ 342792 w 1605470"/>
              <a:gd name="connsiteY133" fmla="*/ 1307086 h 6858000"/>
              <a:gd name="connsiteX134" fmla="*/ 343980 w 1605470"/>
              <a:gd name="connsiteY134" fmla="*/ 1189033 h 6858000"/>
              <a:gd name="connsiteX135" fmla="*/ 348665 w 1605470"/>
              <a:gd name="connsiteY135" fmla="*/ 1168288 h 6858000"/>
              <a:gd name="connsiteX136" fmla="*/ 340947 w 1605470"/>
              <a:gd name="connsiteY136" fmla="*/ 1142577 h 6858000"/>
              <a:gd name="connsiteX137" fmla="*/ 330253 w 1605470"/>
              <a:gd name="connsiteY137" fmla="*/ 1088484 h 6858000"/>
              <a:gd name="connsiteX138" fmla="*/ 318989 w 1605470"/>
              <a:gd name="connsiteY138" fmla="*/ 1016103 h 6858000"/>
              <a:gd name="connsiteX139" fmla="*/ 320445 w 1605470"/>
              <a:gd name="connsiteY139" fmla="*/ 932283 h 6858000"/>
              <a:gd name="connsiteX140" fmla="*/ 322681 w 1605470"/>
              <a:gd name="connsiteY140" fmla="*/ 915925 h 6858000"/>
              <a:gd name="connsiteX141" fmla="*/ 315310 w 1605470"/>
              <a:gd name="connsiteY141" fmla="*/ 896999 h 6858000"/>
              <a:gd name="connsiteX142" fmla="*/ 284718 w 1605470"/>
              <a:gd name="connsiteY142" fmla="*/ 821517 h 6858000"/>
              <a:gd name="connsiteX143" fmla="*/ 263668 w 1605470"/>
              <a:gd name="connsiteY143" fmla="*/ 751353 h 6858000"/>
              <a:gd name="connsiteX144" fmla="*/ 263226 w 1605470"/>
              <a:gd name="connsiteY144" fmla="*/ 721230 h 6858000"/>
              <a:gd name="connsiteX145" fmla="*/ 248897 w 1605470"/>
              <a:gd name="connsiteY145" fmla="*/ 681659 h 6858000"/>
              <a:gd name="connsiteX146" fmla="*/ 234316 w 1605470"/>
              <a:gd name="connsiteY146" fmla="*/ 635218 h 6858000"/>
              <a:gd name="connsiteX147" fmla="*/ 239327 w 1605470"/>
              <a:gd name="connsiteY147" fmla="*/ 613763 h 6858000"/>
              <a:gd name="connsiteX148" fmla="*/ 225269 w 1605470"/>
              <a:gd name="connsiteY148" fmla="*/ 598582 h 6858000"/>
              <a:gd name="connsiteX149" fmla="*/ 224950 w 1605470"/>
              <a:gd name="connsiteY149" fmla="*/ 576846 h 6858000"/>
              <a:gd name="connsiteX150" fmla="*/ 204576 w 1605470"/>
              <a:gd name="connsiteY150" fmla="*/ 530055 h 6858000"/>
              <a:gd name="connsiteX151" fmla="*/ 219064 w 1605470"/>
              <a:gd name="connsiteY151" fmla="*/ 469651 h 6858000"/>
              <a:gd name="connsiteX152" fmla="*/ 195012 w 1605470"/>
              <a:gd name="connsiteY152" fmla="*/ 448559 h 6858000"/>
              <a:gd name="connsiteX153" fmla="*/ 201434 w 1605470"/>
              <a:gd name="connsiteY153" fmla="*/ 441529 h 6858000"/>
              <a:gd name="connsiteX154" fmla="*/ 200655 w 1605470"/>
              <a:gd name="connsiteY154" fmla="*/ 428927 h 6858000"/>
              <a:gd name="connsiteX155" fmla="*/ 190059 w 1605470"/>
              <a:gd name="connsiteY155" fmla="*/ 430161 h 6858000"/>
              <a:gd name="connsiteX156" fmla="*/ 167079 w 1605470"/>
              <a:gd name="connsiteY156" fmla="*/ 367211 h 6858000"/>
              <a:gd name="connsiteX157" fmla="*/ 124571 w 1605470"/>
              <a:gd name="connsiteY157" fmla="*/ 302178 h 6858000"/>
              <a:gd name="connsiteX158" fmla="*/ 103243 w 1605470"/>
              <a:gd name="connsiteY158" fmla="*/ 211375 h 6858000"/>
              <a:gd name="connsiteX159" fmla="*/ 94571 w 1605470"/>
              <a:gd name="connsiteY159" fmla="*/ 184179 h 6858000"/>
              <a:gd name="connsiteX160" fmla="*/ 13437 w 1605470"/>
              <a:gd name="connsiteY160" fmla="*/ 19287 h 6858000"/>
              <a:gd name="connsiteX161" fmla="*/ 0 w 1605470"/>
              <a:gd name="connsiteY16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39378 w 1605470"/>
              <a:gd name="connsiteY103" fmla="*/ 3147669 h 6858000"/>
              <a:gd name="connsiteX104" fmla="*/ 734648 w 1605470"/>
              <a:gd name="connsiteY104" fmla="*/ 3145733 h 6858000"/>
              <a:gd name="connsiteX105" fmla="*/ 729329 w 1605470"/>
              <a:gd name="connsiteY105" fmla="*/ 3129034 h 6858000"/>
              <a:gd name="connsiteX106" fmla="*/ 729994 w 1605470"/>
              <a:gd name="connsiteY106" fmla="*/ 3126682 h 6858000"/>
              <a:gd name="connsiteX107" fmla="*/ 720862 w 1605470"/>
              <a:gd name="connsiteY107" fmla="*/ 3114519 h 6858000"/>
              <a:gd name="connsiteX108" fmla="*/ 707471 w 1605470"/>
              <a:gd name="connsiteY108" fmla="*/ 3106272 h 6858000"/>
              <a:gd name="connsiteX109" fmla="*/ 680201 w 1605470"/>
              <a:gd name="connsiteY109" fmla="*/ 2958185 h 6858000"/>
              <a:gd name="connsiteX110" fmla="*/ 622815 w 1605470"/>
              <a:gd name="connsiteY110" fmla="*/ 2762989 h 6858000"/>
              <a:gd name="connsiteX111" fmla="*/ 571733 w 1605470"/>
              <a:gd name="connsiteY111" fmla="*/ 2554718 h 6858000"/>
              <a:gd name="connsiteX112" fmla="*/ 551827 w 1605470"/>
              <a:gd name="connsiteY112" fmla="*/ 2485734 h 6858000"/>
              <a:gd name="connsiteX113" fmla="*/ 542550 w 1605470"/>
              <a:gd name="connsiteY113" fmla="*/ 2447068 h 6858000"/>
              <a:gd name="connsiteX114" fmla="*/ 529511 w 1605470"/>
              <a:gd name="connsiteY114" fmla="*/ 2425819 h 6858000"/>
              <a:gd name="connsiteX115" fmla="*/ 535510 w 1605470"/>
              <a:gd name="connsiteY115" fmla="*/ 2402874 h 6858000"/>
              <a:gd name="connsiteX116" fmla="*/ 538122 w 1605470"/>
              <a:gd name="connsiteY116" fmla="*/ 2381443 h 6858000"/>
              <a:gd name="connsiteX117" fmla="*/ 514451 w 1605470"/>
              <a:gd name="connsiteY117" fmla="*/ 2261920 h 6858000"/>
              <a:gd name="connsiteX118" fmla="*/ 504338 w 1605470"/>
              <a:gd name="connsiteY118" fmla="*/ 2195378 h 6858000"/>
              <a:gd name="connsiteX119" fmla="*/ 488555 w 1605470"/>
              <a:gd name="connsiteY119" fmla="*/ 2155135 h 6858000"/>
              <a:gd name="connsiteX120" fmla="*/ 486013 w 1605470"/>
              <a:gd name="connsiteY120" fmla="*/ 2118008 h 6858000"/>
              <a:gd name="connsiteX121" fmla="*/ 487006 w 1605470"/>
              <a:gd name="connsiteY121" fmla="*/ 2050531 h 6858000"/>
              <a:gd name="connsiteX122" fmla="*/ 478812 w 1605470"/>
              <a:gd name="connsiteY122" fmla="*/ 1963269 h 6858000"/>
              <a:gd name="connsiteX123" fmla="*/ 459990 w 1605470"/>
              <a:gd name="connsiteY123" fmla="*/ 1906352 h 6858000"/>
              <a:gd name="connsiteX124" fmla="*/ 436547 w 1605470"/>
              <a:gd name="connsiteY124" fmla="*/ 1861531 h 6858000"/>
              <a:gd name="connsiteX125" fmla="*/ 390346 w 1605470"/>
              <a:gd name="connsiteY125" fmla="*/ 1732919 h 6858000"/>
              <a:gd name="connsiteX126" fmla="*/ 362657 w 1605470"/>
              <a:gd name="connsiteY126" fmla="*/ 1663540 h 6858000"/>
              <a:gd name="connsiteX127" fmla="*/ 361783 w 1605470"/>
              <a:gd name="connsiteY127" fmla="*/ 1615777 h 6858000"/>
              <a:gd name="connsiteX128" fmla="*/ 342578 w 1605470"/>
              <a:gd name="connsiteY128" fmla="*/ 1563678 h 6858000"/>
              <a:gd name="connsiteX129" fmla="*/ 355658 w 1605470"/>
              <a:gd name="connsiteY129" fmla="*/ 1519474 h 6858000"/>
              <a:gd name="connsiteX130" fmla="*/ 348400 w 1605470"/>
              <a:gd name="connsiteY130" fmla="*/ 1477995 h 6858000"/>
              <a:gd name="connsiteX131" fmla="*/ 334485 w 1605470"/>
              <a:gd name="connsiteY131" fmla="*/ 1373769 h 6858000"/>
              <a:gd name="connsiteX132" fmla="*/ 342792 w 1605470"/>
              <a:gd name="connsiteY132" fmla="*/ 1307086 h 6858000"/>
              <a:gd name="connsiteX133" fmla="*/ 343980 w 1605470"/>
              <a:gd name="connsiteY133" fmla="*/ 1189033 h 6858000"/>
              <a:gd name="connsiteX134" fmla="*/ 348665 w 1605470"/>
              <a:gd name="connsiteY134" fmla="*/ 1168288 h 6858000"/>
              <a:gd name="connsiteX135" fmla="*/ 340947 w 1605470"/>
              <a:gd name="connsiteY135" fmla="*/ 1142577 h 6858000"/>
              <a:gd name="connsiteX136" fmla="*/ 330253 w 1605470"/>
              <a:gd name="connsiteY136" fmla="*/ 1088484 h 6858000"/>
              <a:gd name="connsiteX137" fmla="*/ 318989 w 1605470"/>
              <a:gd name="connsiteY137" fmla="*/ 1016103 h 6858000"/>
              <a:gd name="connsiteX138" fmla="*/ 320445 w 1605470"/>
              <a:gd name="connsiteY138" fmla="*/ 932283 h 6858000"/>
              <a:gd name="connsiteX139" fmla="*/ 322681 w 1605470"/>
              <a:gd name="connsiteY139" fmla="*/ 915925 h 6858000"/>
              <a:gd name="connsiteX140" fmla="*/ 315310 w 1605470"/>
              <a:gd name="connsiteY140" fmla="*/ 896999 h 6858000"/>
              <a:gd name="connsiteX141" fmla="*/ 284718 w 1605470"/>
              <a:gd name="connsiteY141" fmla="*/ 821517 h 6858000"/>
              <a:gd name="connsiteX142" fmla="*/ 263668 w 1605470"/>
              <a:gd name="connsiteY142" fmla="*/ 751353 h 6858000"/>
              <a:gd name="connsiteX143" fmla="*/ 263226 w 1605470"/>
              <a:gd name="connsiteY143" fmla="*/ 721230 h 6858000"/>
              <a:gd name="connsiteX144" fmla="*/ 248897 w 1605470"/>
              <a:gd name="connsiteY144" fmla="*/ 681659 h 6858000"/>
              <a:gd name="connsiteX145" fmla="*/ 234316 w 1605470"/>
              <a:gd name="connsiteY145" fmla="*/ 635218 h 6858000"/>
              <a:gd name="connsiteX146" fmla="*/ 239327 w 1605470"/>
              <a:gd name="connsiteY146" fmla="*/ 613763 h 6858000"/>
              <a:gd name="connsiteX147" fmla="*/ 225269 w 1605470"/>
              <a:gd name="connsiteY147" fmla="*/ 598582 h 6858000"/>
              <a:gd name="connsiteX148" fmla="*/ 224950 w 1605470"/>
              <a:gd name="connsiteY148" fmla="*/ 576846 h 6858000"/>
              <a:gd name="connsiteX149" fmla="*/ 204576 w 1605470"/>
              <a:gd name="connsiteY149" fmla="*/ 530055 h 6858000"/>
              <a:gd name="connsiteX150" fmla="*/ 219064 w 1605470"/>
              <a:gd name="connsiteY150" fmla="*/ 469651 h 6858000"/>
              <a:gd name="connsiteX151" fmla="*/ 195012 w 1605470"/>
              <a:gd name="connsiteY151" fmla="*/ 448559 h 6858000"/>
              <a:gd name="connsiteX152" fmla="*/ 201434 w 1605470"/>
              <a:gd name="connsiteY152" fmla="*/ 441529 h 6858000"/>
              <a:gd name="connsiteX153" fmla="*/ 200655 w 1605470"/>
              <a:gd name="connsiteY153" fmla="*/ 428927 h 6858000"/>
              <a:gd name="connsiteX154" fmla="*/ 190059 w 1605470"/>
              <a:gd name="connsiteY154" fmla="*/ 430161 h 6858000"/>
              <a:gd name="connsiteX155" fmla="*/ 167079 w 1605470"/>
              <a:gd name="connsiteY155" fmla="*/ 367211 h 6858000"/>
              <a:gd name="connsiteX156" fmla="*/ 124571 w 1605470"/>
              <a:gd name="connsiteY156" fmla="*/ 302178 h 6858000"/>
              <a:gd name="connsiteX157" fmla="*/ 103243 w 1605470"/>
              <a:gd name="connsiteY157" fmla="*/ 211375 h 6858000"/>
              <a:gd name="connsiteX158" fmla="*/ 94571 w 1605470"/>
              <a:gd name="connsiteY158" fmla="*/ 184179 h 6858000"/>
              <a:gd name="connsiteX159" fmla="*/ 13437 w 1605470"/>
              <a:gd name="connsiteY159" fmla="*/ 19287 h 6858000"/>
              <a:gd name="connsiteX160" fmla="*/ 0 w 1605470"/>
              <a:gd name="connsiteY16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39378 w 1605470"/>
              <a:gd name="connsiteY103" fmla="*/ 3147669 h 6858000"/>
              <a:gd name="connsiteX104" fmla="*/ 729329 w 1605470"/>
              <a:gd name="connsiteY104" fmla="*/ 3129034 h 6858000"/>
              <a:gd name="connsiteX105" fmla="*/ 729994 w 1605470"/>
              <a:gd name="connsiteY105" fmla="*/ 3126682 h 6858000"/>
              <a:gd name="connsiteX106" fmla="*/ 720862 w 1605470"/>
              <a:gd name="connsiteY106" fmla="*/ 3114519 h 6858000"/>
              <a:gd name="connsiteX107" fmla="*/ 707471 w 1605470"/>
              <a:gd name="connsiteY107" fmla="*/ 3106272 h 6858000"/>
              <a:gd name="connsiteX108" fmla="*/ 680201 w 1605470"/>
              <a:gd name="connsiteY108" fmla="*/ 2958185 h 6858000"/>
              <a:gd name="connsiteX109" fmla="*/ 622815 w 1605470"/>
              <a:gd name="connsiteY109" fmla="*/ 2762989 h 6858000"/>
              <a:gd name="connsiteX110" fmla="*/ 571733 w 1605470"/>
              <a:gd name="connsiteY110" fmla="*/ 2554718 h 6858000"/>
              <a:gd name="connsiteX111" fmla="*/ 551827 w 1605470"/>
              <a:gd name="connsiteY111" fmla="*/ 2485734 h 6858000"/>
              <a:gd name="connsiteX112" fmla="*/ 542550 w 1605470"/>
              <a:gd name="connsiteY112" fmla="*/ 2447068 h 6858000"/>
              <a:gd name="connsiteX113" fmla="*/ 529511 w 1605470"/>
              <a:gd name="connsiteY113" fmla="*/ 2425819 h 6858000"/>
              <a:gd name="connsiteX114" fmla="*/ 535510 w 1605470"/>
              <a:gd name="connsiteY114" fmla="*/ 2402874 h 6858000"/>
              <a:gd name="connsiteX115" fmla="*/ 538122 w 1605470"/>
              <a:gd name="connsiteY115" fmla="*/ 2381443 h 6858000"/>
              <a:gd name="connsiteX116" fmla="*/ 514451 w 1605470"/>
              <a:gd name="connsiteY116" fmla="*/ 2261920 h 6858000"/>
              <a:gd name="connsiteX117" fmla="*/ 504338 w 1605470"/>
              <a:gd name="connsiteY117" fmla="*/ 2195378 h 6858000"/>
              <a:gd name="connsiteX118" fmla="*/ 488555 w 1605470"/>
              <a:gd name="connsiteY118" fmla="*/ 2155135 h 6858000"/>
              <a:gd name="connsiteX119" fmla="*/ 486013 w 1605470"/>
              <a:gd name="connsiteY119" fmla="*/ 2118008 h 6858000"/>
              <a:gd name="connsiteX120" fmla="*/ 487006 w 1605470"/>
              <a:gd name="connsiteY120" fmla="*/ 2050531 h 6858000"/>
              <a:gd name="connsiteX121" fmla="*/ 478812 w 1605470"/>
              <a:gd name="connsiteY121" fmla="*/ 1963269 h 6858000"/>
              <a:gd name="connsiteX122" fmla="*/ 459990 w 1605470"/>
              <a:gd name="connsiteY122" fmla="*/ 1906352 h 6858000"/>
              <a:gd name="connsiteX123" fmla="*/ 436547 w 1605470"/>
              <a:gd name="connsiteY123" fmla="*/ 1861531 h 6858000"/>
              <a:gd name="connsiteX124" fmla="*/ 390346 w 1605470"/>
              <a:gd name="connsiteY124" fmla="*/ 1732919 h 6858000"/>
              <a:gd name="connsiteX125" fmla="*/ 362657 w 1605470"/>
              <a:gd name="connsiteY125" fmla="*/ 1663540 h 6858000"/>
              <a:gd name="connsiteX126" fmla="*/ 361783 w 1605470"/>
              <a:gd name="connsiteY126" fmla="*/ 1615777 h 6858000"/>
              <a:gd name="connsiteX127" fmla="*/ 342578 w 1605470"/>
              <a:gd name="connsiteY127" fmla="*/ 1563678 h 6858000"/>
              <a:gd name="connsiteX128" fmla="*/ 355658 w 1605470"/>
              <a:gd name="connsiteY128" fmla="*/ 1519474 h 6858000"/>
              <a:gd name="connsiteX129" fmla="*/ 348400 w 1605470"/>
              <a:gd name="connsiteY129" fmla="*/ 1477995 h 6858000"/>
              <a:gd name="connsiteX130" fmla="*/ 334485 w 1605470"/>
              <a:gd name="connsiteY130" fmla="*/ 1373769 h 6858000"/>
              <a:gd name="connsiteX131" fmla="*/ 342792 w 1605470"/>
              <a:gd name="connsiteY131" fmla="*/ 1307086 h 6858000"/>
              <a:gd name="connsiteX132" fmla="*/ 343980 w 1605470"/>
              <a:gd name="connsiteY132" fmla="*/ 1189033 h 6858000"/>
              <a:gd name="connsiteX133" fmla="*/ 348665 w 1605470"/>
              <a:gd name="connsiteY133" fmla="*/ 1168288 h 6858000"/>
              <a:gd name="connsiteX134" fmla="*/ 340947 w 1605470"/>
              <a:gd name="connsiteY134" fmla="*/ 1142577 h 6858000"/>
              <a:gd name="connsiteX135" fmla="*/ 330253 w 1605470"/>
              <a:gd name="connsiteY135" fmla="*/ 1088484 h 6858000"/>
              <a:gd name="connsiteX136" fmla="*/ 318989 w 1605470"/>
              <a:gd name="connsiteY136" fmla="*/ 1016103 h 6858000"/>
              <a:gd name="connsiteX137" fmla="*/ 320445 w 1605470"/>
              <a:gd name="connsiteY137" fmla="*/ 932283 h 6858000"/>
              <a:gd name="connsiteX138" fmla="*/ 322681 w 1605470"/>
              <a:gd name="connsiteY138" fmla="*/ 915925 h 6858000"/>
              <a:gd name="connsiteX139" fmla="*/ 315310 w 1605470"/>
              <a:gd name="connsiteY139" fmla="*/ 896999 h 6858000"/>
              <a:gd name="connsiteX140" fmla="*/ 284718 w 1605470"/>
              <a:gd name="connsiteY140" fmla="*/ 821517 h 6858000"/>
              <a:gd name="connsiteX141" fmla="*/ 263668 w 1605470"/>
              <a:gd name="connsiteY141" fmla="*/ 751353 h 6858000"/>
              <a:gd name="connsiteX142" fmla="*/ 263226 w 1605470"/>
              <a:gd name="connsiteY142" fmla="*/ 721230 h 6858000"/>
              <a:gd name="connsiteX143" fmla="*/ 248897 w 1605470"/>
              <a:gd name="connsiteY143" fmla="*/ 681659 h 6858000"/>
              <a:gd name="connsiteX144" fmla="*/ 234316 w 1605470"/>
              <a:gd name="connsiteY144" fmla="*/ 635218 h 6858000"/>
              <a:gd name="connsiteX145" fmla="*/ 239327 w 1605470"/>
              <a:gd name="connsiteY145" fmla="*/ 613763 h 6858000"/>
              <a:gd name="connsiteX146" fmla="*/ 225269 w 1605470"/>
              <a:gd name="connsiteY146" fmla="*/ 598582 h 6858000"/>
              <a:gd name="connsiteX147" fmla="*/ 224950 w 1605470"/>
              <a:gd name="connsiteY147" fmla="*/ 576846 h 6858000"/>
              <a:gd name="connsiteX148" fmla="*/ 204576 w 1605470"/>
              <a:gd name="connsiteY148" fmla="*/ 530055 h 6858000"/>
              <a:gd name="connsiteX149" fmla="*/ 219064 w 1605470"/>
              <a:gd name="connsiteY149" fmla="*/ 469651 h 6858000"/>
              <a:gd name="connsiteX150" fmla="*/ 195012 w 1605470"/>
              <a:gd name="connsiteY150" fmla="*/ 448559 h 6858000"/>
              <a:gd name="connsiteX151" fmla="*/ 201434 w 1605470"/>
              <a:gd name="connsiteY151" fmla="*/ 441529 h 6858000"/>
              <a:gd name="connsiteX152" fmla="*/ 200655 w 1605470"/>
              <a:gd name="connsiteY152" fmla="*/ 428927 h 6858000"/>
              <a:gd name="connsiteX153" fmla="*/ 190059 w 1605470"/>
              <a:gd name="connsiteY153" fmla="*/ 430161 h 6858000"/>
              <a:gd name="connsiteX154" fmla="*/ 167079 w 1605470"/>
              <a:gd name="connsiteY154" fmla="*/ 367211 h 6858000"/>
              <a:gd name="connsiteX155" fmla="*/ 124571 w 1605470"/>
              <a:gd name="connsiteY155" fmla="*/ 302178 h 6858000"/>
              <a:gd name="connsiteX156" fmla="*/ 103243 w 1605470"/>
              <a:gd name="connsiteY156" fmla="*/ 211375 h 6858000"/>
              <a:gd name="connsiteX157" fmla="*/ 94571 w 1605470"/>
              <a:gd name="connsiteY157" fmla="*/ 184179 h 6858000"/>
              <a:gd name="connsiteX158" fmla="*/ 13437 w 1605470"/>
              <a:gd name="connsiteY158" fmla="*/ 19287 h 6858000"/>
              <a:gd name="connsiteX159" fmla="*/ 0 w 1605470"/>
              <a:gd name="connsiteY15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29329 w 1605470"/>
              <a:gd name="connsiteY103" fmla="*/ 3129034 h 6858000"/>
              <a:gd name="connsiteX104" fmla="*/ 729994 w 1605470"/>
              <a:gd name="connsiteY104" fmla="*/ 3126682 h 6858000"/>
              <a:gd name="connsiteX105" fmla="*/ 720862 w 1605470"/>
              <a:gd name="connsiteY105" fmla="*/ 3114519 h 6858000"/>
              <a:gd name="connsiteX106" fmla="*/ 707471 w 1605470"/>
              <a:gd name="connsiteY106" fmla="*/ 3106272 h 6858000"/>
              <a:gd name="connsiteX107" fmla="*/ 680201 w 1605470"/>
              <a:gd name="connsiteY107" fmla="*/ 2958185 h 6858000"/>
              <a:gd name="connsiteX108" fmla="*/ 622815 w 1605470"/>
              <a:gd name="connsiteY108" fmla="*/ 2762989 h 6858000"/>
              <a:gd name="connsiteX109" fmla="*/ 571733 w 1605470"/>
              <a:gd name="connsiteY109" fmla="*/ 2554718 h 6858000"/>
              <a:gd name="connsiteX110" fmla="*/ 551827 w 1605470"/>
              <a:gd name="connsiteY110" fmla="*/ 2485734 h 6858000"/>
              <a:gd name="connsiteX111" fmla="*/ 542550 w 1605470"/>
              <a:gd name="connsiteY111" fmla="*/ 2447068 h 6858000"/>
              <a:gd name="connsiteX112" fmla="*/ 529511 w 1605470"/>
              <a:gd name="connsiteY112" fmla="*/ 2425819 h 6858000"/>
              <a:gd name="connsiteX113" fmla="*/ 535510 w 1605470"/>
              <a:gd name="connsiteY113" fmla="*/ 2402874 h 6858000"/>
              <a:gd name="connsiteX114" fmla="*/ 538122 w 1605470"/>
              <a:gd name="connsiteY114" fmla="*/ 2381443 h 6858000"/>
              <a:gd name="connsiteX115" fmla="*/ 514451 w 1605470"/>
              <a:gd name="connsiteY115" fmla="*/ 2261920 h 6858000"/>
              <a:gd name="connsiteX116" fmla="*/ 504338 w 1605470"/>
              <a:gd name="connsiteY116" fmla="*/ 2195378 h 6858000"/>
              <a:gd name="connsiteX117" fmla="*/ 488555 w 1605470"/>
              <a:gd name="connsiteY117" fmla="*/ 2155135 h 6858000"/>
              <a:gd name="connsiteX118" fmla="*/ 486013 w 1605470"/>
              <a:gd name="connsiteY118" fmla="*/ 2118008 h 6858000"/>
              <a:gd name="connsiteX119" fmla="*/ 487006 w 1605470"/>
              <a:gd name="connsiteY119" fmla="*/ 2050531 h 6858000"/>
              <a:gd name="connsiteX120" fmla="*/ 478812 w 1605470"/>
              <a:gd name="connsiteY120" fmla="*/ 1963269 h 6858000"/>
              <a:gd name="connsiteX121" fmla="*/ 459990 w 1605470"/>
              <a:gd name="connsiteY121" fmla="*/ 1906352 h 6858000"/>
              <a:gd name="connsiteX122" fmla="*/ 436547 w 1605470"/>
              <a:gd name="connsiteY122" fmla="*/ 1861531 h 6858000"/>
              <a:gd name="connsiteX123" fmla="*/ 390346 w 1605470"/>
              <a:gd name="connsiteY123" fmla="*/ 1732919 h 6858000"/>
              <a:gd name="connsiteX124" fmla="*/ 362657 w 1605470"/>
              <a:gd name="connsiteY124" fmla="*/ 1663540 h 6858000"/>
              <a:gd name="connsiteX125" fmla="*/ 361783 w 1605470"/>
              <a:gd name="connsiteY125" fmla="*/ 1615777 h 6858000"/>
              <a:gd name="connsiteX126" fmla="*/ 342578 w 1605470"/>
              <a:gd name="connsiteY126" fmla="*/ 1563678 h 6858000"/>
              <a:gd name="connsiteX127" fmla="*/ 355658 w 1605470"/>
              <a:gd name="connsiteY127" fmla="*/ 1519474 h 6858000"/>
              <a:gd name="connsiteX128" fmla="*/ 348400 w 1605470"/>
              <a:gd name="connsiteY128" fmla="*/ 1477995 h 6858000"/>
              <a:gd name="connsiteX129" fmla="*/ 334485 w 1605470"/>
              <a:gd name="connsiteY129" fmla="*/ 1373769 h 6858000"/>
              <a:gd name="connsiteX130" fmla="*/ 342792 w 1605470"/>
              <a:gd name="connsiteY130" fmla="*/ 1307086 h 6858000"/>
              <a:gd name="connsiteX131" fmla="*/ 343980 w 1605470"/>
              <a:gd name="connsiteY131" fmla="*/ 1189033 h 6858000"/>
              <a:gd name="connsiteX132" fmla="*/ 348665 w 1605470"/>
              <a:gd name="connsiteY132" fmla="*/ 1168288 h 6858000"/>
              <a:gd name="connsiteX133" fmla="*/ 340947 w 1605470"/>
              <a:gd name="connsiteY133" fmla="*/ 1142577 h 6858000"/>
              <a:gd name="connsiteX134" fmla="*/ 330253 w 1605470"/>
              <a:gd name="connsiteY134" fmla="*/ 1088484 h 6858000"/>
              <a:gd name="connsiteX135" fmla="*/ 318989 w 1605470"/>
              <a:gd name="connsiteY135" fmla="*/ 1016103 h 6858000"/>
              <a:gd name="connsiteX136" fmla="*/ 320445 w 1605470"/>
              <a:gd name="connsiteY136" fmla="*/ 932283 h 6858000"/>
              <a:gd name="connsiteX137" fmla="*/ 322681 w 1605470"/>
              <a:gd name="connsiteY137" fmla="*/ 915925 h 6858000"/>
              <a:gd name="connsiteX138" fmla="*/ 315310 w 1605470"/>
              <a:gd name="connsiteY138" fmla="*/ 896999 h 6858000"/>
              <a:gd name="connsiteX139" fmla="*/ 284718 w 1605470"/>
              <a:gd name="connsiteY139" fmla="*/ 821517 h 6858000"/>
              <a:gd name="connsiteX140" fmla="*/ 263668 w 1605470"/>
              <a:gd name="connsiteY140" fmla="*/ 751353 h 6858000"/>
              <a:gd name="connsiteX141" fmla="*/ 263226 w 1605470"/>
              <a:gd name="connsiteY141" fmla="*/ 721230 h 6858000"/>
              <a:gd name="connsiteX142" fmla="*/ 248897 w 1605470"/>
              <a:gd name="connsiteY142" fmla="*/ 681659 h 6858000"/>
              <a:gd name="connsiteX143" fmla="*/ 234316 w 1605470"/>
              <a:gd name="connsiteY143" fmla="*/ 635218 h 6858000"/>
              <a:gd name="connsiteX144" fmla="*/ 239327 w 1605470"/>
              <a:gd name="connsiteY144" fmla="*/ 613763 h 6858000"/>
              <a:gd name="connsiteX145" fmla="*/ 225269 w 1605470"/>
              <a:gd name="connsiteY145" fmla="*/ 598582 h 6858000"/>
              <a:gd name="connsiteX146" fmla="*/ 224950 w 1605470"/>
              <a:gd name="connsiteY146" fmla="*/ 576846 h 6858000"/>
              <a:gd name="connsiteX147" fmla="*/ 204576 w 1605470"/>
              <a:gd name="connsiteY147" fmla="*/ 530055 h 6858000"/>
              <a:gd name="connsiteX148" fmla="*/ 219064 w 1605470"/>
              <a:gd name="connsiteY148" fmla="*/ 469651 h 6858000"/>
              <a:gd name="connsiteX149" fmla="*/ 195012 w 1605470"/>
              <a:gd name="connsiteY149" fmla="*/ 448559 h 6858000"/>
              <a:gd name="connsiteX150" fmla="*/ 201434 w 1605470"/>
              <a:gd name="connsiteY150" fmla="*/ 441529 h 6858000"/>
              <a:gd name="connsiteX151" fmla="*/ 200655 w 1605470"/>
              <a:gd name="connsiteY151" fmla="*/ 428927 h 6858000"/>
              <a:gd name="connsiteX152" fmla="*/ 190059 w 1605470"/>
              <a:gd name="connsiteY152" fmla="*/ 430161 h 6858000"/>
              <a:gd name="connsiteX153" fmla="*/ 167079 w 1605470"/>
              <a:gd name="connsiteY153" fmla="*/ 367211 h 6858000"/>
              <a:gd name="connsiteX154" fmla="*/ 124571 w 1605470"/>
              <a:gd name="connsiteY154" fmla="*/ 302178 h 6858000"/>
              <a:gd name="connsiteX155" fmla="*/ 103243 w 1605470"/>
              <a:gd name="connsiteY155" fmla="*/ 211375 h 6858000"/>
              <a:gd name="connsiteX156" fmla="*/ 94571 w 1605470"/>
              <a:gd name="connsiteY156" fmla="*/ 184179 h 6858000"/>
              <a:gd name="connsiteX157" fmla="*/ 13437 w 1605470"/>
              <a:gd name="connsiteY157" fmla="*/ 19287 h 6858000"/>
              <a:gd name="connsiteX158" fmla="*/ 0 w 1605470"/>
              <a:gd name="connsiteY15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0830 w 1605470"/>
              <a:gd name="connsiteY75" fmla="*/ 3974753 h 6858000"/>
              <a:gd name="connsiteX76" fmla="*/ 692428 w 1605470"/>
              <a:gd name="connsiteY76" fmla="*/ 3969950 h 6858000"/>
              <a:gd name="connsiteX77" fmla="*/ 685850 w 1605470"/>
              <a:gd name="connsiteY77" fmla="*/ 3933779 h 6858000"/>
              <a:gd name="connsiteX78" fmla="*/ 687181 w 1605470"/>
              <a:gd name="connsiteY78" fmla="*/ 3933093 h 6858000"/>
              <a:gd name="connsiteX79" fmla="*/ 691535 w 1605470"/>
              <a:gd name="connsiteY79" fmla="*/ 3922082 h 6858000"/>
              <a:gd name="connsiteX80" fmla="*/ 696613 w 1605470"/>
              <a:gd name="connsiteY80" fmla="*/ 3901461 h 6858000"/>
              <a:gd name="connsiteX81" fmla="*/ 719207 w 1605470"/>
              <a:gd name="connsiteY81" fmla="*/ 3813873 h 6858000"/>
              <a:gd name="connsiteX82" fmla="*/ 718632 w 1605470"/>
              <a:gd name="connsiteY82" fmla="*/ 3806161 h 6858000"/>
              <a:gd name="connsiteX83" fmla="*/ 718939 w 1605470"/>
              <a:gd name="connsiteY83" fmla="*/ 3805957 h 6858000"/>
              <a:gd name="connsiteX84" fmla="*/ 718966 w 1605470"/>
              <a:gd name="connsiteY84" fmla="*/ 3797724 h 6858000"/>
              <a:gd name="connsiteX85" fmla="*/ 717581 w 1605470"/>
              <a:gd name="connsiteY85" fmla="*/ 3792098 h 6858000"/>
              <a:gd name="connsiteX86" fmla="*/ 716465 w 1605470"/>
              <a:gd name="connsiteY86" fmla="*/ 3777135 h 6858000"/>
              <a:gd name="connsiteX87" fmla="*/ 718198 w 1605470"/>
              <a:gd name="connsiteY87" fmla="*/ 3771656 h 6858000"/>
              <a:gd name="connsiteX88" fmla="*/ 721941 w 1605470"/>
              <a:gd name="connsiteY88" fmla="*/ 3769007 h 6858000"/>
              <a:gd name="connsiteX89" fmla="*/ 721407 w 1605470"/>
              <a:gd name="connsiteY89" fmla="*/ 3767709 h 6858000"/>
              <a:gd name="connsiteX90" fmla="*/ 730103 w 1605470"/>
              <a:gd name="connsiteY90" fmla="*/ 3738082 h 6858000"/>
              <a:gd name="connsiteX91" fmla="*/ 737449 w 1605470"/>
              <a:gd name="connsiteY91" fmla="*/ 3673397 h 6858000"/>
              <a:gd name="connsiteX92" fmla="*/ 736745 w 1605470"/>
              <a:gd name="connsiteY92" fmla="*/ 3637109 h 6858000"/>
              <a:gd name="connsiteX93" fmla="*/ 740188 w 1605470"/>
              <a:gd name="connsiteY93" fmla="*/ 3536883 h 6858000"/>
              <a:gd name="connsiteX94" fmla="*/ 747726 w 1605470"/>
              <a:gd name="connsiteY94" fmla="*/ 3435652 h 6858000"/>
              <a:gd name="connsiteX95" fmla="*/ 749397 w 1605470"/>
              <a:gd name="connsiteY95" fmla="*/ 3307769 h 6858000"/>
              <a:gd name="connsiteX96" fmla="*/ 766960 w 1605470"/>
              <a:gd name="connsiteY96" fmla="*/ 3250522 h 6858000"/>
              <a:gd name="connsiteX97" fmla="*/ 767385 w 1605470"/>
              <a:gd name="connsiteY97" fmla="*/ 3229163 h 6858000"/>
              <a:gd name="connsiteX98" fmla="*/ 769208 w 1605470"/>
              <a:gd name="connsiteY98" fmla="*/ 3217217 h 6858000"/>
              <a:gd name="connsiteX99" fmla="*/ 756043 w 1605470"/>
              <a:gd name="connsiteY99" fmla="*/ 3183755 h 6858000"/>
              <a:gd name="connsiteX100" fmla="*/ 756544 w 1605470"/>
              <a:gd name="connsiteY100" fmla="*/ 3178642 h 6858000"/>
              <a:gd name="connsiteX101" fmla="*/ 744144 w 1605470"/>
              <a:gd name="connsiteY101" fmla="*/ 3158586 h 6858000"/>
              <a:gd name="connsiteX102" fmla="*/ 729329 w 1605470"/>
              <a:gd name="connsiteY102" fmla="*/ 3129034 h 6858000"/>
              <a:gd name="connsiteX103" fmla="*/ 729994 w 1605470"/>
              <a:gd name="connsiteY103" fmla="*/ 3126682 h 6858000"/>
              <a:gd name="connsiteX104" fmla="*/ 720862 w 1605470"/>
              <a:gd name="connsiteY104" fmla="*/ 3114519 h 6858000"/>
              <a:gd name="connsiteX105" fmla="*/ 707471 w 1605470"/>
              <a:gd name="connsiteY105" fmla="*/ 3106272 h 6858000"/>
              <a:gd name="connsiteX106" fmla="*/ 680201 w 1605470"/>
              <a:gd name="connsiteY106" fmla="*/ 2958185 h 6858000"/>
              <a:gd name="connsiteX107" fmla="*/ 622815 w 1605470"/>
              <a:gd name="connsiteY107" fmla="*/ 2762989 h 6858000"/>
              <a:gd name="connsiteX108" fmla="*/ 571733 w 1605470"/>
              <a:gd name="connsiteY108" fmla="*/ 2554718 h 6858000"/>
              <a:gd name="connsiteX109" fmla="*/ 551827 w 1605470"/>
              <a:gd name="connsiteY109" fmla="*/ 2485734 h 6858000"/>
              <a:gd name="connsiteX110" fmla="*/ 542550 w 1605470"/>
              <a:gd name="connsiteY110" fmla="*/ 2447068 h 6858000"/>
              <a:gd name="connsiteX111" fmla="*/ 529511 w 1605470"/>
              <a:gd name="connsiteY111" fmla="*/ 2425819 h 6858000"/>
              <a:gd name="connsiteX112" fmla="*/ 535510 w 1605470"/>
              <a:gd name="connsiteY112" fmla="*/ 2402874 h 6858000"/>
              <a:gd name="connsiteX113" fmla="*/ 538122 w 1605470"/>
              <a:gd name="connsiteY113" fmla="*/ 2381443 h 6858000"/>
              <a:gd name="connsiteX114" fmla="*/ 514451 w 1605470"/>
              <a:gd name="connsiteY114" fmla="*/ 2261920 h 6858000"/>
              <a:gd name="connsiteX115" fmla="*/ 504338 w 1605470"/>
              <a:gd name="connsiteY115" fmla="*/ 2195378 h 6858000"/>
              <a:gd name="connsiteX116" fmla="*/ 488555 w 1605470"/>
              <a:gd name="connsiteY116" fmla="*/ 2155135 h 6858000"/>
              <a:gd name="connsiteX117" fmla="*/ 486013 w 1605470"/>
              <a:gd name="connsiteY117" fmla="*/ 2118008 h 6858000"/>
              <a:gd name="connsiteX118" fmla="*/ 487006 w 1605470"/>
              <a:gd name="connsiteY118" fmla="*/ 2050531 h 6858000"/>
              <a:gd name="connsiteX119" fmla="*/ 478812 w 1605470"/>
              <a:gd name="connsiteY119" fmla="*/ 1963269 h 6858000"/>
              <a:gd name="connsiteX120" fmla="*/ 459990 w 1605470"/>
              <a:gd name="connsiteY120" fmla="*/ 1906352 h 6858000"/>
              <a:gd name="connsiteX121" fmla="*/ 436547 w 1605470"/>
              <a:gd name="connsiteY121" fmla="*/ 1861531 h 6858000"/>
              <a:gd name="connsiteX122" fmla="*/ 390346 w 1605470"/>
              <a:gd name="connsiteY122" fmla="*/ 1732919 h 6858000"/>
              <a:gd name="connsiteX123" fmla="*/ 362657 w 1605470"/>
              <a:gd name="connsiteY123" fmla="*/ 1663540 h 6858000"/>
              <a:gd name="connsiteX124" fmla="*/ 361783 w 1605470"/>
              <a:gd name="connsiteY124" fmla="*/ 1615777 h 6858000"/>
              <a:gd name="connsiteX125" fmla="*/ 342578 w 1605470"/>
              <a:gd name="connsiteY125" fmla="*/ 1563678 h 6858000"/>
              <a:gd name="connsiteX126" fmla="*/ 355658 w 1605470"/>
              <a:gd name="connsiteY126" fmla="*/ 1519474 h 6858000"/>
              <a:gd name="connsiteX127" fmla="*/ 348400 w 1605470"/>
              <a:gd name="connsiteY127" fmla="*/ 1477995 h 6858000"/>
              <a:gd name="connsiteX128" fmla="*/ 334485 w 1605470"/>
              <a:gd name="connsiteY128" fmla="*/ 1373769 h 6858000"/>
              <a:gd name="connsiteX129" fmla="*/ 342792 w 1605470"/>
              <a:gd name="connsiteY129" fmla="*/ 1307086 h 6858000"/>
              <a:gd name="connsiteX130" fmla="*/ 343980 w 1605470"/>
              <a:gd name="connsiteY130" fmla="*/ 1189033 h 6858000"/>
              <a:gd name="connsiteX131" fmla="*/ 348665 w 1605470"/>
              <a:gd name="connsiteY131" fmla="*/ 1168288 h 6858000"/>
              <a:gd name="connsiteX132" fmla="*/ 340947 w 1605470"/>
              <a:gd name="connsiteY132" fmla="*/ 1142577 h 6858000"/>
              <a:gd name="connsiteX133" fmla="*/ 330253 w 1605470"/>
              <a:gd name="connsiteY133" fmla="*/ 1088484 h 6858000"/>
              <a:gd name="connsiteX134" fmla="*/ 318989 w 1605470"/>
              <a:gd name="connsiteY134" fmla="*/ 1016103 h 6858000"/>
              <a:gd name="connsiteX135" fmla="*/ 320445 w 1605470"/>
              <a:gd name="connsiteY135" fmla="*/ 932283 h 6858000"/>
              <a:gd name="connsiteX136" fmla="*/ 322681 w 1605470"/>
              <a:gd name="connsiteY136" fmla="*/ 915925 h 6858000"/>
              <a:gd name="connsiteX137" fmla="*/ 315310 w 1605470"/>
              <a:gd name="connsiteY137" fmla="*/ 896999 h 6858000"/>
              <a:gd name="connsiteX138" fmla="*/ 284718 w 1605470"/>
              <a:gd name="connsiteY138" fmla="*/ 821517 h 6858000"/>
              <a:gd name="connsiteX139" fmla="*/ 263668 w 1605470"/>
              <a:gd name="connsiteY139" fmla="*/ 751353 h 6858000"/>
              <a:gd name="connsiteX140" fmla="*/ 263226 w 1605470"/>
              <a:gd name="connsiteY140" fmla="*/ 721230 h 6858000"/>
              <a:gd name="connsiteX141" fmla="*/ 248897 w 1605470"/>
              <a:gd name="connsiteY141" fmla="*/ 681659 h 6858000"/>
              <a:gd name="connsiteX142" fmla="*/ 234316 w 1605470"/>
              <a:gd name="connsiteY142" fmla="*/ 635218 h 6858000"/>
              <a:gd name="connsiteX143" fmla="*/ 239327 w 1605470"/>
              <a:gd name="connsiteY143" fmla="*/ 613763 h 6858000"/>
              <a:gd name="connsiteX144" fmla="*/ 225269 w 1605470"/>
              <a:gd name="connsiteY144" fmla="*/ 598582 h 6858000"/>
              <a:gd name="connsiteX145" fmla="*/ 224950 w 1605470"/>
              <a:gd name="connsiteY145" fmla="*/ 576846 h 6858000"/>
              <a:gd name="connsiteX146" fmla="*/ 204576 w 1605470"/>
              <a:gd name="connsiteY146" fmla="*/ 530055 h 6858000"/>
              <a:gd name="connsiteX147" fmla="*/ 219064 w 1605470"/>
              <a:gd name="connsiteY147" fmla="*/ 469651 h 6858000"/>
              <a:gd name="connsiteX148" fmla="*/ 195012 w 1605470"/>
              <a:gd name="connsiteY148" fmla="*/ 448559 h 6858000"/>
              <a:gd name="connsiteX149" fmla="*/ 201434 w 1605470"/>
              <a:gd name="connsiteY149" fmla="*/ 441529 h 6858000"/>
              <a:gd name="connsiteX150" fmla="*/ 200655 w 1605470"/>
              <a:gd name="connsiteY150" fmla="*/ 428927 h 6858000"/>
              <a:gd name="connsiteX151" fmla="*/ 190059 w 1605470"/>
              <a:gd name="connsiteY151" fmla="*/ 430161 h 6858000"/>
              <a:gd name="connsiteX152" fmla="*/ 167079 w 1605470"/>
              <a:gd name="connsiteY152" fmla="*/ 367211 h 6858000"/>
              <a:gd name="connsiteX153" fmla="*/ 124571 w 1605470"/>
              <a:gd name="connsiteY153" fmla="*/ 302178 h 6858000"/>
              <a:gd name="connsiteX154" fmla="*/ 103243 w 1605470"/>
              <a:gd name="connsiteY154" fmla="*/ 211375 h 6858000"/>
              <a:gd name="connsiteX155" fmla="*/ 94571 w 1605470"/>
              <a:gd name="connsiteY155" fmla="*/ 184179 h 6858000"/>
              <a:gd name="connsiteX156" fmla="*/ 13437 w 1605470"/>
              <a:gd name="connsiteY156" fmla="*/ 19287 h 6858000"/>
              <a:gd name="connsiteX157" fmla="*/ 0 w 1605470"/>
              <a:gd name="connsiteY15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219064 w 1605470"/>
              <a:gd name="connsiteY146" fmla="*/ 469651 h 6858000"/>
              <a:gd name="connsiteX147" fmla="*/ 195012 w 1605470"/>
              <a:gd name="connsiteY147" fmla="*/ 448559 h 6858000"/>
              <a:gd name="connsiteX148" fmla="*/ 201434 w 1605470"/>
              <a:gd name="connsiteY148" fmla="*/ 441529 h 6858000"/>
              <a:gd name="connsiteX149" fmla="*/ 200655 w 1605470"/>
              <a:gd name="connsiteY149" fmla="*/ 428927 h 6858000"/>
              <a:gd name="connsiteX150" fmla="*/ 190059 w 1605470"/>
              <a:gd name="connsiteY150" fmla="*/ 430161 h 6858000"/>
              <a:gd name="connsiteX151" fmla="*/ 167079 w 1605470"/>
              <a:gd name="connsiteY151" fmla="*/ 367211 h 6858000"/>
              <a:gd name="connsiteX152" fmla="*/ 124571 w 1605470"/>
              <a:gd name="connsiteY152" fmla="*/ 302178 h 6858000"/>
              <a:gd name="connsiteX153" fmla="*/ 103243 w 1605470"/>
              <a:gd name="connsiteY153" fmla="*/ 211375 h 6858000"/>
              <a:gd name="connsiteX154" fmla="*/ 94571 w 1605470"/>
              <a:gd name="connsiteY154" fmla="*/ 184179 h 6858000"/>
              <a:gd name="connsiteX155" fmla="*/ 13437 w 1605470"/>
              <a:gd name="connsiteY155" fmla="*/ 19287 h 6858000"/>
              <a:gd name="connsiteX156" fmla="*/ 0 w 1605470"/>
              <a:gd name="connsiteY15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195012 w 1605470"/>
              <a:gd name="connsiteY146" fmla="*/ 448559 h 6858000"/>
              <a:gd name="connsiteX147" fmla="*/ 201434 w 1605470"/>
              <a:gd name="connsiteY147" fmla="*/ 441529 h 6858000"/>
              <a:gd name="connsiteX148" fmla="*/ 200655 w 1605470"/>
              <a:gd name="connsiteY148" fmla="*/ 428927 h 6858000"/>
              <a:gd name="connsiteX149" fmla="*/ 190059 w 1605470"/>
              <a:gd name="connsiteY149" fmla="*/ 430161 h 6858000"/>
              <a:gd name="connsiteX150" fmla="*/ 167079 w 1605470"/>
              <a:gd name="connsiteY150" fmla="*/ 367211 h 6858000"/>
              <a:gd name="connsiteX151" fmla="*/ 124571 w 1605470"/>
              <a:gd name="connsiteY151" fmla="*/ 302178 h 6858000"/>
              <a:gd name="connsiteX152" fmla="*/ 103243 w 1605470"/>
              <a:gd name="connsiteY152" fmla="*/ 211375 h 6858000"/>
              <a:gd name="connsiteX153" fmla="*/ 94571 w 1605470"/>
              <a:gd name="connsiteY153" fmla="*/ 184179 h 6858000"/>
              <a:gd name="connsiteX154" fmla="*/ 13437 w 1605470"/>
              <a:gd name="connsiteY154" fmla="*/ 19287 h 6858000"/>
              <a:gd name="connsiteX155" fmla="*/ 0 w 1605470"/>
              <a:gd name="connsiteY15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195012 w 1605470"/>
              <a:gd name="connsiteY146" fmla="*/ 448559 h 6858000"/>
              <a:gd name="connsiteX147" fmla="*/ 201434 w 1605470"/>
              <a:gd name="connsiteY147" fmla="*/ 441529 h 6858000"/>
              <a:gd name="connsiteX148" fmla="*/ 200655 w 1605470"/>
              <a:gd name="connsiteY148" fmla="*/ 428927 h 6858000"/>
              <a:gd name="connsiteX149" fmla="*/ 190059 w 1605470"/>
              <a:gd name="connsiteY149" fmla="*/ 430161 h 6858000"/>
              <a:gd name="connsiteX150" fmla="*/ 167079 w 1605470"/>
              <a:gd name="connsiteY150" fmla="*/ 367211 h 6858000"/>
              <a:gd name="connsiteX151" fmla="*/ 124571 w 1605470"/>
              <a:gd name="connsiteY151" fmla="*/ 302178 h 6858000"/>
              <a:gd name="connsiteX152" fmla="*/ 103243 w 1605470"/>
              <a:gd name="connsiteY152" fmla="*/ 211375 h 6858000"/>
              <a:gd name="connsiteX153" fmla="*/ 94571 w 1605470"/>
              <a:gd name="connsiteY153" fmla="*/ 184179 h 6858000"/>
              <a:gd name="connsiteX154" fmla="*/ 48685 w 1605470"/>
              <a:gd name="connsiteY154" fmla="*/ 13677 h 6858000"/>
              <a:gd name="connsiteX155" fmla="*/ 0 w 1605470"/>
              <a:gd name="connsiteY155" fmla="*/ 0 h 6858000"/>
              <a:gd name="connsiteX0" fmla="*/ 48246 w 1556785"/>
              <a:gd name="connsiteY0" fmla="*/ 0 h 6858000"/>
              <a:gd name="connsiteX1" fmla="*/ 1556785 w 1556785"/>
              <a:gd name="connsiteY1" fmla="*/ 0 h 6858000"/>
              <a:gd name="connsiteX2" fmla="*/ 1556785 w 1556785"/>
              <a:gd name="connsiteY2" fmla="*/ 6858000 h 6858000"/>
              <a:gd name="connsiteX3" fmla="*/ 105420 w 1556785"/>
              <a:gd name="connsiteY3" fmla="*/ 6858000 h 6858000"/>
              <a:gd name="connsiteX4" fmla="*/ 105561 w 1556785"/>
              <a:gd name="connsiteY4" fmla="*/ 6857735 h 6858000"/>
              <a:gd name="connsiteX5" fmla="*/ 117610 w 1556785"/>
              <a:gd name="connsiteY5" fmla="*/ 6809549 h 6858000"/>
              <a:gd name="connsiteX6" fmla="*/ 149821 w 1556785"/>
              <a:gd name="connsiteY6" fmla="*/ 6715115 h 6858000"/>
              <a:gd name="connsiteX7" fmla="*/ 159672 w 1556785"/>
              <a:gd name="connsiteY7" fmla="*/ 6680170 h 6858000"/>
              <a:gd name="connsiteX8" fmla="*/ 185222 w 1556785"/>
              <a:gd name="connsiteY8" fmla="*/ 6621207 h 6858000"/>
              <a:gd name="connsiteX9" fmla="*/ 201879 w 1556785"/>
              <a:gd name="connsiteY9" fmla="*/ 6596265 h 6858000"/>
              <a:gd name="connsiteX10" fmla="*/ 201758 w 1556785"/>
              <a:gd name="connsiteY10" fmla="*/ 6594818 h 6858000"/>
              <a:gd name="connsiteX11" fmla="*/ 206003 w 1556785"/>
              <a:gd name="connsiteY11" fmla="*/ 6593735 h 6858000"/>
              <a:gd name="connsiteX12" fmla="*/ 209200 w 1556785"/>
              <a:gd name="connsiteY12" fmla="*/ 6589172 h 6858000"/>
              <a:gd name="connsiteX13" fmla="*/ 212494 w 1556785"/>
              <a:gd name="connsiteY13" fmla="*/ 6574442 h 6858000"/>
              <a:gd name="connsiteX14" fmla="*/ 212834 w 1556785"/>
              <a:gd name="connsiteY14" fmla="*/ 6568530 h 6858000"/>
              <a:gd name="connsiteX15" fmla="*/ 215243 w 1556785"/>
              <a:gd name="connsiteY15" fmla="*/ 6560674 h 6858000"/>
              <a:gd name="connsiteX16" fmla="*/ 215588 w 1556785"/>
              <a:gd name="connsiteY16" fmla="*/ 6560598 h 6858000"/>
              <a:gd name="connsiteX17" fmla="*/ 217285 w 1556785"/>
              <a:gd name="connsiteY17" fmla="*/ 6553006 h 6858000"/>
              <a:gd name="connsiteX18" fmla="*/ 221981 w 1556785"/>
              <a:gd name="connsiteY18" fmla="*/ 6514360 h 6858000"/>
              <a:gd name="connsiteX19" fmla="*/ 263635 w 1556785"/>
              <a:gd name="connsiteY19" fmla="*/ 6478062 h 6858000"/>
              <a:gd name="connsiteX20" fmla="*/ 274324 w 1556785"/>
              <a:gd name="connsiteY20" fmla="*/ 6460325 h 6858000"/>
              <a:gd name="connsiteX21" fmla="*/ 281557 w 1556785"/>
              <a:gd name="connsiteY21" fmla="*/ 6451488 h 6858000"/>
              <a:gd name="connsiteX22" fmla="*/ 282992 w 1556785"/>
              <a:gd name="connsiteY22" fmla="*/ 6451348 h 6858000"/>
              <a:gd name="connsiteX23" fmla="*/ 287350 w 1556785"/>
              <a:gd name="connsiteY23" fmla="*/ 6414240 h 6858000"/>
              <a:gd name="connsiteX24" fmla="*/ 290226 w 1556785"/>
              <a:gd name="connsiteY24" fmla="*/ 6410269 h 6858000"/>
              <a:gd name="connsiteX25" fmla="*/ 290126 w 1556785"/>
              <a:gd name="connsiteY25" fmla="*/ 6384857 h 6858000"/>
              <a:gd name="connsiteX26" fmla="*/ 291643 w 1556785"/>
              <a:gd name="connsiteY26" fmla="*/ 6372381 h 6858000"/>
              <a:gd name="connsiteX27" fmla="*/ 288837 w 1556785"/>
              <a:gd name="connsiteY27" fmla="*/ 6367510 h 6858000"/>
              <a:gd name="connsiteX28" fmla="*/ 292717 w 1556785"/>
              <a:gd name="connsiteY28" fmla="*/ 6349778 h 6858000"/>
              <a:gd name="connsiteX29" fmla="*/ 294382 w 1556785"/>
              <a:gd name="connsiteY29" fmla="*/ 6348250 h 6858000"/>
              <a:gd name="connsiteX30" fmla="*/ 310416 w 1556785"/>
              <a:gd name="connsiteY30" fmla="*/ 6281972 h 6858000"/>
              <a:gd name="connsiteX31" fmla="*/ 321179 w 1556785"/>
              <a:gd name="connsiteY31" fmla="*/ 6211940 h 6858000"/>
              <a:gd name="connsiteX32" fmla="*/ 362674 w 1556785"/>
              <a:gd name="connsiteY32" fmla="*/ 6113913 h 6858000"/>
              <a:gd name="connsiteX33" fmla="*/ 366967 w 1556785"/>
              <a:gd name="connsiteY33" fmla="*/ 6028119 h 6858000"/>
              <a:gd name="connsiteX34" fmla="*/ 393747 w 1556785"/>
              <a:gd name="connsiteY34" fmla="*/ 5934687 h 6858000"/>
              <a:gd name="connsiteX35" fmla="*/ 427759 w 1556785"/>
              <a:gd name="connsiteY35" fmla="*/ 5765594 h 6858000"/>
              <a:gd name="connsiteX36" fmla="*/ 459595 w 1556785"/>
              <a:gd name="connsiteY36" fmla="*/ 5693685 h 6858000"/>
              <a:gd name="connsiteX37" fmla="*/ 479650 w 1556785"/>
              <a:gd name="connsiteY37" fmla="*/ 5665173 h 6858000"/>
              <a:gd name="connsiteX38" fmla="*/ 513367 w 1556785"/>
              <a:gd name="connsiteY38" fmla="*/ 5563435 h 6858000"/>
              <a:gd name="connsiteX39" fmla="*/ 542872 w 1556785"/>
              <a:gd name="connsiteY39" fmla="*/ 5476393 h 6858000"/>
              <a:gd name="connsiteX40" fmla="*/ 574065 w 1556785"/>
              <a:gd name="connsiteY40" fmla="*/ 5396260 h 6858000"/>
              <a:gd name="connsiteX41" fmla="*/ 590046 w 1556785"/>
              <a:gd name="connsiteY41" fmla="*/ 5330009 h 6858000"/>
              <a:gd name="connsiteX42" fmla="*/ 623539 w 1556785"/>
              <a:gd name="connsiteY42" fmla="*/ 5273739 h 6858000"/>
              <a:gd name="connsiteX43" fmla="*/ 633138 w 1556785"/>
              <a:gd name="connsiteY43" fmla="*/ 5241779 h 6858000"/>
              <a:gd name="connsiteX44" fmla="*/ 644364 w 1556785"/>
              <a:gd name="connsiteY44" fmla="*/ 5225268 h 6858000"/>
              <a:gd name="connsiteX45" fmla="*/ 645384 w 1556785"/>
              <a:gd name="connsiteY45" fmla="*/ 5217684 h 6858000"/>
              <a:gd name="connsiteX46" fmla="*/ 652725 w 1556785"/>
              <a:gd name="connsiteY46" fmla="*/ 5193377 h 6858000"/>
              <a:gd name="connsiteX47" fmla="*/ 656028 w 1556785"/>
              <a:gd name="connsiteY47" fmla="*/ 5179288 h 6858000"/>
              <a:gd name="connsiteX48" fmla="*/ 657012 w 1556785"/>
              <a:gd name="connsiteY48" fmla="*/ 5173621 h 6858000"/>
              <a:gd name="connsiteX49" fmla="*/ 652646 w 1556785"/>
              <a:gd name="connsiteY49" fmla="*/ 5159961 h 6858000"/>
              <a:gd name="connsiteX50" fmla="*/ 659323 w 1556785"/>
              <a:gd name="connsiteY50" fmla="*/ 5144295 h 6858000"/>
              <a:gd name="connsiteX51" fmla="*/ 656256 w 1556785"/>
              <a:gd name="connsiteY51" fmla="*/ 5125185 h 6858000"/>
              <a:gd name="connsiteX52" fmla="*/ 663086 w 1556785"/>
              <a:gd name="connsiteY52" fmla="*/ 5121884 h 6858000"/>
              <a:gd name="connsiteX53" fmla="*/ 670122 w 1556785"/>
              <a:gd name="connsiteY53" fmla="*/ 5067850 h 6858000"/>
              <a:gd name="connsiteX54" fmla="*/ 672853 w 1556785"/>
              <a:gd name="connsiteY54" fmla="*/ 5060861 h 6858000"/>
              <a:gd name="connsiteX55" fmla="*/ 669557 w 1556785"/>
              <a:gd name="connsiteY55" fmla="*/ 5034192 h 6858000"/>
              <a:gd name="connsiteX56" fmla="*/ 671111 w 1556785"/>
              <a:gd name="connsiteY56" fmla="*/ 4993030 h 6858000"/>
              <a:gd name="connsiteX57" fmla="*/ 678020 w 1556785"/>
              <a:gd name="connsiteY57" fmla="*/ 4946844 h 6858000"/>
              <a:gd name="connsiteX58" fmla="*/ 673876 w 1556785"/>
              <a:gd name="connsiteY58" fmla="*/ 4932692 h 6858000"/>
              <a:gd name="connsiteX59" fmla="*/ 689279 w 1556785"/>
              <a:gd name="connsiteY59" fmla="*/ 4858827 h 6858000"/>
              <a:gd name="connsiteX60" fmla="*/ 683433 w 1556785"/>
              <a:gd name="connsiteY60" fmla="*/ 4801535 h 6858000"/>
              <a:gd name="connsiteX61" fmla="*/ 691102 w 1556785"/>
              <a:gd name="connsiteY61" fmla="*/ 4797794 h 6858000"/>
              <a:gd name="connsiteX62" fmla="*/ 692396 w 1556785"/>
              <a:gd name="connsiteY62" fmla="*/ 4784526 h 6858000"/>
              <a:gd name="connsiteX63" fmla="*/ 694180 w 1556785"/>
              <a:gd name="connsiteY63" fmla="*/ 4781211 h 6858000"/>
              <a:gd name="connsiteX64" fmla="*/ 702967 w 1556785"/>
              <a:gd name="connsiteY64" fmla="*/ 4761984 h 6858000"/>
              <a:gd name="connsiteX65" fmla="*/ 699015 w 1556785"/>
              <a:gd name="connsiteY65" fmla="*/ 4690749 h 6858000"/>
              <a:gd name="connsiteX66" fmla="*/ 694495 w 1556785"/>
              <a:gd name="connsiteY66" fmla="*/ 4584173 h 6858000"/>
              <a:gd name="connsiteX67" fmla="*/ 689578 w 1556785"/>
              <a:gd name="connsiteY67" fmla="*/ 4444346 h 6858000"/>
              <a:gd name="connsiteX68" fmla="*/ 686143 w 1556785"/>
              <a:gd name="connsiteY68" fmla="*/ 4375228 h 6858000"/>
              <a:gd name="connsiteX69" fmla="*/ 666796 w 1556785"/>
              <a:gd name="connsiteY69" fmla="*/ 4214165 h 6858000"/>
              <a:gd name="connsiteX70" fmla="*/ 670869 w 1556785"/>
              <a:gd name="connsiteY70" fmla="*/ 4090296 h 6858000"/>
              <a:gd name="connsiteX71" fmla="*/ 656125 w 1556785"/>
              <a:gd name="connsiteY71" fmla="*/ 4033999 h 6858000"/>
              <a:gd name="connsiteX72" fmla="*/ 657274 w 1556785"/>
              <a:gd name="connsiteY72" fmla="*/ 4031933 h 6858000"/>
              <a:gd name="connsiteX73" fmla="*/ 655850 w 1556785"/>
              <a:gd name="connsiteY73" fmla="*/ 4013953 h 6858000"/>
              <a:gd name="connsiteX74" fmla="*/ 642145 w 1556785"/>
              <a:gd name="connsiteY74" fmla="*/ 3974753 h 6858000"/>
              <a:gd name="connsiteX75" fmla="*/ 643743 w 1556785"/>
              <a:gd name="connsiteY75" fmla="*/ 3969950 h 6858000"/>
              <a:gd name="connsiteX76" fmla="*/ 637165 w 1556785"/>
              <a:gd name="connsiteY76" fmla="*/ 3933779 h 6858000"/>
              <a:gd name="connsiteX77" fmla="*/ 638496 w 1556785"/>
              <a:gd name="connsiteY77" fmla="*/ 3933093 h 6858000"/>
              <a:gd name="connsiteX78" fmla="*/ 642850 w 1556785"/>
              <a:gd name="connsiteY78" fmla="*/ 3922082 h 6858000"/>
              <a:gd name="connsiteX79" fmla="*/ 647928 w 1556785"/>
              <a:gd name="connsiteY79" fmla="*/ 3901461 h 6858000"/>
              <a:gd name="connsiteX80" fmla="*/ 670522 w 1556785"/>
              <a:gd name="connsiteY80" fmla="*/ 3813873 h 6858000"/>
              <a:gd name="connsiteX81" fmla="*/ 669947 w 1556785"/>
              <a:gd name="connsiteY81" fmla="*/ 3806161 h 6858000"/>
              <a:gd name="connsiteX82" fmla="*/ 670254 w 1556785"/>
              <a:gd name="connsiteY82" fmla="*/ 3805957 h 6858000"/>
              <a:gd name="connsiteX83" fmla="*/ 670281 w 1556785"/>
              <a:gd name="connsiteY83" fmla="*/ 3797724 h 6858000"/>
              <a:gd name="connsiteX84" fmla="*/ 668896 w 1556785"/>
              <a:gd name="connsiteY84" fmla="*/ 3792098 h 6858000"/>
              <a:gd name="connsiteX85" fmla="*/ 667780 w 1556785"/>
              <a:gd name="connsiteY85" fmla="*/ 3777135 h 6858000"/>
              <a:gd name="connsiteX86" fmla="*/ 669513 w 1556785"/>
              <a:gd name="connsiteY86" fmla="*/ 3771656 h 6858000"/>
              <a:gd name="connsiteX87" fmla="*/ 673256 w 1556785"/>
              <a:gd name="connsiteY87" fmla="*/ 3769007 h 6858000"/>
              <a:gd name="connsiteX88" fmla="*/ 672722 w 1556785"/>
              <a:gd name="connsiteY88" fmla="*/ 3767709 h 6858000"/>
              <a:gd name="connsiteX89" fmla="*/ 681418 w 1556785"/>
              <a:gd name="connsiteY89" fmla="*/ 3738082 h 6858000"/>
              <a:gd name="connsiteX90" fmla="*/ 688764 w 1556785"/>
              <a:gd name="connsiteY90" fmla="*/ 3673397 h 6858000"/>
              <a:gd name="connsiteX91" fmla="*/ 688060 w 1556785"/>
              <a:gd name="connsiteY91" fmla="*/ 3637109 h 6858000"/>
              <a:gd name="connsiteX92" fmla="*/ 691503 w 1556785"/>
              <a:gd name="connsiteY92" fmla="*/ 3536883 h 6858000"/>
              <a:gd name="connsiteX93" fmla="*/ 699041 w 1556785"/>
              <a:gd name="connsiteY93" fmla="*/ 3435652 h 6858000"/>
              <a:gd name="connsiteX94" fmla="*/ 700712 w 1556785"/>
              <a:gd name="connsiteY94" fmla="*/ 3307769 h 6858000"/>
              <a:gd name="connsiteX95" fmla="*/ 718275 w 1556785"/>
              <a:gd name="connsiteY95" fmla="*/ 3250522 h 6858000"/>
              <a:gd name="connsiteX96" fmla="*/ 718700 w 1556785"/>
              <a:gd name="connsiteY96" fmla="*/ 3229163 h 6858000"/>
              <a:gd name="connsiteX97" fmla="*/ 720523 w 1556785"/>
              <a:gd name="connsiteY97" fmla="*/ 3217217 h 6858000"/>
              <a:gd name="connsiteX98" fmla="*/ 707358 w 1556785"/>
              <a:gd name="connsiteY98" fmla="*/ 3183755 h 6858000"/>
              <a:gd name="connsiteX99" fmla="*/ 707859 w 1556785"/>
              <a:gd name="connsiteY99" fmla="*/ 3178642 h 6858000"/>
              <a:gd name="connsiteX100" fmla="*/ 695459 w 1556785"/>
              <a:gd name="connsiteY100" fmla="*/ 3158586 h 6858000"/>
              <a:gd name="connsiteX101" fmla="*/ 680644 w 1556785"/>
              <a:gd name="connsiteY101" fmla="*/ 3129034 h 6858000"/>
              <a:gd name="connsiteX102" fmla="*/ 681309 w 1556785"/>
              <a:gd name="connsiteY102" fmla="*/ 3126682 h 6858000"/>
              <a:gd name="connsiteX103" fmla="*/ 672177 w 1556785"/>
              <a:gd name="connsiteY103" fmla="*/ 3114519 h 6858000"/>
              <a:gd name="connsiteX104" fmla="*/ 658786 w 1556785"/>
              <a:gd name="connsiteY104" fmla="*/ 3106272 h 6858000"/>
              <a:gd name="connsiteX105" fmla="*/ 631516 w 1556785"/>
              <a:gd name="connsiteY105" fmla="*/ 2958185 h 6858000"/>
              <a:gd name="connsiteX106" fmla="*/ 574130 w 1556785"/>
              <a:gd name="connsiteY106" fmla="*/ 2762989 h 6858000"/>
              <a:gd name="connsiteX107" fmla="*/ 523048 w 1556785"/>
              <a:gd name="connsiteY107" fmla="*/ 2554718 h 6858000"/>
              <a:gd name="connsiteX108" fmla="*/ 503142 w 1556785"/>
              <a:gd name="connsiteY108" fmla="*/ 2485734 h 6858000"/>
              <a:gd name="connsiteX109" fmla="*/ 493865 w 1556785"/>
              <a:gd name="connsiteY109" fmla="*/ 2447068 h 6858000"/>
              <a:gd name="connsiteX110" fmla="*/ 480826 w 1556785"/>
              <a:gd name="connsiteY110" fmla="*/ 2425819 h 6858000"/>
              <a:gd name="connsiteX111" fmla="*/ 486825 w 1556785"/>
              <a:gd name="connsiteY111" fmla="*/ 2402874 h 6858000"/>
              <a:gd name="connsiteX112" fmla="*/ 489437 w 1556785"/>
              <a:gd name="connsiteY112" fmla="*/ 2381443 h 6858000"/>
              <a:gd name="connsiteX113" fmla="*/ 465766 w 1556785"/>
              <a:gd name="connsiteY113" fmla="*/ 2261920 h 6858000"/>
              <a:gd name="connsiteX114" fmla="*/ 455653 w 1556785"/>
              <a:gd name="connsiteY114" fmla="*/ 2195378 h 6858000"/>
              <a:gd name="connsiteX115" fmla="*/ 439870 w 1556785"/>
              <a:gd name="connsiteY115" fmla="*/ 2155135 h 6858000"/>
              <a:gd name="connsiteX116" fmla="*/ 437328 w 1556785"/>
              <a:gd name="connsiteY116" fmla="*/ 2118008 h 6858000"/>
              <a:gd name="connsiteX117" fmla="*/ 438321 w 1556785"/>
              <a:gd name="connsiteY117" fmla="*/ 2050531 h 6858000"/>
              <a:gd name="connsiteX118" fmla="*/ 430127 w 1556785"/>
              <a:gd name="connsiteY118" fmla="*/ 1963269 h 6858000"/>
              <a:gd name="connsiteX119" fmla="*/ 411305 w 1556785"/>
              <a:gd name="connsiteY119" fmla="*/ 1906352 h 6858000"/>
              <a:gd name="connsiteX120" fmla="*/ 387862 w 1556785"/>
              <a:gd name="connsiteY120" fmla="*/ 1861531 h 6858000"/>
              <a:gd name="connsiteX121" fmla="*/ 341661 w 1556785"/>
              <a:gd name="connsiteY121" fmla="*/ 1732919 h 6858000"/>
              <a:gd name="connsiteX122" fmla="*/ 313972 w 1556785"/>
              <a:gd name="connsiteY122" fmla="*/ 1663540 h 6858000"/>
              <a:gd name="connsiteX123" fmla="*/ 313098 w 1556785"/>
              <a:gd name="connsiteY123" fmla="*/ 1615777 h 6858000"/>
              <a:gd name="connsiteX124" fmla="*/ 293893 w 1556785"/>
              <a:gd name="connsiteY124" fmla="*/ 1563678 h 6858000"/>
              <a:gd name="connsiteX125" fmla="*/ 306973 w 1556785"/>
              <a:gd name="connsiteY125" fmla="*/ 1519474 h 6858000"/>
              <a:gd name="connsiteX126" fmla="*/ 299715 w 1556785"/>
              <a:gd name="connsiteY126" fmla="*/ 1477995 h 6858000"/>
              <a:gd name="connsiteX127" fmla="*/ 285800 w 1556785"/>
              <a:gd name="connsiteY127" fmla="*/ 1373769 h 6858000"/>
              <a:gd name="connsiteX128" fmla="*/ 294107 w 1556785"/>
              <a:gd name="connsiteY128" fmla="*/ 1307086 h 6858000"/>
              <a:gd name="connsiteX129" fmla="*/ 295295 w 1556785"/>
              <a:gd name="connsiteY129" fmla="*/ 1189033 h 6858000"/>
              <a:gd name="connsiteX130" fmla="*/ 299980 w 1556785"/>
              <a:gd name="connsiteY130" fmla="*/ 1168288 h 6858000"/>
              <a:gd name="connsiteX131" fmla="*/ 292262 w 1556785"/>
              <a:gd name="connsiteY131" fmla="*/ 1142577 h 6858000"/>
              <a:gd name="connsiteX132" fmla="*/ 281568 w 1556785"/>
              <a:gd name="connsiteY132" fmla="*/ 1088484 h 6858000"/>
              <a:gd name="connsiteX133" fmla="*/ 270304 w 1556785"/>
              <a:gd name="connsiteY133" fmla="*/ 1016103 h 6858000"/>
              <a:gd name="connsiteX134" fmla="*/ 271760 w 1556785"/>
              <a:gd name="connsiteY134" fmla="*/ 932283 h 6858000"/>
              <a:gd name="connsiteX135" fmla="*/ 273996 w 1556785"/>
              <a:gd name="connsiteY135" fmla="*/ 915925 h 6858000"/>
              <a:gd name="connsiteX136" fmla="*/ 266625 w 1556785"/>
              <a:gd name="connsiteY136" fmla="*/ 896999 h 6858000"/>
              <a:gd name="connsiteX137" fmla="*/ 236033 w 1556785"/>
              <a:gd name="connsiteY137" fmla="*/ 821517 h 6858000"/>
              <a:gd name="connsiteX138" fmla="*/ 214983 w 1556785"/>
              <a:gd name="connsiteY138" fmla="*/ 751353 h 6858000"/>
              <a:gd name="connsiteX139" fmla="*/ 214541 w 1556785"/>
              <a:gd name="connsiteY139" fmla="*/ 721230 h 6858000"/>
              <a:gd name="connsiteX140" fmla="*/ 200212 w 1556785"/>
              <a:gd name="connsiteY140" fmla="*/ 681659 h 6858000"/>
              <a:gd name="connsiteX141" fmla="*/ 185631 w 1556785"/>
              <a:gd name="connsiteY141" fmla="*/ 635218 h 6858000"/>
              <a:gd name="connsiteX142" fmla="*/ 190642 w 1556785"/>
              <a:gd name="connsiteY142" fmla="*/ 613763 h 6858000"/>
              <a:gd name="connsiteX143" fmla="*/ 176584 w 1556785"/>
              <a:gd name="connsiteY143" fmla="*/ 598582 h 6858000"/>
              <a:gd name="connsiteX144" fmla="*/ 176265 w 1556785"/>
              <a:gd name="connsiteY144" fmla="*/ 576846 h 6858000"/>
              <a:gd name="connsiteX145" fmla="*/ 155891 w 1556785"/>
              <a:gd name="connsiteY145" fmla="*/ 530055 h 6858000"/>
              <a:gd name="connsiteX146" fmla="*/ 146327 w 1556785"/>
              <a:gd name="connsiteY146" fmla="*/ 448559 h 6858000"/>
              <a:gd name="connsiteX147" fmla="*/ 152749 w 1556785"/>
              <a:gd name="connsiteY147" fmla="*/ 441529 h 6858000"/>
              <a:gd name="connsiteX148" fmla="*/ 151970 w 1556785"/>
              <a:gd name="connsiteY148" fmla="*/ 428927 h 6858000"/>
              <a:gd name="connsiteX149" fmla="*/ 141374 w 1556785"/>
              <a:gd name="connsiteY149" fmla="*/ 430161 h 6858000"/>
              <a:gd name="connsiteX150" fmla="*/ 118394 w 1556785"/>
              <a:gd name="connsiteY150" fmla="*/ 367211 h 6858000"/>
              <a:gd name="connsiteX151" fmla="*/ 75886 w 1556785"/>
              <a:gd name="connsiteY151" fmla="*/ 302178 h 6858000"/>
              <a:gd name="connsiteX152" fmla="*/ 54558 w 1556785"/>
              <a:gd name="connsiteY152" fmla="*/ 211375 h 6858000"/>
              <a:gd name="connsiteX153" fmla="*/ 45886 w 1556785"/>
              <a:gd name="connsiteY153" fmla="*/ 184179 h 6858000"/>
              <a:gd name="connsiteX154" fmla="*/ 0 w 1556785"/>
              <a:gd name="connsiteY154" fmla="*/ 13677 h 6858000"/>
              <a:gd name="connsiteX155" fmla="*/ 48246 w 1556785"/>
              <a:gd name="connsiteY155" fmla="*/ 0 h 6858000"/>
              <a:gd name="connsiteX0" fmla="*/ 6323 w 1514862"/>
              <a:gd name="connsiteY0" fmla="*/ 0 h 6858000"/>
              <a:gd name="connsiteX1" fmla="*/ 1514862 w 1514862"/>
              <a:gd name="connsiteY1" fmla="*/ 0 h 6858000"/>
              <a:gd name="connsiteX2" fmla="*/ 1514862 w 1514862"/>
              <a:gd name="connsiteY2" fmla="*/ 6858000 h 6858000"/>
              <a:gd name="connsiteX3" fmla="*/ 63497 w 1514862"/>
              <a:gd name="connsiteY3" fmla="*/ 6858000 h 6858000"/>
              <a:gd name="connsiteX4" fmla="*/ 63638 w 1514862"/>
              <a:gd name="connsiteY4" fmla="*/ 6857735 h 6858000"/>
              <a:gd name="connsiteX5" fmla="*/ 75687 w 1514862"/>
              <a:gd name="connsiteY5" fmla="*/ 6809549 h 6858000"/>
              <a:gd name="connsiteX6" fmla="*/ 107898 w 1514862"/>
              <a:gd name="connsiteY6" fmla="*/ 6715115 h 6858000"/>
              <a:gd name="connsiteX7" fmla="*/ 117749 w 1514862"/>
              <a:gd name="connsiteY7" fmla="*/ 6680170 h 6858000"/>
              <a:gd name="connsiteX8" fmla="*/ 143299 w 1514862"/>
              <a:gd name="connsiteY8" fmla="*/ 6621207 h 6858000"/>
              <a:gd name="connsiteX9" fmla="*/ 159956 w 1514862"/>
              <a:gd name="connsiteY9" fmla="*/ 6596265 h 6858000"/>
              <a:gd name="connsiteX10" fmla="*/ 159835 w 1514862"/>
              <a:gd name="connsiteY10" fmla="*/ 6594818 h 6858000"/>
              <a:gd name="connsiteX11" fmla="*/ 164080 w 1514862"/>
              <a:gd name="connsiteY11" fmla="*/ 6593735 h 6858000"/>
              <a:gd name="connsiteX12" fmla="*/ 167277 w 1514862"/>
              <a:gd name="connsiteY12" fmla="*/ 6589172 h 6858000"/>
              <a:gd name="connsiteX13" fmla="*/ 170571 w 1514862"/>
              <a:gd name="connsiteY13" fmla="*/ 6574442 h 6858000"/>
              <a:gd name="connsiteX14" fmla="*/ 170911 w 1514862"/>
              <a:gd name="connsiteY14" fmla="*/ 6568530 h 6858000"/>
              <a:gd name="connsiteX15" fmla="*/ 173320 w 1514862"/>
              <a:gd name="connsiteY15" fmla="*/ 6560674 h 6858000"/>
              <a:gd name="connsiteX16" fmla="*/ 173665 w 1514862"/>
              <a:gd name="connsiteY16" fmla="*/ 6560598 h 6858000"/>
              <a:gd name="connsiteX17" fmla="*/ 175362 w 1514862"/>
              <a:gd name="connsiteY17" fmla="*/ 6553006 h 6858000"/>
              <a:gd name="connsiteX18" fmla="*/ 180058 w 1514862"/>
              <a:gd name="connsiteY18" fmla="*/ 6514360 h 6858000"/>
              <a:gd name="connsiteX19" fmla="*/ 221712 w 1514862"/>
              <a:gd name="connsiteY19" fmla="*/ 6478062 h 6858000"/>
              <a:gd name="connsiteX20" fmla="*/ 232401 w 1514862"/>
              <a:gd name="connsiteY20" fmla="*/ 6460325 h 6858000"/>
              <a:gd name="connsiteX21" fmla="*/ 239634 w 1514862"/>
              <a:gd name="connsiteY21" fmla="*/ 6451488 h 6858000"/>
              <a:gd name="connsiteX22" fmla="*/ 241069 w 1514862"/>
              <a:gd name="connsiteY22" fmla="*/ 6451348 h 6858000"/>
              <a:gd name="connsiteX23" fmla="*/ 245427 w 1514862"/>
              <a:gd name="connsiteY23" fmla="*/ 6414240 h 6858000"/>
              <a:gd name="connsiteX24" fmla="*/ 248303 w 1514862"/>
              <a:gd name="connsiteY24" fmla="*/ 6410269 h 6858000"/>
              <a:gd name="connsiteX25" fmla="*/ 248203 w 1514862"/>
              <a:gd name="connsiteY25" fmla="*/ 6384857 h 6858000"/>
              <a:gd name="connsiteX26" fmla="*/ 249720 w 1514862"/>
              <a:gd name="connsiteY26" fmla="*/ 6372381 h 6858000"/>
              <a:gd name="connsiteX27" fmla="*/ 246914 w 1514862"/>
              <a:gd name="connsiteY27" fmla="*/ 6367510 h 6858000"/>
              <a:gd name="connsiteX28" fmla="*/ 250794 w 1514862"/>
              <a:gd name="connsiteY28" fmla="*/ 6349778 h 6858000"/>
              <a:gd name="connsiteX29" fmla="*/ 252459 w 1514862"/>
              <a:gd name="connsiteY29" fmla="*/ 6348250 h 6858000"/>
              <a:gd name="connsiteX30" fmla="*/ 268493 w 1514862"/>
              <a:gd name="connsiteY30" fmla="*/ 6281972 h 6858000"/>
              <a:gd name="connsiteX31" fmla="*/ 279256 w 1514862"/>
              <a:gd name="connsiteY31" fmla="*/ 6211940 h 6858000"/>
              <a:gd name="connsiteX32" fmla="*/ 320751 w 1514862"/>
              <a:gd name="connsiteY32" fmla="*/ 6113913 h 6858000"/>
              <a:gd name="connsiteX33" fmla="*/ 325044 w 1514862"/>
              <a:gd name="connsiteY33" fmla="*/ 6028119 h 6858000"/>
              <a:gd name="connsiteX34" fmla="*/ 351824 w 1514862"/>
              <a:gd name="connsiteY34" fmla="*/ 5934687 h 6858000"/>
              <a:gd name="connsiteX35" fmla="*/ 385836 w 1514862"/>
              <a:gd name="connsiteY35" fmla="*/ 5765594 h 6858000"/>
              <a:gd name="connsiteX36" fmla="*/ 417672 w 1514862"/>
              <a:gd name="connsiteY36" fmla="*/ 5693685 h 6858000"/>
              <a:gd name="connsiteX37" fmla="*/ 437727 w 1514862"/>
              <a:gd name="connsiteY37" fmla="*/ 5665173 h 6858000"/>
              <a:gd name="connsiteX38" fmla="*/ 471444 w 1514862"/>
              <a:gd name="connsiteY38" fmla="*/ 5563435 h 6858000"/>
              <a:gd name="connsiteX39" fmla="*/ 500949 w 1514862"/>
              <a:gd name="connsiteY39" fmla="*/ 5476393 h 6858000"/>
              <a:gd name="connsiteX40" fmla="*/ 532142 w 1514862"/>
              <a:gd name="connsiteY40" fmla="*/ 5396260 h 6858000"/>
              <a:gd name="connsiteX41" fmla="*/ 548123 w 1514862"/>
              <a:gd name="connsiteY41" fmla="*/ 5330009 h 6858000"/>
              <a:gd name="connsiteX42" fmla="*/ 581616 w 1514862"/>
              <a:gd name="connsiteY42" fmla="*/ 5273739 h 6858000"/>
              <a:gd name="connsiteX43" fmla="*/ 591215 w 1514862"/>
              <a:gd name="connsiteY43" fmla="*/ 5241779 h 6858000"/>
              <a:gd name="connsiteX44" fmla="*/ 602441 w 1514862"/>
              <a:gd name="connsiteY44" fmla="*/ 5225268 h 6858000"/>
              <a:gd name="connsiteX45" fmla="*/ 603461 w 1514862"/>
              <a:gd name="connsiteY45" fmla="*/ 5217684 h 6858000"/>
              <a:gd name="connsiteX46" fmla="*/ 610802 w 1514862"/>
              <a:gd name="connsiteY46" fmla="*/ 5193377 h 6858000"/>
              <a:gd name="connsiteX47" fmla="*/ 614105 w 1514862"/>
              <a:gd name="connsiteY47" fmla="*/ 5179288 h 6858000"/>
              <a:gd name="connsiteX48" fmla="*/ 615089 w 1514862"/>
              <a:gd name="connsiteY48" fmla="*/ 5173621 h 6858000"/>
              <a:gd name="connsiteX49" fmla="*/ 610723 w 1514862"/>
              <a:gd name="connsiteY49" fmla="*/ 5159961 h 6858000"/>
              <a:gd name="connsiteX50" fmla="*/ 617400 w 1514862"/>
              <a:gd name="connsiteY50" fmla="*/ 5144295 h 6858000"/>
              <a:gd name="connsiteX51" fmla="*/ 614333 w 1514862"/>
              <a:gd name="connsiteY51" fmla="*/ 5125185 h 6858000"/>
              <a:gd name="connsiteX52" fmla="*/ 621163 w 1514862"/>
              <a:gd name="connsiteY52" fmla="*/ 5121884 h 6858000"/>
              <a:gd name="connsiteX53" fmla="*/ 628199 w 1514862"/>
              <a:gd name="connsiteY53" fmla="*/ 5067850 h 6858000"/>
              <a:gd name="connsiteX54" fmla="*/ 630930 w 1514862"/>
              <a:gd name="connsiteY54" fmla="*/ 5060861 h 6858000"/>
              <a:gd name="connsiteX55" fmla="*/ 627634 w 1514862"/>
              <a:gd name="connsiteY55" fmla="*/ 5034192 h 6858000"/>
              <a:gd name="connsiteX56" fmla="*/ 629188 w 1514862"/>
              <a:gd name="connsiteY56" fmla="*/ 4993030 h 6858000"/>
              <a:gd name="connsiteX57" fmla="*/ 636097 w 1514862"/>
              <a:gd name="connsiteY57" fmla="*/ 4946844 h 6858000"/>
              <a:gd name="connsiteX58" fmla="*/ 631953 w 1514862"/>
              <a:gd name="connsiteY58" fmla="*/ 4932692 h 6858000"/>
              <a:gd name="connsiteX59" fmla="*/ 647356 w 1514862"/>
              <a:gd name="connsiteY59" fmla="*/ 4858827 h 6858000"/>
              <a:gd name="connsiteX60" fmla="*/ 641510 w 1514862"/>
              <a:gd name="connsiteY60" fmla="*/ 4801535 h 6858000"/>
              <a:gd name="connsiteX61" fmla="*/ 649179 w 1514862"/>
              <a:gd name="connsiteY61" fmla="*/ 4797794 h 6858000"/>
              <a:gd name="connsiteX62" fmla="*/ 650473 w 1514862"/>
              <a:gd name="connsiteY62" fmla="*/ 4784526 h 6858000"/>
              <a:gd name="connsiteX63" fmla="*/ 652257 w 1514862"/>
              <a:gd name="connsiteY63" fmla="*/ 4781211 h 6858000"/>
              <a:gd name="connsiteX64" fmla="*/ 661044 w 1514862"/>
              <a:gd name="connsiteY64" fmla="*/ 4761984 h 6858000"/>
              <a:gd name="connsiteX65" fmla="*/ 657092 w 1514862"/>
              <a:gd name="connsiteY65" fmla="*/ 4690749 h 6858000"/>
              <a:gd name="connsiteX66" fmla="*/ 652572 w 1514862"/>
              <a:gd name="connsiteY66" fmla="*/ 4584173 h 6858000"/>
              <a:gd name="connsiteX67" fmla="*/ 647655 w 1514862"/>
              <a:gd name="connsiteY67" fmla="*/ 4444346 h 6858000"/>
              <a:gd name="connsiteX68" fmla="*/ 644220 w 1514862"/>
              <a:gd name="connsiteY68" fmla="*/ 4375228 h 6858000"/>
              <a:gd name="connsiteX69" fmla="*/ 624873 w 1514862"/>
              <a:gd name="connsiteY69" fmla="*/ 4214165 h 6858000"/>
              <a:gd name="connsiteX70" fmla="*/ 628946 w 1514862"/>
              <a:gd name="connsiteY70" fmla="*/ 4090296 h 6858000"/>
              <a:gd name="connsiteX71" fmla="*/ 614202 w 1514862"/>
              <a:gd name="connsiteY71" fmla="*/ 4033999 h 6858000"/>
              <a:gd name="connsiteX72" fmla="*/ 615351 w 1514862"/>
              <a:gd name="connsiteY72" fmla="*/ 4031933 h 6858000"/>
              <a:gd name="connsiteX73" fmla="*/ 613927 w 1514862"/>
              <a:gd name="connsiteY73" fmla="*/ 4013953 h 6858000"/>
              <a:gd name="connsiteX74" fmla="*/ 600222 w 1514862"/>
              <a:gd name="connsiteY74" fmla="*/ 3974753 h 6858000"/>
              <a:gd name="connsiteX75" fmla="*/ 601820 w 1514862"/>
              <a:gd name="connsiteY75" fmla="*/ 3969950 h 6858000"/>
              <a:gd name="connsiteX76" fmla="*/ 595242 w 1514862"/>
              <a:gd name="connsiteY76" fmla="*/ 3933779 h 6858000"/>
              <a:gd name="connsiteX77" fmla="*/ 596573 w 1514862"/>
              <a:gd name="connsiteY77" fmla="*/ 3933093 h 6858000"/>
              <a:gd name="connsiteX78" fmla="*/ 600927 w 1514862"/>
              <a:gd name="connsiteY78" fmla="*/ 3922082 h 6858000"/>
              <a:gd name="connsiteX79" fmla="*/ 606005 w 1514862"/>
              <a:gd name="connsiteY79" fmla="*/ 3901461 h 6858000"/>
              <a:gd name="connsiteX80" fmla="*/ 628599 w 1514862"/>
              <a:gd name="connsiteY80" fmla="*/ 3813873 h 6858000"/>
              <a:gd name="connsiteX81" fmla="*/ 628024 w 1514862"/>
              <a:gd name="connsiteY81" fmla="*/ 3806161 h 6858000"/>
              <a:gd name="connsiteX82" fmla="*/ 628331 w 1514862"/>
              <a:gd name="connsiteY82" fmla="*/ 3805957 h 6858000"/>
              <a:gd name="connsiteX83" fmla="*/ 628358 w 1514862"/>
              <a:gd name="connsiteY83" fmla="*/ 3797724 h 6858000"/>
              <a:gd name="connsiteX84" fmla="*/ 626973 w 1514862"/>
              <a:gd name="connsiteY84" fmla="*/ 3792098 h 6858000"/>
              <a:gd name="connsiteX85" fmla="*/ 625857 w 1514862"/>
              <a:gd name="connsiteY85" fmla="*/ 3777135 h 6858000"/>
              <a:gd name="connsiteX86" fmla="*/ 627590 w 1514862"/>
              <a:gd name="connsiteY86" fmla="*/ 3771656 h 6858000"/>
              <a:gd name="connsiteX87" fmla="*/ 631333 w 1514862"/>
              <a:gd name="connsiteY87" fmla="*/ 3769007 h 6858000"/>
              <a:gd name="connsiteX88" fmla="*/ 630799 w 1514862"/>
              <a:gd name="connsiteY88" fmla="*/ 3767709 h 6858000"/>
              <a:gd name="connsiteX89" fmla="*/ 639495 w 1514862"/>
              <a:gd name="connsiteY89" fmla="*/ 3738082 h 6858000"/>
              <a:gd name="connsiteX90" fmla="*/ 646841 w 1514862"/>
              <a:gd name="connsiteY90" fmla="*/ 3673397 h 6858000"/>
              <a:gd name="connsiteX91" fmla="*/ 646137 w 1514862"/>
              <a:gd name="connsiteY91" fmla="*/ 3637109 h 6858000"/>
              <a:gd name="connsiteX92" fmla="*/ 649580 w 1514862"/>
              <a:gd name="connsiteY92" fmla="*/ 3536883 h 6858000"/>
              <a:gd name="connsiteX93" fmla="*/ 657118 w 1514862"/>
              <a:gd name="connsiteY93" fmla="*/ 3435652 h 6858000"/>
              <a:gd name="connsiteX94" fmla="*/ 658789 w 1514862"/>
              <a:gd name="connsiteY94" fmla="*/ 3307769 h 6858000"/>
              <a:gd name="connsiteX95" fmla="*/ 676352 w 1514862"/>
              <a:gd name="connsiteY95" fmla="*/ 3250522 h 6858000"/>
              <a:gd name="connsiteX96" fmla="*/ 676777 w 1514862"/>
              <a:gd name="connsiteY96" fmla="*/ 3229163 h 6858000"/>
              <a:gd name="connsiteX97" fmla="*/ 678600 w 1514862"/>
              <a:gd name="connsiteY97" fmla="*/ 3217217 h 6858000"/>
              <a:gd name="connsiteX98" fmla="*/ 665435 w 1514862"/>
              <a:gd name="connsiteY98" fmla="*/ 3183755 h 6858000"/>
              <a:gd name="connsiteX99" fmla="*/ 665936 w 1514862"/>
              <a:gd name="connsiteY99" fmla="*/ 3178642 h 6858000"/>
              <a:gd name="connsiteX100" fmla="*/ 653536 w 1514862"/>
              <a:gd name="connsiteY100" fmla="*/ 3158586 h 6858000"/>
              <a:gd name="connsiteX101" fmla="*/ 638721 w 1514862"/>
              <a:gd name="connsiteY101" fmla="*/ 3129034 h 6858000"/>
              <a:gd name="connsiteX102" fmla="*/ 639386 w 1514862"/>
              <a:gd name="connsiteY102" fmla="*/ 3126682 h 6858000"/>
              <a:gd name="connsiteX103" fmla="*/ 630254 w 1514862"/>
              <a:gd name="connsiteY103" fmla="*/ 3114519 h 6858000"/>
              <a:gd name="connsiteX104" fmla="*/ 616863 w 1514862"/>
              <a:gd name="connsiteY104" fmla="*/ 3106272 h 6858000"/>
              <a:gd name="connsiteX105" fmla="*/ 589593 w 1514862"/>
              <a:gd name="connsiteY105" fmla="*/ 2958185 h 6858000"/>
              <a:gd name="connsiteX106" fmla="*/ 532207 w 1514862"/>
              <a:gd name="connsiteY106" fmla="*/ 2762989 h 6858000"/>
              <a:gd name="connsiteX107" fmla="*/ 481125 w 1514862"/>
              <a:gd name="connsiteY107" fmla="*/ 2554718 h 6858000"/>
              <a:gd name="connsiteX108" fmla="*/ 461219 w 1514862"/>
              <a:gd name="connsiteY108" fmla="*/ 2485734 h 6858000"/>
              <a:gd name="connsiteX109" fmla="*/ 451942 w 1514862"/>
              <a:gd name="connsiteY109" fmla="*/ 2447068 h 6858000"/>
              <a:gd name="connsiteX110" fmla="*/ 438903 w 1514862"/>
              <a:gd name="connsiteY110" fmla="*/ 2425819 h 6858000"/>
              <a:gd name="connsiteX111" fmla="*/ 444902 w 1514862"/>
              <a:gd name="connsiteY111" fmla="*/ 2402874 h 6858000"/>
              <a:gd name="connsiteX112" fmla="*/ 447514 w 1514862"/>
              <a:gd name="connsiteY112" fmla="*/ 2381443 h 6858000"/>
              <a:gd name="connsiteX113" fmla="*/ 423843 w 1514862"/>
              <a:gd name="connsiteY113" fmla="*/ 2261920 h 6858000"/>
              <a:gd name="connsiteX114" fmla="*/ 413730 w 1514862"/>
              <a:gd name="connsiteY114" fmla="*/ 2195378 h 6858000"/>
              <a:gd name="connsiteX115" fmla="*/ 397947 w 1514862"/>
              <a:gd name="connsiteY115" fmla="*/ 2155135 h 6858000"/>
              <a:gd name="connsiteX116" fmla="*/ 395405 w 1514862"/>
              <a:gd name="connsiteY116" fmla="*/ 2118008 h 6858000"/>
              <a:gd name="connsiteX117" fmla="*/ 396398 w 1514862"/>
              <a:gd name="connsiteY117" fmla="*/ 2050531 h 6858000"/>
              <a:gd name="connsiteX118" fmla="*/ 388204 w 1514862"/>
              <a:gd name="connsiteY118" fmla="*/ 1963269 h 6858000"/>
              <a:gd name="connsiteX119" fmla="*/ 369382 w 1514862"/>
              <a:gd name="connsiteY119" fmla="*/ 1906352 h 6858000"/>
              <a:gd name="connsiteX120" fmla="*/ 345939 w 1514862"/>
              <a:gd name="connsiteY120" fmla="*/ 1861531 h 6858000"/>
              <a:gd name="connsiteX121" fmla="*/ 299738 w 1514862"/>
              <a:gd name="connsiteY121" fmla="*/ 1732919 h 6858000"/>
              <a:gd name="connsiteX122" fmla="*/ 272049 w 1514862"/>
              <a:gd name="connsiteY122" fmla="*/ 1663540 h 6858000"/>
              <a:gd name="connsiteX123" fmla="*/ 271175 w 1514862"/>
              <a:gd name="connsiteY123" fmla="*/ 1615777 h 6858000"/>
              <a:gd name="connsiteX124" fmla="*/ 251970 w 1514862"/>
              <a:gd name="connsiteY124" fmla="*/ 1563678 h 6858000"/>
              <a:gd name="connsiteX125" fmla="*/ 265050 w 1514862"/>
              <a:gd name="connsiteY125" fmla="*/ 1519474 h 6858000"/>
              <a:gd name="connsiteX126" fmla="*/ 257792 w 1514862"/>
              <a:gd name="connsiteY126" fmla="*/ 1477995 h 6858000"/>
              <a:gd name="connsiteX127" fmla="*/ 243877 w 1514862"/>
              <a:gd name="connsiteY127" fmla="*/ 1373769 h 6858000"/>
              <a:gd name="connsiteX128" fmla="*/ 252184 w 1514862"/>
              <a:gd name="connsiteY128" fmla="*/ 1307086 h 6858000"/>
              <a:gd name="connsiteX129" fmla="*/ 253372 w 1514862"/>
              <a:gd name="connsiteY129" fmla="*/ 1189033 h 6858000"/>
              <a:gd name="connsiteX130" fmla="*/ 258057 w 1514862"/>
              <a:gd name="connsiteY130" fmla="*/ 1168288 h 6858000"/>
              <a:gd name="connsiteX131" fmla="*/ 250339 w 1514862"/>
              <a:gd name="connsiteY131" fmla="*/ 1142577 h 6858000"/>
              <a:gd name="connsiteX132" fmla="*/ 239645 w 1514862"/>
              <a:gd name="connsiteY132" fmla="*/ 1088484 h 6858000"/>
              <a:gd name="connsiteX133" fmla="*/ 228381 w 1514862"/>
              <a:gd name="connsiteY133" fmla="*/ 1016103 h 6858000"/>
              <a:gd name="connsiteX134" fmla="*/ 229837 w 1514862"/>
              <a:gd name="connsiteY134" fmla="*/ 932283 h 6858000"/>
              <a:gd name="connsiteX135" fmla="*/ 232073 w 1514862"/>
              <a:gd name="connsiteY135" fmla="*/ 915925 h 6858000"/>
              <a:gd name="connsiteX136" fmla="*/ 224702 w 1514862"/>
              <a:gd name="connsiteY136" fmla="*/ 896999 h 6858000"/>
              <a:gd name="connsiteX137" fmla="*/ 194110 w 1514862"/>
              <a:gd name="connsiteY137" fmla="*/ 821517 h 6858000"/>
              <a:gd name="connsiteX138" fmla="*/ 173060 w 1514862"/>
              <a:gd name="connsiteY138" fmla="*/ 751353 h 6858000"/>
              <a:gd name="connsiteX139" fmla="*/ 172618 w 1514862"/>
              <a:gd name="connsiteY139" fmla="*/ 721230 h 6858000"/>
              <a:gd name="connsiteX140" fmla="*/ 158289 w 1514862"/>
              <a:gd name="connsiteY140" fmla="*/ 681659 h 6858000"/>
              <a:gd name="connsiteX141" fmla="*/ 143708 w 1514862"/>
              <a:gd name="connsiteY141" fmla="*/ 635218 h 6858000"/>
              <a:gd name="connsiteX142" fmla="*/ 148719 w 1514862"/>
              <a:gd name="connsiteY142" fmla="*/ 613763 h 6858000"/>
              <a:gd name="connsiteX143" fmla="*/ 134661 w 1514862"/>
              <a:gd name="connsiteY143" fmla="*/ 598582 h 6858000"/>
              <a:gd name="connsiteX144" fmla="*/ 134342 w 1514862"/>
              <a:gd name="connsiteY144" fmla="*/ 576846 h 6858000"/>
              <a:gd name="connsiteX145" fmla="*/ 113968 w 1514862"/>
              <a:gd name="connsiteY145" fmla="*/ 530055 h 6858000"/>
              <a:gd name="connsiteX146" fmla="*/ 104404 w 1514862"/>
              <a:gd name="connsiteY146" fmla="*/ 448559 h 6858000"/>
              <a:gd name="connsiteX147" fmla="*/ 110826 w 1514862"/>
              <a:gd name="connsiteY147" fmla="*/ 441529 h 6858000"/>
              <a:gd name="connsiteX148" fmla="*/ 110047 w 1514862"/>
              <a:gd name="connsiteY148" fmla="*/ 428927 h 6858000"/>
              <a:gd name="connsiteX149" fmla="*/ 99451 w 1514862"/>
              <a:gd name="connsiteY149" fmla="*/ 430161 h 6858000"/>
              <a:gd name="connsiteX150" fmla="*/ 76471 w 1514862"/>
              <a:gd name="connsiteY150" fmla="*/ 367211 h 6858000"/>
              <a:gd name="connsiteX151" fmla="*/ 33963 w 1514862"/>
              <a:gd name="connsiteY151" fmla="*/ 302178 h 6858000"/>
              <a:gd name="connsiteX152" fmla="*/ 12635 w 1514862"/>
              <a:gd name="connsiteY152" fmla="*/ 211375 h 6858000"/>
              <a:gd name="connsiteX153" fmla="*/ 3963 w 1514862"/>
              <a:gd name="connsiteY153" fmla="*/ 184179 h 6858000"/>
              <a:gd name="connsiteX154" fmla="*/ 25635 w 1514862"/>
              <a:gd name="connsiteY154" fmla="*/ 47336 h 6858000"/>
              <a:gd name="connsiteX155" fmla="*/ 6323 w 1514862"/>
              <a:gd name="connsiteY15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27640 w 1508539"/>
              <a:gd name="connsiteY151" fmla="*/ 302178 h 6858000"/>
              <a:gd name="connsiteX152" fmla="*/ 6312 w 1508539"/>
              <a:gd name="connsiteY152" fmla="*/ 211375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27640 w 1508539"/>
              <a:gd name="connsiteY151" fmla="*/ 302178 h 6858000"/>
              <a:gd name="connsiteX152" fmla="*/ 32747 w 1508539"/>
              <a:gd name="connsiteY152" fmla="*/ 158081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32747 w 1508539"/>
              <a:gd name="connsiteY152" fmla="*/ 158081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0191 w 1508539"/>
              <a:gd name="connsiteY149" fmla="*/ 404917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89816 w 1508539"/>
              <a:gd name="connsiteY147" fmla="*/ 42469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106893 w 1508539"/>
              <a:gd name="connsiteY146" fmla="*/ 465389 h 6858000"/>
              <a:gd name="connsiteX147" fmla="*/ 89816 w 1508539"/>
              <a:gd name="connsiteY147" fmla="*/ 42469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54721 w 1508539"/>
              <a:gd name="connsiteY63" fmla="*/ 4761984 h 6858000"/>
              <a:gd name="connsiteX64" fmla="*/ 650769 w 1508539"/>
              <a:gd name="connsiteY64" fmla="*/ 4690749 h 6858000"/>
              <a:gd name="connsiteX65" fmla="*/ 646249 w 1508539"/>
              <a:gd name="connsiteY65" fmla="*/ 4584173 h 6858000"/>
              <a:gd name="connsiteX66" fmla="*/ 641332 w 1508539"/>
              <a:gd name="connsiteY66" fmla="*/ 4444346 h 6858000"/>
              <a:gd name="connsiteX67" fmla="*/ 637897 w 1508539"/>
              <a:gd name="connsiteY67" fmla="*/ 4375228 h 6858000"/>
              <a:gd name="connsiteX68" fmla="*/ 618550 w 1508539"/>
              <a:gd name="connsiteY68" fmla="*/ 4214165 h 6858000"/>
              <a:gd name="connsiteX69" fmla="*/ 622623 w 1508539"/>
              <a:gd name="connsiteY69" fmla="*/ 4090296 h 6858000"/>
              <a:gd name="connsiteX70" fmla="*/ 607879 w 1508539"/>
              <a:gd name="connsiteY70" fmla="*/ 4033999 h 6858000"/>
              <a:gd name="connsiteX71" fmla="*/ 609028 w 1508539"/>
              <a:gd name="connsiteY71" fmla="*/ 4031933 h 6858000"/>
              <a:gd name="connsiteX72" fmla="*/ 607604 w 1508539"/>
              <a:gd name="connsiteY72" fmla="*/ 4013953 h 6858000"/>
              <a:gd name="connsiteX73" fmla="*/ 593899 w 1508539"/>
              <a:gd name="connsiteY73" fmla="*/ 3974753 h 6858000"/>
              <a:gd name="connsiteX74" fmla="*/ 595497 w 1508539"/>
              <a:gd name="connsiteY74" fmla="*/ 3969950 h 6858000"/>
              <a:gd name="connsiteX75" fmla="*/ 588919 w 1508539"/>
              <a:gd name="connsiteY75" fmla="*/ 3933779 h 6858000"/>
              <a:gd name="connsiteX76" fmla="*/ 590250 w 1508539"/>
              <a:gd name="connsiteY76" fmla="*/ 3933093 h 6858000"/>
              <a:gd name="connsiteX77" fmla="*/ 594604 w 1508539"/>
              <a:gd name="connsiteY77" fmla="*/ 3922082 h 6858000"/>
              <a:gd name="connsiteX78" fmla="*/ 599682 w 1508539"/>
              <a:gd name="connsiteY78" fmla="*/ 3901461 h 6858000"/>
              <a:gd name="connsiteX79" fmla="*/ 622276 w 1508539"/>
              <a:gd name="connsiteY79" fmla="*/ 3813873 h 6858000"/>
              <a:gd name="connsiteX80" fmla="*/ 621701 w 1508539"/>
              <a:gd name="connsiteY80" fmla="*/ 3806161 h 6858000"/>
              <a:gd name="connsiteX81" fmla="*/ 622008 w 1508539"/>
              <a:gd name="connsiteY81" fmla="*/ 3805957 h 6858000"/>
              <a:gd name="connsiteX82" fmla="*/ 622035 w 1508539"/>
              <a:gd name="connsiteY82" fmla="*/ 3797724 h 6858000"/>
              <a:gd name="connsiteX83" fmla="*/ 620650 w 1508539"/>
              <a:gd name="connsiteY83" fmla="*/ 3792098 h 6858000"/>
              <a:gd name="connsiteX84" fmla="*/ 619534 w 1508539"/>
              <a:gd name="connsiteY84" fmla="*/ 3777135 h 6858000"/>
              <a:gd name="connsiteX85" fmla="*/ 621267 w 1508539"/>
              <a:gd name="connsiteY85" fmla="*/ 3771656 h 6858000"/>
              <a:gd name="connsiteX86" fmla="*/ 625010 w 1508539"/>
              <a:gd name="connsiteY86" fmla="*/ 3769007 h 6858000"/>
              <a:gd name="connsiteX87" fmla="*/ 624476 w 1508539"/>
              <a:gd name="connsiteY87" fmla="*/ 3767709 h 6858000"/>
              <a:gd name="connsiteX88" fmla="*/ 633172 w 1508539"/>
              <a:gd name="connsiteY88" fmla="*/ 3738082 h 6858000"/>
              <a:gd name="connsiteX89" fmla="*/ 640518 w 1508539"/>
              <a:gd name="connsiteY89" fmla="*/ 3673397 h 6858000"/>
              <a:gd name="connsiteX90" fmla="*/ 639814 w 1508539"/>
              <a:gd name="connsiteY90" fmla="*/ 3637109 h 6858000"/>
              <a:gd name="connsiteX91" fmla="*/ 643257 w 1508539"/>
              <a:gd name="connsiteY91" fmla="*/ 3536883 h 6858000"/>
              <a:gd name="connsiteX92" fmla="*/ 650795 w 1508539"/>
              <a:gd name="connsiteY92" fmla="*/ 3435652 h 6858000"/>
              <a:gd name="connsiteX93" fmla="*/ 652466 w 1508539"/>
              <a:gd name="connsiteY93" fmla="*/ 3307769 h 6858000"/>
              <a:gd name="connsiteX94" fmla="*/ 670029 w 1508539"/>
              <a:gd name="connsiteY94" fmla="*/ 3250522 h 6858000"/>
              <a:gd name="connsiteX95" fmla="*/ 670454 w 1508539"/>
              <a:gd name="connsiteY95" fmla="*/ 3229163 h 6858000"/>
              <a:gd name="connsiteX96" fmla="*/ 672277 w 1508539"/>
              <a:gd name="connsiteY96" fmla="*/ 3217217 h 6858000"/>
              <a:gd name="connsiteX97" fmla="*/ 659112 w 1508539"/>
              <a:gd name="connsiteY97" fmla="*/ 3183755 h 6858000"/>
              <a:gd name="connsiteX98" fmla="*/ 659613 w 1508539"/>
              <a:gd name="connsiteY98" fmla="*/ 3178642 h 6858000"/>
              <a:gd name="connsiteX99" fmla="*/ 647213 w 1508539"/>
              <a:gd name="connsiteY99" fmla="*/ 3158586 h 6858000"/>
              <a:gd name="connsiteX100" fmla="*/ 632398 w 1508539"/>
              <a:gd name="connsiteY100" fmla="*/ 3129034 h 6858000"/>
              <a:gd name="connsiteX101" fmla="*/ 633063 w 1508539"/>
              <a:gd name="connsiteY101" fmla="*/ 3126682 h 6858000"/>
              <a:gd name="connsiteX102" fmla="*/ 623931 w 1508539"/>
              <a:gd name="connsiteY102" fmla="*/ 3114519 h 6858000"/>
              <a:gd name="connsiteX103" fmla="*/ 610540 w 1508539"/>
              <a:gd name="connsiteY103" fmla="*/ 3106272 h 6858000"/>
              <a:gd name="connsiteX104" fmla="*/ 583270 w 1508539"/>
              <a:gd name="connsiteY104" fmla="*/ 2958185 h 6858000"/>
              <a:gd name="connsiteX105" fmla="*/ 525884 w 1508539"/>
              <a:gd name="connsiteY105" fmla="*/ 2762989 h 6858000"/>
              <a:gd name="connsiteX106" fmla="*/ 474802 w 1508539"/>
              <a:gd name="connsiteY106" fmla="*/ 2554718 h 6858000"/>
              <a:gd name="connsiteX107" fmla="*/ 454896 w 1508539"/>
              <a:gd name="connsiteY107" fmla="*/ 2485734 h 6858000"/>
              <a:gd name="connsiteX108" fmla="*/ 445619 w 1508539"/>
              <a:gd name="connsiteY108" fmla="*/ 2447068 h 6858000"/>
              <a:gd name="connsiteX109" fmla="*/ 432580 w 1508539"/>
              <a:gd name="connsiteY109" fmla="*/ 2425819 h 6858000"/>
              <a:gd name="connsiteX110" fmla="*/ 438579 w 1508539"/>
              <a:gd name="connsiteY110" fmla="*/ 2402874 h 6858000"/>
              <a:gd name="connsiteX111" fmla="*/ 441191 w 1508539"/>
              <a:gd name="connsiteY111" fmla="*/ 2381443 h 6858000"/>
              <a:gd name="connsiteX112" fmla="*/ 417520 w 1508539"/>
              <a:gd name="connsiteY112" fmla="*/ 2261920 h 6858000"/>
              <a:gd name="connsiteX113" fmla="*/ 407407 w 1508539"/>
              <a:gd name="connsiteY113" fmla="*/ 2195378 h 6858000"/>
              <a:gd name="connsiteX114" fmla="*/ 391624 w 1508539"/>
              <a:gd name="connsiteY114" fmla="*/ 2155135 h 6858000"/>
              <a:gd name="connsiteX115" fmla="*/ 389082 w 1508539"/>
              <a:gd name="connsiteY115" fmla="*/ 2118008 h 6858000"/>
              <a:gd name="connsiteX116" fmla="*/ 390075 w 1508539"/>
              <a:gd name="connsiteY116" fmla="*/ 2050531 h 6858000"/>
              <a:gd name="connsiteX117" fmla="*/ 381881 w 1508539"/>
              <a:gd name="connsiteY117" fmla="*/ 1963269 h 6858000"/>
              <a:gd name="connsiteX118" fmla="*/ 363059 w 1508539"/>
              <a:gd name="connsiteY118" fmla="*/ 1906352 h 6858000"/>
              <a:gd name="connsiteX119" fmla="*/ 339616 w 1508539"/>
              <a:gd name="connsiteY119" fmla="*/ 1861531 h 6858000"/>
              <a:gd name="connsiteX120" fmla="*/ 293415 w 1508539"/>
              <a:gd name="connsiteY120" fmla="*/ 1732919 h 6858000"/>
              <a:gd name="connsiteX121" fmla="*/ 265726 w 1508539"/>
              <a:gd name="connsiteY121" fmla="*/ 1663540 h 6858000"/>
              <a:gd name="connsiteX122" fmla="*/ 264852 w 1508539"/>
              <a:gd name="connsiteY122" fmla="*/ 1615777 h 6858000"/>
              <a:gd name="connsiteX123" fmla="*/ 245647 w 1508539"/>
              <a:gd name="connsiteY123" fmla="*/ 1563678 h 6858000"/>
              <a:gd name="connsiteX124" fmla="*/ 258727 w 1508539"/>
              <a:gd name="connsiteY124" fmla="*/ 1519474 h 6858000"/>
              <a:gd name="connsiteX125" fmla="*/ 251469 w 1508539"/>
              <a:gd name="connsiteY125" fmla="*/ 1477995 h 6858000"/>
              <a:gd name="connsiteX126" fmla="*/ 237554 w 1508539"/>
              <a:gd name="connsiteY126" fmla="*/ 1373769 h 6858000"/>
              <a:gd name="connsiteX127" fmla="*/ 245861 w 1508539"/>
              <a:gd name="connsiteY127" fmla="*/ 1307086 h 6858000"/>
              <a:gd name="connsiteX128" fmla="*/ 247049 w 1508539"/>
              <a:gd name="connsiteY128" fmla="*/ 1189033 h 6858000"/>
              <a:gd name="connsiteX129" fmla="*/ 251734 w 1508539"/>
              <a:gd name="connsiteY129" fmla="*/ 1168288 h 6858000"/>
              <a:gd name="connsiteX130" fmla="*/ 244016 w 1508539"/>
              <a:gd name="connsiteY130" fmla="*/ 1142577 h 6858000"/>
              <a:gd name="connsiteX131" fmla="*/ 233322 w 1508539"/>
              <a:gd name="connsiteY131" fmla="*/ 1088484 h 6858000"/>
              <a:gd name="connsiteX132" fmla="*/ 222058 w 1508539"/>
              <a:gd name="connsiteY132" fmla="*/ 1016103 h 6858000"/>
              <a:gd name="connsiteX133" fmla="*/ 223514 w 1508539"/>
              <a:gd name="connsiteY133" fmla="*/ 932283 h 6858000"/>
              <a:gd name="connsiteX134" fmla="*/ 225750 w 1508539"/>
              <a:gd name="connsiteY134" fmla="*/ 915925 h 6858000"/>
              <a:gd name="connsiteX135" fmla="*/ 218379 w 1508539"/>
              <a:gd name="connsiteY135" fmla="*/ 896999 h 6858000"/>
              <a:gd name="connsiteX136" fmla="*/ 187787 w 1508539"/>
              <a:gd name="connsiteY136" fmla="*/ 821517 h 6858000"/>
              <a:gd name="connsiteX137" fmla="*/ 166737 w 1508539"/>
              <a:gd name="connsiteY137" fmla="*/ 751353 h 6858000"/>
              <a:gd name="connsiteX138" fmla="*/ 166295 w 1508539"/>
              <a:gd name="connsiteY138" fmla="*/ 721230 h 6858000"/>
              <a:gd name="connsiteX139" fmla="*/ 151966 w 1508539"/>
              <a:gd name="connsiteY139" fmla="*/ 681659 h 6858000"/>
              <a:gd name="connsiteX140" fmla="*/ 137385 w 1508539"/>
              <a:gd name="connsiteY140" fmla="*/ 635218 h 6858000"/>
              <a:gd name="connsiteX141" fmla="*/ 142396 w 1508539"/>
              <a:gd name="connsiteY141" fmla="*/ 613763 h 6858000"/>
              <a:gd name="connsiteX142" fmla="*/ 128338 w 1508539"/>
              <a:gd name="connsiteY142" fmla="*/ 598582 h 6858000"/>
              <a:gd name="connsiteX143" fmla="*/ 128019 w 1508539"/>
              <a:gd name="connsiteY143" fmla="*/ 576846 h 6858000"/>
              <a:gd name="connsiteX144" fmla="*/ 107645 w 1508539"/>
              <a:gd name="connsiteY144" fmla="*/ 530055 h 6858000"/>
              <a:gd name="connsiteX145" fmla="*/ 106893 w 1508539"/>
              <a:gd name="connsiteY145" fmla="*/ 465389 h 6858000"/>
              <a:gd name="connsiteX146" fmla="*/ 89816 w 1508539"/>
              <a:gd name="connsiteY146" fmla="*/ 424699 h 6858000"/>
              <a:gd name="connsiteX147" fmla="*/ 90191 w 1508539"/>
              <a:gd name="connsiteY147" fmla="*/ 404917 h 6858000"/>
              <a:gd name="connsiteX148" fmla="*/ 70148 w 1508539"/>
              <a:gd name="connsiteY148" fmla="*/ 367211 h 6858000"/>
              <a:gd name="connsiteX149" fmla="*/ 36452 w 1508539"/>
              <a:gd name="connsiteY149" fmla="*/ 268519 h 6858000"/>
              <a:gd name="connsiteX150" fmla="*/ 23935 w 1508539"/>
              <a:gd name="connsiteY150" fmla="*/ 160886 h 6858000"/>
              <a:gd name="connsiteX151" fmla="*/ 19312 w 1508539"/>
              <a:gd name="connsiteY151" fmla="*/ 47336 h 6858000"/>
              <a:gd name="connsiteX152" fmla="*/ 0 w 1508539"/>
              <a:gd name="connsiteY15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51669 w 1508539"/>
              <a:gd name="connsiteY61" fmla="*/ 4780965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46936 w 1508539"/>
              <a:gd name="connsiteY60" fmla="*/ 4821170 h 6858000"/>
              <a:gd name="connsiteX61" fmla="*/ 651669 w 1508539"/>
              <a:gd name="connsiteY61" fmla="*/ 4780965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3397 w 1508539"/>
              <a:gd name="connsiteY25" fmla="*/ 6372381 h 6858000"/>
              <a:gd name="connsiteX26" fmla="*/ 240591 w 1508539"/>
              <a:gd name="connsiteY26" fmla="*/ 6367510 h 6858000"/>
              <a:gd name="connsiteX27" fmla="*/ 244471 w 1508539"/>
              <a:gd name="connsiteY27" fmla="*/ 6349778 h 6858000"/>
              <a:gd name="connsiteX28" fmla="*/ 246136 w 1508539"/>
              <a:gd name="connsiteY28" fmla="*/ 6348250 h 6858000"/>
              <a:gd name="connsiteX29" fmla="*/ 262170 w 1508539"/>
              <a:gd name="connsiteY29" fmla="*/ 6281972 h 6858000"/>
              <a:gd name="connsiteX30" fmla="*/ 272933 w 1508539"/>
              <a:gd name="connsiteY30" fmla="*/ 6211940 h 6858000"/>
              <a:gd name="connsiteX31" fmla="*/ 314428 w 1508539"/>
              <a:gd name="connsiteY31" fmla="*/ 6113913 h 6858000"/>
              <a:gd name="connsiteX32" fmla="*/ 318721 w 1508539"/>
              <a:gd name="connsiteY32" fmla="*/ 6028119 h 6858000"/>
              <a:gd name="connsiteX33" fmla="*/ 345501 w 1508539"/>
              <a:gd name="connsiteY33" fmla="*/ 5934687 h 6858000"/>
              <a:gd name="connsiteX34" fmla="*/ 379513 w 1508539"/>
              <a:gd name="connsiteY34" fmla="*/ 5765594 h 6858000"/>
              <a:gd name="connsiteX35" fmla="*/ 411349 w 1508539"/>
              <a:gd name="connsiteY35" fmla="*/ 5693685 h 6858000"/>
              <a:gd name="connsiteX36" fmla="*/ 431404 w 1508539"/>
              <a:gd name="connsiteY36" fmla="*/ 5665173 h 6858000"/>
              <a:gd name="connsiteX37" fmla="*/ 465121 w 1508539"/>
              <a:gd name="connsiteY37" fmla="*/ 5563435 h 6858000"/>
              <a:gd name="connsiteX38" fmla="*/ 494626 w 1508539"/>
              <a:gd name="connsiteY38" fmla="*/ 5476393 h 6858000"/>
              <a:gd name="connsiteX39" fmla="*/ 525819 w 1508539"/>
              <a:gd name="connsiteY39" fmla="*/ 5396260 h 6858000"/>
              <a:gd name="connsiteX40" fmla="*/ 541800 w 1508539"/>
              <a:gd name="connsiteY40" fmla="*/ 5330009 h 6858000"/>
              <a:gd name="connsiteX41" fmla="*/ 575293 w 1508539"/>
              <a:gd name="connsiteY41" fmla="*/ 5273739 h 6858000"/>
              <a:gd name="connsiteX42" fmla="*/ 584892 w 1508539"/>
              <a:gd name="connsiteY42" fmla="*/ 5241779 h 6858000"/>
              <a:gd name="connsiteX43" fmla="*/ 596118 w 1508539"/>
              <a:gd name="connsiteY43" fmla="*/ 5225268 h 6858000"/>
              <a:gd name="connsiteX44" fmla="*/ 597138 w 1508539"/>
              <a:gd name="connsiteY44" fmla="*/ 5217684 h 6858000"/>
              <a:gd name="connsiteX45" fmla="*/ 604479 w 1508539"/>
              <a:gd name="connsiteY45" fmla="*/ 5193377 h 6858000"/>
              <a:gd name="connsiteX46" fmla="*/ 607782 w 1508539"/>
              <a:gd name="connsiteY46" fmla="*/ 5179288 h 6858000"/>
              <a:gd name="connsiteX47" fmla="*/ 608766 w 1508539"/>
              <a:gd name="connsiteY47" fmla="*/ 5173621 h 6858000"/>
              <a:gd name="connsiteX48" fmla="*/ 604400 w 1508539"/>
              <a:gd name="connsiteY48" fmla="*/ 5159961 h 6858000"/>
              <a:gd name="connsiteX49" fmla="*/ 611077 w 1508539"/>
              <a:gd name="connsiteY49" fmla="*/ 5144295 h 6858000"/>
              <a:gd name="connsiteX50" fmla="*/ 608010 w 1508539"/>
              <a:gd name="connsiteY50" fmla="*/ 5125185 h 6858000"/>
              <a:gd name="connsiteX51" fmla="*/ 614840 w 1508539"/>
              <a:gd name="connsiteY51" fmla="*/ 5121884 h 6858000"/>
              <a:gd name="connsiteX52" fmla="*/ 621876 w 1508539"/>
              <a:gd name="connsiteY52" fmla="*/ 5067850 h 6858000"/>
              <a:gd name="connsiteX53" fmla="*/ 624607 w 1508539"/>
              <a:gd name="connsiteY53" fmla="*/ 5060861 h 6858000"/>
              <a:gd name="connsiteX54" fmla="*/ 621311 w 1508539"/>
              <a:gd name="connsiteY54" fmla="*/ 5034192 h 6858000"/>
              <a:gd name="connsiteX55" fmla="*/ 622865 w 1508539"/>
              <a:gd name="connsiteY55" fmla="*/ 4993030 h 6858000"/>
              <a:gd name="connsiteX56" fmla="*/ 629774 w 1508539"/>
              <a:gd name="connsiteY56" fmla="*/ 4946844 h 6858000"/>
              <a:gd name="connsiteX57" fmla="*/ 625630 w 1508539"/>
              <a:gd name="connsiteY57" fmla="*/ 4932692 h 6858000"/>
              <a:gd name="connsiteX58" fmla="*/ 641033 w 1508539"/>
              <a:gd name="connsiteY58" fmla="*/ 4858827 h 6858000"/>
              <a:gd name="connsiteX59" fmla="*/ 646936 w 1508539"/>
              <a:gd name="connsiteY59" fmla="*/ 4821170 h 6858000"/>
              <a:gd name="connsiteX60" fmla="*/ 651669 w 1508539"/>
              <a:gd name="connsiteY60" fmla="*/ 4780965 h 6858000"/>
              <a:gd name="connsiteX61" fmla="*/ 652962 w 1508539"/>
              <a:gd name="connsiteY61" fmla="*/ 4750867 h 6858000"/>
              <a:gd name="connsiteX62" fmla="*/ 650769 w 1508539"/>
              <a:gd name="connsiteY62" fmla="*/ 4690749 h 6858000"/>
              <a:gd name="connsiteX63" fmla="*/ 646249 w 1508539"/>
              <a:gd name="connsiteY63" fmla="*/ 4584173 h 6858000"/>
              <a:gd name="connsiteX64" fmla="*/ 641332 w 1508539"/>
              <a:gd name="connsiteY64" fmla="*/ 4444346 h 6858000"/>
              <a:gd name="connsiteX65" fmla="*/ 637897 w 1508539"/>
              <a:gd name="connsiteY65" fmla="*/ 4375228 h 6858000"/>
              <a:gd name="connsiteX66" fmla="*/ 618550 w 1508539"/>
              <a:gd name="connsiteY66" fmla="*/ 4214165 h 6858000"/>
              <a:gd name="connsiteX67" fmla="*/ 622623 w 1508539"/>
              <a:gd name="connsiteY67" fmla="*/ 4090296 h 6858000"/>
              <a:gd name="connsiteX68" fmla="*/ 607879 w 1508539"/>
              <a:gd name="connsiteY68" fmla="*/ 4033999 h 6858000"/>
              <a:gd name="connsiteX69" fmla="*/ 609028 w 1508539"/>
              <a:gd name="connsiteY69" fmla="*/ 4031933 h 6858000"/>
              <a:gd name="connsiteX70" fmla="*/ 607604 w 1508539"/>
              <a:gd name="connsiteY70" fmla="*/ 4013953 h 6858000"/>
              <a:gd name="connsiteX71" fmla="*/ 593899 w 1508539"/>
              <a:gd name="connsiteY71" fmla="*/ 3974753 h 6858000"/>
              <a:gd name="connsiteX72" fmla="*/ 595497 w 1508539"/>
              <a:gd name="connsiteY72" fmla="*/ 3969950 h 6858000"/>
              <a:gd name="connsiteX73" fmla="*/ 588919 w 1508539"/>
              <a:gd name="connsiteY73" fmla="*/ 3933779 h 6858000"/>
              <a:gd name="connsiteX74" fmla="*/ 590250 w 1508539"/>
              <a:gd name="connsiteY74" fmla="*/ 3933093 h 6858000"/>
              <a:gd name="connsiteX75" fmla="*/ 594604 w 1508539"/>
              <a:gd name="connsiteY75" fmla="*/ 3922082 h 6858000"/>
              <a:gd name="connsiteX76" fmla="*/ 599682 w 1508539"/>
              <a:gd name="connsiteY76" fmla="*/ 3901461 h 6858000"/>
              <a:gd name="connsiteX77" fmla="*/ 622276 w 1508539"/>
              <a:gd name="connsiteY77" fmla="*/ 3813873 h 6858000"/>
              <a:gd name="connsiteX78" fmla="*/ 621701 w 1508539"/>
              <a:gd name="connsiteY78" fmla="*/ 3806161 h 6858000"/>
              <a:gd name="connsiteX79" fmla="*/ 622008 w 1508539"/>
              <a:gd name="connsiteY79" fmla="*/ 3805957 h 6858000"/>
              <a:gd name="connsiteX80" fmla="*/ 622035 w 1508539"/>
              <a:gd name="connsiteY80" fmla="*/ 3797724 h 6858000"/>
              <a:gd name="connsiteX81" fmla="*/ 620650 w 1508539"/>
              <a:gd name="connsiteY81" fmla="*/ 3792098 h 6858000"/>
              <a:gd name="connsiteX82" fmla="*/ 619534 w 1508539"/>
              <a:gd name="connsiteY82" fmla="*/ 3777135 h 6858000"/>
              <a:gd name="connsiteX83" fmla="*/ 621267 w 1508539"/>
              <a:gd name="connsiteY83" fmla="*/ 3771656 h 6858000"/>
              <a:gd name="connsiteX84" fmla="*/ 625010 w 1508539"/>
              <a:gd name="connsiteY84" fmla="*/ 3769007 h 6858000"/>
              <a:gd name="connsiteX85" fmla="*/ 624476 w 1508539"/>
              <a:gd name="connsiteY85" fmla="*/ 3767709 h 6858000"/>
              <a:gd name="connsiteX86" fmla="*/ 633172 w 1508539"/>
              <a:gd name="connsiteY86" fmla="*/ 3738082 h 6858000"/>
              <a:gd name="connsiteX87" fmla="*/ 640518 w 1508539"/>
              <a:gd name="connsiteY87" fmla="*/ 3673397 h 6858000"/>
              <a:gd name="connsiteX88" fmla="*/ 639814 w 1508539"/>
              <a:gd name="connsiteY88" fmla="*/ 3637109 h 6858000"/>
              <a:gd name="connsiteX89" fmla="*/ 643257 w 1508539"/>
              <a:gd name="connsiteY89" fmla="*/ 3536883 h 6858000"/>
              <a:gd name="connsiteX90" fmla="*/ 650795 w 1508539"/>
              <a:gd name="connsiteY90" fmla="*/ 3435652 h 6858000"/>
              <a:gd name="connsiteX91" fmla="*/ 652466 w 1508539"/>
              <a:gd name="connsiteY91" fmla="*/ 3307769 h 6858000"/>
              <a:gd name="connsiteX92" fmla="*/ 670029 w 1508539"/>
              <a:gd name="connsiteY92" fmla="*/ 3250522 h 6858000"/>
              <a:gd name="connsiteX93" fmla="*/ 670454 w 1508539"/>
              <a:gd name="connsiteY93" fmla="*/ 3229163 h 6858000"/>
              <a:gd name="connsiteX94" fmla="*/ 672277 w 1508539"/>
              <a:gd name="connsiteY94" fmla="*/ 3217217 h 6858000"/>
              <a:gd name="connsiteX95" fmla="*/ 659112 w 1508539"/>
              <a:gd name="connsiteY95" fmla="*/ 3183755 h 6858000"/>
              <a:gd name="connsiteX96" fmla="*/ 659613 w 1508539"/>
              <a:gd name="connsiteY96" fmla="*/ 3178642 h 6858000"/>
              <a:gd name="connsiteX97" fmla="*/ 647213 w 1508539"/>
              <a:gd name="connsiteY97" fmla="*/ 3158586 h 6858000"/>
              <a:gd name="connsiteX98" fmla="*/ 632398 w 1508539"/>
              <a:gd name="connsiteY98" fmla="*/ 3129034 h 6858000"/>
              <a:gd name="connsiteX99" fmla="*/ 633063 w 1508539"/>
              <a:gd name="connsiteY99" fmla="*/ 3126682 h 6858000"/>
              <a:gd name="connsiteX100" fmla="*/ 623931 w 1508539"/>
              <a:gd name="connsiteY100" fmla="*/ 3114519 h 6858000"/>
              <a:gd name="connsiteX101" fmla="*/ 610540 w 1508539"/>
              <a:gd name="connsiteY101" fmla="*/ 3106272 h 6858000"/>
              <a:gd name="connsiteX102" fmla="*/ 583270 w 1508539"/>
              <a:gd name="connsiteY102" fmla="*/ 2958185 h 6858000"/>
              <a:gd name="connsiteX103" fmla="*/ 525884 w 1508539"/>
              <a:gd name="connsiteY103" fmla="*/ 2762989 h 6858000"/>
              <a:gd name="connsiteX104" fmla="*/ 474802 w 1508539"/>
              <a:gd name="connsiteY104" fmla="*/ 2554718 h 6858000"/>
              <a:gd name="connsiteX105" fmla="*/ 454896 w 1508539"/>
              <a:gd name="connsiteY105" fmla="*/ 2485734 h 6858000"/>
              <a:gd name="connsiteX106" fmla="*/ 445619 w 1508539"/>
              <a:gd name="connsiteY106" fmla="*/ 2447068 h 6858000"/>
              <a:gd name="connsiteX107" fmla="*/ 432580 w 1508539"/>
              <a:gd name="connsiteY107" fmla="*/ 2425819 h 6858000"/>
              <a:gd name="connsiteX108" fmla="*/ 438579 w 1508539"/>
              <a:gd name="connsiteY108" fmla="*/ 2402874 h 6858000"/>
              <a:gd name="connsiteX109" fmla="*/ 441191 w 1508539"/>
              <a:gd name="connsiteY109" fmla="*/ 2381443 h 6858000"/>
              <a:gd name="connsiteX110" fmla="*/ 417520 w 1508539"/>
              <a:gd name="connsiteY110" fmla="*/ 2261920 h 6858000"/>
              <a:gd name="connsiteX111" fmla="*/ 407407 w 1508539"/>
              <a:gd name="connsiteY111" fmla="*/ 2195378 h 6858000"/>
              <a:gd name="connsiteX112" fmla="*/ 391624 w 1508539"/>
              <a:gd name="connsiteY112" fmla="*/ 2155135 h 6858000"/>
              <a:gd name="connsiteX113" fmla="*/ 389082 w 1508539"/>
              <a:gd name="connsiteY113" fmla="*/ 2118008 h 6858000"/>
              <a:gd name="connsiteX114" fmla="*/ 390075 w 1508539"/>
              <a:gd name="connsiteY114" fmla="*/ 2050531 h 6858000"/>
              <a:gd name="connsiteX115" fmla="*/ 381881 w 1508539"/>
              <a:gd name="connsiteY115" fmla="*/ 1963269 h 6858000"/>
              <a:gd name="connsiteX116" fmla="*/ 363059 w 1508539"/>
              <a:gd name="connsiteY116" fmla="*/ 1906352 h 6858000"/>
              <a:gd name="connsiteX117" fmla="*/ 339616 w 1508539"/>
              <a:gd name="connsiteY117" fmla="*/ 1861531 h 6858000"/>
              <a:gd name="connsiteX118" fmla="*/ 293415 w 1508539"/>
              <a:gd name="connsiteY118" fmla="*/ 1732919 h 6858000"/>
              <a:gd name="connsiteX119" fmla="*/ 265726 w 1508539"/>
              <a:gd name="connsiteY119" fmla="*/ 1663540 h 6858000"/>
              <a:gd name="connsiteX120" fmla="*/ 264852 w 1508539"/>
              <a:gd name="connsiteY120" fmla="*/ 1615777 h 6858000"/>
              <a:gd name="connsiteX121" fmla="*/ 245647 w 1508539"/>
              <a:gd name="connsiteY121" fmla="*/ 1563678 h 6858000"/>
              <a:gd name="connsiteX122" fmla="*/ 258727 w 1508539"/>
              <a:gd name="connsiteY122" fmla="*/ 1519474 h 6858000"/>
              <a:gd name="connsiteX123" fmla="*/ 251469 w 1508539"/>
              <a:gd name="connsiteY123" fmla="*/ 1477995 h 6858000"/>
              <a:gd name="connsiteX124" fmla="*/ 237554 w 1508539"/>
              <a:gd name="connsiteY124" fmla="*/ 1373769 h 6858000"/>
              <a:gd name="connsiteX125" fmla="*/ 245861 w 1508539"/>
              <a:gd name="connsiteY125" fmla="*/ 1307086 h 6858000"/>
              <a:gd name="connsiteX126" fmla="*/ 247049 w 1508539"/>
              <a:gd name="connsiteY126" fmla="*/ 1189033 h 6858000"/>
              <a:gd name="connsiteX127" fmla="*/ 251734 w 1508539"/>
              <a:gd name="connsiteY127" fmla="*/ 1168288 h 6858000"/>
              <a:gd name="connsiteX128" fmla="*/ 244016 w 1508539"/>
              <a:gd name="connsiteY128" fmla="*/ 1142577 h 6858000"/>
              <a:gd name="connsiteX129" fmla="*/ 233322 w 1508539"/>
              <a:gd name="connsiteY129" fmla="*/ 1088484 h 6858000"/>
              <a:gd name="connsiteX130" fmla="*/ 222058 w 1508539"/>
              <a:gd name="connsiteY130" fmla="*/ 1016103 h 6858000"/>
              <a:gd name="connsiteX131" fmla="*/ 223514 w 1508539"/>
              <a:gd name="connsiteY131" fmla="*/ 932283 h 6858000"/>
              <a:gd name="connsiteX132" fmla="*/ 225750 w 1508539"/>
              <a:gd name="connsiteY132" fmla="*/ 915925 h 6858000"/>
              <a:gd name="connsiteX133" fmla="*/ 218379 w 1508539"/>
              <a:gd name="connsiteY133" fmla="*/ 896999 h 6858000"/>
              <a:gd name="connsiteX134" fmla="*/ 187787 w 1508539"/>
              <a:gd name="connsiteY134" fmla="*/ 821517 h 6858000"/>
              <a:gd name="connsiteX135" fmla="*/ 166737 w 1508539"/>
              <a:gd name="connsiteY135" fmla="*/ 751353 h 6858000"/>
              <a:gd name="connsiteX136" fmla="*/ 166295 w 1508539"/>
              <a:gd name="connsiteY136" fmla="*/ 721230 h 6858000"/>
              <a:gd name="connsiteX137" fmla="*/ 151966 w 1508539"/>
              <a:gd name="connsiteY137" fmla="*/ 681659 h 6858000"/>
              <a:gd name="connsiteX138" fmla="*/ 137385 w 1508539"/>
              <a:gd name="connsiteY138" fmla="*/ 635218 h 6858000"/>
              <a:gd name="connsiteX139" fmla="*/ 142396 w 1508539"/>
              <a:gd name="connsiteY139" fmla="*/ 613763 h 6858000"/>
              <a:gd name="connsiteX140" fmla="*/ 128338 w 1508539"/>
              <a:gd name="connsiteY140" fmla="*/ 598582 h 6858000"/>
              <a:gd name="connsiteX141" fmla="*/ 128019 w 1508539"/>
              <a:gd name="connsiteY141" fmla="*/ 576846 h 6858000"/>
              <a:gd name="connsiteX142" fmla="*/ 107645 w 1508539"/>
              <a:gd name="connsiteY142" fmla="*/ 530055 h 6858000"/>
              <a:gd name="connsiteX143" fmla="*/ 106893 w 1508539"/>
              <a:gd name="connsiteY143" fmla="*/ 465389 h 6858000"/>
              <a:gd name="connsiteX144" fmla="*/ 89816 w 1508539"/>
              <a:gd name="connsiteY144" fmla="*/ 424699 h 6858000"/>
              <a:gd name="connsiteX145" fmla="*/ 90191 w 1508539"/>
              <a:gd name="connsiteY145" fmla="*/ 404917 h 6858000"/>
              <a:gd name="connsiteX146" fmla="*/ 70148 w 1508539"/>
              <a:gd name="connsiteY146" fmla="*/ 367211 h 6858000"/>
              <a:gd name="connsiteX147" fmla="*/ 36452 w 1508539"/>
              <a:gd name="connsiteY147" fmla="*/ 268519 h 6858000"/>
              <a:gd name="connsiteX148" fmla="*/ 23935 w 1508539"/>
              <a:gd name="connsiteY148" fmla="*/ 160886 h 6858000"/>
              <a:gd name="connsiteX149" fmla="*/ 19312 w 1508539"/>
              <a:gd name="connsiteY149" fmla="*/ 47336 h 6858000"/>
              <a:gd name="connsiteX150" fmla="*/ 0 w 1508539"/>
              <a:gd name="connsiteY150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0591 w 1508539"/>
              <a:gd name="connsiteY25" fmla="*/ 6367510 h 6858000"/>
              <a:gd name="connsiteX26" fmla="*/ 244471 w 1508539"/>
              <a:gd name="connsiteY26" fmla="*/ 6349778 h 6858000"/>
              <a:gd name="connsiteX27" fmla="*/ 246136 w 1508539"/>
              <a:gd name="connsiteY27" fmla="*/ 6348250 h 6858000"/>
              <a:gd name="connsiteX28" fmla="*/ 262170 w 1508539"/>
              <a:gd name="connsiteY28" fmla="*/ 6281972 h 6858000"/>
              <a:gd name="connsiteX29" fmla="*/ 272933 w 1508539"/>
              <a:gd name="connsiteY29" fmla="*/ 6211940 h 6858000"/>
              <a:gd name="connsiteX30" fmla="*/ 314428 w 1508539"/>
              <a:gd name="connsiteY30" fmla="*/ 6113913 h 6858000"/>
              <a:gd name="connsiteX31" fmla="*/ 318721 w 1508539"/>
              <a:gd name="connsiteY31" fmla="*/ 6028119 h 6858000"/>
              <a:gd name="connsiteX32" fmla="*/ 345501 w 1508539"/>
              <a:gd name="connsiteY32" fmla="*/ 5934687 h 6858000"/>
              <a:gd name="connsiteX33" fmla="*/ 379513 w 1508539"/>
              <a:gd name="connsiteY33" fmla="*/ 5765594 h 6858000"/>
              <a:gd name="connsiteX34" fmla="*/ 411349 w 1508539"/>
              <a:gd name="connsiteY34" fmla="*/ 5693685 h 6858000"/>
              <a:gd name="connsiteX35" fmla="*/ 431404 w 1508539"/>
              <a:gd name="connsiteY35" fmla="*/ 5665173 h 6858000"/>
              <a:gd name="connsiteX36" fmla="*/ 465121 w 1508539"/>
              <a:gd name="connsiteY36" fmla="*/ 5563435 h 6858000"/>
              <a:gd name="connsiteX37" fmla="*/ 494626 w 1508539"/>
              <a:gd name="connsiteY37" fmla="*/ 5476393 h 6858000"/>
              <a:gd name="connsiteX38" fmla="*/ 525819 w 1508539"/>
              <a:gd name="connsiteY38" fmla="*/ 5396260 h 6858000"/>
              <a:gd name="connsiteX39" fmla="*/ 541800 w 1508539"/>
              <a:gd name="connsiteY39" fmla="*/ 5330009 h 6858000"/>
              <a:gd name="connsiteX40" fmla="*/ 575293 w 1508539"/>
              <a:gd name="connsiteY40" fmla="*/ 5273739 h 6858000"/>
              <a:gd name="connsiteX41" fmla="*/ 584892 w 1508539"/>
              <a:gd name="connsiteY41" fmla="*/ 5241779 h 6858000"/>
              <a:gd name="connsiteX42" fmla="*/ 596118 w 1508539"/>
              <a:gd name="connsiteY42" fmla="*/ 5225268 h 6858000"/>
              <a:gd name="connsiteX43" fmla="*/ 597138 w 1508539"/>
              <a:gd name="connsiteY43" fmla="*/ 5217684 h 6858000"/>
              <a:gd name="connsiteX44" fmla="*/ 604479 w 1508539"/>
              <a:gd name="connsiteY44" fmla="*/ 5193377 h 6858000"/>
              <a:gd name="connsiteX45" fmla="*/ 607782 w 1508539"/>
              <a:gd name="connsiteY45" fmla="*/ 5179288 h 6858000"/>
              <a:gd name="connsiteX46" fmla="*/ 608766 w 1508539"/>
              <a:gd name="connsiteY46" fmla="*/ 5173621 h 6858000"/>
              <a:gd name="connsiteX47" fmla="*/ 604400 w 1508539"/>
              <a:gd name="connsiteY47" fmla="*/ 5159961 h 6858000"/>
              <a:gd name="connsiteX48" fmla="*/ 611077 w 1508539"/>
              <a:gd name="connsiteY48" fmla="*/ 5144295 h 6858000"/>
              <a:gd name="connsiteX49" fmla="*/ 608010 w 1508539"/>
              <a:gd name="connsiteY49" fmla="*/ 5125185 h 6858000"/>
              <a:gd name="connsiteX50" fmla="*/ 614840 w 1508539"/>
              <a:gd name="connsiteY50" fmla="*/ 5121884 h 6858000"/>
              <a:gd name="connsiteX51" fmla="*/ 621876 w 1508539"/>
              <a:gd name="connsiteY51" fmla="*/ 5067850 h 6858000"/>
              <a:gd name="connsiteX52" fmla="*/ 624607 w 1508539"/>
              <a:gd name="connsiteY52" fmla="*/ 5060861 h 6858000"/>
              <a:gd name="connsiteX53" fmla="*/ 621311 w 1508539"/>
              <a:gd name="connsiteY53" fmla="*/ 5034192 h 6858000"/>
              <a:gd name="connsiteX54" fmla="*/ 622865 w 1508539"/>
              <a:gd name="connsiteY54" fmla="*/ 4993030 h 6858000"/>
              <a:gd name="connsiteX55" fmla="*/ 629774 w 1508539"/>
              <a:gd name="connsiteY55" fmla="*/ 4946844 h 6858000"/>
              <a:gd name="connsiteX56" fmla="*/ 625630 w 1508539"/>
              <a:gd name="connsiteY56" fmla="*/ 4932692 h 6858000"/>
              <a:gd name="connsiteX57" fmla="*/ 641033 w 1508539"/>
              <a:gd name="connsiteY57" fmla="*/ 4858827 h 6858000"/>
              <a:gd name="connsiteX58" fmla="*/ 646936 w 1508539"/>
              <a:gd name="connsiteY58" fmla="*/ 4821170 h 6858000"/>
              <a:gd name="connsiteX59" fmla="*/ 651669 w 1508539"/>
              <a:gd name="connsiteY59" fmla="*/ 4780965 h 6858000"/>
              <a:gd name="connsiteX60" fmla="*/ 652962 w 1508539"/>
              <a:gd name="connsiteY60" fmla="*/ 4750867 h 6858000"/>
              <a:gd name="connsiteX61" fmla="*/ 650769 w 1508539"/>
              <a:gd name="connsiteY61" fmla="*/ 4690749 h 6858000"/>
              <a:gd name="connsiteX62" fmla="*/ 646249 w 1508539"/>
              <a:gd name="connsiteY62" fmla="*/ 4584173 h 6858000"/>
              <a:gd name="connsiteX63" fmla="*/ 641332 w 1508539"/>
              <a:gd name="connsiteY63" fmla="*/ 4444346 h 6858000"/>
              <a:gd name="connsiteX64" fmla="*/ 637897 w 1508539"/>
              <a:gd name="connsiteY64" fmla="*/ 4375228 h 6858000"/>
              <a:gd name="connsiteX65" fmla="*/ 618550 w 1508539"/>
              <a:gd name="connsiteY65" fmla="*/ 4214165 h 6858000"/>
              <a:gd name="connsiteX66" fmla="*/ 622623 w 1508539"/>
              <a:gd name="connsiteY66" fmla="*/ 4090296 h 6858000"/>
              <a:gd name="connsiteX67" fmla="*/ 607879 w 1508539"/>
              <a:gd name="connsiteY67" fmla="*/ 4033999 h 6858000"/>
              <a:gd name="connsiteX68" fmla="*/ 609028 w 1508539"/>
              <a:gd name="connsiteY68" fmla="*/ 4031933 h 6858000"/>
              <a:gd name="connsiteX69" fmla="*/ 607604 w 1508539"/>
              <a:gd name="connsiteY69" fmla="*/ 4013953 h 6858000"/>
              <a:gd name="connsiteX70" fmla="*/ 593899 w 1508539"/>
              <a:gd name="connsiteY70" fmla="*/ 3974753 h 6858000"/>
              <a:gd name="connsiteX71" fmla="*/ 595497 w 1508539"/>
              <a:gd name="connsiteY71" fmla="*/ 3969950 h 6858000"/>
              <a:gd name="connsiteX72" fmla="*/ 588919 w 1508539"/>
              <a:gd name="connsiteY72" fmla="*/ 3933779 h 6858000"/>
              <a:gd name="connsiteX73" fmla="*/ 590250 w 1508539"/>
              <a:gd name="connsiteY73" fmla="*/ 3933093 h 6858000"/>
              <a:gd name="connsiteX74" fmla="*/ 594604 w 1508539"/>
              <a:gd name="connsiteY74" fmla="*/ 3922082 h 6858000"/>
              <a:gd name="connsiteX75" fmla="*/ 599682 w 1508539"/>
              <a:gd name="connsiteY75" fmla="*/ 3901461 h 6858000"/>
              <a:gd name="connsiteX76" fmla="*/ 622276 w 1508539"/>
              <a:gd name="connsiteY76" fmla="*/ 3813873 h 6858000"/>
              <a:gd name="connsiteX77" fmla="*/ 621701 w 1508539"/>
              <a:gd name="connsiteY77" fmla="*/ 3806161 h 6858000"/>
              <a:gd name="connsiteX78" fmla="*/ 622008 w 1508539"/>
              <a:gd name="connsiteY78" fmla="*/ 3805957 h 6858000"/>
              <a:gd name="connsiteX79" fmla="*/ 622035 w 1508539"/>
              <a:gd name="connsiteY79" fmla="*/ 3797724 h 6858000"/>
              <a:gd name="connsiteX80" fmla="*/ 620650 w 1508539"/>
              <a:gd name="connsiteY80" fmla="*/ 3792098 h 6858000"/>
              <a:gd name="connsiteX81" fmla="*/ 619534 w 1508539"/>
              <a:gd name="connsiteY81" fmla="*/ 3777135 h 6858000"/>
              <a:gd name="connsiteX82" fmla="*/ 621267 w 1508539"/>
              <a:gd name="connsiteY82" fmla="*/ 3771656 h 6858000"/>
              <a:gd name="connsiteX83" fmla="*/ 625010 w 1508539"/>
              <a:gd name="connsiteY83" fmla="*/ 3769007 h 6858000"/>
              <a:gd name="connsiteX84" fmla="*/ 624476 w 1508539"/>
              <a:gd name="connsiteY84" fmla="*/ 3767709 h 6858000"/>
              <a:gd name="connsiteX85" fmla="*/ 633172 w 1508539"/>
              <a:gd name="connsiteY85" fmla="*/ 3738082 h 6858000"/>
              <a:gd name="connsiteX86" fmla="*/ 640518 w 1508539"/>
              <a:gd name="connsiteY86" fmla="*/ 3673397 h 6858000"/>
              <a:gd name="connsiteX87" fmla="*/ 639814 w 1508539"/>
              <a:gd name="connsiteY87" fmla="*/ 3637109 h 6858000"/>
              <a:gd name="connsiteX88" fmla="*/ 643257 w 1508539"/>
              <a:gd name="connsiteY88" fmla="*/ 3536883 h 6858000"/>
              <a:gd name="connsiteX89" fmla="*/ 650795 w 1508539"/>
              <a:gd name="connsiteY89" fmla="*/ 3435652 h 6858000"/>
              <a:gd name="connsiteX90" fmla="*/ 652466 w 1508539"/>
              <a:gd name="connsiteY90" fmla="*/ 3307769 h 6858000"/>
              <a:gd name="connsiteX91" fmla="*/ 670029 w 1508539"/>
              <a:gd name="connsiteY91" fmla="*/ 3250522 h 6858000"/>
              <a:gd name="connsiteX92" fmla="*/ 670454 w 1508539"/>
              <a:gd name="connsiteY92" fmla="*/ 3229163 h 6858000"/>
              <a:gd name="connsiteX93" fmla="*/ 672277 w 1508539"/>
              <a:gd name="connsiteY93" fmla="*/ 3217217 h 6858000"/>
              <a:gd name="connsiteX94" fmla="*/ 659112 w 1508539"/>
              <a:gd name="connsiteY94" fmla="*/ 3183755 h 6858000"/>
              <a:gd name="connsiteX95" fmla="*/ 659613 w 1508539"/>
              <a:gd name="connsiteY95" fmla="*/ 3178642 h 6858000"/>
              <a:gd name="connsiteX96" fmla="*/ 647213 w 1508539"/>
              <a:gd name="connsiteY96" fmla="*/ 3158586 h 6858000"/>
              <a:gd name="connsiteX97" fmla="*/ 632398 w 1508539"/>
              <a:gd name="connsiteY97" fmla="*/ 3129034 h 6858000"/>
              <a:gd name="connsiteX98" fmla="*/ 633063 w 1508539"/>
              <a:gd name="connsiteY98" fmla="*/ 3126682 h 6858000"/>
              <a:gd name="connsiteX99" fmla="*/ 623931 w 1508539"/>
              <a:gd name="connsiteY99" fmla="*/ 3114519 h 6858000"/>
              <a:gd name="connsiteX100" fmla="*/ 610540 w 1508539"/>
              <a:gd name="connsiteY100" fmla="*/ 3106272 h 6858000"/>
              <a:gd name="connsiteX101" fmla="*/ 583270 w 1508539"/>
              <a:gd name="connsiteY101" fmla="*/ 2958185 h 6858000"/>
              <a:gd name="connsiteX102" fmla="*/ 525884 w 1508539"/>
              <a:gd name="connsiteY102" fmla="*/ 2762989 h 6858000"/>
              <a:gd name="connsiteX103" fmla="*/ 474802 w 1508539"/>
              <a:gd name="connsiteY103" fmla="*/ 2554718 h 6858000"/>
              <a:gd name="connsiteX104" fmla="*/ 454896 w 1508539"/>
              <a:gd name="connsiteY104" fmla="*/ 2485734 h 6858000"/>
              <a:gd name="connsiteX105" fmla="*/ 445619 w 1508539"/>
              <a:gd name="connsiteY105" fmla="*/ 2447068 h 6858000"/>
              <a:gd name="connsiteX106" fmla="*/ 432580 w 1508539"/>
              <a:gd name="connsiteY106" fmla="*/ 2425819 h 6858000"/>
              <a:gd name="connsiteX107" fmla="*/ 438579 w 1508539"/>
              <a:gd name="connsiteY107" fmla="*/ 2402874 h 6858000"/>
              <a:gd name="connsiteX108" fmla="*/ 441191 w 1508539"/>
              <a:gd name="connsiteY108" fmla="*/ 2381443 h 6858000"/>
              <a:gd name="connsiteX109" fmla="*/ 417520 w 1508539"/>
              <a:gd name="connsiteY109" fmla="*/ 2261920 h 6858000"/>
              <a:gd name="connsiteX110" fmla="*/ 407407 w 1508539"/>
              <a:gd name="connsiteY110" fmla="*/ 2195378 h 6858000"/>
              <a:gd name="connsiteX111" fmla="*/ 391624 w 1508539"/>
              <a:gd name="connsiteY111" fmla="*/ 2155135 h 6858000"/>
              <a:gd name="connsiteX112" fmla="*/ 389082 w 1508539"/>
              <a:gd name="connsiteY112" fmla="*/ 2118008 h 6858000"/>
              <a:gd name="connsiteX113" fmla="*/ 390075 w 1508539"/>
              <a:gd name="connsiteY113" fmla="*/ 2050531 h 6858000"/>
              <a:gd name="connsiteX114" fmla="*/ 381881 w 1508539"/>
              <a:gd name="connsiteY114" fmla="*/ 1963269 h 6858000"/>
              <a:gd name="connsiteX115" fmla="*/ 363059 w 1508539"/>
              <a:gd name="connsiteY115" fmla="*/ 1906352 h 6858000"/>
              <a:gd name="connsiteX116" fmla="*/ 339616 w 1508539"/>
              <a:gd name="connsiteY116" fmla="*/ 1861531 h 6858000"/>
              <a:gd name="connsiteX117" fmla="*/ 293415 w 1508539"/>
              <a:gd name="connsiteY117" fmla="*/ 1732919 h 6858000"/>
              <a:gd name="connsiteX118" fmla="*/ 265726 w 1508539"/>
              <a:gd name="connsiteY118" fmla="*/ 1663540 h 6858000"/>
              <a:gd name="connsiteX119" fmla="*/ 264852 w 1508539"/>
              <a:gd name="connsiteY119" fmla="*/ 1615777 h 6858000"/>
              <a:gd name="connsiteX120" fmla="*/ 245647 w 1508539"/>
              <a:gd name="connsiteY120" fmla="*/ 1563678 h 6858000"/>
              <a:gd name="connsiteX121" fmla="*/ 258727 w 1508539"/>
              <a:gd name="connsiteY121" fmla="*/ 1519474 h 6858000"/>
              <a:gd name="connsiteX122" fmla="*/ 251469 w 1508539"/>
              <a:gd name="connsiteY122" fmla="*/ 1477995 h 6858000"/>
              <a:gd name="connsiteX123" fmla="*/ 237554 w 1508539"/>
              <a:gd name="connsiteY123" fmla="*/ 1373769 h 6858000"/>
              <a:gd name="connsiteX124" fmla="*/ 245861 w 1508539"/>
              <a:gd name="connsiteY124" fmla="*/ 1307086 h 6858000"/>
              <a:gd name="connsiteX125" fmla="*/ 247049 w 1508539"/>
              <a:gd name="connsiteY125" fmla="*/ 1189033 h 6858000"/>
              <a:gd name="connsiteX126" fmla="*/ 251734 w 1508539"/>
              <a:gd name="connsiteY126" fmla="*/ 1168288 h 6858000"/>
              <a:gd name="connsiteX127" fmla="*/ 244016 w 1508539"/>
              <a:gd name="connsiteY127" fmla="*/ 1142577 h 6858000"/>
              <a:gd name="connsiteX128" fmla="*/ 233322 w 1508539"/>
              <a:gd name="connsiteY128" fmla="*/ 1088484 h 6858000"/>
              <a:gd name="connsiteX129" fmla="*/ 222058 w 1508539"/>
              <a:gd name="connsiteY129" fmla="*/ 1016103 h 6858000"/>
              <a:gd name="connsiteX130" fmla="*/ 223514 w 1508539"/>
              <a:gd name="connsiteY130" fmla="*/ 932283 h 6858000"/>
              <a:gd name="connsiteX131" fmla="*/ 225750 w 1508539"/>
              <a:gd name="connsiteY131" fmla="*/ 915925 h 6858000"/>
              <a:gd name="connsiteX132" fmla="*/ 218379 w 1508539"/>
              <a:gd name="connsiteY132" fmla="*/ 896999 h 6858000"/>
              <a:gd name="connsiteX133" fmla="*/ 187787 w 1508539"/>
              <a:gd name="connsiteY133" fmla="*/ 821517 h 6858000"/>
              <a:gd name="connsiteX134" fmla="*/ 166737 w 1508539"/>
              <a:gd name="connsiteY134" fmla="*/ 751353 h 6858000"/>
              <a:gd name="connsiteX135" fmla="*/ 166295 w 1508539"/>
              <a:gd name="connsiteY135" fmla="*/ 721230 h 6858000"/>
              <a:gd name="connsiteX136" fmla="*/ 151966 w 1508539"/>
              <a:gd name="connsiteY136" fmla="*/ 681659 h 6858000"/>
              <a:gd name="connsiteX137" fmla="*/ 137385 w 1508539"/>
              <a:gd name="connsiteY137" fmla="*/ 635218 h 6858000"/>
              <a:gd name="connsiteX138" fmla="*/ 142396 w 1508539"/>
              <a:gd name="connsiteY138" fmla="*/ 613763 h 6858000"/>
              <a:gd name="connsiteX139" fmla="*/ 128338 w 1508539"/>
              <a:gd name="connsiteY139" fmla="*/ 598582 h 6858000"/>
              <a:gd name="connsiteX140" fmla="*/ 128019 w 1508539"/>
              <a:gd name="connsiteY140" fmla="*/ 576846 h 6858000"/>
              <a:gd name="connsiteX141" fmla="*/ 107645 w 1508539"/>
              <a:gd name="connsiteY141" fmla="*/ 530055 h 6858000"/>
              <a:gd name="connsiteX142" fmla="*/ 106893 w 1508539"/>
              <a:gd name="connsiteY142" fmla="*/ 465389 h 6858000"/>
              <a:gd name="connsiteX143" fmla="*/ 89816 w 1508539"/>
              <a:gd name="connsiteY143" fmla="*/ 424699 h 6858000"/>
              <a:gd name="connsiteX144" fmla="*/ 90191 w 1508539"/>
              <a:gd name="connsiteY144" fmla="*/ 404917 h 6858000"/>
              <a:gd name="connsiteX145" fmla="*/ 70148 w 1508539"/>
              <a:gd name="connsiteY145" fmla="*/ 367211 h 6858000"/>
              <a:gd name="connsiteX146" fmla="*/ 36452 w 1508539"/>
              <a:gd name="connsiteY146" fmla="*/ 268519 h 6858000"/>
              <a:gd name="connsiteX147" fmla="*/ 23935 w 1508539"/>
              <a:gd name="connsiteY147" fmla="*/ 160886 h 6858000"/>
              <a:gd name="connsiteX148" fmla="*/ 19312 w 1508539"/>
              <a:gd name="connsiteY148" fmla="*/ 47336 h 6858000"/>
              <a:gd name="connsiteX149" fmla="*/ 0 w 1508539"/>
              <a:gd name="connsiteY14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139560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0591 w 1508539"/>
              <a:gd name="connsiteY25" fmla="*/ 6367510 h 6858000"/>
              <a:gd name="connsiteX26" fmla="*/ 244471 w 1508539"/>
              <a:gd name="connsiteY26" fmla="*/ 6349778 h 6858000"/>
              <a:gd name="connsiteX27" fmla="*/ 246136 w 1508539"/>
              <a:gd name="connsiteY27" fmla="*/ 6348250 h 6858000"/>
              <a:gd name="connsiteX28" fmla="*/ 262170 w 1508539"/>
              <a:gd name="connsiteY28" fmla="*/ 6281972 h 6858000"/>
              <a:gd name="connsiteX29" fmla="*/ 272933 w 1508539"/>
              <a:gd name="connsiteY29" fmla="*/ 6211940 h 6858000"/>
              <a:gd name="connsiteX30" fmla="*/ 314428 w 1508539"/>
              <a:gd name="connsiteY30" fmla="*/ 6113913 h 6858000"/>
              <a:gd name="connsiteX31" fmla="*/ 318721 w 1508539"/>
              <a:gd name="connsiteY31" fmla="*/ 6028119 h 6858000"/>
              <a:gd name="connsiteX32" fmla="*/ 345501 w 1508539"/>
              <a:gd name="connsiteY32" fmla="*/ 5934687 h 6858000"/>
              <a:gd name="connsiteX33" fmla="*/ 379513 w 1508539"/>
              <a:gd name="connsiteY33" fmla="*/ 5765594 h 6858000"/>
              <a:gd name="connsiteX34" fmla="*/ 411349 w 1508539"/>
              <a:gd name="connsiteY34" fmla="*/ 5693685 h 6858000"/>
              <a:gd name="connsiteX35" fmla="*/ 431404 w 1508539"/>
              <a:gd name="connsiteY35" fmla="*/ 5665173 h 6858000"/>
              <a:gd name="connsiteX36" fmla="*/ 465121 w 1508539"/>
              <a:gd name="connsiteY36" fmla="*/ 5563435 h 6858000"/>
              <a:gd name="connsiteX37" fmla="*/ 494626 w 1508539"/>
              <a:gd name="connsiteY37" fmla="*/ 5476393 h 6858000"/>
              <a:gd name="connsiteX38" fmla="*/ 525819 w 1508539"/>
              <a:gd name="connsiteY38" fmla="*/ 5396260 h 6858000"/>
              <a:gd name="connsiteX39" fmla="*/ 541800 w 1508539"/>
              <a:gd name="connsiteY39" fmla="*/ 5330009 h 6858000"/>
              <a:gd name="connsiteX40" fmla="*/ 575293 w 1508539"/>
              <a:gd name="connsiteY40" fmla="*/ 5273739 h 6858000"/>
              <a:gd name="connsiteX41" fmla="*/ 584892 w 1508539"/>
              <a:gd name="connsiteY41" fmla="*/ 5241779 h 6858000"/>
              <a:gd name="connsiteX42" fmla="*/ 596118 w 1508539"/>
              <a:gd name="connsiteY42" fmla="*/ 5225268 h 6858000"/>
              <a:gd name="connsiteX43" fmla="*/ 597138 w 1508539"/>
              <a:gd name="connsiteY43" fmla="*/ 5217684 h 6858000"/>
              <a:gd name="connsiteX44" fmla="*/ 604479 w 1508539"/>
              <a:gd name="connsiteY44" fmla="*/ 5193377 h 6858000"/>
              <a:gd name="connsiteX45" fmla="*/ 607782 w 1508539"/>
              <a:gd name="connsiteY45" fmla="*/ 5179288 h 6858000"/>
              <a:gd name="connsiteX46" fmla="*/ 608766 w 1508539"/>
              <a:gd name="connsiteY46" fmla="*/ 5173621 h 6858000"/>
              <a:gd name="connsiteX47" fmla="*/ 604400 w 1508539"/>
              <a:gd name="connsiteY47" fmla="*/ 5159961 h 6858000"/>
              <a:gd name="connsiteX48" fmla="*/ 611077 w 1508539"/>
              <a:gd name="connsiteY48" fmla="*/ 5144295 h 6858000"/>
              <a:gd name="connsiteX49" fmla="*/ 608010 w 1508539"/>
              <a:gd name="connsiteY49" fmla="*/ 5125185 h 6858000"/>
              <a:gd name="connsiteX50" fmla="*/ 614840 w 1508539"/>
              <a:gd name="connsiteY50" fmla="*/ 5121884 h 6858000"/>
              <a:gd name="connsiteX51" fmla="*/ 621876 w 1508539"/>
              <a:gd name="connsiteY51" fmla="*/ 5067850 h 6858000"/>
              <a:gd name="connsiteX52" fmla="*/ 624607 w 1508539"/>
              <a:gd name="connsiteY52" fmla="*/ 5060861 h 6858000"/>
              <a:gd name="connsiteX53" fmla="*/ 621311 w 1508539"/>
              <a:gd name="connsiteY53" fmla="*/ 5034192 h 6858000"/>
              <a:gd name="connsiteX54" fmla="*/ 622865 w 1508539"/>
              <a:gd name="connsiteY54" fmla="*/ 4993030 h 6858000"/>
              <a:gd name="connsiteX55" fmla="*/ 629774 w 1508539"/>
              <a:gd name="connsiteY55" fmla="*/ 4946844 h 6858000"/>
              <a:gd name="connsiteX56" fmla="*/ 625630 w 1508539"/>
              <a:gd name="connsiteY56" fmla="*/ 4932692 h 6858000"/>
              <a:gd name="connsiteX57" fmla="*/ 641033 w 1508539"/>
              <a:gd name="connsiteY57" fmla="*/ 4858827 h 6858000"/>
              <a:gd name="connsiteX58" fmla="*/ 646936 w 1508539"/>
              <a:gd name="connsiteY58" fmla="*/ 4821170 h 6858000"/>
              <a:gd name="connsiteX59" fmla="*/ 651669 w 1508539"/>
              <a:gd name="connsiteY59" fmla="*/ 4780965 h 6858000"/>
              <a:gd name="connsiteX60" fmla="*/ 652962 w 1508539"/>
              <a:gd name="connsiteY60" fmla="*/ 4750867 h 6858000"/>
              <a:gd name="connsiteX61" fmla="*/ 650769 w 1508539"/>
              <a:gd name="connsiteY61" fmla="*/ 4690749 h 6858000"/>
              <a:gd name="connsiteX62" fmla="*/ 646249 w 1508539"/>
              <a:gd name="connsiteY62" fmla="*/ 4584173 h 6858000"/>
              <a:gd name="connsiteX63" fmla="*/ 641332 w 1508539"/>
              <a:gd name="connsiteY63" fmla="*/ 4444346 h 6858000"/>
              <a:gd name="connsiteX64" fmla="*/ 637897 w 1508539"/>
              <a:gd name="connsiteY64" fmla="*/ 4375228 h 6858000"/>
              <a:gd name="connsiteX65" fmla="*/ 618550 w 1508539"/>
              <a:gd name="connsiteY65" fmla="*/ 4214165 h 6858000"/>
              <a:gd name="connsiteX66" fmla="*/ 622623 w 1508539"/>
              <a:gd name="connsiteY66" fmla="*/ 4090296 h 6858000"/>
              <a:gd name="connsiteX67" fmla="*/ 607879 w 1508539"/>
              <a:gd name="connsiteY67" fmla="*/ 4033999 h 6858000"/>
              <a:gd name="connsiteX68" fmla="*/ 609028 w 1508539"/>
              <a:gd name="connsiteY68" fmla="*/ 4031933 h 6858000"/>
              <a:gd name="connsiteX69" fmla="*/ 607604 w 1508539"/>
              <a:gd name="connsiteY69" fmla="*/ 4013953 h 6858000"/>
              <a:gd name="connsiteX70" fmla="*/ 593899 w 1508539"/>
              <a:gd name="connsiteY70" fmla="*/ 3974753 h 6858000"/>
              <a:gd name="connsiteX71" fmla="*/ 595497 w 1508539"/>
              <a:gd name="connsiteY71" fmla="*/ 3969950 h 6858000"/>
              <a:gd name="connsiteX72" fmla="*/ 588919 w 1508539"/>
              <a:gd name="connsiteY72" fmla="*/ 3933779 h 6858000"/>
              <a:gd name="connsiteX73" fmla="*/ 590250 w 1508539"/>
              <a:gd name="connsiteY73" fmla="*/ 3933093 h 6858000"/>
              <a:gd name="connsiteX74" fmla="*/ 594604 w 1508539"/>
              <a:gd name="connsiteY74" fmla="*/ 3922082 h 6858000"/>
              <a:gd name="connsiteX75" fmla="*/ 599682 w 1508539"/>
              <a:gd name="connsiteY75" fmla="*/ 3901461 h 6858000"/>
              <a:gd name="connsiteX76" fmla="*/ 622276 w 1508539"/>
              <a:gd name="connsiteY76" fmla="*/ 3813873 h 6858000"/>
              <a:gd name="connsiteX77" fmla="*/ 621701 w 1508539"/>
              <a:gd name="connsiteY77" fmla="*/ 3806161 h 6858000"/>
              <a:gd name="connsiteX78" fmla="*/ 622008 w 1508539"/>
              <a:gd name="connsiteY78" fmla="*/ 3805957 h 6858000"/>
              <a:gd name="connsiteX79" fmla="*/ 622035 w 1508539"/>
              <a:gd name="connsiteY79" fmla="*/ 3797724 h 6858000"/>
              <a:gd name="connsiteX80" fmla="*/ 620650 w 1508539"/>
              <a:gd name="connsiteY80" fmla="*/ 3792098 h 6858000"/>
              <a:gd name="connsiteX81" fmla="*/ 619534 w 1508539"/>
              <a:gd name="connsiteY81" fmla="*/ 3777135 h 6858000"/>
              <a:gd name="connsiteX82" fmla="*/ 621267 w 1508539"/>
              <a:gd name="connsiteY82" fmla="*/ 3771656 h 6858000"/>
              <a:gd name="connsiteX83" fmla="*/ 625010 w 1508539"/>
              <a:gd name="connsiteY83" fmla="*/ 3769007 h 6858000"/>
              <a:gd name="connsiteX84" fmla="*/ 624476 w 1508539"/>
              <a:gd name="connsiteY84" fmla="*/ 3767709 h 6858000"/>
              <a:gd name="connsiteX85" fmla="*/ 633172 w 1508539"/>
              <a:gd name="connsiteY85" fmla="*/ 3738082 h 6858000"/>
              <a:gd name="connsiteX86" fmla="*/ 640518 w 1508539"/>
              <a:gd name="connsiteY86" fmla="*/ 3673397 h 6858000"/>
              <a:gd name="connsiteX87" fmla="*/ 639814 w 1508539"/>
              <a:gd name="connsiteY87" fmla="*/ 3637109 h 6858000"/>
              <a:gd name="connsiteX88" fmla="*/ 643257 w 1508539"/>
              <a:gd name="connsiteY88" fmla="*/ 3536883 h 6858000"/>
              <a:gd name="connsiteX89" fmla="*/ 650795 w 1508539"/>
              <a:gd name="connsiteY89" fmla="*/ 3435652 h 6858000"/>
              <a:gd name="connsiteX90" fmla="*/ 652466 w 1508539"/>
              <a:gd name="connsiteY90" fmla="*/ 3307769 h 6858000"/>
              <a:gd name="connsiteX91" fmla="*/ 670029 w 1508539"/>
              <a:gd name="connsiteY91" fmla="*/ 3250522 h 6858000"/>
              <a:gd name="connsiteX92" fmla="*/ 670454 w 1508539"/>
              <a:gd name="connsiteY92" fmla="*/ 3229163 h 6858000"/>
              <a:gd name="connsiteX93" fmla="*/ 672277 w 1508539"/>
              <a:gd name="connsiteY93" fmla="*/ 3217217 h 6858000"/>
              <a:gd name="connsiteX94" fmla="*/ 659112 w 1508539"/>
              <a:gd name="connsiteY94" fmla="*/ 3183755 h 6858000"/>
              <a:gd name="connsiteX95" fmla="*/ 659613 w 1508539"/>
              <a:gd name="connsiteY95" fmla="*/ 3178642 h 6858000"/>
              <a:gd name="connsiteX96" fmla="*/ 647213 w 1508539"/>
              <a:gd name="connsiteY96" fmla="*/ 3158586 h 6858000"/>
              <a:gd name="connsiteX97" fmla="*/ 632398 w 1508539"/>
              <a:gd name="connsiteY97" fmla="*/ 3129034 h 6858000"/>
              <a:gd name="connsiteX98" fmla="*/ 633063 w 1508539"/>
              <a:gd name="connsiteY98" fmla="*/ 3126682 h 6858000"/>
              <a:gd name="connsiteX99" fmla="*/ 623931 w 1508539"/>
              <a:gd name="connsiteY99" fmla="*/ 3114519 h 6858000"/>
              <a:gd name="connsiteX100" fmla="*/ 610540 w 1508539"/>
              <a:gd name="connsiteY100" fmla="*/ 3106272 h 6858000"/>
              <a:gd name="connsiteX101" fmla="*/ 583270 w 1508539"/>
              <a:gd name="connsiteY101" fmla="*/ 2958185 h 6858000"/>
              <a:gd name="connsiteX102" fmla="*/ 525884 w 1508539"/>
              <a:gd name="connsiteY102" fmla="*/ 2762989 h 6858000"/>
              <a:gd name="connsiteX103" fmla="*/ 474802 w 1508539"/>
              <a:gd name="connsiteY103" fmla="*/ 2554718 h 6858000"/>
              <a:gd name="connsiteX104" fmla="*/ 454896 w 1508539"/>
              <a:gd name="connsiteY104" fmla="*/ 2485734 h 6858000"/>
              <a:gd name="connsiteX105" fmla="*/ 445619 w 1508539"/>
              <a:gd name="connsiteY105" fmla="*/ 2447068 h 6858000"/>
              <a:gd name="connsiteX106" fmla="*/ 432580 w 1508539"/>
              <a:gd name="connsiteY106" fmla="*/ 2425819 h 6858000"/>
              <a:gd name="connsiteX107" fmla="*/ 438579 w 1508539"/>
              <a:gd name="connsiteY107" fmla="*/ 2402874 h 6858000"/>
              <a:gd name="connsiteX108" fmla="*/ 441191 w 1508539"/>
              <a:gd name="connsiteY108" fmla="*/ 2381443 h 6858000"/>
              <a:gd name="connsiteX109" fmla="*/ 417520 w 1508539"/>
              <a:gd name="connsiteY109" fmla="*/ 2261920 h 6858000"/>
              <a:gd name="connsiteX110" fmla="*/ 407407 w 1508539"/>
              <a:gd name="connsiteY110" fmla="*/ 2195378 h 6858000"/>
              <a:gd name="connsiteX111" fmla="*/ 391624 w 1508539"/>
              <a:gd name="connsiteY111" fmla="*/ 2155135 h 6858000"/>
              <a:gd name="connsiteX112" fmla="*/ 389082 w 1508539"/>
              <a:gd name="connsiteY112" fmla="*/ 2118008 h 6858000"/>
              <a:gd name="connsiteX113" fmla="*/ 390075 w 1508539"/>
              <a:gd name="connsiteY113" fmla="*/ 2050531 h 6858000"/>
              <a:gd name="connsiteX114" fmla="*/ 381881 w 1508539"/>
              <a:gd name="connsiteY114" fmla="*/ 1963269 h 6858000"/>
              <a:gd name="connsiteX115" fmla="*/ 363059 w 1508539"/>
              <a:gd name="connsiteY115" fmla="*/ 1906352 h 6858000"/>
              <a:gd name="connsiteX116" fmla="*/ 339616 w 1508539"/>
              <a:gd name="connsiteY116" fmla="*/ 1861531 h 6858000"/>
              <a:gd name="connsiteX117" fmla="*/ 293415 w 1508539"/>
              <a:gd name="connsiteY117" fmla="*/ 1732919 h 6858000"/>
              <a:gd name="connsiteX118" fmla="*/ 265726 w 1508539"/>
              <a:gd name="connsiteY118" fmla="*/ 1663540 h 6858000"/>
              <a:gd name="connsiteX119" fmla="*/ 264852 w 1508539"/>
              <a:gd name="connsiteY119" fmla="*/ 1615777 h 6858000"/>
              <a:gd name="connsiteX120" fmla="*/ 245647 w 1508539"/>
              <a:gd name="connsiteY120" fmla="*/ 1563678 h 6858000"/>
              <a:gd name="connsiteX121" fmla="*/ 258727 w 1508539"/>
              <a:gd name="connsiteY121" fmla="*/ 1519474 h 6858000"/>
              <a:gd name="connsiteX122" fmla="*/ 251469 w 1508539"/>
              <a:gd name="connsiteY122" fmla="*/ 1477995 h 6858000"/>
              <a:gd name="connsiteX123" fmla="*/ 237554 w 1508539"/>
              <a:gd name="connsiteY123" fmla="*/ 1373769 h 6858000"/>
              <a:gd name="connsiteX124" fmla="*/ 245861 w 1508539"/>
              <a:gd name="connsiteY124" fmla="*/ 1307086 h 6858000"/>
              <a:gd name="connsiteX125" fmla="*/ 247049 w 1508539"/>
              <a:gd name="connsiteY125" fmla="*/ 1189033 h 6858000"/>
              <a:gd name="connsiteX126" fmla="*/ 251734 w 1508539"/>
              <a:gd name="connsiteY126" fmla="*/ 1168288 h 6858000"/>
              <a:gd name="connsiteX127" fmla="*/ 244016 w 1508539"/>
              <a:gd name="connsiteY127" fmla="*/ 1142577 h 6858000"/>
              <a:gd name="connsiteX128" fmla="*/ 233322 w 1508539"/>
              <a:gd name="connsiteY128" fmla="*/ 1088484 h 6858000"/>
              <a:gd name="connsiteX129" fmla="*/ 222058 w 1508539"/>
              <a:gd name="connsiteY129" fmla="*/ 1016103 h 6858000"/>
              <a:gd name="connsiteX130" fmla="*/ 223514 w 1508539"/>
              <a:gd name="connsiteY130" fmla="*/ 932283 h 6858000"/>
              <a:gd name="connsiteX131" fmla="*/ 225750 w 1508539"/>
              <a:gd name="connsiteY131" fmla="*/ 915925 h 6858000"/>
              <a:gd name="connsiteX132" fmla="*/ 218379 w 1508539"/>
              <a:gd name="connsiteY132" fmla="*/ 896999 h 6858000"/>
              <a:gd name="connsiteX133" fmla="*/ 187787 w 1508539"/>
              <a:gd name="connsiteY133" fmla="*/ 821517 h 6858000"/>
              <a:gd name="connsiteX134" fmla="*/ 166737 w 1508539"/>
              <a:gd name="connsiteY134" fmla="*/ 751353 h 6858000"/>
              <a:gd name="connsiteX135" fmla="*/ 166295 w 1508539"/>
              <a:gd name="connsiteY135" fmla="*/ 721230 h 6858000"/>
              <a:gd name="connsiteX136" fmla="*/ 151966 w 1508539"/>
              <a:gd name="connsiteY136" fmla="*/ 681659 h 6858000"/>
              <a:gd name="connsiteX137" fmla="*/ 137385 w 1508539"/>
              <a:gd name="connsiteY137" fmla="*/ 635218 h 6858000"/>
              <a:gd name="connsiteX138" fmla="*/ 142396 w 1508539"/>
              <a:gd name="connsiteY138" fmla="*/ 613763 h 6858000"/>
              <a:gd name="connsiteX139" fmla="*/ 128338 w 1508539"/>
              <a:gd name="connsiteY139" fmla="*/ 598582 h 6858000"/>
              <a:gd name="connsiteX140" fmla="*/ 128019 w 1508539"/>
              <a:gd name="connsiteY140" fmla="*/ 576846 h 6858000"/>
              <a:gd name="connsiteX141" fmla="*/ 107645 w 1508539"/>
              <a:gd name="connsiteY141" fmla="*/ 530055 h 6858000"/>
              <a:gd name="connsiteX142" fmla="*/ 106893 w 1508539"/>
              <a:gd name="connsiteY142" fmla="*/ 465389 h 6858000"/>
              <a:gd name="connsiteX143" fmla="*/ 89816 w 1508539"/>
              <a:gd name="connsiteY143" fmla="*/ 424699 h 6858000"/>
              <a:gd name="connsiteX144" fmla="*/ 90191 w 1508539"/>
              <a:gd name="connsiteY144" fmla="*/ 404917 h 6858000"/>
              <a:gd name="connsiteX145" fmla="*/ 70148 w 1508539"/>
              <a:gd name="connsiteY145" fmla="*/ 367211 h 6858000"/>
              <a:gd name="connsiteX146" fmla="*/ 36452 w 1508539"/>
              <a:gd name="connsiteY146" fmla="*/ 268519 h 6858000"/>
              <a:gd name="connsiteX147" fmla="*/ 23935 w 1508539"/>
              <a:gd name="connsiteY147" fmla="*/ 160886 h 6858000"/>
              <a:gd name="connsiteX148" fmla="*/ 19312 w 1508539"/>
              <a:gd name="connsiteY148" fmla="*/ 47336 h 6858000"/>
              <a:gd name="connsiteX149" fmla="*/ 0 w 1508539"/>
              <a:gd name="connsiteY14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69364 w 1508539"/>
              <a:gd name="connsiteY4" fmla="*/ 6809549 h 6858000"/>
              <a:gd name="connsiteX5" fmla="*/ 101575 w 1508539"/>
              <a:gd name="connsiteY5" fmla="*/ 6715115 h 6858000"/>
              <a:gd name="connsiteX6" fmla="*/ 111426 w 1508539"/>
              <a:gd name="connsiteY6" fmla="*/ 6680170 h 6858000"/>
              <a:gd name="connsiteX7" fmla="*/ 136976 w 1508539"/>
              <a:gd name="connsiteY7" fmla="*/ 6621207 h 6858000"/>
              <a:gd name="connsiteX8" fmla="*/ 153633 w 1508539"/>
              <a:gd name="connsiteY8" fmla="*/ 6596265 h 6858000"/>
              <a:gd name="connsiteX9" fmla="*/ 153512 w 1508539"/>
              <a:gd name="connsiteY9" fmla="*/ 6594818 h 6858000"/>
              <a:gd name="connsiteX10" fmla="*/ 157757 w 1508539"/>
              <a:gd name="connsiteY10" fmla="*/ 6593735 h 6858000"/>
              <a:gd name="connsiteX11" fmla="*/ 160954 w 1508539"/>
              <a:gd name="connsiteY11" fmla="*/ 6589172 h 6858000"/>
              <a:gd name="connsiteX12" fmla="*/ 164248 w 1508539"/>
              <a:gd name="connsiteY12" fmla="*/ 6574442 h 6858000"/>
              <a:gd name="connsiteX13" fmla="*/ 164588 w 1508539"/>
              <a:gd name="connsiteY13" fmla="*/ 6568530 h 6858000"/>
              <a:gd name="connsiteX14" fmla="*/ 166997 w 1508539"/>
              <a:gd name="connsiteY14" fmla="*/ 6560674 h 6858000"/>
              <a:gd name="connsiteX15" fmla="*/ 167342 w 1508539"/>
              <a:gd name="connsiteY15" fmla="*/ 6560598 h 6858000"/>
              <a:gd name="connsiteX16" fmla="*/ 169039 w 1508539"/>
              <a:gd name="connsiteY16" fmla="*/ 6553006 h 6858000"/>
              <a:gd name="connsiteX17" fmla="*/ 173735 w 1508539"/>
              <a:gd name="connsiteY17" fmla="*/ 6514360 h 6858000"/>
              <a:gd name="connsiteX18" fmla="*/ 215389 w 1508539"/>
              <a:gd name="connsiteY18" fmla="*/ 6478062 h 6858000"/>
              <a:gd name="connsiteX19" fmla="*/ 226078 w 1508539"/>
              <a:gd name="connsiteY19" fmla="*/ 6460325 h 6858000"/>
              <a:gd name="connsiteX20" fmla="*/ 233311 w 1508539"/>
              <a:gd name="connsiteY20" fmla="*/ 6451488 h 6858000"/>
              <a:gd name="connsiteX21" fmla="*/ 234746 w 1508539"/>
              <a:gd name="connsiteY21" fmla="*/ 6451348 h 6858000"/>
              <a:gd name="connsiteX22" fmla="*/ 239104 w 1508539"/>
              <a:gd name="connsiteY22" fmla="*/ 6414240 h 6858000"/>
              <a:gd name="connsiteX23" fmla="*/ 241880 w 1508539"/>
              <a:gd name="connsiteY23" fmla="*/ 6384857 h 6858000"/>
              <a:gd name="connsiteX24" fmla="*/ 240591 w 1508539"/>
              <a:gd name="connsiteY24" fmla="*/ 6367510 h 6858000"/>
              <a:gd name="connsiteX25" fmla="*/ 244471 w 1508539"/>
              <a:gd name="connsiteY25" fmla="*/ 6349778 h 6858000"/>
              <a:gd name="connsiteX26" fmla="*/ 246136 w 1508539"/>
              <a:gd name="connsiteY26" fmla="*/ 6348250 h 6858000"/>
              <a:gd name="connsiteX27" fmla="*/ 262170 w 1508539"/>
              <a:gd name="connsiteY27" fmla="*/ 6281972 h 6858000"/>
              <a:gd name="connsiteX28" fmla="*/ 272933 w 1508539"/>
              <a:gd name="connsiteY28" fmla="*/ 6211940 h 6858000"/>
              <a:gd name="connsiteX29" fmla="*/ 314428 w 1508539"/>
              <a:gd name="connsiteY29" fmla="*/ 6113913 h 6858000"/>
              <a:gd name="connsiteX30" fmla="*/ 318721 w 1508539"/>
              <a:gd name="connsiteY30" fmla="*/ 6028119 h 6858000"/>
              <a:gd name="connsiteX31" fmla="*/ 345501 w 1508539"/>
              <a:gd name="connsiteY31" fmla="*/ 5934687 h 6858000"/>
              <a:gd name="connsiteX32" fmla="*/ 379513 w 1508539"/>
              <a:gd name="connsiteY32" fmla="*/ 5765594 h 6858000"/>
              <a:gd name="connsiteX33" fmla="*/ 411349 w 1508539"/>
              <a:gd name="connsiteY33" fmla="*/ 5693685 h 6858000"/>
              <a:gd name="connsiteX34" fmla="*/ 431404 w 1508539"/>
              <a:gd name="connsiteY34" fmla="*/ 5665173 h 6858000"/>
              <a:gd name="connsiteX35" fmla="*/ 465121 w 1508539"/>
              <a:gd name="connsiteY35" fmla="*/ 5563435 h 6858000"/>
              <a:gd name="connsiteX36" fmla="*/ 494626 w 1508539"/>
              <a:gd name="connsiteY36" fmla="*/ 5476393 h 6858000"/>
              <a:gd name="connsiteX37" fmla="*/ 525819 w 1508539"/>
              <a:gd name="connsiteY37" fmla="*/ 5396260 h 6858000"/>
              <a:gd name="connsiteX38" fmla="*/ 541800 w 1508539"/>
              <a:gd name="connsiteY38" fmla="*/ 5330009 h 6858000"/>
              <a:gd name="connsiteX39" fmla="*/ 575293 w 1508539"/>
              <a:gd name="connsiteY39" fmla="*/ 5273739 h 6858000"/>
              <a:gd name="connsiteX40" fmla="*/ 584892 w 1508539"/>
              <a:gd name="connsiteY40" fmla="*/ 5241779 h 6858000"/>
              <a:gd name="connsiteX41" fmla="*/ 596118 w 1508539"/>
              <a:gd name="connsiteY41" fmla="*/ 5225268 h 6858000"/>
              <a:gd name="connsiteX42" fmla="*/ 597138 w 1508539"/>
              <a:gd name="connsiteY42" fmla="*/ 5217684 h 6858000"/>
              <a:gd name="connsiteX43" fmla="*/ 604479 w 1508539"/>
              <a:gd name="connsiteY43" fmla="*/ 5193377 h 6858000"/>
              <a:gd name="connsiteX44" fmla="*/ 607782 w 1508539"/>
              <a:gd name="connsiteY44" fmla="*/ 5179288 h 6858000"/>
              <a:gd name="connsiteX45" fmla="*/ 608766 w 1508539"/>
              <a:gd name="connsiteY45" fmla="*/ 5173621 h 6858000"/>
              <a:gd name="connsiteX46" fmla="*/ 604400 w 1508539"/>
              <a:gd name="connsiteY46" fmla="*/ 5159961 h 6858000"/>
              <a:gd name="connsiteX47" fmla="*/ 611077 w 1508539"/>
              <a:gd name="connsiteY47" fmla="*/ 5144295 h 6858000"/>
              <a:gd name="connsiteX48" fmla="*/ 608010 w 1508539"/>
              <a:gd name="connsiteY48" fmla="*/ 5125185 h 6858000"/>
              <a:gd name="connsiteX49" fmla="*/ 614840 w 1508539"/>
              <a:gd name="connsiteY49" fmla="*/ 5121884 h 6858000"/>
              <a:gd name="connsiteX50" fmla="*/ 621876 w 1508539"/>
              <a:gd name="connsiteY50" fmla="*/ 5067850 h 6858000"/>
              <a:gd name="connsiteX51" fmla="*/ 624607 w 1508539"/>
              <a:gd name="connsiteY51" fmla="*/ 5060861 h 6858000"/>
              <a:gd name="connsiteX52" fmla="*/ 621311 w 1508539"/>
              <a:gd name="connsiteY52" fmla="*/ 5034192 h 6858000"/>
              <a:gd name="connsiteX53" fmla="*/ 622865 w 1508539"/>
              <a:gd name="connsiteY53" fmla="*/ 4993030 h 6858000"/>
              <a:gd name="connsiteX54" fmla="*/ 629774 w 1508539"/>
              <a:gd name="connsiteY54" fmla="*/ 4946844 h 6858000"/>
              <a:gd name="connsiteX55" fmla="*/ 625630 w 1508539"/>
              <a:gd name="connsiteY55" fmla="*/ 4932692 h 6858000"/>
              <a:gd name="connsiteX56" fmla="*/ 641033 w 1508539"/>
              <a:gd name="connsiteY56" fmla="*/ 4858827 h 6858000"/>
              <a:gd name="connsiteX57" fmla="*/ 646936 w 1508539"/>
              <a:gd name="connsiteY57" fmla="*/ 4821170 h 6858000"/>
              <a:gd name="connsiteX58" fmla="*/ 651669 w 1508539"/>
              <a:gd name="connsiteY58" fmla="*/ 4780965 h 6858000"/>
              <a:gd name="connsiteX59" fmla="*/ 652962 w 1508539"/>
              <a:gd name="connsiteY59" fmla="*/ 4750867 h 6858000"/>
              <a:gd name="connsiteX60" fmla="*/ 650769 w 1508539"/>
              <a:gd name="connsiteY60" fmla="*/ 4690749 h 6858000"/>
              <a:gd name="connsiteX61" fmla="*/ 646249 w 1508539"/>
              <a:gd name="connsiteY61" fmla="*/ 4584173 h 6858000"/>
              <a:gd name="connsiteX62" fmla="*/ 641332 w 1508539"/>
              <a:gd name="connsiteY62" fmla="*/ 4444346 h 6858000"/>
              <a:gd name="connsiteX63" fmla="*/ 637897 w 1508539"/>
              <a:gd name="connsiteY63" fmla="*/ 4375228 h 6858000"/>
              <a:gd name="connsiteX64" fmla="*/ 618550 w 1508539"/>
              <a:gd name="connsiteY64" fmla="*/ 4214165 h 6858000"/>
              <a:gd name="connsiteX65" fmla="*/ 622623 w 1508539"/>
              <a:gd name="connsiteY65" fmla="*/ 4090296 h 6858000"/>
              <a:gd name="connsiteX66" fmla="*/ 607879 w 1508539"/>
              <a:gd name="connsiteY66" fmla="*/ 4033999 h 6858000"/>
              <a:gd name="connsiteX67" fmla="*/ 609028 w 1508539"/>
              <a:gd name="connsiteY67" fmla="*/ 4031933 h 6858000"/>
              <a:gd name="connsiteX68" fmla="*/ 607604 w 1508539"/>
              <a:gd name="connsiteY68" fmla="*/ 4013953 h 6858000"/>
              <a:gd name="connsiteX69" fmla="*/ 593899 w 1508539"/>
              <a:gd name="connsiteY69" fmla="*/ 3974753 h 6858000"/>
              <a:gd name="connsiteX70" fmla="*/ 595497 w 1508539"/>
              <a:gd name="connsiteY70" fmla="*/ 3969950 h 6858000"/>
              <a:gd name="connsiteX71" fmla="*/ 588919 w 1508539"/>
              <a:gd name="connsiteY71" fmla="*/ 3933779 h 6858000"/>
              <a:gd name="connsiteX72" fmla="*/ 590250 w 1508539"/>
              <a:gd name="connsiteY72" fmla="*/ 3933093 h 6858000"/>
              <a:gd name="connsiteX73" fmla="*/ 594604 w 1508539"/>
              <a:gd name="connsiteY73" fmla="*/ 3922082 h 6858000"/>
              <a:gd name="connsiteX74" fmla="*/ 599682 w 1508539"/>
              <a:gd name="connsiteY74" fmla="*/ 3901461 h 6858000"/>
              <a:gd name="connsiteX75" fmla="*/ 622276 w 1508539"/>
              <a:gd name="connsiteY75" fmla="*/ 3813873 h 6858000"/>
              <a:gd name="connsiteX76" fmla="*/ 621701 w 1508539"/>
              <a:gd name="connsiteY76" fmla="*/ 3806161 h 6858000"/>
              <a:gd name="connsiteX77" fmla="*/ 622008 w 1508539"/>
              <a:gd name="connsiteY77" fmla="*/ 3805957 h 6858000"/>
              <a:gd name="connsiteX78" fmla="*/ 622035 w 1508539"/>
              <a:gd name="connsiteY78" fmla="*/ 3797724 h 6858000"/>
              <a:gd name="connsiteX79" fmla="*/ 620650 w 1508539"/>
              <a:gd name="connsiteY79" fmla="*/ 3792098 h 6858000"/>
              <a:gd name="connsiteX80" fmla="*/ 619534 w 1508539"/>
              <a:gd name="connsiteY80" fmla="*/ 3777135 h 6858000"/>
              <a:gd name="connsiteX81" fmla="*/ 621267 w 1508539"/>
              <a:gd name="connsiteY81" fmla="*/ 3771656 h 6858000"/>
              <a:gd name="connsiteX82" fmla="*/ 625010 w 1508539"/>
              <a:gd name="connsiteY82" fmla="*/ 3769007 h 6858000"/>
              <a:gd name="connsiteX83" fmla="*/ 624476 w 1508539"/>
              <a:gd name="connsiteY83" fmla="*/ 3767709 h 6858000"/>
              <a:gd name="connsiteX84" fmla="*/ 633172 w 1508539"/>
              <a:gd name="connsiteY84" fmla="*/ 3738082 h 6858000"/>
              <a:gd name="connsiteX85" fmla="*/ 640518 w 1508539"/>
              <a:gd name="connsiteY85" fmla="*/ 3673397 h 6858000"/>
              <a:gd name="connsiteX86" fmla="*/ 639814 w 1508539"/>
              <a:gd name="connsiteY86" fmla="*/ 3637109 h 6858000"/>
              <a:gd name="connsiteX87" fmla="*/ 643257 w 1508539"/>
              <a:gd name="connsiteY87" fmla="*/ 3536883 h 6858000"/>
              <a:gd name="connsiteX88" fmla="*/ 650795 w 1508539"/>
              <a:gd name="connsiteY88" fmla="*/ 3435652 h 6858000"/>
              <a:gd name="connsiteX89" fmla="*/ 652466 w 1508539"/>
              <a:gd name="connsiteY89" fmla="*/ 3307769 h 6858000"/>
              <a:gd name="connsiteX90" fmla="*/ 670029 w 1508539"/>
              <a:gd name="connsiteY90" fmla="*/ 3250522 h 6858000"/>
              <a:gd name="connsiteX91" fmla="*/ 670454 w 1508539"/>
              <a:gd name="connsiteY91" fmla="*/ 3229163 h 6858000"/>
              <a:gd name="connsiteX92" fmla="*/ 672277 w 1508539"/>
              <a:gd name="connsiteY92" fmla="*/ 3217217 h 6858000"/>
              <a:gd name="connsiteX93" fmla="*/ 659112 w 1508539"/>
              <a:gd name="connsiteY93" fmla="*/ 3183755 h 6858000"/>
              <a:gd name="connsiteX94" fmla="*/ 659613 w 1508539"/>
              <a:gd name="connsiteY94" fmla="*/ 3178642 h 6858000"/>
              <a:gd name="connsiteX95" fmla="*/ 647213 w 1508539"/>
              <a:gd name="connsiteY95" fmla="*/ 3158586 h 6858000"/>
              <a:gd name="connsiteX96" fmla="*/ 632398 w 1508539"/>
              <a:gd name="connsiteY96" fmla="*/ 3129034 h 6858000"/>
              <a:gd name="connsiteX97" fmla="*/ 633063 w 1508539"/>
              <a:gd name="connsiteY97" fmla="*/ 3126682 h 6858000"/>
              <a:gd name="connsiteX98" fmla="*/ 623931 w 1508539"/>
              <a:gd name="connsiteY98" fmla="*/ 3114519 h 6858000"/>
              <a:gd name="connsiteX99" fmla="*/ 610540 w 1508539"/>
              <a:gd name="connsiteY99" fmla="*/ 3106272 h 6858000"/>
              <a:gd name="connsiteX100" fmla="*/ 583270 w 1508539"/>
              <a:gd name="connsiteY100" fmla="*/ 2958185 h 6858000"/>
              <a:gd name="connsiteX101" fmla="*/ 525884 w 1508539"/>
              <a:gd name="connsiteY101" fmla="*/ 2762989 h 6858000"/>
              <a:gd name="connsiteX102" fmla="*/ 474802 w 1508539"/>
              <a:gd name="connsiteY102" fmla="*/ 2554718 h 6858000"/>
              <a:gd name="connsiteX103" fmla="*/ 454896 w 1508539"/>
              <a:gd name="connsiteY103" fmla="*/ 2485734 h 6858000"/>
              <a:gd name="connsiteX104" fmla="*/ 445619 w 1508539"/>
              <a:gd name="connsiteY104" fmla="*/ 2447068 h 6858000"/>
              <a:gd name="connsiteX105" fmla="*/ 432580 w 1508539"/>
              <a:gd name="connsiteY105" fmla="*/ 2425819 h 6858000"/>
              <a:gd name="connsiteX106" fmla="*/ 438579 w 1508539"/>
              <a:gd name="connsiteY106" fmla="*/ 2402874 h 6858000"/>
              <a:gd name="connsiteX107" fmla="*/ 441191 w 1508539"/>
              <a:gd name="connsiteY107" fmla="*/ 2381443 h 6858000"/>
              <a:gd name="connsiteX108" fmla="*/ 417520 w 1508539"/>
              <a:gd name="connsiteY108" fmla="*/ 2261920 h 6858000"/>
              <a:gd name="connsiteX109" fmla="*/ 407407 w 1508539"/>
              <a:gd name="connsiteY109" fmla="*/ 2195378 h 6858000"/>
              <a:gd name="connsiteX110" fmla="*/ 391624 w 1508539"/>
              <a:gd name="connsiteY110" fmla="*/ 2155135 h 6858000"/>
              <a:gd name="connsiteX111" fmla="*/ 389082 w 1508539"/>
              <a:gd name="connsiteY111" fmla="*/ 2118008 h 6858000"/>
              <a:gd name="connsiteX112" fmla="*/ 390075 w 1508539"/>
              <a:gd name="connsiteY112" fmla="*/ 2050531 h 6858000"/>
              <a:gd name="connsiteX113" fmla="*/ 381881 w 1508539"/>
              <a:gd name="connsiteY113" fmla="*/ 1963269 h 6858000"/>
              <a:gd name="connsiteX114" fmla="*/ 363059 w 1508539"/>
              <a:gd name="connsiteY114" fmla="*/ 1906352 h 6858000"/>
              <a:gd name="connsiteX115" fmla="*/ 339616 w 1508539"/>
              <a:gd name="connsiteY115" fmla="*/ 1861531 h 6858000"/>
              <a:gd name="connsiteX116" fmla="*/ 293415 w 1508539"/>
              <a:gd name="connsiteY116" fmla="*/ 1732919 h 6858000"/>
              <a:gd name="connsiteX117" fmla="*/ 265726 w 1508539"/>
              <a:gd name="connsiteY117" fmla="*/ 1663540 h 6858000"/>
              <a:gd name="connsiteX118" fmla="*/ 264852 w 1508539"/>
              <a:gd name="connsiteY118" fmla="*/ 1615777 h 6858000"/>
              <a:gd name="connsiteX119" fmla="*/ 245647 w 1508539"/>
              <a:gd name="connsiteY119" fmla="*/ 1563678 h 6858000"/>
              <a:gd name="connsiteX120" fmla="*/ 258727 w 1508539"/>
              <a:gd name="connsiteY120" fmla="*/ 1519474 h 6858000"/>
              <a:gd name="connsiteX121" fmla="*/ 251469 w 1508539"/>
              <a:gd name="connsiteY121" fmla="*/ 1477995 h 6858000"/>
              <a:gd name="connsiteX122" fmla="*/ 237554 w 1508539"/>
              <a:gd name="connsiteY122" fmla="*/ 1373769 h 6858000"/>
              <a:gd name="connsiteX123" fmla="*/ 245861 w 1508539"/>
              <a:gd name="connsiteY123" fmla="*/ 1307086 h 6858000"/>
              <a:gd name="connsiteX124" fmla="*/ 247049 w 1508539"/>
              <a:gd name="connsiteY124" fmla="*/ 1189033 h 6858000"/>
              <a:gd name="connsiteX125" fmla="*/ 251734 w 1508539"/>
              <a:gd name="connsiteY125" fmla="*/ 1168288 h 6858000"/>
              <a:gd name="connsiteX126" fmla="*/ 244016 w 1508539"/>
              <a:gd name="connsiteY126" fmla="*/ 1142577 h 6858000"/>
              <a:gd name="connsiteX127" fmla="*/ 233322 w 1508539"/>
              <a:gd name="connsiteY127" fmla="*/ 1088484 h 6858000"/>
              <a:gd name="connsiteX128" fmla="*/ 222058 w 1508539"/>
              <a:gd name="connsiteY128" fmla="*/ 1016103 h 6858000"/>
              <a:gd name="connsiteX129" fmla="*/ 223514 w 1508539"/>
              <a:gd name="connsiteY129" fmla="*/ 932283 h 6858000"/>
              <a:gd name="connsiteX130" fmla="*/ 225750 w 1508539"/>
              <a:gd name="connsiteY130" fmla="*/ 915925 h 6858000"/>
              <a:gd name="connsiteX131" fmla="*/ 218379 w 1508539"/>
              <a:gd name="connsiteY131" fmla="*/ 896999 h 6858000"/>
              <a:gd name="connsiteX132" fmla="*/ 187787 w 1508539"/>
              <a:gd name="connsiteY132" fmla="*/ 821517 h 6858000"/>
              <a:gd name="connsiteX133" fmla="*/ 166737 w 1508539"/>
              <a:gd name="connsiteY133" fmla="*/ 751353 h 6858000"/>
              <a:gd name="connsiteX134" fmla="*/ 166295 w 1508539"/>
              <a:gd name="connsiteY134" fmla="*/ 721230 h 6858000"/>
              <a:gd name="connsiteX135" fmla="*/ 151966 w 1508539"/>
              <a:gd name="connsiteY135" fmla="*/ 681659 h 6858000"/>
              <a:gd name="connsiteX136" fmla="*/ 137385 w 1508539"/>
              <a:gd name="connsiteY136" fmla="*/ 635218 h 6858000"/>
              <a:gd name="connsiteX137" fmla="*/ 142396 w 1508539"/>
              <a:gd name="connsiteY137" fmla="*/ 613763 h 6858000"/>
              <a:gd name="connsiteX138" fmla="*/ 128338 w 1508539"/>
              <a:gd name="connsiteY138" fmla="*/ 598582 h 6858000"/>
              <a:gd name="connsiteX139" fmla="*/ 128019 w 1508539"/>
              <a:gd name="connsiteY139" fmla="*/ 576846 h 6858000"/>
              <a:gd name="connsiteX140" fmla="*/ 107645 w 1508539"/>
              <a:gd name="connsiteY140" fmla="*/ 530055 h 6858000"/>
              <a:gd name="connsiteX141" fmla="*/ 106893 w 1508539"/>
              <a:gd name="connsiteY141" fmla="*/ 465389 h 6858000"/>
              <a:gd name="connsiteX142" fmla="*/ 89816 w 1508539"/>
              <a:gd name="connsiteY142" fmla="*/ 424699 h 6858000"/>
              <a:gd name="connsiteX143" fmla="*/ 90191 w 1508539"/>
              <a:gd name="connsiteY143" fmla="*/ 404917 h 6858000"/>
              <a:gd name="connsiteX144" fmla="*/ 70148 w 1508539"/>
              <a:gd name="connsiteY144" fmla="*/ 367211 h 6858000"/>
              <a:gd name="connsiteX145" fmla="*/ 36452 w 1508539"/>
              <a:gd name="connsiteY145" fmla="*/ 268519 h 6858000"/>
              <a:gd name="connsiteX146" fmla="*/ 23935 w 1508539"/>
              <a:gd name="connsiteY146" fmla="*/ 160886 h 6858000"/>
              <a:gd name="connsiteX147" fmla="*/ 19312 w 1508539"/>
              <a:gd name="connsiteY147" fmla="*/ 47336 h 6858000"/>
              <a:gd name="connsiteX148" fmla="*/ 0 w 1508539"/>
              <a:gd name="connsiteY148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01575 w 1508539"/>
              <a:gd name="connsiteY4" fmla="*/ 6715115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01575 w 1508539"/>
              <a:gd name="connsiteY4" fmla="*/ 6715115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169039 w 1508539"/>
              <a:gd name="connsiteY14" fmla="*/ 6553006 h 6858000"/>
              <a:gd name="connsiteX15" fmla="*/ 173735 w 1508539"/>
              <a:gd name="connsiteY15" fmla="*/ 6514360 h 6858000"/>
              <a:gd name="connsiteX16" fmla="*/ 215389 w 1508539"/>
              <a:gd name="connsiteY16" fmla="*/ 6478062 h 6858000"/>
              <a:gd name="connsiteX17" fmla="*/ 226078 w 1508539"/>
              <a:gd name="connsiteY17" fmla="*/ 6460325 h 6858000"/>
              <a:gd name="connsiteX18" fmla="*/ 233311 w 1508539"/>
              <a:gd name="connsiteY18" fmla="*/ 6451488 h 6858000"/>
              <a:gd name="connsiteX19" fmla="*/ 234746 w 1508539"/>
              <a:gd name="connsiteY19" fmla="*/ 6451348 h 6858000"/>
              <a:gd name="connsiteX20" fmla="*/ 239104 w 1508539"/>
              <a:gd name="connsiteY20" fmla="*/ 6414240 h 6858000"/>
              <a:gd name="connsiteX21" fmla="*/ 241880 w 1508539"/>
              <a:gd name="connsiteY21" fmla="*/ 6384857 h 6858000"/>
              <a:gd name="connsiteX22" fmla="*/ 240591 w 1508539"/>
              <a:gd name="connsiteY22" fmla="*/ 6367510 h 6858000"/>
              <a:gd name="connsiteX23" fmla="*/ 244471 w 1508539"/>
              <a:gd name="connsiteY23" fmla="*/ 6349778 h 6858000"/>
              <a:gd name="connsiteX24" fmla="*/ 246136 w 1508539"/>
              <a:gd name="connsiteY24" fmla="*/ 6348250 h 6858000"/>
              <a:gd name="connsiteX25" fmla="*/ 262170 w 1508539"/>
              <a:gd name="connsiteY25" fmla="*/ 6281972 h 6858000"/>
              <a:gd name="connsiteX26" fmla="*/ 272933 w 1508539"/>
              <a:gd name="connsiteY26" fmla="*/ 6211940 h 6858000"/>
              <a:gd name="connsiteX27" fmla="*/ 314428 w 1508539"/>
              <a:gd name="connsiteY27" fmla="*/ 6113913 h 6858000"/>
              <a:gd name="connsiteX28" fmla="*/ 318721 w 1508539"/>
              <a:gd name="connsiteY28" fmla="*/ 6028119 h 6858000"/>
              <a:gd name="connsiteX29" fmla="*/ 345501 w 1508539"/>
              <a:gd name="connsiteY29" fmla="*/ 5934687 h 6858000"/>
              <a:gd name="connsiteX30" fmla="*/ 379513 w 1508539"/>
              <a:gd name="connsiteY30" fmla="*/ 5765594 h 6858000"/>
              <a:gd name="connsiteX31" fmla="*/ 411349 w 1508539"/>
              <a:gd name="connsiteY31" fmla="*/ 5693685 h 6858000"/>
              <a:gd name="connsiteX32" fmla="*/ 431404 w 1508539"/>
              <a:gd name="connsiteY32" fmla="*/ 5665173 h 6858000"/>
              <a:gd name="connsiteX33" fmla="*/ 465121 w 1508539"/>
              <a:gd name="connsiteY33" fmla="*/ 5563435 h 6858000"/>
              <a:gd name="connsiteX34" fmla="*/ 494626 w 1508539"/>
              <a:gd name="connsiteY34" fmla="*/ 5476393 h 6858000"/>
              <a:gd name="connsiteX35" fmla="*/ 525819 w 1508539"/>
              <a:gd name="connsiteY35" fmla="*/ 5396260 h 6858000"/>
              <a:gd name="connsiteX36" fmla="*/ 541800 w 1508539"/>
              <a:gd name="connsiteY36" fmla="*/ 5330009 h 6858000"/>
              <a:gd name="connsiteX37" fmla="*/ 575293 w 1508539"/>
              <a:gd name="connsiteY37" fmla="*/ 5273739 h 6858000"/>
              <a:gd name="connsiteX38" fmla="*/ 584892 w 1508539"/>
              <a:gd name="connsiteY38" fmla="*/ 5241779 h 6858000"/>
              <a:gd name="connsiteX39" fmla="*/ 596118 w 1508539"/>
              <a:gd name="connsiteY39" fmla="*/ 5225268 h 6858000"/>
              <a:gd name="connsiteX40" fmla="*/ 597138 w 1508539"/>
              <a:gd name="connsiteY40" fmla="*/ 5217684 h 6858000"/>
              <a:gd name="connsiteX41" fmla="*/ 604479 w 1508539"/>
              <a:gd name="connsiteY41" fmla="*/ 5193377 h 6858000"/>
              <a:gd name="connsiteX42" fmla="*/ 607782 w 1508539"/>
              <a:gd name="connsiteY42" fmla="*/ 5179288 h 6858000"/>
              <a:gd name="connsiteX43" fmla="*/ 608766 w 1508539"/>
              <a:gd name="connsiteY43" fmla="*/ 5173621 h 6858000"/>
              <a:gd name="connsiteX44" fmla="*/ 604400 w 1508539"/>
              <a:gd name="connsiteY44" fmla="*/ 5159961 h 6858000"/>
              <a:gd name="connsiteX45" fmla="*/ 611077 w 1508539"/>
              <a:gd name="connsiteY45" fmla="*/ 5144295 h 6858000"/>
              <a:gd name="connsiteX46" fmla="*/ 608010 w 1508539"/>
              <a:gd name="connsiteY46" fmla="*/ 5125185 h 6858000"/>
              <a:gd name="connsiteX47" fmla="*/ 614840 w 1508539"/>
              <a:gd name="connsiteY47" fmla="*/ 5121884 h 6858000"/>
              <a:gd name="connsiteX48" fmla="*/ 621876 w 1508539"/>
              <a:gd name="connsiteY48" fmla="*/ 5067850 h 6858000"/>
              <a:gd name="connsiteX49" fmla="*/ 624607 w 1508539"/>
              <a:gd name="connsiteY49" fmla="*/ 5060861 h 6858000"/>
              <a:gd name="connsiteX50" fmla="*/ 621311 w 1508539"/>
              <a:gd name="connsiteY50" fmla="*/ 5034192 h 6858000"/>
              <a:gd name="connsiteX51" fmla="*/ 622865 w 1508539"/>
              <a:gd name="connsiteY51" fmla="*/ 4993030 h 6858000"/>
              <a:gd name="connsiteX52" fmla="*/ 629774 w 1508539"/>
              <a:gd name="connsiteY52" fmla="*/ 4946844 h 6858000"/>
              <a:gd name="connsiteX53" fmla="*/ 625630 w 1508539"/>
              <a:gd name="connsiteY53" fmla="*/ 4932692 h 6858000"/>
              <a:gd name="connsiteX54" fmla="*/ 641033 w 1508539"/>
              <a:gd name="connsiteY54" fmla="*/ 4858827 h 6858000"/>
              <a:gd name="connsiteX55" fmla="*/ 646936 w 1508539"/>
              <a:gd name="connsiteY55" fmla="*/ 4821170 h 6858000"/>
              <a:gd name="connsiteX56" fmla="*/ 651669 w 1508539"/>
              <a:gd name="connsiteY56" fmla="*/ 4780965 h 6858000"/>
              <a:gd name="connsiteX57" fmla="*/ 652962 w 1508539"/>
              <a:gd name="connsiteY57" fmla="*/ 4750867 h 6858000"/>
              <a:gd name="connsiteX58" fmla="*/ 650769 w 1508539"/>
              <a:gd name="connsiteY58" fmla="*/ 4690749 h 6858000"/>
              <a:gd name="connsiteX59" fmla="*/ 646249 w 1508539"/>
              <a:gd name="connsiteY59" fmla="*/ 4584173 h 6858000"/>
              <a:gd name="connsiteX60" fmla="*/ 641332 w 1508539"/>
              <a:gd name="connsiteY60" fmla="*/ 4444346 h 6858000"/>
              <a:gd name="connsiteX61" fmla="*/ 637897 w 1508539"/>
              <a:gd name="connsiteY61" fmla="*/ 4375228 h 6858000"/>
              <a:gd name="connsiteX62" fmla="*/ 618550 w 1508539"/>
              <a:gd name="connsiteY62" fmla="*/ 4214165 h 6858000"/>
              <a:gd name="connsiteX63" fmla="*/ 622623 w 1508539"/>
              <a:gd name="connsiteY63" fmla="*/ 4090296 h 6858000"/>
              <a:gd name="connsiteX64" fmla="*/ 607879 w 1508539"/>
              <a:gd name="connsiteY64" fmla="*/ 4033999 h 6858000"/>
              <a:gd name="connsiteX65" fmla="*/ 609028 w 1508539"/>
              <a:gd name="connsiteY65" fmla="*/ 4031933 h 6858000"/>
              <a:gd name="connsiteX66" fmla="*/ 607604 w 1508539"/>
              <a:gd name="connsiteY66" fmla="*/ 4013953 h 6858000"/>
              <a:gd name="connsiteX67" fmla="*/ 593899 w 1508539"/>
              <a:gd name="connsiteY67" fmla="*/ 3974753 h 6858000"/>
              <a:gd name="connsiteX68" fmla="*/ 595497 w 1508539"/>
              <a:gd name="connsiteY68" fmla="*/ 3969950 h 6858000"/>
              <a:gd name="connsiteX69" fmla="*/ 588919 w 1508539"/>
              <a:gd name="connsiteY69" fmla="*/ 3933779 h 6858000"/>
              <a:gd name="connsiteX70" fmla="*/ 590250 w 1508539"/>
              <a:gd name="connsiteY70" fmla="*/ 3933093 h 6858000"/>
              <a:gd name="connsiteX71" fmla="*/ 594604 w 1508539"/>
              <a:gd name="connsiteY71" fmla="*/ 3922082 h 6858000"/>
              <a:gd name="connsiteX72" fmla="*/ 599682 w 1508539"/>
              <a:gd name="connsiteY72" fmla="*/ 3901461 h 6858000"/>
              <a:gd name="connsiteX73" fmla="*/ 622276 w 1508539"/>
              <a:gd name="connsiteY73" fmla="*/ 3813873 h 6858000"/>
              <a:gd name="connsiteX74" fmla="*/ 621701 w 1508539"/>
              <a:gd name="connsiteY74" fmla="*/ 3806161 h 6858000"/>
              <a:gd name="connsiteX75" fmla="*/ 622008 w 1508539"/>
              <a:gd name="connsiteY75" fmla="*/ 3805957 h 6858000"/>
              <a:gd name="connsiteX76" fmla="*/ 622035 w 1508539"/>
              <a:gd name="connsiteY76" fmla="*/ 3797724 h 6858000"/>
              <a:gd name="connsiteX77" fmla="*/ 620650 w 1508539"/>
              <a:gd name="connsiteY77" fmla="*/ 3792098 h 6858000"/>
              <a:gd name="connsiteX78" fmla="*/ 619534 w 1508539"/>
              <a:gd name="connsiteY78" fmla="*/ 3777135 h 6858000"/>
              <a:gd name="connsiteX79" fmla="*/ 621267 w 1508539"/>
              <a:gd name="connsiteY79" fmla="*/ 3771656 h 6858000"/>
              <a:gd name="connsiteX80" fmla="*/ 625010 w 1508539"/>
              <a:gd name="connsiteY80" fmla="*/ 3769007 h 6858000"/>
              <a:gd name="connsiteX81" fmla="*/ 624476 w 1508539"/>
              <a:gd name="connsiteY81" fmla="*/ 3767709 h 6858000"/>
              <a:gd name="connsiteX82" fmla="*/ 633172 w 1508539"/>
              <a:gd name="connsiteY82" fmla="*/ 3738082 h 6858000"/>
              <a:gd name="connsiteX83" fmla="*/ 640518 w 1508539"/>
              <a:gd name="connsiteY83" fmla="*/ 3673397 h 6858000"/>
              <a:gd name="connsiteX84" fmla="*/ 639814 w 1508539"/>
              <a:gd name="connsiteY84" fmla="*/ 3637109 h 6858000"/>
              <a:gd name="connsiteX85" fmla="*/ 643257 w 1508539"/>
              <a:gd name="connsiteY85" fmla="*/ 3536883 h 6858000"/>
              <a:gd name="connsiteX86" fmla="*/ 650795 w 1508539"/>
              <a:gd name="connsiteY86" fmla="*/ 3435652 h 6858000"/>
              <a:gd name="connsiteX87" fmla="*/ 652466 w 1508539"/>
              <a:gd name="connsiteY87" fmla="*/ 3307769 h 6858000"/>
              <a:gd name="connsiteX88" fmla="*/ 670029 w 1508539"/>
              <a:gd name="connsiteY88" fmla="*/ 3250522 h 6858000"/>
              <a:gd name="connsiteX89" fmla="*/ 670454 w 1508539"/>
              <a:gd name="connsiteY89" fmla="*/ 3229163 h 6858000"/>
              <a:gd name="connsiteX90" fmla="*/ 672277 w 1508539"/>
              <a:gd name="connsiteY90" fmla="*/ 3217217 h 6858000"/>
              <a:gd name="connsiteX91" fmla="*/ 659112 w 1508539"/>
              <a:gd name="connsiteY91" fmla="*/ 3183755 h 6858000"/>
              <a:gd name="connsiteX92" fmla="*/ 659613 w 1508539"/>
              <a:gd name="connsiteY92" fmla="*/ 3178642 h 6858000"/>
              <a:gd name="connsiteX93" fmla="*/ 647213 w 1508539"/>
              <a:gd name="connsiteY93" fmla="*/ 3158586 h 6858000"/>
              <a:gd name="connsiteX94" fmla="*/ 632398 w 1508539"/>
              <a:gd name="connsiteY94" fmla="*/ 3129034 h 6858000"/>
              <a:gd name="connsiteX95" fmla="*/ 633063 w 1508539"/>
              <a:gd name="connsiteY95" fmla="*/ 3126682 h 6858000"/>
              <a:gd name="connsiteX96" fmla="*/ 623931 w 1508539"/>
              <a:gd name="connsiteY96" fmla="*/ 3114519 h 6858000"/>
              <a:gd name="connsiteX97" fmla="*/ 610540 w 1508539"/>
              <a:gd name="connsiteY97" fmla="*/ 3106272 h 6858000"/>
              <a:gd name="connsiteX98" fmla="*/ 583270 w 1508539"/>
              <a:gd name="connsiteY98" fmla="*/ 2958185 h 6858000"/>
              <a:gd name="connsiteX99" fmla="*/ 525884 w 1508539"/>
              <a:gd name="connsiteY99" fmla="*/ 2762989 h 6858000"/>
              <a:gd name="connsiteX100" fmla="*/ 474802 w 1508539"/>
              <a:gd name="connsiteY100" fmla="*/ 2554718 h 6858000"/>
              <a:gd name="connsiteX101" fmla="*/ 454896 w 1508539"/>
              <a:gd name="connsiteY101" fmla="*/ 2485734 h 6858000"/>
              <a:gd name="connsiteX102" fmla="*/ 445619 w 1508539"/>
              <a:gd name="connsiteY102" fmla="*/ 2447068 h 6858000"/>
              <a:gd name="connsiteX103" fmla="*/ 432580 w 1508539"/>
              <a:gd name="connsiteY103" fmla="*/ 2425819 h 6858000"/>
              <a:gd name="connsiteX104" fmla="*/ 438579 w 1508539"/>
              <a:gd name="connsiteY104" fmla="*/ 2402874 h 6858000"/>
              <a:gd name="connsiteX105" fmla="*/ 441191 w 1508539"/>
              <a:gd name="connsiteY105" fmla="*/ 2381443 h 6858000"/>
              <a:gd name="connsiteX106" fmla="*/ 417520 w 1508539"/>
              <a:gd name="connsiteY106" fmla="*/ 2261920 h 6858000"/>
              <a:gd name="connsiteX107" fmla="*/ 407407 w 1508539"/>
              <a:gd name="connsiteY107" fmla="*/ 2195378 h 6858000"/>
              <a:gd name="connsiteX108" fmla="*/ 391624 w 1508539"/>
              <a:gd name="connsiteY108" fmla="*/ 2155135 h 6858000"/>
              <a:gd name="connsiteX109" fmla="*/ 389082 w 1508539"/>
              <a:gd name="connsiteY109" fmla="*/ 2118008 h 6858000"/>
              <a:gd name="connsiteX110" fmla="*/ 390075 w 1508539"/>
              <a:gd name="connsiteY110" fmla="*/ 2050531 h 6858000"/>
              <a:gd name="connsiteX111" fmla="*/ 381881 w 1508539"/>
              <a:gd name="connsiteY111" fmla="*/ 1963269 h 6858000"/>
              <a:gd name="connsiteX112" fmla="*/ 363059 w 1508539"/>
              <a:gd name="connsiteY112" fmla="*/ 1906352 h 6858000"/>
              <a:gd name="connsiteX113" fmla="*/ 339616 w 1508539"/>
              <a:gd name="connsiteY113" fmla="*/ 1861531 h 6858000"/>
              <a:gd name="connsiteX114" fmla="*/ 293415 w 1508539"/>
              <a:gd name="connsiteY114" fmla="*/ 1732919 h 6858000"/>
              <a:gd name="connsiteX115" fmla="*/ 265726 w 1508539"/>
              <a:gd name="connsiteY115" fmla="*/ 1663540 h 6858000"/>
              <a:gd name="connsiteX116" fmla="*/ 264852 w 1508539"/>
              <a:gd name="connsiteY116" fmla="*/ 1615777 h 6858000"/>
              <a:gd name="connsiteX117" fmla="*/ 245647 w 1508539"/>
              <a:gd name="connsiteY117" fmla="*/ 1563678 h 6858000"/>
              <a:gd name="connsiteX118" fmla="*/ 258727 w 1508539"/>
              <a:gd name="connsiteY118" fmla="*/ 1519474 h 6858000"/>
              <a:gd name="connsiteX119" fmla="*/ 251469 w 1508539"/>
              <a:gd name="connsiteY119" fmla="*/ 1477995 h 6858000"/>
              <a:gd name="connsiteX120" fmla="*/ 237554 w 1508539"/>
              <a:gd name="connsiteY120" fmla="*/ 1373769 h 6858000"/>
              <a:gd name="connsiteX121" fmla="*/ 245861 w 1508539"/>
              <a:gd name="connsiteY121" fmla="*/ 1307086 h 6858000"/>
              <a:gd name="connsiteX122" fmla="*/ 247049 w 1508539"/>
              <a:gd name="connsiteY122" fmla="*/ 1189033 h 6858000"/>
              <a:gd name="connsiteX123" fmla="*/ 251734 w 1508539"/>
              <a:gd name="connsiteY123" fmla="*/ 1168288 h 6858000"/>
              <a:gd name="connsiteX124" fmla="*/ 244016 w 1508539"/>
              <a:gd name="connsiteY124" fmla="*/ 1142577 h 6858000"/>
              <a:gd name="connsiteX125" fmla="*/ 233322 w 1508539"/>
              <a:gd name="connsiteY125" fmla="*/ 1088484 h 6858000"/>
              <a:gd name="connsiteX126" fmla="*/ 222058 w 1508539"/>
              <a:gd name="connsiteY126" fmla="*/ 1016103 h 6858000"/>
              <a:gd name="connsiteX127" fmla="*/ 223514 w 1508539"/>
              <a:gd name="connsiteY127" fmla="*/ 932283 h 6858000"/>
              <a:gd name="connsiteX128" fmla="*/ 225750 w 1508539"/>
              <a:gd name="connsiteY128" fmla="*/ 915925 h 6858000"/>
              <a:gd name="connsiteX129" fmla="*/ 218379 w 1508539"/>
              <a:gd name="connsiteY129" fmla="*/ 896999 h 6858000"/>
              <a:gd name="connsiteX130" fmla="*/ 187787 w 1508539"/>
              <a:gd name="connsiteY130" fmla="*/ 821517 h 6858000"/>
              <a:gd name="connsiteX131" fmla="*/ 166737 w 1508539"/>
              <a:gd name="connsiteY131" fmla="*/ 751353 h 6858000"/>
              <a:gd name="connsiteX132" fmla="*/ 166295 w 1508539"/>
              <a:gd name="connsiteY132" fmla="*/ 721230 h 6858000"/>
              <a:gd name="connsiteX133" fmla="*/ 151966 w 1508539"/>
              <a:gd name="connsiteY133" fmla="*/ 681659 h 6858000"/>
              <a:gd name="connsiteX134" fmla="*/ 137385 w 1508539"/>
              <a:gd name="connsiteY134" fmla="*/ 635218 h 6858000"/>
              <a:gd name="connsiteX135" fmla="*/ 142396 w 1508539"/>
              <a:gd name="connsiteY135" fmla="*/ 613763 h 6858000"/>
              <a:gd name="connsiteX136" fmla="*/ 128338 w 1508539"/>
              <a:gd name="connsiteY136" fmla="*/ 598582 h 6858000"/>
              <a:gd name="connsiteX137" fmla="*/ 128019 w 1508539"/>
              <a:gd name="connsiteY137" fmla="*/ 576846 h 6858000"/>
              <a:gd name="connsiteX138" fmla="*/ 107645 w 1508539"/>
              <a:gd name="connsiteY138" fmla="*/ 530055 h 6858000"/>
              <a:gd name="connsiteX139" fmla="*/ 106893 w 1508539"/>
              <a:gd name="connsiteY139" fmla="*/ 465389 h 6858000"/>
              <a:gd name="connsiteX140" fmla="*/ 89816 w 1508539"/>
              <a:gd name="connsiteY140" fmla="*/ 424699 h 6858000"/>
              <a:gd name="connsiteX141" fmla="*/ 90191 w 1508539"/>
              <a:gd name="connsiteY141" fmla="*/ 404917 h 6858000"/>
              <a:gd name="connsiteX142" fmla="*/ 70148 w 1508539"/>
              <a:gd name="connsiteY142" fmla="*/ 367211 h 6858000"/>
              <a:gd name="connsiteX143" fmla="*/ 36452 w 1508539"/>
              <a:gd name="connsiteY143" fmla="*/ 268519 h 6858000"/>
              <a:gd name="connsiteX144" fmla="*/ 23935 w 1508539"/>
              <a:gd name="connsiteY144" fmla="*/ 160886 h 6858000"/>
              <a:gd name="connsiteX145" fmla="*/ 19312 w 1508539"/>
              <a:gd name="connsiteY145" fmla="*/ 47336 h 6858000"/>
              <a:gd name="connsiteX146" fmla="*/ 0 w 1508539"/>
              <a:gd name="connsiteY146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169039 w 1508539"/>
              <a:gd name="connsiteY14" fmla="*/ 6553006 h 6858000"/>
              <a:gd name="connsiteX15" fmla="*/ 215389 w 1508539"/>
              <a:gd name="connsiteY15" fmla="*/ 6478062 h 6858000"/>
              <a:gd name="connsiteX16" fmla="*/ 226078 w 1508539"/>
              <a:gd name="connsiteY16" fmla="*/ 6460325 h 6858000"/>
              <a:gd name="connsiteX17" fmla="*/ 233311 w 1508539"/>
              <a:gd name="connsiteY17" fmla="*/ 6451488 h 6858000"/>
              <a:gd name="connsiteX18" fmla="*/ 234746 w 1508539"/>
              <a:gd name="connsiteY18" fmla="*/ 6451348 h 6858000"/>
              <a:gd name="connsiteX19" fmla="*/ 239104 w 1508539"/>
              <a:gd name="connsiteY19" fmla="*/ 6414240 h 6858000"/>
              <a:gd name="connsiteX20" fmla="*/ 241880 w 1508539"/>
              <a:gd name="connsiteY20" fmla="*/ 6384857 h 6858000"/>
              <a:gd name="connsiteX21" fmla="*/ 240591 w 1508539"/>
              <a:gd name="connsiteY21" fmla="*/ 6367510 h 6858000"/>
              <a:gd name="connsiteX22" fmla="*/ 244471 w 1508539"/>
              <a:gd name="connsiteY22" fmla="*/ 6349778 h 6858000"/>
              <a:gd name="connsiteX23" fmla="*/ 246136 w 1508539"/>
              <a:gd name="connsiteY23" fmla="*/ 6348250 h 6858000"/>
              <a:gd name="connsiteX24" fmla="*/ 262170 w 1508539"/>
              <a:gd name="connsiteY24" fmla="*/ 6281972 h 6858000"/>
              <a:gd name="connsiteX25" fmla="*/ 272933 w 1508539"/>
              <a:gd name="connsiteY25" fmla="*/ 6211940 h 6858000"/>
              <a:gd name="connsiteX26" fmla="*/ 314428 w 1508539"/>
              <a:gd name="connsiteY26" fmla="*/ 6113913 h 6858000"/>
              <a:gd name="connsiteX27" fmla="*/ 318721 w 1508539"/>
              <a:gd name="connsiteY27" fmla="*/ 6028119 h 6858000"/>
              <a:gd name="connsiteX28" fmla="*/ 345501 w 1508539"/>
              <a:gd name="connsiteY28" fmla="*/ 5934687 h 6858000"/>
              <a:gd name="connsiteX29" fmla="*/ 379513 w 1508539"/>
              <a:gd name="connsiteY29" fmla="*/ 5765594 h 6858000"/>
              <a:gd name="connsiteX30" fmla="*/ 411349 w 1508539"/>
              <a:gd name="connsiteY30" fmla="*/ 5693685 h 6858000"/>
              <a:gd name="connsiteX31" fmla="*/ 431404 w 1508539"/>
              <a:gd name="connsiteY31" fmla="*/ 5665173 h 6858000"/>
              <a:gd name="connsiteX32" fmla="*/ 465121 w 1508539"/>
              <a:gd name="connsiteY32" fmla="*/ 5563435 h 6858000"/>
              <a:gd name="connsiteX33" fmla="*/ 494626 w 1508539"/>
              <a:gd name="connsiteY33" fmla="*/ 5476393 h 6858000"/>
              <a:gd name="connsiteX34" fmla="*/ 525819 w 1508539"/>
              <a:gd name="connsiteY34" fmla="*/ 5396260 h 6858000"/>
              <a:gd name="connsiteX35" fmla="*/ 541800 w 1508539"/>
              <a:gd name="connsiteY35" fmla="*/ 5330009 h 6858000"/>
              <a:gd name="connsiteX36" fmla="*/ 575293 w 1508539"/>
              <a:gd name="connsiteY36" fmla="*/ 5273739 h 6858000"/>
              <a:gd name="connsiteX37" fmla="*/ 584892 w 1508539"/>
              <a:gd name="connsiteY37" fmla="*/ 5241779 h 6858000"/>
              <a:gd name="connsiteX38" fmla="*/ 596118 w 1508539"/>
              <a:gd name="connsiteY38" fmla="*/ 5225268 h 6858000"/>
              <a:gd name="connsiteX39" fmla="*/ 597138 w 1508539"/>
              <a:gd name="connsiteY39" fmla="*/ 5217684 h 6858000"/>
              <a:gd name="connsiteX40" fmla="*/ 604479 w 1508539"/>
              <a:gd name="connsiteY40" fmla="*/ 5193377 h 6858000"/>
              <a:gd name="connsiteX41" fmla="*/ 607782 w 1508539"/>
              <a:gd name="connsiteY41" fmla="*/ 5179288 h 6858000"/>
              <a:gd name="connsiteX42" fmla="*/ 608766 w 1508539"/>
              <a:gd name="connsiteY42" fmla="*/ 5173621 h 6858000"/>
              <a:gd name="connsiteX43" fmla="*/ 604400 w 1508539"/>
              <a:gd name="connsiteY43" fmla="*/ 5159961 h 6858000"/>
              <a:gd name="connsiteX44" fmla="*/ 611077 w 1508539"/>
              <a:gd name="connsiteY44" fmla="*/ 5144295 h 6858000"/>
              <a:gd name="connsiteX45" fmla="*/ 608010 w 1508539"/>
              <a:gd name="connsiteY45" fmla="*/ 5125185 h 6858000"/>
              <a:gd name="connsiteX46" fmla="*/ 614840 w 1508539"/>
              <a:gd name="connsiteY46" fmla="*/ 5121884 h 6858000"/>
              <a:gd name="connsiteX47" fmla="*/ 621876 w 1508539"/>
              <a:gd name="connsiteY47" fmla="*/ 5067850 h 6858000"/>
              <a:gd name="connsiteX48" fmla="*/ 624607 w 1508539"/>
              <a:gd name="connsiteY48" fmla="*/ 5060861 h 6858000"/>
              <a:gd name="connsiteX49" fmla="*/ 621311 w 1508539"/>
              <a:gd name="connsiteY49" fmla="*/ 5034192 h 6858000"/>
              <a:gd name="connsiteX50" fmla="*/ 622865 w 1508539"/>
              <a:gd name="connsiteY50" fmla="*/ 4993030 h 6858000"/>
              <a:gd name="connsiteX51" fmla="*/ 629774 w 1508539"/>
              <a:gd name="connsiteY51" fmla="*/ 4946844 h 6858000"/>
              <a:gd name="connsiteX52" fmla="*/ 625630 w 1508539"/>
              <a:gd name="connsiteY52" fmla="*/ 4932692 h 6858000"/>
              <a:gd name="connsiteX53" fmla="*/ 641033 w 1508539"/>
              <a:gd name="connsiteY53" fmla="*/ 4858827 h 6858000"/>
              <a:gd name="connsiteX54" fmla="*/ 646936 w 1508539"/>
              <a:gd name="connsiteY54" fmla="*/ 4821170 h 6858000"/>
              <a:gd name="connsiteX55" fmla="*/ 651669 w 1508539"/>
              <a:gd name="connsiteY55" fmla="*/ 4780965 h 6858000"/>
              <a:gd name="connsiteX56" fmla="*/ 652962 w 1508539"/>
              <a:gd name="connsiteY56" fmla="*/ 4750867 h 6858000"/>
              <a:gd name="connsiteX57" fmla="*/ 650769 w 1508539"/>
              <a:gd name="connsiteY57" fmla="*/ 4690749 h 6858000"/>
              <a:gd name="connsiteX58" fmla="*/ 646249 w 1508539"/>
              <a:gd name="connsiteY58" fmla="*/ 4584173 h 6858000"/>
              <a:gd name="connsiteX59" fmla="*/ 641332 w 1508539"/>
              <a:gd name="connsiteY59" fmla="*/ 4444346 h 6858000"/>
              <a:gd name="connsiteX60" fmla="*/ 637897 w 1508539"/>
              <a:gd name="connsiteY60" fmla="*/ 4375228 h 6858000"/>
              <a:gd name="connsiteX61" fmla="*/ 618550 w 1508539"/>
              <a:gd name="connsiteY61" fmla="*/ 4214165 h 6858000"/>
              <a:gd name="connsiteX62" fmla="*/ 622623 w 1508539"/>
              <a:gd name="connsiteY62" fmla="*/ 4090296 h 6858000"/>
              <a:gd name="connsiteX63" fmla="*/ 607879 w 1508539"/>
              <a:gd name="connsiteY63" fmla="*/ 4033999 h 6858000"/>
              <a:gd name="connsiteX64" fmla="*/ 609028 w 1508539"/>
              <a:gd name="connsiteY64" fmla="*/ 4031933 h 6858000"/>
              <a:gd name="connsiteX65" fmla="*/ 607604 w 1508539"/>
              <a:gd name="connsiteY65" fmla="*/ 4013953 h 6858000"/>
              <a:gd name="connsiteX66" fmla="*/ 593899 w 1508539"/>
              <a:gd name="connsiteY66" fmla="*/ 3974753 h 6858000"/>
              <a:gd name="connsiteX67" fmla="*/ 595497 w 1508539"/>
              <a:gd name="connsiteY67" fmla="*/ 3969950 h 6858000"/>
              <a:gd name="connsiteX68" fmla="*/ 588919 w 1508539"/>
              <a:gd name="connsiteY68" fmla="*/ 3933779 h 6858000"/>
              <a:gd name="connsiteX69" fmla="*/ 590250 w 1508539"/>
              <a:gd name="connsiteY69" fmla="*/ 3933093 h 6858000"/>
              <a:gd name="connsiteX70" fmla="*/ 594604 w 1508539"/>
              <a:gd name="connsiteY70" fmla="*/ 3922082 h 6858000"/>
              <a:gd name="connsiteX71" fmla="*/ 599682 w 1508539"/>
              <a:gd name="connsiteY71" fmla="*/ 3901461 h 6858000"/>
              <a:gd name="connsiteX72" fmla="*/ 622276 w 1508539"/>
              <a:gd name="connsiteY72" fmla="*/ 3813873 h 6858000"/>
              <a:gd name="connsiteX73" fmla="*/ 621701 w 1508539"/>
              <a:gd name="connsiteY73" fmla="*/ 3806161 h 6858000"/>
              <a:gd name="connsiteX74" fmla="*/ 622008 w 1508539"/>
              <a:gd name="connsiteY74" fmla="*/ 3805957 h 6858000"/>
              <a:gd name="connsiteX75" fmla="*/ 622035 w 1508539"/>
              <a:gd name="connsiteY75" fmla="*/ 3797724 h 6858000"/>
              <a:gd name="connsiteX76" fmla="*/ 620650 w 1508539"/>
              <a:gd name="connsiteY76" fmla="*/ 3792098 h 6858000"/>
              <a:gd name="connsiteX77" fmla="*/ 619534 w 1508539"/>
              <a:gd name="connsiteY77" fmla="*/ 3777135 h 6858000"/>
              <a:gd name="connsiteX78" fmla="*/ 621267 w 1508539"/>
              <a:gd name="connsiteY78" fmla="*/ 3771656 h 6858000"/>
              <a:gd name="connsiteX79" fmla="*/ 625010 w 1508539"/>
              <a:gd name="connsiteY79" fmla="*/ 3769007 h 6858000"/>
              <a:gd name="connsiteX80" fmla="*/ 624476 w 1508539"/>
              <a:gd name="connsiteY80" fmla="*/ 3767709 h 6858000"/>
              <a:gd name="connsiteX81" fmla="*/ 633172 w 1508539"/>
              <a:gd name="connsiteY81" fmla="*/ 3738082 h 6858000"/>
              <a:gd name="connsiteX82" fmla="*/ 640518 w 1508539"/>
              <a:gd name="connsiteY82" fmla="*/ 3673397 h 6858000"/>
              <a:gd name="connsiteX83" fmla="*/ 639814 w 1508539"/>
              <a:gd name="connsiteY83" fmla="*/ 3637109 h 6858000"/>
              <a:gd name="connsiteX84" fmla="*/ 643257 w 1508539"/>
              <a:gd name="connsiteY84" fmla="*/ 3536883 h 6858000"/>
              <a:gd name="connsiteX85" fmla="*/ 650795 w 1508539"/>
              <a:gd name="connsiteY85" fmla="*/ 3435652 h 6858000"/>
              <a:gd name="connsiteX86" fmla="*/ 652466 w 1508539"/>
              <a:gd name="connsiteY86" fmla="*/ 3307769 h 6858000"/>
              <a:gd name="connsiteX87" fmla="*/ 670029 w 1508539"/>
              <a:gd name="connsiteY87" fmla="*/ 3250522 h 6858000"/>
              <a:gd name="connsiteX88" fmla="*/ 670454 w 1508539"/>
              <a:gd name="connsiteY88" fmla="*/ 3229163 h 6858000"/>
              <a:gd name="connsiteX89" fmla="*/ 672277 w 1508539"/>
              <a:gd name="connsiteY89" fmla="*/ 3217217 h 6858000"/>
              <a:gd name="connsiteX90" fmla="*/ 659112 w 1508539"/>
              <a:gd name="connsiteY90" fmla="*/ 3183755 h 6858000"/>
              <a:gd name="connsiteX91" fmla="*/ 659613 w 1508539"/>
              <a:gd name="connsiteY91" fmla="*/ 3178642 h 6858000"/>
              <a:gd name="connsiteX92" fmla="*/ 647213 w 1508539"/>
              <a:gd name="connsiteY92" fmla="*/ 3158586 h 6858000"/>
              <a:gd name="connsiteX93" fmla="*/ 632398 w 1508539"/>
              <a:gd name="connsiteY93" fmla="*/ 3129034 h 6858000"/>
              <a:gd name="connsiteX94" fmla="*/ 633063 w 1508539"/>
              <a:gd name="connsiteY94" fmla="*/ 3126682 h 6858000"/>
              <a:gd name="connsiteX95" fmla="*/ 623931 w 1508539"/>
              <a:gd name="connsiteY95" fmla="*/ 3114519 h 6858000"/>
              <a:gd name="connsiteX96" fmla="*/ 610540 w 1508539"/>
              <a:gd name="connsiteY96" fmla="*/ 3106272 h 6858000"/>
              <a:gd name="connsiteX97" fmla="*/ 583270 w 1508539"/>
              <a:gd name="connsiteY97" fmla="*/ 2958185 h 6858000"/>
              <a:gd name="connsiteX98" fmla="*/ 525884 w 1508539"/>
              <a:gd name="connsiteY98" fmla="*/ 2762989 h 6858000"/>
              <a:gd name="connsiteX99" fmla="*/ 474802 w 1508539"/>
              <a:gd name="connsiteY99" fmla="*/ 2554718 h 6858000"/>
              <a:gd name="connsiteX100" fmla="*/ 454896 w 1508539"/>
              <a:gd name="connsiteY100" fmla="*/ 2485734 h 6858000"/>
              <a:gd name="connsiteX101" fmla="*/ 445619 w 1508539"/>
              <a:gd name="connsiteY101" fmla="*/ 2447068 h 6858000"/>
              <a:gd name="connsiteX102" fmla="*/ 432580 w 1508539"/>
              <a:gd name="connsiteY102" fmla="*/ 2425819 h 6858000"/>
              <a:gd name="connsiteX103" fmla="*/ 438579 w 1508539"/>
              <a:gd name="connsiteY103" fmla="*/ 2402874 h 6858000"/>
              <a:gd name="connsiteX104" fmla="*/ 441191 w 1508539"/>
              <a:gd name="connsiteY104" fmla="*/ 2381443 h 6858000"/>
              <a:gd name="connsiteX105" fmla="*/ 417520 w 1508539"/>
              <a:gd name="connsiteY105" fmla="*/ 2261920 h 6858000"/>
              <a:gd name="connsiteX106" fmla="*/ 407407 w 1508539"/>
              <a:gd name="connsiteY106" fmla="*/ 2195378 h 6858000"/>
              <a:gd name="connsiteX107" fmla="*/ 391624 w 1508539"/>
              <a:gd name="connsiteY107" fmla="*/ 2155135 h 6858000"/>
              <a:gd name="connsiteX108" fmla="*/ 389082 w 1508539"/>
              <a:gd name="connsiteY108" fmla="*/ 2118008 h 6858000"/>
              <a:gd name="connsiteX109" fmla="*/ 390075 w 1508539"/>
              <a:gd name="connsiteY109" fmla="*/ 2050531 h 6858000"/>
              <a:gd name="connsiteX110" fmla="*/ 381881 w 1508539"/>
              <a:gd name="connsiteY110" fmla="*/ 1963269 h 6858000"/>
              <a:gd name="connsiteX111" fmla="*/ 363059 w 1508539"/>
              <a:gd name="connsiteY111" fmla="*/ 1906352 h 6858000"/>
              <a:gd name="connsiteX112" fmla="*/ 339616 w 1508539"/>
              <a:gd name="connsiteY112" fmla="*/ 1861531 h 6858000"/>
              <a:gd name="connsiteX113" fmla="*/ 293415 w 1508539"/>
              <a:gd name="connsiteY113" fmla="*/ 1732919 h 6858000"/>
              <a:gd name="connsiteX114" fmla="*/ 265726 w 1508539"/>
              <a:gd name="connsiteY114" fmla="*/ 1663540 h 6858000"/>
              <a:gd name="connsiteX115" fmla="*/ 264852 w 1508539"/>
              <a:gd name="connsiteY115" fmla="*/ 1615777 h 6858000"/>
              <a:gd name="connsiteX116" fmla="*/ 245647 w 1508539"/>
              <a:gd name="connsiteY116" fmla="*/ 1563678 h 6858000"/>
              <a:gd name="connsiteX117" fmla="*/ 258727 w 1508539"/>
              <a:gd name="connsiteY117" fmla="*/ 1519474 h 6858000"/>
              <a:gd name="connsiteX118" fmla="*/ 251469 w 1508539"/>
              <a:gd name="connsiteY118" fmla="*/ 1477995 h 6858000"/>
              <a:gd name="connsiteX119" fmla="*/ 237554 w 1508539"/>
              <a:gd name="connsiteY119" fmla="*/ 1373769 h 6858000"/>
              <a:gd name="connsiteX120" fmla="*/ 245861 w 1508539"/>
              <a:gd name="connsiteY120" fmla="*/ 1307086 h 6858000"/>
              <a:gd name="connsiteX121" fmla="*/ 247049 w 1508539"/>
              <a:gd name="connsiteY121" fmla="*/ 1189033 h 6858000"/>
              <a:gd name="connsiteX122" fmla="*/ 251734 w 1508539"/>
              <a:gd name="connsiteY122" fmla="*/ 1168288 h 6858000"/>
              <a:gd name="connsiteX123" fmla="*/ 244016 w 1508539"/>
              <a:gd name="connsiteY123" fmla="*/ 1142577 h 6858000"/>
              <a:gd name="connsiteX124" fmla="*/ 233322 w 1508539"/>
              <a:gd name="connsiteY124" fmla="*/ 1088484 h 6858000"/>
              <a:gd name="connsiteX125" fmla="*/ 222058 w 1508539"/>
              <a:gd name="connsiteY125" fmla="*/ 1016103 h 6858000"/>
              <a:gd name="connsiteX126" fmla="*/ 223514 w 1508539"/>
              <a:gd name="connsiteY126" fmla="*/ 932283 h 6858000"/>
              <a:gd name="connsiteX127" fmla="*/ 225750 w 1508539"/>
              <a:gd name="connsiteY127" fmla="*/ 915925 h 6858000"/>
              <a:gd name="connsiteX128" fmla="*/ 218379 w 1508539"/>
              <a:gd name="connsiteY128" fmla="*/ 896999 h 6858000"/>
              <a:gd name="connsiteX129" fmla="*/ 187787 w 1508539"/>
              <a:gd name="connsiteY129" fmla="*/ 821517 h 6858000"/>
              <a:gd name="connsiteX130" fmla="*/ 166737 w 1508539"/>
              <a:gd name="connsiteY130" fmla="*/ 751353 h 6858000"/>
              <a:gd name="connsiteX131" fmla="*/ 166295 w 1508539"/>
              <a:gd name="connsiteY131" fmla="*/ 721230 h 6858000"/>
              <a:gd name="connsiteX132" fmla="*/ 151966 w 1508539"/>
              <a:gd name="connsiteY132" fmla="*/ 681659 h 6858000"/>
              <a:gd name="connsiteX133" fmla="*/ 137385 w 1508539"/>
              <a:gd name="connsiteY133" fmla="*/ 635218 h 6858000"/>
              <a:gd name="connsiteX134" fmla="*/ 142396 w 1508539"/>
              <a:gd name="connsiteY134" fmla="*/ 613763 h 6858000"/>
              <a:gd name="connsiteX135" fmla="*/ 128338 w 1508539"/>
              <a:gd name="connsiteY135" fmla="*/ 598582 h 6858000"/>
              <a:gd name="connsiteX136" fmla="*/ 128019 w 1508539"/>
              <a:gd name="connsiteY136" fmla="*/ 576846 h 6858000"/>
              <a:gd name="connsiteX137" fmla="*/ 107645 w 1508539"/>
              <a:gd name="connsiteY137" fmla="*/ 530055 h 6858000"/>
              <a:gd name="connsiteX138" fmla="*/ 106893 w 1508539"/>
              <a:gd name="connsiteY138" fmla="*/ 465389 h 6858000"/>
              <a:gd name="connsiteX139" fmla="*/ 89816 w 1508539"/>
              <a:gd name="connsiteY139" fmla="*/ 424699 h 6858000"/>
              <a:gd name="connsiteX140" fmla="*/ 90191 w 1508539"/>
              <a:gd name="connsiteY140" fmla="*/ 404917 h 6858000"/>
              <a:gd name="connsiteX141" fmla="*/ 70148 w 1508539"/>
              <a:gd name="connsiteY141" fmla="*/ 367211 h 6858000"/>
              <a:gd name="connsiteX142" fmla="*/ 36452 w 1508539"/>
              <a:gd name="connsiteY142" fmla="*/ 268519 h 6858000"/>
              <a:gd name="connsiteX143" fmla="*/ 23935 w 1508539"/>
              <a:gd name="connsiteY143" fmla="*/ 160886 h 6858000"/>
              <a:gd name="connsiteX144" fmla="*/ 19312 w 1508539"/>
              <a:gd name="connsiteY144" fmla="*/ 47336 h 6858000"/>
              <a:gd name="connsiteX145" fmla="*/ 0 w 1508539"/>
              <a:gd name="connsiteY14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201349 w 1508539"/>
              <a:gd name="connsiteY14" fmla="*/ 6530567 h 6858000"/>
              <a:gd name="connsiteX15" fmla="*/ 215389 w 1508539"/>
              <a:gd name="connsiteY15" fmla="*/ 6478062 h 6858000"/>
              <a:gd name="connsiteX16" fmla="*/ 226078 w 1508539"/>
              <a:gd name="connsiteY16" fmla="*/ 6460325 h 6858000"/>
              <a:gd name="connsiteX17" fmla="*/ 233311 w 1508539"/>
              <a:gd name="connsiteY17" fmla="*/ 6451488 h 6858000"/>
              <a:gd name="connsiteX18" fmla="*/ 234746 w 1508539"/>
              <a:gd name="connsiteY18" fmla="*/ 6451348 h 6858000"/>
              <a:gd name="connsiteX19" fmla="*/ 239104 w 1508539"/>
              <a:gd name="connsiteY19" fmla="*/ 6414240 h 6858000"/>
              <a:gd name="connsiteX20" fmla="*/ 241880 w 1508539"/>
              <a:gd name="connsiteY20" fmla="*/ 6384857 h 6858000"/>
              <a:gd name="connsiteX21" fmla="*/ 240591 w 1508539"/>
              <a:gd name="connsiteY21" fmla="*/ 6367510 h 6858000"/>
              <a:gd name="connsiteX22" fmla="*/ 244471 w 1508539"/>
              <a:gd name="connsiteY22" fmla="*/ 6349778 h 6858000"/>
              <a:gd name="connsiteX23" fmla="*/ 246136 w 1508539"/>
              <a:gd name="connsiteY23" fmla="*/ 6348250 h 6858000"/>
              <a:gd name="connsiteX24" fmla="*/ 262170 w 1508539"/>
              <a:gd name="connsiteY24" fmla="*/ 6281972 h 6858000"/>
              <a:gd name="connsiteX25" fmla="*/ 272933 w 1508539"/>
              <a:gd name="connsiteY25" fmla="*/ 6211940 h 6858000"/>
              <a:gd name="connsiteX26" fmla="*/ 314428 w 1508539"/>
              <a:gd name="connsiteY26" fmla="*/ 6113913 h 6858000"/>
              <a:gd name="connsiteX27" fmla="*/ 318721 w 1508539"/>
              <a:gd name="connsiteY27" fmla="*/ 6028119 h 6858000"/>
              <a:gd name="connsiteX28" fmla="*/ 345501 w 1508539"/>
              <a:gd name="connsiteY28" fmla="*/ 5934687 h 6858000"/>
              <a:gd name="connsiteX29" fmla="*/ 379513 w 1508539"/>
              <a:gd name="connsiteY29" fmla="*/ 5765594 h 6858000"/>
              <a:gd name="connsiteX30" fmla="*/ 411349 w 1508539"/>
              <a:gd name="connsiteY30" fmla="*/ 5693685 h 6858000"/>
              <a:gd name="connsiteX31" fmla="*/ 431404 w 1508539"/>
              <a:gd name="connsiteY31" fmla="*/ 5665173 h 6858000"/>
              <a:gd name="connsiteX32" fmla="*/ 465121 w 1508539"/>
              <a:gd name="connsiteY32" fmla="*/ 5563435 h 6858000"/>
              <a:gd name="connsiteX33" fmla="*/ 494626 w 1508539"/>
              <a:gd name="connsiteY33" fmla="*/ 5476393 h 6858000"/>
              <a:gd name="connsiteX34" fmla="*/ 525819 w 1508539"/>
              <a:gd name="connsiteY34" fmla="*/ 5396260 h 6858000"/>
              <a:gd name="connsiteX35" fmla="*/ 541800 w 1508539"/>
              <a:gd name="connsiteY35" fmla="*/ 5330009 h 6858000"/>
              <a:gd name="connsiteX36" fmla="*/ 575293 w 1508539"/>
              <a:gd name="connsiteY36" fmla="*/ 5273739 h 6858000"/>
              <a:gd name="connsiteX37" fmla="*/ 584892 w 1508539"/>
              <a:gd name="connsiteY37" fmla="*/ 5241779 h 6858000"/>
              <a:gd name="connsiteX38" fmla="*/ 596118 w 1508539"/>
              <a:gd name="connsiteY38" fmla="*/ 5225268 h 6858000"/>
              <a:gd name="connsiteX39" fmla="*/ 597138 w 1508539"/>
              <a:gd name="connsiteY39" fmla="*/ 5217684 h 6858000"/>
              <a:gd name="connsiteX40" fmla="*/ 604479 w 1508539"/>
              <a:gd name="connsiteY40" fmla="*/ 5193377 h 6858000"/>
              <a:gd name="connsiteX41" fmla="*/ 607782 w 1508539"/>
              <a:gd name="connsiteY41" fmla="*/ 5179288 h 6858000"/>
              <a:gd name="connsiteX42" fmla="*/ 608766 w 1508539"/>
              <a:gd name="connsiteY42" fmla="*/ 5173621 h 6858000"/>
              <a:gd name="connsiteX43" fmla="*/ 604400 w 1508539"/>
              <a:gd name="connsiteY43" fmla="*/ 5159961 h 6858000"/>
              <a:gd name="connsiteX44" fmla="*/ 611077 w 1508539"/>
              <a:gd name="connsiteY44" fmla="*/ 5144295 h 6858000"/>
              <a:gd name="connsiteX45" fmla="*/ 608010 w 1508539"/>
              <a:gd name="connsiteY45" fmla="*/ 5125185 h 6858000"/>
              <a:gd name="connsiteX46" fmla="*/ 614840 w 1508539"/>
              <a:gd name="connsiteY46" fmla="*/ 5121884 h 6858000"/>
              <a:gd name="connsiteX47" fmla="*/ 621876 w 1508539"/>
              <a:gd name="connsiteY47" fmla="*/ 5067850 h 6858000"/>
              <a:gd name="connsiteX48" fmla="*/ 624607 w 1508539"/>
              <a:gd name="connsiteY48" fmla="*/ 5060861 h 6858000"/>
              <a:gd name="connsiteX49" fmla="*/ 621311 w 1508539"/>
              <a:gd name="connsiteY49" fmla="*/ 5034192 h 6858000"/>
              <a:gd name="connsiteX50" fmla="*/ 622865 w 1508539"/>
              <a:gd name="connsiteY50" fmla="*/ 4993030 h 6858000"/>
              <a:gd name="connsiteX51" fmla="*/ 629774 w 1508539"/>
              <a:gd name="connsiteY51" fmla="*/ 4946844 h 6858000"/>
              <a:gd name="connsiteX52" fmla="*/ 625630 w 1508539"/>
              <a:gd name="connsiteY52" fmla="*/ 4932692 h 6858000"/>
              <a:gd name="connsiteX53" fmla="*/ 641033 w 1508539"/>
              <a:gd name="connsiteY53" fmla="*/ 4858827 h 6858000"/>
              <a:gd name="connsiteX54" fmla="*/ 646936 w 1508539"/>
              <a:gd name="connsiteY54" fmla="*/ 4821170 h 6858000"/>
              <a:gd name="connsiteX55" fmla="*/ 651669 w 1508539"/>
              <a:gd name="connsiteY55" fmla="*/ 4780965 h 6858000"/>
              <a:gd name="connsiteX56" fmla="*/ 652962 w 1508539"/>
              <a:gd name="connsiteY56" fmla="*/ 4750867 h 6858000"/>
              <a:gd name="connsiteX57" fmla="*/ 650769 w 1508539"/>
              <a:gd name="connsiteY57" fmla="*/ 4690749 h 6858000"/>
              <a:gd name="connsiteX58" fmla="*/ 646249 w 1508539"/>
              <a:gd name="connsiteY58" fmla="*/ 4584173 h 6858000"/>
              <a:gd name="connsiteX59" fmla="*/ 641332 w 1508539"/>
              <a:gd name="connsiteY59" fmla="*/ 4444346 h 6858000"/>
              <a:gd name="connsiteX60" fmla="*/ 637897 w 1508539"/>
              <a:gd name="connsiteY60" fmla="*/ 4375228 h 6858000"/>
              <a:gd name="connsiteX61" fmla="*/ 618550 w 1508539"/>
              <a:gd name="connsiteY61" fmla="*/ 4214165 h 6858000"/>
              <a:gd name="connsiteX62" fmla="*/ 622623 w 1508539"/>
              <a:gd name="connsiteY62" fmla="*/ 4090296 h 6858000"/>
              <a:gd name="connsiteX63" fmla="*/ 607879 w 1508539"/>
              <a:gd name="connsiteY63" fmla="*/ 4033999 h 6858000"/>
              <a:gd name="connsiteX64" fmla="*/ 609028 w 1508539"/>
              <a:gd name="connsiteY64" fmla="*/ 4031933 h 6858000"/>
              <a:gd name="connsiteX65" fmla="*/ 607604 w 1508539"/>
              <a:gd name="connsiteY65" fmla="*/ 4013953 h 6858000"/>
              <a:gd name="connsiteX66" fmla="*/ 593899 w 1508539"/>
              <a:gd name="connsiteY66" fmla="*/ 3974753 h 6858000"/>
              <a:gd name="connsiteX67" fmla="*/ 595497 w 1508539"/>
              <a:gd name="connsiteY67" fmla="*/ 3969950 h 6858000"/>
              <a:gd name="connsiteX68" fmla="*/ 588919 w 1508539"/>
              <a:gd name="connsiteY68" fmla="*/ 3933779 h 6858000"/>
              <a:gd name="connsiteX69" fmla="*/ 590250 w 1508539"/>
              <a:gd name="connsiteY69" fmla="*/ 3933093 h 6858000"/>
              <a:gd name="connsiteX70" fmla="*/ 594604 w 1508539"/>
              <a:gd name="connsiteY70" fmla="*/ 3922082 h 6858000"/>
              <a:gd name="connsiteX71" fmla="*/ 599682 w 1508539"/>
              <a:gd name="connsiteY71" fmla="*/ 3901461 h 6858000"/>
              <a:gd name="connsiteX72" fmla="*/ 622276 w 1508539"/>
              <a:gd name="connsiteY72" fmla="*/ 3813873 h 6858000"/>
              <a:gd name="connsiteX73" fmla="*/ 621701 w 1508539"/>
              <a:gd name="connsiteY73" fmla="*/ 3806161 h 6858000"/>
              <a:gd name="connsiteX74" fmla="*/ 622008 w 1508539"/>
              <a:gd name="connsiteY74" fmla="*/ 3805957 h 6858000"/>
              <a:gd name="connsiteX75" fmla="*/ 622035 w 1508539"/>
              <a:gd name="connsiteY75" fmla="*/ 3797724 h 6858000"/>
              <a:gd name="connsiteX76" fmla="*/ 620650 w 1508539"/>
              <a:gd name="connsiteY76" fmla="*/ 3792098 h 6858000"/>
              <a:gd name="connsiteX77" fmla="*/ 619534 w 1508539"/>
              <a:gd name="connsiteY77" fmla="*/ 3777135 h 6858000"/>
              <a:gd name="connsiteX78" fmla="*/ 621267 w 1508539"/>
              <a:gd name="connsiteY78" fmla="*/ 3771656 h 6858000"/>
              <a:gd name="connsiteX79" fmla="*/ 625010 w 1508539"/>
              <a:gd name="connsiteY79" fmla="*/ 3769007 h 6858000"/>
              <a:gd name="connsiteX80" fmla="*/ 624476 w 1508539"/>
              <a:gd name="connsiteY80" fmla="*/ 3767709 h 6858000"/>
              <a:gd name="connsiteX81" fmla="*/ 633172 w 1508539"/>
              <a:gd name="connsiteY81" fmla="*/ 3738082 h 6858000"/>
              <a:gd name="connsiteX82" fmla="*/ 640518 w 1508539"/>
              <a:gd name="connsiteY82" fmla="*/ 3673397 h 6858000"/>
              <a:gd name="connsiteX83" fmla="*/ 639814 w 1508539"/>
              <a:gd name="connsiteY83" fmla="*/ 3637109 h 6858000"/>
              <a:gd name="connsiteX84" fmla="*/ 643257 w 1508539"/>
              <a:gd name="connsiteY84" fmla="*/ 3536883 h 6858000"/>
              <a:gd name="connsiteX85" fmla="*/ 650795 w 1508539"/>
              <a:gd name="connsiteY85" fmla="*/ 3435652 h 6858000"/>
              <a:gd name="connsiteX86" fmla="*/ 652466 w 1508539"/>
              <a:gd name="connsiteY86" fmla="*/ 3307769 h 6858000"/>
              <a:gd name="connsiteX87" fmla="*/ 670029 w 1508539"/>
              <a:gd name="connsiteY87" fmla="*/ 3250522 h 6858000"/>
              <a:gd name="connsiteX88" fmla="*/ 670454 w 1508539"/>
              <a:gd name="connsiteY88" fmla="*/ 3229163 h 6858000"/>
              <a:gd name="connsiteX89" fmla="*/ 672277 w 1508539"/>
              <a:gd name="connsiteY89" fmla="*/ 3217217 h 6858000"/>
              <a:gd name="connsiteX90" fmla="*/ 659112 w 1508539"/>
              <a:gd name="connsiteY90" fmla="*/ 3183755 h 6858000"/>
              <a:gd name="connsiteX91" fmla="*/ 659613 w 1508539"/>
              <a:gd name="connsiteY91" fmla="*/ 3178642 h 6858000"/>
              <a:gd name="connsiteX92" fmla="*/ 647213 w 1508539"/>
              <a:gd name="connsiteY92" fmla="*/ 3158586 h 6858000"/>
              <a:gd name="connsiteX93" fmla="*/ 632398 w 1508539"/>
              <a:gd name="connsiteY93" fmla="*/ 3129034 h 6858000"/>
              <a:gd name="connsiteX94" fmla="*/ 633063 w 1508539"/>
              <a:gd name="connsiteY94" fmla="*/ 3126682 h 6858000"/>
              <a:gd name="connsiteX95" fmla="*/ 623931 w 1508539"/>
              <a:gd name="connsiteY95" fmla="*/ 3114519 h 6858000"/>
              <a:gd name="connsiteX96" fmla="*/ 610540 w 1508539"/>
              <a:gd name="connsiteY96" fmla="*/ 3106272 h 6858000"/>
              <a:gd name="connsiteX97" fmla="*/ 583270 w 1508539"/>
              <a:gd name="connsiteY97" fmla="*/ 2958185 h 6858000"/>
              <a:gd name="connsiteX98" fmla="*/ 525884 w 1508539"/>
              <a:gd name="connsiteY98" fmla="*/ 2762989 h 6858000"/>
              <a:gd name="connsiteX99" fmla="*/ 474802 w 1508539"/>
              <a:gd name="connsiteY99" fmla="*/ 2554718 h 6858000"/>
              <a:gd name="connsiteX100" fmla="*/ 454896 w 1508539"/>
              <a:gd name="connsiteY100" fmla="*/ 2485734 h 6858000"/>
              <a:gd name="connsiteX101" fmla="*/ 445619 w 1508539"/>
              <a:gd name="connsiteY101" fmla="*/ 2447068 h 6858000"/>
              <a:gd name="connsiteX102" fmla="*/ 432580 w 1508539"/>
              <a:gd name="connsiteY102" fmla="*/ 2425819 h 6858000"/>
              <a:gd name="connsiteX103" fmla="*/ 438579 w 1508539"/>
              <a:gd name="connsiteY103" fmla="*/ 2402874 h 6858000"/>
              <a:gd name="connsiteX104" fmla="*/ 441191 w 1508539"/>
              <a:gd name="connsiteY104" fmla="*/ 2381443 h 6858000"/>
              <a:gd name="connsiteX105" fmla="*/ 417520 w 1508539"/>
              <a:gd name="connsiteY105" fmla="*/ 2261920 h 6858000"/>
              <a:gd name="connsiteX106" fmla="*/ 407407 w 1508539"/>
              <a:gd name="connsiteY106" fmla="*/ 2195378 h 6858000"/>
              <a:gd name="connsiteX107" fmla="*/ 391624 w 1508539"/>
              <a:gd name="connsiteY107" fmla="*/ 2155135 h 6858000"/>
              <a:gd name="connsiteX108" fmla="*/ 389082 w 1508539"/>
              <a:gd name="connsiteY108" fmla="*/ 2118008 h 6858000"/>
              <a:gd name="connsiteX109" fmla="*/ 390075 w 1508539"/>
              <a:gd name="connsiteY109" fmla="*/ 2050531 h 6858000"/>
              <a:gd name="connsiteX110" fmla="*/ 381881 w 1508539"/>
              <a:gd name="connsiteY110" fmla="*/ 1963269 h 6858000"/>
              <a:gd name="connsiteX111" fmla="*/ 363059 w 1508539"/>
              <a:gd name="connsiteY111" fmla="*/ 1906352 h 6858000"/>
              <a:gd name="connsiteX112" fmla="*/ 339616 w 1508539"/>
              <a:gd name="connsiteY112" fmla="*/ 1861531 h 6858000"/>
              <a:gd name="connsiteX113" fmla="*/ 293415 w 1508539"/>
              <a:gd name="connsiteY113" fmla="*/ 1732919 h 6858000"/>
              <a:gd name="connsiteX114" fmla="*/ 265726 w 1508539"/>
              <a:gd name="connsiteY114" fmla="*/ 1663540 h 6858000"/>
              <a:gd name="connsiteX115" fmla="*/ 264852 w 1508539"/>
              <a:gd name="connsiteY115" fmla="*/ 1615777 h 6858000"/>
              <a:gd name="connsiteX116" fmla="*/ 245647 w 1508539"/>
              <a:gd name="connsiteY116" fmla="*/ 1563678 h 6858000"/>
              <a:gd name="connsiteX117" fmla="*/ 258727 w 1508539"/>
              <a:gd name="connsiteY117" fmla="*/ 1519474 h 6858000"/>
              <a:gd name="connsiteX118" fmla="*/ 251469 w 1508539"/>
              <a:gd name="connsiteY118" fmla="*/ 1477995 h 6858000"/>
              <a:gd name="connsiteX119" fmla="*/ 237554 w 1508539"/>
              <a:gd name="connsiteY119" fmla="*/ 1373769 h 6858000"/>
              <a:gd name="connsiteX120" fmla="*/ 245861 w 1508539"/>
              <a:gd name="connsiteY120" fmla="*/ 1307086 h 6858000"/>
              <a:gd name="connsiteX121" fmla="*/ 247049 w 1508539"/>
              <a:gd name="connsiteY121" fmla="*/ 1189033 h 6858000"/>
              <a:gd name="connsiteX122" fmla="*/ 251734 w 1508539"/>
              <a:gd name="connsiteY122" fmla="*/ 1168288 h 6858000"/>
              <a:gd name="connsiteX123" fmla="*/ 244016 w 1508539"/>
              <a:gd name="connsiteY123" fmla="*/ 1142577 h 6858000"/>
              <a:gd name="connsiteX124" fmla="*/ 233322 w 1508539"/>
              <a:gd name="connsiteY124" fmla="*/ 1088484 h 6858000"/>
              <a:gd name="connsiteX125" fmla="*/ 222058 w 1508539"/>
              <a:gd name="connsiteY125" fmla="*/ 1016103 h 6858000"/>
              <a:gd name="connsiteX126" fmla="*/ 223514 w 1508539"/>
              <a:gd name="connsiteY126" fmla="*/ 932283 h 6858000"/>
              <a:gd name="connsiteX127" fmla="*/ 225750 w 1508539"/>
              <a:gd name="connsiteY127" fmla="*/ 915925 h 6858000"/>
              <a:gd name="connsiteX128" fmla="*/ 218379 w 1508539"/>
              <a:gd name="connsiteY128" fmla="*/ 896999 h 6858000"/>
              <a:gd name="connsiteX129" fmla="*/ 187787 w 1508539"/>
              <a:gd name="connsiteY129" fmla="*/ 821517 h 6858000"/>
              <a:gd name="connsiteX130" fmla="*/ 166737 w 1508539"/>
              <a:gd name="connsiteY130" fmla="*/ 751353 h 6858000"/>
              <a:gd name="connsiteX131" fmla="*/ 166295 w 1508539"/>
              <a:gd name="connsiteY131" fmla="*/ 721230 h 6858000"/>
              <a:gd name="connsiteX132" fmla="*/ 151966 w 1508539"/>
              <a:gd name="connsiteY132" fmla="*/ 681659 h 6858000"/>
              <a:gd name="connsiteX133" fmla="*/ 137385 w 1508539"/>
              <a:gd name="connsiteY133" fmla="*/ 635218 h 6858000"/>
              <a:gd name="connsiteX134" fmla="*/ 142396 w 1508539"/>
              <a:gd name="connsiteY134" fmla="*/ 613763 h 6858000"/>
              <a:gd name="connsiteX135" fmla="*/ 128338 w 1508539"/>
              <a:gd name="connsiteY135" fmla="*/ 598582 h 6858000"/>
              <a:gd name="connsiteX136" fmla="*/ 128019 w 1508539"/>
              <a:gd name="connsiteY136" fmla="*/ 576846 h 6858000"/>
              <a:gd name="connsiteX137" fmla="*/ 107645 w 1508539"/>
              <a:gd name="connsiteY137" fmla="*/ 530055 h 6858000"/>
              <a:gd name="connsiteX138" fmla="*/ 106893 w 1508539"/>
              <a:gd name="connsiteY138" fmla="*/ 465389 h 6858000"/>
              <a:gd name="connsiteX139" fmla="*/ 89816 w 1508539"/>
              <a:gd name="connsiteY139" fmla="*/ 424699 h 6858000"/>
              <a:gd name="connsiteX140" fmla="*/ 90191 w 1508539"/>
              <a:gd name="connsiteY140" fmla="*/ 404917 h 6858000"/>
              <a:gd name="connsiteX141" fmla="*/ 70148 w 1508539"/>
              <a:gd name="connsiteY141" fmla="*/ 367211 h 6858000"/>
              <a:gd name="connsiteX142" fmla="*/ 36452 w 1508539"/>
              <a:gd name="connsiteY142" fmla="*/ 268519 h 6858000"/>
              <a:gd name="connsiteX143" fmla="*/ 23935 w 1508539"/>
              <a:gd name="connsiteY143" fmla="*/ 160886 h 6858000"/>
              <a:gd name="connsiteX144" fmla="*/ 19312 w 1508539"/>
              <a:gd name="connsiteY144" fmla="*/ 47336 h 6858000"/>
              <a:gd name="connsiteX145" fmla="*/ 0 w 1508539"/>
              <a:gd name="connsiteY14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64248 w 1508539"/>
              <a:gd name="connsiteY9" fmla="*/ 6574442 h 6858000"/>
              <a:gd name="connsiteX10" fmla="*/ 164588 w 1508539"/>
              <a:gd name="connsiteY10" fmla="*/ 6568530 h 6858000"/>
              <a:gd name="connsiteX11" fmla="*/ 166997 w 1508539"/>
              <a:gd name="connsiteY11" fmla="*/ 6560674 h 6858000"/>
              <a:gd name="connsiteX12" fmla="*/ 167342 w 1508539"/>
              <a:gd name="connsiteY12" fmla="*/ 6560598 h 6858000"/>
              <a:gd name="connsiteX13" fmla="*/ 201349 w 1508539"/>
              <a:gd name="connsiteY13" fmla="*/ 6530567 h 6858000"/>
              <a:gd name="connsiteX14" fmla="*/ 215389 w 1508539"/>
              <a:gd name="connsiteY14" fmla="*/ 6478062 h 6858000"/>
              <a:gd name="connsiteX15" fmla="*/ 226078 w 1508539"/>
              <a:gd name="connsiteY15" fmla="*/ 6460325 h 6858000"/>
              <a:gd name="connsiteX16" fmla="*/ 233311 w 1508539"/>
              <a:gd name="connsiteY16" fmla="*/ 6451488 h 6858000"/>
              <a:gd name="connsiteX17" fmla="*/ 234746 w 1508539"/>
              <a:gd name="connsiteY17" fmla="*/ 6451348 h 6858000"/>
              <a:gd name="connsiteX18" fmla="*/ 239104 w 1508539"/>
              <a:gd name="connsiteY18" fmla="*/ 6414240 h 6858000"/>
              <a:gd name="connsiteX19" fmla="*/ 241880 w 1508539"/>
              <a:gd name="connsiteY19" fmla="*/ 6384857 h 6858000"/>
              <a:gd name="connsiteX20" fmla="*/ 240591 w 1508539"/>
              <a:gd name="connsiteY20" fmla="*/ 6367510 h 6858000"/>
              <a:gd name="connsiteX21" fmla="*/ 244471 w 1508539"/>
              <a:gd name="connsiteY21" fmla="*/ 6349778 h 6858000"/>
              <a:gd name="connsiteX22" fmla="*/ 246136 w 1508539"/>
              <a:gd name="connsiteY22" fmla="*/ 6348250 h 6858000"/>
              <a:gd name="connsiteX23" fmla="*/ 262170 w 1508539"/>
              <a:gd name="connsiteY23" fmla="*/ 6281972 h 6858000"/>
              <a:gd name="connsiteX24" fmla="*/ 272933 w 1508539"/>
              <a:gd name="connsiteY24" fmla="*/ 6211940 h 6858000"/>
              <a:gd name="connsiteX25" fmla="*/ 314428 w 1508539"/>
              <a:gd name="connsiteY25" fmla="*/ 6113913 h 6858000"/>
              <a:gd name="connsiteX26" fmla="*/ 318721 w 1508539"/>
              <a:gd name="connsiteY26" fmla="*/ 6028119 h 6858000"/>
              <a:gd name="connsiteX27" fmla="*/ 345501 w 1508539"/>
              <a:gd name="connsiteY27" fmla="*/ 5934687 h 6858000"/>
              <a:gd name="connsiteX28" fmla="*/ 379513 w 1508539"/>
              <a:gd name="connsiteY28" fmla="*/ 5765594 h 6858000"/>
              <a:gd name="connsiteX29" fmla="*/ 411349 w 1508539"/>
              <a:gd name="connsiteY29" fmla="*/ 5693685 h 6858000"/>
              <a:gd name="connsiteX30" fmla="*/ 431404 w 1508539"/>
              <a:gd name="connsiteY30" fmla="*/ 5665173 h 6858000"/>
              <a:gd name="connsiteX31" fmla="*/ 465121 w 1508539"/>
              <a:gd name="connsiteY31" fmla="*/ 5563435 h 6858000"/>
              <a:gd name="connsiteX32" fmla="*/ 494626 w 1508539"/>
              <a:gd name="connsiteY32" fmla="*/ 5476393 h 6858000"/>
              <a:gd name="connsiteX33" fmla="*/ 525819 w 1508539"/>
              <a:gd name="connsiteY33" fmla="*/ 5396260 h 6858000"/>
              <a:gd name="connsiteX34" fmla="*/ 541800 w 1508539"/>
              <a:gd name="connsiteY34" fmla="*/ 5330009 h 6858000"/>
              <a:gd name="connsiteX35" fmla="*/ 575293 w 1508539"/>
              <a:gd name="connsiteY35" fmla="*/ 5273739 h 6858000"/>
              <a:gd name="connsiteX36" fmla="*/ 584892 w 1508539"/>
              <a:gd name="connsiteY36" fmla="*/ 5241779 h 6858000"/>
              <a:gd name="connsiteX37" fmla="*/ 596118 w 1508539"/>
              <a:gd name="connsiteY37" fmla="*/ 5225268 h 6858000"/>
              <a:gd name="connsiteX38" fmla="*/ 597138 w 1508539"/>
              <a:gd name="connsiteY38" fmla="*/ 5217684 h 6858000"/>
              <a:gd name="connsiteX39" fmla="*/ 604479 w 1508539"/>
              <a:gd name="connsiteY39" fmla="*/ 5193377 h 6858000"/>
              <a:gd name="connsiteX40" fmla="*/ 607782 w 1508539"/>
              <a:gd name="connsiteY40" fmla="*/ 5179288 h 6858000"/>
              <a:gd name="connsiteX41" fmla="*/ 608766 w 1508539"/>
              <a:gd name="connsiteY41" fmla="*/ 5173621 h 6858000"/>
              <a:gd name="connsiteX42" fmla="*/ 604400 w 1508539"/>
              <a:gd name="connsiteY42" fmla="*/ 5159961 h 6858000"/>
              <a:gd name="connsiteX43" fmla="*/ 611077 w 1508539"/>
              <a:gd name="connsiteY43" fmla="*/ 5144295 h 6858000"/>
              <a:gd name="connsiteX44" fmla="*/ 608010 w 1508539"/>
              <a:gd name="connsiteY44" fmla="*/ 5125185 h 6858000"/>
              <a:gd name="connsiteX45" fmla="*/ 614840 w 1508539"/>
              <a:gd name="connsiteY45" fmla="*/ 5121884 h 6858000"/>
              <a:gd name="connsiteX46" fmla="*/ 621876 w 1508539"/>
              <a:gd name="connsiteY46" fmla="*/ 5067850 h 6858000"/>
              <a:gd name="connsiteX47" fmla="*/ 624607 w 1508539"/>
              <a:gd name="connsiteY47" fmla="*/ 5060861 h 6858000"/>
              <a:gd name="connsiteX48" fmla="*/ 621311 w 1508539"/>
              <a:gd name="connsiteY48" fmla="*/ 5034192 h 6858000"/>
              <a:gd name="connsiteX49" fmla="*/ 622865 w 1508539"/>
              <a:gd name="connsiteY49" fmla="*/ 4993030 h 6858000"/>
              <a:gd name="connsiteX50" fmla="*/ 629774 w 1508539"/>
              <a:gd name="connsiteY50" fmla="*/ 4946844 h 6858000"/>
              <a:gd name="connsiteX51" fmla="*/ 625630 w 1508539"/>
              <a:gd name="connsiteY51" fmla="*/ 4932692 h 6858000"/>
              <a:gd name="connsiteX52" fmla="*/ 641033 w 1508539"/>
              <a:gd name="connsiteY52" fmla="*/ 4858827 h 6858000"/>
              <a:gd name="connsiteX53" fmla="*/ 646936 w 1508539"/>
              <a:gd name="connsiteY53" fmla="*/ 4821170 h 6858000"/>
              <a:gd name="connsiteX54" fmla="*/ 651669 w 1508539"/>
              <a:gd name="connsiteY54" fmla="*/ 4780965 h 6858000"/>
              <a:gd name="connsiteX55" fmla="*/ 652962 w 1508539"/>
              <a:gd name="connsiteY55" fmla="*/ 4750867 h 6858000"/>
              <a:gd name="connsiteX56" fmla="*/ 650769 w 1508539"/>
              <a:gd name="connsiteY56" fmla="*/ 4690749 h 6858000"/>
              <a:gd name="connsiteX57" fmla="*/ 646249 w 1508539"/>
              <a:gd name="connsiteY57" fmla="*/ 4584173 h 6858000"/>
              <a:gd name="connsiteX58" fmla="*/ 641332 w 1508539"/>
              <a:gd name="connsiteY58" fmla="*/ 4444346 h 6858000"/>
              <a:gd name="connsiteX59" fmla="*/ 637897 w 1508539"/>
              <a:gd name="connsiteY59" fmla="*/ 4375228 h 6858000"/>
              <a:gd name="connsiteX60" fmla="*/ 618550 w 1508539"/>
              <a:gd name="connsiteY60" fmla="*/ 4214165 h 6858000"/>
              <a:gd name="connsiteX61" fmla="*/ 622623 w 1508539"/>
              <a:gd name="connsiteY61" fmla="*/ 4090296 h 6858000"/>
              <a:gd name="connsiteX62" fmla="*/ 607879 w 1508539"/>
              <a:gd name="connsiteY62" fmla="*/ 4033999 h 6858000"/>
              <a:gd name="connsiteX63" fmla="*/ 609028 w 1508539"/>
              <a:gd name="connsiteY63" fmla="*/ 4031933 h 6858000"/>
              <a:gd name="connsiteX64" fmla="*/ 607604 w 1508539"/>
              <a:gd name="connsiteY64" fmla="*/ 4013953 h 6858000"/>
              <a:gd name="connsiteX65" fmla="*/ 593899 w 1508539"/>
              <a:gd name="connsiteY65" fmla="*/ 3974753 h 6858000"/>
              <a:gd name="connsiteX66" fmla="*/ 595497 w 1508539"/>
              <a:gd name="connsiteY66" fmla="*/ 3969950 h 6858000"/>
              <a:gd name="connsiteX67" fmla="*/ 588919 w 1508539"/>
              <a:gd name="connsiteY67" fmla="*/ 3933779 h 6858000"/>
              <a:gd name="connsiteX68" fmla="*/ 590250 w 1508539"/>
              <a:gd name="connsiteY68" fmla="*/ 3933093 h 6858000"/>
              <a:gd name="connsiteX69" fmla="*/ 594604 w 1508539"/>
              <a:gd name="connsiteY69" fmla="*/ 3922082 h 6858000"/>
              <a:gd name="connsiteX70" fmla="*/ 599682 w 1508539"/>
              <a:gd name="connsiteY70" fmla="*/ 3901461 h 6858000"/>
              <a:gd name="connsiteX71" fmla="*/ 622276 w 1508539"/>
              <a:gd name="connsiteY71" fmla="*/ 3813873 h 6858000"/>
              <a:gd name="connsiteX72" fmla="*/ 621701 w 1508539"/>
              <a:gd name="connsiteY72" fmla="*/ 3806161 h 6858000"/>
              <a:gd name="connsiteX73" fmla="*/ 622008 w 1508539"/>
              <a:gd name="connsiteY73" fmla="*/ 3805957 h 6858000"/>
              <a:gd name="connsiteX74" fmla="*/ 622035 w 1508539"/>
              <a:gd name="connsiteY74" fmla="*/ 3797724 h 6858000"/>
              <a:gd name="connsiteX75" fmla="*/ 620650 w 1508539"/>
              <a:gd name="connsiteY75" fmla="*/ 3792098 h 6858000"/>
              <a:gd name="connsiteX76" fmla="*/ 619534 w 1508539"/>
              <a:gd name="connsiteY76" fmla="*/ 3777135 h 6858000"/>
              <a:gd name="connsiteX77" fmla="*/ 621267 w 1508539"/>
              <a:gd name="connsiteY77" fmla="*/ 3771656 h 6858000"/>
              <a:gd name="connsiteX78" fmla="*/ 625010 w 1508539"/>
              <a:gd name="connsiteY78" fmla="*/ 3769007 h 6858000"/>
              <a:gd name="connsiteX79" fmla="*/ 624476 w 1508539"/>
              <a:gd name="connsiteY79" fmla="*/ 3767709 h 6858000"/>
              <a:gd name="connsiteX80" fmla="*/ 633172 w 1508539"/>
              <a:gd name="connsiteY80" fmla="*/ 3738082 h 6858000"/>
              <a:gd name="connsiteX81" fmla="*/ 640518 w 1508539"/>
              <a:gd name="connsiteY81" fmla="*/ 3673397 h 6858000"/>
              <a:gd name="connsiteX82" fmla="*/ 639814 w 1508539"/>
              <a:gd name="connsiteY82" fmla="*/ 3637109 h 6858000"/>
              <a:gd name="connsiteX83" fmla="*/ 643257 w 1508539"/>
              <a:gd name="connsiteY83" fmla="*/ 3536883 h 6858000"/>
              <a:gd name="connsiteX84" fmla="*/ 650795 w 1508539"/>
              <a:gd name="connsiteY84" fmla="*/ 3435652 h 6858000"/>
              <a:gd name="connsiteX85" fmla="*/ 652466 w 1508539"/>
              <a:gd name="connsiteY85" fmla="*/ 3307769 h 6858000"/>
              <a:gd name="connsiteX86" fmla="*/ 670029 w 1508539"/>
              <a:gd name="connsiteY86" fmla="*/ 3250522 h 6858000"/>
              <a:gd name="connsiteX87" fmla="*/ 670454 w 1508539"/>
              <a:gd name="connsiteY87" fmla="*/ 3229163 h 6858000"/>
              <a:gd name="connsiteX88" fmla="*/ 672277 w 1508539"/>
              <a:gd name="connsiteY88" fmla="*/ 3217217 h 6858000"/>
              <a:gd name="connsiteX89" fmla="*/ 659112 w 1508539"/>
              <a:gd name="connsiteY89" fmla="*/ 3183755 h 6858000"/>
              <a:gd name="connsiteX90" fmla="*/ 659613 w 1508539"/>
              <a:gd name="connsiteY90" fmla="*/ 3178642 h 6858000"/>
              <a:gd name="connsiteX91" fmla="*/ 647213 w 1508539"/>
              <a:gd name="connsiteY91" fmla="*/ 3158586 h 6858000"/>
              <a:gd name="connsiteX92" fmla="*/ 632398 w 1508539"/>
              <a:gd name="connsiteY92" fmla="*/ 3129034 h 6858000"/>
              <a:gd name="connsiteX93" fmla="*/ 633063 w 1508539"/>
              <a:gd name="connsiteY93" fmla="*/ 3126682 h 6858000"/>
              <a:gd name="connsiteX94" fmla="*/ 623931 w 1508539"/>
              <a:gd name="connsiteY94" fmla="*/ 3114519 h 6858000"/>
              <a:gd name="connsiteX95" fmla="*/ 610540 w 1508539"/>
              <a:gd name="connsiteY95" fmla="*/ 3106272 h 6858000"/>
              <a:gd name="connsiteX96" fmla="*/ 583270 w 1508539"/>
              <a:gd name="connsiteY96" fmla="*/ 2958185 h 6858000"/>
              <a:gd name="connsiteX97" fmla="*/ 525884 w 1508539"/>
              <a:gd name="connsiteY97" fmla="*/ 2762989 h 6858000"/>
              <a:gd name="connsiteX98" fmla="*/ 474802 w 1508539"/>
              <a:gd name="connsiteY98" fmla="*/ 2554718 h 6858000"/>
              <a:gd name="connsiteX99" fmla="*/ 454896 w 1508539"/>
              <a:gd name="connsiteY99" fmla="*/ 2485734 h 6858000"/>
              <a:gd name="connsiteX100" fmla="*/ 445619 w 1508539"/>
              <a:gd name="connsiteY100" fmla="*/ 2447068 h 6858000"/>
              <a:gd name="connsiteX101" fmla="*/ 432580 w 1508539"/>
              <a:gd name="connsiteY101" fmla="*/ 2425819 h 6858000"/>
              <a:gd name="connsiteX102" fmla="*/ 438579 w 1508539"/>
              <a:gd name="connsiteY102" fmla="*/ 2402874 h 6858000"/>
              <a:gd name="connsiteX103" fmla="*/ 441191 w 1508539"/>
              <a:gd name="connsiteY103" fmla="*/ 2381443 h 6858000"/>
              <a:gd name="connsiteX104" fmla="*/ 417520 w 1508539"/>
              <a:gd name="connsiteY104" fmla="*/ 2261920 h 6858000"/>
              <a:gd name="connsiteX105" fmla="*/ 407407 w 1508539"/>
              <a:gd name="connsiteY105" fmla="*/ 2195378 h 6858000"/>
              <a:gd name="connsiteX106" fmla="*/ 391624 w 1508539"/>
              <a:gd name="connsiteY106" fmla="*/ 2155135 h 6858000"/>
              <a:gd name="connsiteX107" fmla="*/ 389082 w 1508539"/>
              <a:gd name="connsiteY107" fmla="*/ 2118008 h 6858000"/>
              <a:gd name="connsiteX108" fmla="*/ 390075 w 1508539"/>
              <a:gd name="connsiteY108" fmla="*/ 2050531 h 6858000"/>
              <a:gd name="connsiteX109" fmla="*/ 381881 w 1508539"/>
              <a:gd name="connsiteY109" fmla="*/ 1963269 h 6858000"/>
              <a:gd name="connsiteX110" fmla="*/ 363059 w 1508539"/>
              <a:gd name="connsiteY110" fmla="*/ 1906352 h 6858000"/>
              <a:gd name="connsiteX111" fmla="*/ 339616 w 1508539"/>
              <a:gd name="connsiteY111" fmla="*/ 1861531 h 6858000"/>
              <a:gd name="connsiteX112" fmla="*/ 293415 w 1508539"/>
              <a:gd name="connsiteY112" fmla="*/ 1732919 h 6858000"/>
              <a:gd name="connsiteX113" fmla="*/ 265726 w 1508539"/>
              <a:gd name="connsiteY113" fmla="*/ 1663540 h 6858000"/>
              <a:gd name="connsiteX114" fmla="*/ 264852 w 1508539"/>
              <a:gd name="connsiteY114" fmla="*/ 1615777 h 6858000"/>
              <a:gd name="connsiteX115" fmla="*/ 245647 w 1508539"/>
              <a:gd name="connsiteY115" fmla="*/ 1563678 h 6858000"/>
              <a:gd name="connsiteX116" fmla="*/ 258727 w 1508539"/>
              <a:gd name="connsiteY116" fmla="*/ 1519474 h 6858000"/>
              <a:gd name="connsiteX117" fmla="*/ 251469 w 1508539"/>
              <a:gd name="connsiteY117" fmla="*/ 1477995 h 6858000"/>
              <a:gd name="connsiteX118" fmla="*/ 237554 w 1508539"/>
              <a:gd name="connsiteY118" fmla="*/ 1373769 h 6858000"/>
              <a:gd name="connsiteX119" fmla="*/ 245861 w 1508539"/>
              <a:gd name="connsiteY119" fmla="*/ 1307086 h 6858000"/>
              <a:gd name="connsiteX120" fmla="*/ 247049 w 1508539"/>
              <a:gd name="connsiteY120" fmla="*/ 1189033 h 6858000"/>
              <a:gd name="connsiteX121" fmla="*/ 251734 w 1508539"/>
              <a:gd name="connsiteY121" fmla="*/ 1168288 h 6858000"/>
              <a:gd name="connsiteX122" fmla="*/ 244016 w 1508539"/>
              <a:gd name="connsiteY122" fmla="*/ 1142577 h 6858000"/>
              <a:gd name="connsiteX123" fmla="*/ 233322 w 1508539"/>
              <a:gd name="connsiteY123" fmla="*/ 1088484 h 6858000"/>
              <a:gd name="connsiteX124" fmla="*/ 222058 w 1508539"/>
              <a:gd name="connsiteY124" fmla="*/ 1016103 h 6858000"/>
              <a:gd name="connsiteX125" fmla="*/ 223514 w 1508539"/>
              <a:gd name="connsiteY125" fmla="*/ 932283 h 6858000"/>
              <a:gd name="connsiteX126" fmla="*/ 225750 w 1508539"/>
              <a:gd name="connsiteY126" fmla="*/ 915925 h 6858000"/>
              <a:gd name="connsiteX127" fmla="*/ 218379 w 1508539"/>
              <a:gd name="connsiteY127" fmla="*/ 896999 h 6858000"/>
              <a:gd name="connsiteX128" fmla="*/ 187787 w 1508539"/>
              <a:gd name="connsiteY128" fmla="*/ 821517 h 6858000"/>
              <a:gd name="connsiteX129" fmla="*/ 166737 w 1508539"/>
              <a:gd name="connsiteY129" fmla="*/ 751353 h 6858000"/>
              <a:gd name="connsiteX130" fmla="*/ 166295 w 1508539"/>
              <a:gd name="connsiteY130" fmla="*/ 721230 h 6858000"/>
              <a:gd name="connsiteX131" fmla="*/ 151966 w 1508539"/>
              <a:gd name="connsiteY131" fmla="*/ 681659 h 6858000"/>
              <a:gd name="connsiteX132" fmla="*/ 137385 w 1508539"/>
              <a:gd name="connsiteY132" fmla="*/ 635218 h 6858000"/>
              <a:gd name="connsiteX133" fmla="*/ 142396 w 1508539"/>
              <a:gd name="connsiteY133" fmla="*/ 613763 h 6858000"/>
              <a:gd name="connsiteX134" fmla="*/ 128338 w 1508539"/>
              <a:gd name="connsiteY134" fmla="*/ 598582 h 6858000"/>
              <a:gd name="connsiteX135" fmla="*/ 128019 w 1508539"/>
              <a:gd name="connsiteY135" fmla="*/ 576846 h 6858000"/>
              <a:gd name="connsiteX136" fmla="*/ 107645 w 1508539"/>
              <a:gd name="connsiteY136" fmla="*/ 530055 h 6858000"/>
              <a:gd name="connsiteX137" fmla="*/ 106893 w 1508539"/>
              <a:gd name="connsiteY137" fmla="*/ 465389 h 6858000"/>
              <a:gd name="connsiteX138" fmla="*/ 89816 w 1508539"/>
              <a:gd name="connsiteY138" fmla="*/ 424699 h 6858000"/>
              <a:gd name="connsiteX139" fmla="*/ 90191 w 1508539"/>
              <a:gd name="connsiteY139" fmla="*/ 404917 h 6858000"/>
              <a:gd name="connsiteX140" fmla="*/ 70148 w 1508539"/>
              <a:gd name="connsiteY140" fmla="*/ 367211 h 6858000"/>
              <a:gd name="connsiteX141" fmla="*/ 36452 w 1508539"/>
              <a:gd name="connsiteY141" fmla="*/ 268519 h 6858000"/>
              <a:gd name="connsiteX142" fmla="*/ 23935 w 1508539"/>
              <a:gd name="connsiteY142" fmla="*/ 160886 h 6858000"/>
              <a:gd name="connsiteX143" fmla="*/ 19312 w 1508539"/>
              <a:gd name="connsiteY143" fmla="*/ 47336 h 6858000"/>
              <a:gd name="connsiteX144" fmla="*/ 0 w 1508539"/>
              <a:gd name="connsiteY14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45501 w 1508539"/>
              <a:gd name="connsiteY26" fmla="*/ 5934687 h 6858000"/>
              <a:gd name="connsiteX27" fmla="*/ 379513 w 1508539"/>
              <a:gd name="connsiteY27" fmla="*/ 5765594 h 6858000"/>
              <a:gd name="connsiteX28" fmla="*/ 411349 w 1508539"/>
              <a:gd name="connsiteY28" fmla="*/ 5693685 h 6858000"/>
              <a:gd name="connsiteX29" fmla="*/ 431404 w 1508539"/>
              <a:gd name="connsiteY29" fmla="*/ 5665173 h 6858000"/>
              <a:gd name="connsiteX30" fmla="*/ 465121 w 1508539"/>
              <a:gd name="connsiteY30" fmla="*/ 5563435 h 6858000"/>
              <a:gd name="connsiteX31" fmla="*/ 494626 w 1508539"/>
              <a:gd name="connsiteY31" fmla="*/ 5476393 h 6858000"/>
              <a:gd name="connsiteX32" fmla="*/ 525819 w 1508539"/>
              <a:gd name="connsiteY32" fmla="*/ 5396260 h 6858000"/>
              <a:gd name="connsiteX33" fmla="*/ 541800 w 1508539"/>
              <a:gd name="connsiteY33" fmla="*/ 5330009 h 6858000"/>
              <a:gd name="connsiteX34" fmla="*/ 575293 w 1508539"/>
              <a:gd name="connsiteY34" fmla="*/ 5273739 h 6858000"/>
              <a:gd name="connsiteX35" fmla="*/ 584892 w 1508539"/>
              <a:gd name="connsiteY35" fmla="*/ 5241779 h 6858000"/>
              <a:gd name="connsiteX36" fmla="*/ 596118 w 1508539"/>
              <a:gd name="connsiteY36" fmla="*/ 5225268 h 6858000"/>
              <a:gd name="connsiteX37" fmla="*/ 597138 w 1508539"/>
              <a:gd name="connsiteY37" fmla="*/ 5217684 h 6858000"/>
              <a:gd name="connsiteX38" fmla="*/ 604479 w 1508539"/>
              <a:gd name="connsiteY38" fmla="*/ 5193377 h 6858000"/>
              <a:gd name="connsiteX39" fmla="*/ 607782 w 1508539"/>
              <a:gd name="connsiteY39" fmla="*/ 5179288 h 6858000"/>
              <a:gd name="connsiteX40" fmla="*/ 608766 w 1508539"/>
              <a:gd name="connsiteY40" fmla="*/ 5173621 h 6858000"/>
              <a:gd name="connsiteX41" fmla="*/ 604400 w 1508539"/>
              <a:gd name="connsiteY41" fmla="*/ 5159961 h 6858000"/>
              <a:gd name="connsiteX42" fmla="*/ 611077 w 1508539"/>
              <a:gd name="connsiteY42" fmla="*/ 5144295 h 6858000"/>
              <a:gd name="connsiteX43" fmla="*/ 608010 w 1508539"/>
              <a:gd name="connsiteY43" fmla="*/ 5125185 h 6858000"/>
              <a:gd name="connsiteX44" fmla="*/ 614840 w 1508539"/>
              <a:gd name="connsiteY44" fmla="*/ 5121884 h 6858000"/>
              <a:gd name="connsiteX45" fmla="*/ 621876 w 1508539"/>
              <a:gd name="connsiteY45" fmla="*/ 5067850 h 6858000"/>
              <a:gd name="connsiteX46" fmla="*/ 624607 w 1508539"/>
              <a:gd name="connsiteY46" fmla="*/ 5060861 h 6858000"/>
              <a:gd name="connsiteX47" fmla="*/ 621311 w 1508539"/>
              <a:gd name="connsiteY47" fmla="*/ 5034192 h 6858000"/>
              <a:gd name="connsiteX48" fmla="*/ 622865 w 1508539"/>
              <a:gd name="connsiteY48" fmla="*/ 4993030 h 6858000"/>
              <a:gd name="connsiteX49" fmla="*/ 629774 w 1508539"/>
              <a:gd name="connsiteY49" fmla="*/ 4946844 h 6858000"/>
              <a:gd name="connsiteX50" fmla="*/ 625630 w 1508539"/>
              <a:gd name="connsiteY50" fmla="*/ 4932692 h 6858000"/>
              <a:gd name="connsiteX51" fmla="*/ 641033 w 1508539"/>
              <a:gd name="connsiteY51" fmla="*/ 4858827 h 6858000"/>
              <a:gd name="connsiteX52" fmla="*/ 646936 w 1508539"/>
              <a:gd name="connsiteY52" fmla="*/ 4821170 h 6858000"/>
              <a:gd name="connsiteX53" fmla="*/ 651669 w 1508539"/>
              <a:gd name="connsiteY53" fmla="*/ 4780965 h 6858000"/>
              <a:gd name="connsiteX54" fmla="*/ 652962 w 1508539"/>
              <a:gd name="connsiteY54" fmla="*/ 4750867 h 6858000"/>
              <a:gd name="connsiteX55" fmla="*/ 650769 w 1508539"/>
              <a:gd name="connsiteY55" fmla="*/ 4690749 h 6858000"/>
              <a:gd name="connsiteX56" fmla="*/ 646249 w 1508539"/>
              <a:gd name="connsiteY56" fmla="*/ 4584173 h 6858000"/>
              <a:gd name="connsiteX57" fmla="*/ 641332 w 1508539"/>
              <a:gd name="connsiteY57" fmla="*/ 4444346 h 6858000"/>
              <a:gd name="connsiteX58" fmla="*/ 637897 w 1508539"/>
              <a:gd name="connsiteY58" fmla="*/ 4375228 h 6858000"/>
              <a:gd name="connsiteX59" fmla="*/ 618550 w 1508539"/>
              <a:gd name="connsiteY59" fmla="*/ 4214165 h 6858000"/>
              <a:gd name="connsiteX60" fmla="*/ 622623 w 1508539"/>
              <a:gd name="connsiteY60" fmla="*/ 4090296 h 6858000"/>
              <a:gd name="connsiteX61" fmla="*/ 607879 w 1508539"/>
              <a:gd name="connsiteY61" fmla="*/ 4033999 h 6858000"/>
              <a:gd name="connsiteX62" fmla="*/ 609028 w 1508539"/>
              <a:gd name="connsiteY62" fmla="*/ 4031933 h 6858000"/>
              <a:gd name="connsiteX63" fmla="*/ 607604 w 1508539"/>
              <a:gd name="connsiteY63" fmla="*/ 4013953 h 6858000"/>
              <a:gd name="connsiteX64" fmla="*/ 593899 w 1508539"/>
              <a:gd name="connsiteY64" fmla="*/ 3974753 h 6858000"/>
              <a:gd name="connsiteX65" fmla="*/ 595497 w 1508539"/>
              <a:gd name="connsiteY65" fmla="*/ 3969950 h 6858000"/>
              <a:gd name="connsiteX66" fmla="*/ 588919 w 1508539"/>
              <a:gd name="connsiteY66" fmla="*/ 3933779 h 6858000"/>
              <a:gd name="connsiteX67" fmla="*/ 590250 w 1508539"/>
              <a:gd name="connsiteY67" fmla="*/ 3933093 h 6858000"/>
              <a:gd name="connsiteX68" fmla="*/ 594604 w 1508539"/>
              <a:gd name="connsiteY68" fmla="*/ 3922082 h 6858000"/>
              <a:gd name="connsiteX69" fmla="*/ 599682 w 1508539"/>
              <a:gd name="connsiteY69" fmla="*/ 3901461 h 6858000"/>
              <a:gd name="connsiteX70" fmla="*/ 622276 w 1508539"/>
              <a:gd name="connsiteY70" fmla="*/ 3813873 h 6858000"/>
              <a:gd name="connsiteX71" fmla="*/ 621701 w 1508539"/>
              <a:gd name="connsiteY71" fmla="*/ 3806161 h 6858000"/>
              <a:gd name="connsiteX72" fmla="*/ 622008 w 1508539"/>
              <a:gd name="connsiteY72" fmla="*/ 3805957 h 6858000"/>
              <a:gd name="connsiteX73" fmla="*/ 622035 w 1508539"/>
              <a:gd name="connsiteY73" fmla="*/ 3797724 h 6858000"/>
              <a:gd name="connsiteX74" fmla="*/ 620650 w 1508539"/>
              <a:gd name="connsiteY74" fmla="*/ 3792098 h 6858000"/>
              <a:gd name="connsiteX75" fmla="*/ 619534 w 1508539"/>
              <a:gd name="connsiteY75" fmla="*/ 3777135 h 6858000"/>
              <a:gd name="connsiteX76" fmla="*/ 621267 w 1508539"/>
              <a:gd name="connsiteY76" fmla="*/ 3771656 h 6858000"/>
              <a:gd name="connsiteX77" fmla="*/ 625010 w 1508539"/>
              <a:gd name="connsiteY77" fmla="*/ 3769007 h 6858000"/>
              <a:gd name="connsiteX78" fmla="*/ 624476 w 1508539"/>
              <a:gd name="connsiteY78" fmla="*/ 3767709 h 6858000"/>
              <a:gd name="connsiteX79" fmla="*/ 633172 w 1508539"/>
              <a:gd name="connsiteY79" fmla="*/ 3738082 h 6858000"/>
              <a:gd name="connsiteX80" fmla="*/ 640518 w 1508539"/>
              <a:gd name="connsiteY80" fmla="*/ 3673397 h 6858000"/>
              <a:gd name="connsiteX81" fmla="*/ 639814 w 1508539"/>
              <a:gd name="connsiteY81" fmla="*/ 3637109 h 6858000"/>
              <a:gd name="connsiteX82" fmla="*/ 643257 w 1508539"/>
              <a:gd name="connsiteY82" fmla="*/ 3536883 h 6858000"/>
              <a:gd name="connsiteX83" fmla="*/ 650795 w 1508539"/>
              <a:gd name="connsiteY83" fmla="*/ 3435652 h 6858000"/>
              <a:gd name="connsiteX84" fmla="*/ 652466 w 1508539"/>
              <a:gd name="connsiteY84" fmla="*/ 3307769 h 6858000"/>
              <a:gd name="connsiteX85" fmla="*/ 670029 w 1508539"/>
              <a:gd name="connsiteY85" fmla="*/ 3250522 h 6858000"/>
              <a:gd name="connsiteX86" fmla="*/ 670454 w 1508539"/>
              <a:gd name="connsiteY86" fmla="*/ 3229163 h 6858000"/>
              <a:gd name="connsiteX87" fmla="*/ 672277 w 1508539"/>
              <a:gd name="connsiteY87" fmla="*/ 3217217 h 6858000"/>
              <a:gd name="connsiteX88" fmla="*/ 659112 w 1508539"/>
              <a:gd name="connsiteY88" fmla="*/ 3183755 h 6858000"/>
              <a:gd name="connsiteX89" fmla="*/ 659613 w 1508539"/>
              <a:gd name="connsiteY89" fmla="*/ 3178642 h 6858000"/>
              <a:gd name="connsiteX90" fmla="*/ 647213 w 1508539"/>
              <a:gd name="connsiteY90" fmla="*/ 3158586 h 6858000"/>
              <a:gd name="connsiteX91" fmla="*/ 632398 w 1508539"/>
              <a:gd name="connsiteY91" fmla="*/ 3129034 h 6858000"/>
              <a:gd name="connsiteX92" fmla="*/ 633063 w 1508539"/>
              <a:gd name="connsiteY92" fmla="*/ 3126682 h 6858000"/>
              <a:gd name="connsiteX93" fmla="*/ 623931 w 1508539"/>
              <a:gd name="connsiteY93" fmla="*/ 3114519 h 6858000"/>
              <a:gd name="connsiteX94" fmla="*/ 610540 w 1508539"/>
              <a:gd name="connsiteY94" fmla="*/ 3106272 h 6858000"/>
              <a:gd name="connsiteX95" fmla="*/ 583270 w 1508539"/>
              <a:gd name="connsiteY95" fmla="*/ 2958185 h 6858000"/>
              <a:gd name="connsiteX96" fmla="*/ 525884 w 1508539"/>
              <a:gd name="connsiteY96" fmla="*/ 2762989 h 6858000"/>
              <a:gd name="connsiteX97" fmla="*/ 474802 w 1508539"/>
              <a:gd name="connsiteY97" fmla="*/ 2554718 h 6858000"/>
              <a:gd name="connsiteX98" fmla="*/ 454896 w 1508539"/>
              <a:gd name="connsiteY98" fmla="*/ 2485734 h 6858000"/>
              <a:gd name="connsiteX99" fmla="*/ 445619 w 1508539"/>
              <a:gd name="connsiteY99" fmla="*/ 2447068 h 6858000"/>
              <a:gd name="connsiteX100" fmla="*/ 432580 w 1508539"/>
              <a:gd name="connsiteY100" fmla="*/ 2425819 h 6858000"/>
              <a:gd name="connsiteX101" fmla="*/ 438579 w 1508539"/>
              <a:gd name="connsiteY101" fmla="*/ 2402874 h 6858000"/>
              <a:gd name="connsiteX102" fmla="*/ 441191 w 1508539"/>
              <a:gd name="connsiteY102" fmla="*/ 2381443 h 6858000"/>
              <a:gd name="connsiteX103" fmla="*/ 417520 w 1508539"/>
              <a:gd name="connsiteY103" fmla="*/ 2261920 h 6858000"/>
              <a:gd name="connsiteX104" fmla="*/ 407407 w 1508539"/>
              <a:gd name="connsiteY104" fmla="*/ 2195378 h 6858000"/>
              <a:gd name="connsiteX105" fmla="*/ 391624 w 1508539"/>
              <a:gd name="connsiteY105" fmla="*/ 2155135 h 6858000"/>
              <a:gd name="connsiteX106" fmla="*/ 389082 w 1508539"/>
              <a:gd name="connsiteY106" fmla="*/ 2118008 h 6858000"/>
              <a:gd name="connsiteX107" fmla="*/ 390075 w 1508539"/>
              <a:gd name="connsiteY107" fmla="*/ 2050531 h 6858000"/>
              <a:gd name="connsiteX108" fmla="*/ 381881 w 1508539"/>
              <a:gd name="connsiteY108" fmla="*/ 1963269 h 6858000"/>
              <a:gd name="connsiteX109" fmla="*/ 363059 w 1508539"/>
              <a:gd name="connsiteY109" fmla="*/ 1906352 h 6858000"/>
              <a:gd name="connsiteX110" fmla="*/ 339616 w 1508539"/>
              <a:gd name="connsiteY110" fmla="*/ 1861531 h 6858000"/>
              <a:gd name="connsiteX111" fmla="*/ 293415 w 1508539"/>
              <a:gd name="connsiteY111" fmla="*/ 1732919 h 6858000"/>
              <a:gd name="connsiteX112" fmla="*/ 265726 w 1508539"/>
              <a:gd name="connsiteY112" fmla="*/ 1663540 h 6858000"/>
              <a:gd name="connsiteX113" fmla="*/ 264852 w 1508539"/>
              <a:gd name="connsiteY113" fmla="*/ 1615777 h 6858000"/>
              <a:gd name="connsiteX114" fmla="*/ 245647 w 1508539"/>
              <a:gd name="connsiteY114" fmla="*/ 1563678 h 6858000"/>
              <a:gd name="connsiteX115" fmla="*/ 258727 w 1508539"/>
              <a:gd name="connsiteY115" fmla="*/ 1519474 h 6858000"/>
              <a:gd name="connsiteX116" fmla="*/ 251469 w 1508539"/>
              <a:gd name="connsiteY116" fmla="*/ 1477995 h 6858000"/>
              <a:gd name="connsiteX117" fmla="*/ 237554 w 1508539"/>
              <a:gd name="connsiteY117" fmla="*/ 1373769 h 6858000"/>
              <a:gd name="connsiteX118" fmla="*/ 245861 w 1508539"/>
              <a:gd name="connsiteY118" fmla="*/ 1307086 h 6858000"/>
              <a:gd name="connsiteX119" fmla="*/ 247049 w 1508539"/>
              <a:gd name="connsiteY119" fmla="*/ 1189033 h 6858000"/>
              <a:gd name="connsiteX120" fmla="*/ 251734 w 1508539"/>
              <a:gd name="connsiteY120" fmla="*/ 1168288 h 6858000"/>
              <a:gd name="connsiteX121" fmla="*/ 244016 w 1508539"/>
              <a:gd name="connsiteY121" fmla="*/ 1142577 h 6858000"/>
              <a:gd name="connsiteX122" fmla="*/ 233322 w 1508539"/>
              <a:gd name="connsiteY122" fmla="*/ 1088484 h 6858000"/>
              <a:gd name="connsiteX123" fmla="*/ 222058 w 1508539"/>
              <a:gd name="connsiteY123" fmla="*/ 1016103 h 6858000"/>
              <a:gd name="connsiteX124" fmla="*/ 223514 w 1508539"/>
              <a:gd name="connsiteY124" fmla="*/ 932283 h 6858000"/>
              <a:gd name="connsiteX125" fmla="*/ 225750 w 1508539"/>
              <a:gd name="connsiteY125" fmla="*/ 915925 h 6858000"/>
              <a:gd name="connsiteX126" fmla="*/ 218379 w 1508539"/>
              <a:gd name="connsiteY126" fmla="*/ 896999 h 6858000"/>
              <a:gd name="connsiteX127" fmla="*/ 187787 w 1508539"/>
              <a:gd name="connsiteY127" fmla="*/ 821517 h 6858000"/>
              <a:gd name="connsiteX128" fmla="*/ 166737 w 1508539"/>
              <a:gd name="connsiteY128" fmla="*/ 751353 h 6858000"/>
              <a:gd name="connsiteX129" fmla="*/ 166295 w 1508539"/>
              <a:gd name="connsiteY129" fmla="*/ 721230 h 6858000"/>
              <a:gd name="connsiteX130" fmla="*/ 151966 w 1508539"/>
              <a:gd name="connsiteY130" fmla="*/ 681659 h 6858000"/>
              <a:gd name="connsiteX131" fmla="*/ 137385 w 1508539"/>
              <a:gd name="connsiteY131" fmla="*/ 635218 h 6858000"/>
              <a:gd name="connsiteX132" fmla="*/ 142396 w 1508539"/>
              <a:gd name="connsiteY132" fmla="*/ 613763 h 6858000"/>
              <a:gd name="connsiteX133" fmla="*/ 128338 w 1508539"/>
              <a:gd name="connsiteY133" fmla="*/ 598582 h 6858000"/>
              <a:gd name="connsiteX134" fmla="*/ 128019 w 1508539"/>
              <a:gd name="connsiteY134" fmla="*/ 576846 h 6858000"/>
              <a:gd name="connsiteX135" fmla="*/ 107645 w 1508539"/>
              <a:gd name="connsiteY135" fmla="*/ 530055 h 6858000"/>
              <a:gd name="connsiteX136" fmla="*/ 106893 w 1508539"/>
              <a:gd name="connsiteY136" fmla="*/ 465389 h 6858000"/>
              <a:gd name="connsiteX137" fmla="*/ 89816 w 1508539"/>
              <a:gd name="connsiteY137" fmla="*/ 424699 h 6858000"/>
              <a:gd name="connsiteX138" fmla="*/ 90191 w 1508539"/>
              <a:gd name="connsiteY138" fmla="*/ 404917 h 6858000"/>
              <a:gd name="connsiteX139" fmla="*/ 70148 w 1508539"/>
              <a:gd name="connsiteY139" fmla="*/ 367211 h 6858000"/>
              <a:gd name="connsiteX140" fmla="*/ 36452 w 1508539"/>
              <a:gd name="connsiteY140" fmla="*/ 268519 h 6858000"/>
              <a:gd name="connsiteX141" fmla="*/ 23935 w 1508539"/>
              <a:gd name="connsiteY141" fmla="*/ 160886 h 6858000"/>
              <a:gd name="connsiteX142" fmla="*/ 19312 w 1508539"/>
              <a:gd name="connsiteY142" fmla="*/ 47336 h 6858000"/>
              <a:gd name="connsiteX143" fmla="*/ 0 w 1508539"/>
              <a:gd name="connsiteY14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45501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08411 w 1508539"/>
              <a:gd name="connsiteY27" fmla="*/ 570490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90557 w 1508539"/>
              <a:gd name="connsiteY23" fmla="*/ 6153037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08411 w 1508539"/>
              <a:gd name="connsiteY27" fmla="*/ 570490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64248 w 1508539"/>
              <a:gd name="connsiteY7" fmla="*/ 6574442 h 6858000"/>
              <a:gd name="connsiteX8" fmla="*/ 164588 w 1508539"/>
              <a:gd name="connsiteY8" fmla="*/ 6568530 h 6858000"/>
              <a:gd name="connsiteX9" fmla="*/ 166997 w 1508539"/>
              <a:gd name="connsiteY9" fmla="*/ 6560674 h 6858000"/>
              <a:gd name="connsiteX10" fmla="*/ 167342 w 1508539"/>
              <a:gd name="connsiteY10" fmla="*/ 6560598 h 6858000"/>
              <a:gd name="connsiteX11" fmla="*/ 201349 w 1508539"/>
              <a:gd name="connsiteY11" fmla="*/ 6530567 h 6858000"/>
              <a:gd name="connsiteX12" fmla="*/ 215389 w 1508539"/>
              <a:gd name="connsiteY12" fmla="*/ 6478062 h 6858000"/>
              <a:gd name="connsiteX13" fmla="*/ 226078 w 1508539"/>
              <a:gd name="connsiteY13" fmla="*/ 6460325 h 6858000"/>
              <a:gd name="connsiteX14" fmla="*/ 233311 w 1508539"/>
              <a:gd name="connsiteY14" fmla="*/ 6451488 h 6858000"/>
              <a:gd name="connsiteX15" fmla="*/ 234746 w 1508539"/>
              <a:gd name="connsiteY15" fmla="*/ 6451348 h 6858000"/>
              <a:gd name="connsiteX16" fmla="*/ 239104 w 1508539"/>
              <a:gd name="connsiteY16" fmla="*/ 6414240 h 6858000"/>
              <a:gd name="connsiteX17" fmla="*/ 241880 w 1508539"/>
              <a:gd name="connsiteY17" fmla="*/ 6384857 h 6858000"/>
              <a:gd name="connsiteX18" fmla="*/ 240591 w 1508539"/>
              <a:gd name="connsiteY18" fmla="*/ 6367510 h 6858000"/>
              <a:gd name="connsiteX19" fmla="*/ 244471 w 1508539"/>
              <a:gd name="connsiteY19" fmla="*/ 6349778 h 6858000"/>
              <a:gd name="connsiteX20" fmla="*/ 246136 w 1508539"/>
              <a:gd name="connsiteY20" fmla="*/ 6348250 h 6858000"/>
              <a:gd name="connsiteX21" fmla="*/ 262170 w 1508539"/>
              <a:gd name="connsiteY21" fmla="*/ 6281972 h 6858000"/>
              <a:gd name="connsiteX22" fmla="*/ 290557 w 1508539"/>
              <a:gd name="connsiteY22" fmla="*/ 6153037 h 6858000"/>
              <a:gd name="connsiteX23" fmla="*/ 314428 w 1508539"/>
              <a:gd name="connsiteY23" fmla="*/ 6113913 h 6858000"/>
              <a:gd name="connsiteX24" fmla="*/ 318721 w 1508539"/>
              <a:gd name="connsiteY24" fmla="*/ 6028119 h 6858000"/>
              <a:gd name="connsiteX25" fmla="*/ 363126 w 1508539"/>
              <a:gd name="connsiteY25" fmla="*/ 5934687 h 6858000"/>
              <a:gd name="connsiteX26" fmla="*/ 408411 w 1508539"/>
              <a:gd name="connsiteY26" fmla="*/ 5704905 h 6858000"/>
              <a:gd name="connsiteX27" fmla="*/ 431404 w 1508539"/>
              <a:gd name="connsiteY27" fmla="*/ 5665173 h 6858000"/>
              <a:gd name="connsiteX28" fmla="*/ 465121 w 1508539"/>
              <a:gd name="connsiteY28" fmla="*/ 5563435 h 6858000"/>
              <a:gd name="connsiteX29" fmla="*/ 494626 w 1508539"/>
              <a:gd name="connsiteY29" fmla="*/ 5476393 h 6858000"/>
              <a:gd name="connsiteX30" fmla="*/ 525819 w 1508539"/>
              <a:gd name="connsiteY30" fmla="*/ 5396260 h 6858000"/>
              <a:gd name="connsiteX31" fmla="*/ 541800 w 1508539"/>
              <a:gd name="connsiteY31" fmla="*/ 5330009 h 6858000"/>
              <a:gd name="connsiteX32" fmla="*/ 575293 w 1508539"/>
              <a:gd name="connsiteY32" fmla="*/ 5273739 h 6858000"/>
              <a:gd name="connsiteX33" fmla="*/ 584892 w 1508539"/>
              <a:gd name="connsiteY33" fmla="*/ 5241779 h 6858000"/>
              <a:gd name="connsiteX34" fmla="*/ 596118 w 1508539"/>
              <a:gd name="connsiteY34" fmla="*/ 5225268 h 6858000"/>
              <a:gd name="connsiteX35" fmla="*/ 597138 w 1508539"/>
              <a:gd name="connsiteY35" fmla="*/ 5217684 h 6858000"/>
              <a:gd name="connsiteX36" fmla="*/ 604479 w 1508539"/>
              <a:gd name="connsiteY36" fmla="*/ 5193377 h 6858000"/>
              <a:gd name="connsiteX37" fmla="*/ 607782 w 1508539"/>
              <a:gd name="connsiteY37" fmla="*/ 5179288 h 6858000"/>
              <a:gd name="connsiteX38" fmla="*/ 608766 w 1508539"/>
              <a:gd name="connsiteY38" fmla="*/ 5173621 h 6858000"/>
              <a:gd name="connsiteX39" fmla="*/ 604400 w 1508539"/>
              <a:gd name="connsiteY39" fmla="*/ 5159961 h 6858000"/>
              <a:gd name="connsiteX40" fmla="*/ 611077 w 1508539"/>
              <a:gd name="connsiteY40" fmla="*/ 5144295 h 6858000"/>
              <a:gd name="connsiteX41" fmla="*/ 608010 w 1508539"/>
              <a:gd name="connsiteY41" fmla="*/ 5125185 h 6858000"/>
              <a:gd name="connsiteX42" fmla="*/ 614840 w 1508539"/>
              <a:gd name="connsiteY42" fmla="*/ 5121884 h 6858000"/>
              <a:gd name="connsiteX43" fmla="*/ 621876 w 1508539"/>
              <a:gd name="connsiteY43" fmla="*/ 5067850 h 6858000"/>
              <a:gd name="connsiteX44" fmla="*/ 624607 w 1508539"/>
              <a:gd name="connsiteY44" fmla="*/ 5060861 h 6858000"/>
              <a:gd name="connsiteX45" fmla="*/ 621311 w 1508539"/>
              <a:gd name="connsiteY45" fmla="*/ 5034192 h 6858000"/>
              <a:gd name="connsiteX46" fmla="*/ 622865 w 1508539"/>
              <a:gd name="connsiteY46" fmla="*/ 4993030 h 6858000"/>
              <a:gd name="connsiteX47" fmla="*/ 629774 w 1508539"/>
              <a:gd name="connsiteY47" fmla="*/ 4946844 h 6858000"/>
              <a:gd name="connsiteX48" fmla="*/ 625630 w 1508539"/>
              <a:gd name="connsiteY48" fmla="*/ 4932692 h 6858000"/>
              <a:gd name="connsiteX49" fmla="*/ 641033 w 1508539"/>
              <a:gd name="connsiteY49" fmla="*/ 4858827 h 6858000"/>
              <a:gd name="connsiteX50" fmla="*/ 646936 w 1508539"/>
              <a:gd name="connsiteY50" fmla="*/ 4821170 h 6858000"/>
              <a:gd name="connsiteX51" fmla="*/ 651669 w 1508539"/>
              <a:gd name="connsiteY51" fmla="*/ 4780965 h 6858000"/>
              <a:gd name="connsiteX52" fmla="*/ 652962 w 1508539"/>
              <a:gd name="connsiteY52" fmla="*/ 4750867 h 6858000"/>
              <a:gd name="connsiteX53" fmla="*/ 650769 w 1508539"/>
              <a:gd name="connsiteY53" fmla="*/ 4690749 h 6858000"/>
              <a:gd name="connsiteX54" fmla="*/ 646249 w 1508539"/>
              <a:gd name="connsiteY54" fmla="*/ 4584173 h 6858000"/>
              <a:gd name="connsiteX55" fmla="*/ 641332 w 1508539"/>
              <a:gd name="connsiteY55" fmla="*/ 4444346 h 6858000"/>
              <a:gd name="connsiteX56" fmla="*/ 637897 w 1508539"/>
              <a:gd name="connsiteY56" fmla="*/ 4375228 h 6858000"/>
              <a:gd name="connsiteX57" fmla="*/ 618550 w 1508539"/>
              <a:gd name="connsiteY57" fmla="*/ 4214165 h 6858000"/>
              <a:gd name="connsiteX58" fmla="*/ 622623 w 1508539"/>
              <a:gd name="connsiteY58" fmla="*/ 4090296 h 6858000"/>
              <a:gd name="connsiteX59" fmla="*/ 607879 w 1508539"/>
              <a:gd name="connsiteY59" fmla="*/ 4033999 h 6858000"/>
              <a:gd name="connsiteX60" fmla="*/ 609028 w 1508539"/>
              <a:gd name="connsiteY60" fmla="*/ 4031933 h 6858000"/>
              <a:gd name="connsiteX61" fmla="*/ 607604 w 1508539"/>
              <a:gd name="connsiteY61" fmla="*/ 4013953 h 6858000"/>
              <a:gd name="connsiteX62" fmla="*/ 593899 w 1508539"/>
              <a:gd name="connsiteY62" fmla="*/ 3974753 h 6858000"/>
              <a:gd name="connsiteX63" fmla="*/ 595497 w 1508539"/>
              <a:gd name="connsiteY63" fmla="*/ 3969950 h 6858000"/>
              <a:gd name="connsiteX64" fmla="*/ 588919 w 1508539"/>
              <a:gd name="connsiteY64" fmla="*/ 3933779 h 6858000"/>
              <a:gd name="connsiteX65" fmla="*/ 590250 w 1508539"/>
              <a:gd name="connsiteY65" fmla="*/ 3933093 h 6858000"/>
              <a:gd name="connsiteX66" fmla="*/ 594604 w 1508539"/>
              <a:gd name="connsiteY66" fmla="*/ 3922082 h 6858000"/>
              <a:gd name="connsiteX67" fmla="*/ 599682 w 1508539"/>
              <a:gd name="connsiteY67" fmla="*/ 3901461 h 6858000"/>
              <a:gd name="connsiteX68" fmla="*/ 622276 w 1508539"/>
              <a:gd name="connsiteY68" fmla="*/ 3813873 h 6858000"/>
              <a:gd name="connsiteX69" fmla="*/ 621701 w 1508539"/>
              <a:gd name="connsiteY69" fmla="*/ 3806161 h 6858000"/>
              <a:gd name="connsiteX70" fmla="*/ 622008 w 1508539"/>
              <a:gd name="connsiteY70" fmla="*/ 3805957 h 6858000"/>
              <a:gd name="connsiteX71" fmla="*/ 622035 w 1508539"/>
              <a:gd name="connsiteY71" fmla="*/ 3797724 h 6858000"/>
              <a:gd name="connsiteX72" fmla="*/ 620650 w 1508539"/>
              <a:gd name="connsiteY72" fmla="*/ 3792098 h 6858000"/>
              <a:gd name="connsiteX73" fmla="*/ 619534 w 1508539"/>
              <a:gd name="connsiteY73" fmla="*/ 3777135 h 6858000"/>
              <a:gd name="connsiteX74" fmla="*/ 621267 w 1508539"/>
              <a:gd name="connsiteY74" fmla="*/ 3771656 h 6858000"/>
              <a:gd name="connsiteX75" fmla="*/ 625010 w 1508539"/>
              <a:gd name="connsiteY75" fmla="*/ 3769007 h 6858000"/>
              <a:gd name="connsiteX76" fmla="*/ 624476 w 1508539"/>
              <a:gd name="connsiteY76" fmla="*/ 3767709 h 6858000"/>
              <a:gd name="connsiteX77" fmla="*/ 633172 w 1508539"/>
              <a:gd name="connsiteY77" fmla="*/ 3738082 h 6858000"/>
              <a:gd name="connsiteX78" fmla="*/ 640518 w 1508539"/>
              <a:gd name="connsiteY78" fmla="*/ 3673397 h 6858000"/>
              <a:gd name="connsiteX79" fmla="*/ 639814 w 1508539"/>
              <a:gd name="connsiteY79" fmla="*/ 3637109 h 6858000"/>
              <a:gd name="connsiteX80" fmla="*/ 643257 w 1508539"/>
              <a:gd name="connsiteY80" fmla="*/ 3536883 h 6858000"/>
              <a:gd name="connsiteX81" fmla="*/ 650795 w 1508539"/>
              <a:gd name="connsiteY81" fmla="*/ 3435652 h 6858000"/>
              <a:gd name="connsiteX82" fmla="*/ 652466 w 1508539"/>
              <a:gd name="connsiteY82" fmla="*/ 3307769 h 6858000"/>
              <a:gd name="connsiteX83" fmla="*/ 670029 w 1508539"/>
              <a:gd name="connsiteY83" fmla="*/ 3250522 h 6858000"/>
              <a:gd name="connsiteX84" fmla="*/ 670454 w 1508539"/>
              <a:gd name="connsiteY84" fmla="*/ 3229163 h 6858000"/>
              <a:gd name="connsiteX85" fmla="*/ 672277 w 1508539"/>
              <a:gd name="connsiteY85" fmla="*/ 3217217 h 6858000"/>
              <a:gd name="connsiteX86" fmla="*/ 659112 w 1508539"/>
              <a:gd name="connsiteY86" fmla="*/ 3183755 h 6858000"/>
              <a:gd name="connsiteX87" fmla="*/ 659613 w 1508539"/>
              <a:gd name="connsiteY87" fmla="*/ 3178642 h 6858000"/>
              <a:gd name="connsiteX88" fmla="*/ 647213 w 1508539"/>
              <a:gd name="connsiteY88" fmla="*/ 3158586 h 6858000"/>
              <a:gd name="connsiteX89" fmla="*/ 632398 w 1508539"/>
              <a:gd name="connsiteY89" fmla="*/ 3129034 h 6858000"/>
              <a:gd name="connsiteX90" fmla="*/ 633063 w 1508539"/>
              <a:gd name="connsiteY90" fmla="*/ 3126682 h 6858000"/>
              <a:gd name="connsiteX91" fmla="*/ 623931 w 1508539"/>
              <a:gd name="connsiteY91" fmla="*/ 3114519 h 6858000"/>
              <a:gd name="connsiteX92" fmla="*/ 610540 w 1508539"/>
              <a:gd name="connsiteY92" fmla="*/ 3106272 h 6858000"/>
              <a:gd name="connsiteX93" fmla="*/ 583270 w 1508539"/>
              <a:gd name="connsiteY93" fmla="*/ 2958185 h 6858000"/>
              <a:gd name="connsiteX94" fmla="*/ 525884 w 1508539"/>
              <a:gd name="connsiteY94" fmla="*/ 2762989 h 6858000"/>
              <a:gd name="connsiteX95" fmla="*/ 474802 w 1508539"/>
              <a:gd name="connsiteY95" fmla="*/ 2554718 h 6858000"/>
              <a:gd name="connsiteX96" fmla="*/ 454896 w 1508539"/>
              <a:gd name="connsiteY96" fmla="*/ 2485734 h 6858000"/>
              <a:gd name="connsiteX97" fmla="*/ 445619 w 1508539"/>
              <a:gd name="connsiteY97" fmla="*/ 2447068 h 6858000"/>
              <a:gd name="connsiteX98" fmla="*/ 432580 w 1508539"/>
              <a:gd name="connsiteY98" fmla="*/ 2425819 h 6858000"/>
              <a:gd name="connsiteX99" fmla="*/ 438579 w 1508539"/>
              <a:gd name="connsiteY99" fmla="*/ 2402874 h 6858000"/>
              <a:gd name="connsiteX100" fmla="*/ 441191 w 1508539"/>
              <a:gd name="connsiteY100" fmla="*/ 2381443 h 6858000"/>
              <a:gd name="connsiteX101" fmla="*/ 417520 w 1508539"/>
              <a:gd name="connsiteY101" fmla="*/ 2261920 h 6858000"/>
              <a:gd name="connsiteX102" fmla="*/ 407407 w 1508539"/>
              <a:gd name="connsiteY102" fmla="*/ 2195378 h 6858000"/>
              <a:gd name="connsiteX103" fmla="*/ 391624 w 1508539"/>
              <a:gd name="connsiteY103" fmla="*/ 2155135 h 6858000"/>
              <a:gd name="connsiteX104" fmla="*/ 389082 w 1508539"/>
              <a:gd name="connsiteY104" fmla="*/ 2118008 h 6858000"/>
              <a:gd name="connsiteX105" fmla="*/ 390075 w 1508539"/>
              <a:gd name="connsiteY105" fmla="*/ 2050531 h 6858000"/>
              <a:gd name="connsiteX106" fmla="*/ 381881 w 1508539"/>
              <a:gd name="connsiteY106" fmla="*/ 1963269 h 6858000"/>
              <a:gd name="connsiteX107" fmla="*/ 363059 w 1508539"/>
              <a:gd name="connsiteY107" fmla="*/ 1906352 h 6858000"/>
              <a:gd name="connsiteX108" fmla="*/ 339616 w 1508539"/>
              <a:gd name="connsiteY108" fmla="*/ 1861531 h 6858000"/>
              <a:gd name="connsiteX109" fmla="*/ 293415 w 1508539"/>
              <a:gd name="connsiteY109" fmla="*/ 1732919 h 6858000"/>
              <a:gd name="connsiteX110" fmla="*/ 265726 w 1508539"/>
              <a:gd name="connsiteY110" fmla="*/ 1663540 h 6858000"/>
              <a:gd name="connsiteX111" fmla="*/ 264852 w 1508539"/>
              <a:gd name="connsiteY111" fmla="*/ 1615777 h 6858000"/>
              <a:gd name="connsiteX112" fmla="*/ 245647 w 1508539"/>
              <a:gd name="connsiteY112" fmla="*/ 1563678 h 6858000"/>
              <a:gd name="connsiteX113" fmla="*/ 258727 w 1508539"/>
              <a:gd name="connsiteY113" fmla="*/ 1519474 h 6858000"/>
              <a:gd name="connsiteX114" fmla="*/ 251469 w 1508539"/>
              <a:gd name="connsiteY114" fmla="*/ 1477995 h 6858000"/>
              <a:gd name="connsiteX115" fmla="*/ 237554 w 1508539"/>
              <a:gd name="connsiteY115" fmla="*/ 1373769 h 6858000"/>
              <a:gd name="connsiteX116" fmla="*/ 245861 w 1508539"/>
              <a:gd name="connsiteY116" fmla="*/ 1307086 h 6858000"/>
              <a:gd name="connsiteX117" fmla="*/ 247049 w 1508539"/>
              <a:gd name="connsiteY117" fmla="*/ 1189033 h 6858000"/>
              <a:gd name="connsiteX118" fmla="*/ 251734 w 1508539"/>
              <a:gd name="connsiteY118" fmla="*/ 1168288 h 6858000"/>
              <a:gd name="connsiteX119" fmla="*/ 244016 w 1508539"/>
              <a:gd name="connsiteY119" fmla="*/ 1142577 h 6858000"/>
              <a:gd name="connsiteX120" fmla="*/ 233322 w 1508539"/>
              <a:gd name="connsiteY120" fmla="*/ 1088484 h 6858000"/>
              <a:gd name="connsiteX121" fmla="*/ 222058 w 1508539"/>
              <a:gd name="connsiteY121" fmla="*/ 1016103 h 6858000"/>
              <a:gd name="connsiteX122" fmla="*/ 223514 w 1508539"/>
              <a:gd name="connsiteY122" fmla="*/ 932283 h 6858000"/>
              <a:gd name="connsiteX123" fmla="*/ 225750 w 1508539"/>
              <a:gd name="connsiteY123" fmla="*/ 915925 h 6858000"/>
              <a:gd name="connsiteX124" fmla="*/ 218379 w 1508539"/>
              <a:gd name="connsiteY124" fmla="*/ 896999 h 6858000"/>
              <a:gd name="connsiteX125" fmla="*/ 187787 w 1508539"/>
              <a:gd name="connsiteY125" fmla="*/ 821517 h 6858000"/>
              <a:gd name="connsiteX126" fmla="*/ 166737 w 1508539"/>
              <a:gd name="connsiteY126" fmla="*/ 751353 h 6858000"/>
              <a:gd name="connsiteX127" fmla="*/ 166295 w 1508539"/>
              <a:gd name="connsiteY127" fmla="*/ 721230 h 6858000"/>
              <a:gd name="connsiteX128" fmla="*/ 151966 w 1508539"/>
              <a:gd name="connsiteY128" fmla="*/ 681659 h 6858000"/>
              <a:gd name="connsiteX129" fmla="*/ 137385 w 1508539"/>
              <a:gd name="connsiteY129" fmla="*/ 635218 h 6858000"/>
              <a:gd name="connsiteX130" fmla="*/ 142396 w 1508539"/>
              <a:gd name="connsiteY130" fmla="*/ 613763 h 6858000"/>
              <a:gd name="connsiteX131" fmla="*/ 128338 w 1508539"/>
              <a:gd name="connsiteY131" fmla="*/ 598582 h 6858000"/>
              <a:gd name="connsiteX132" fmla="*/ 128019 w 1508539"/>
              <a:gd name="connsiteY132" fmla="*/ 576846 h 6858000"/>
              <a:gd name="connsiteX133" fmla="*/ 107645 w 1508539"/>
              <a:gd name="connsiteY133" fmla="*/ 530055 h 6858000"/>
              <a:gd name="connsiteX134" fmla="*/ 106893 w 1508539"/>
              <a:gd name="connsiteY134" fmla="*/ 465389 h 6858000"/>
              <a:gd name="connsiteX135" fmla="*/ 89816 w 1508539"/>
              <a:gd name="connsiteY135" fmla="*/ 424699 h 6858000"/>
              <a:gd name="connsiteX136" fmla="*/ 90191 w 1508539"/>
              <a:gd name="connsiteY136" fmla="*/ 404917 h 6858000"/>
              <a:gd name="connsiteX137" fmla="*/ 70148 w 1508539"/>
              <a:gd name="connsiteY137" fmla="*/ 367211 h 6858000"/>
              <a:gd name="connsiteX138" fmla="*/ 36452 w 1508539"/>
              <a:gd name="connsiteY138" fmla="*/ 268519 h 6858000"/>
              <a:gd name="connsiteX139" fmla="*/ 23935 w 1508539"/>
              <a:gd name="connsiteY139" fmla="*/ 160886 h 6858000"/>
              <a:gd name="connsiteX140" fmla="*/ 19312 w 1508539"/>
              <a:gd name="connsiteY140" fmla="*/ 47336 h 6858000"/>
              <a:gd name="connsiteX141" fmla="*/ 0 w 1508539"/>
              <a:gd name="connsiteY14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64248 w 1508539"/>
              <a:gd name="connsiteY7" fmla="*/ 6574442 h 6858000"/>
              <a:gd name="connsiteX8" fmla="*/ 164588 w 1508539"/>
              <a:gd name="connsiteY8" fmla="*/ 6568530 h 6858000"/>
              <a:gd name="connsiteX9" fmla="*/ 166997 w 1508539"/>
              <a:gd name="connsiteY9" fmla="*/ 6560674 h 6858000"/>
              <a:gd name="connsiteX10" fmla="*/ 201349 w 1508539"/>
              <a:gd name="connsiteY10" fmla="*/ 6530567 h 6858000"/>
              <a:gd name="connsiteX11" fmla="*/ 215389 w 1508539"/>
              <a:gd name="connsiteY11" fmla="*/ 6478062 h 6858000"/>
              <a:gd name="connsiteX12" fmla="*/ 226078 w 1508539"/>
              <a:gd name="connsiteY12" fmla="*/ 6460325 h 6858000"/>
              <a:gd name="connsiteX13" fmla="*/ 233311 w 1508539"/>
              <a:gd name="connsiteY13" fmla="*/ 6451488 h 6858000"/>
              <a:gd name="connsiteX14" fmla="*/ 234746 w 1508539"/>
              <a:gd name="connsiteY14" fmla="*/ 6451348 h 6858000"/>
              <a:gd name="connsiteX15" fmla="*/ 239104 w 1508539"/>
              <a:gd name="connsiteY15" fmla="*/ 6414240 h 6858000"/>
              <a:gd name="connsiteX16" fmla="*/ 241880 w 1508539"/>
              <a:gd name="connsiteY16" fmla="*/ 6384857 h 6858000"/>
              <a:gd name="connsiteX17" fmla="*/ 240591 w 1508539"/>
              <a:gd name="connsiteY17" fmla="*/ 6367510 h 6858000"/>
              <a:gd name="connsiteX18" fmla="*/ 244471 w 1508539"/>
              <a:gd name="connsiteY18" fmla="*/ 6349778 h 6858000"/>
              <a:gd name="connsiteX19" fmla="*/ 246136 w 1508539"/>
              <a:gd name="connsiteY19" fmla="*/ 6348250 h 6858000"/>
              <a:gd name="connsiteX20" fmla="*/ 262170 w 1508539"/>
              <a:gd name="connsiteY20" fmla="*/ 6281972 h 6858000"/>
              <a:gd name="connsiteX21" fmla="*/ 290557 w 1508539"/>
              <a:gd name="connsiteY21" fmla="*/ 6153037 h 6858000"/>
              <a:gd name="connsiteX22" fmla="*/ 314428 w 1508539"/>
              <a:gd name="connsiteY22" fmla="*/ 6113913 h 6858000"/>
              <a:gd name="connsiteX23" fmla="*/ 318721 w 1508539"/>
              <a:gd name="connsiteY23" fmla="*/ 6028119 h 6858000"/>
              <a:gd name="connsiteX24" fmla="*/ 363126 w 1508539"/>
              <a:gd name="connsiteY24" fmla="*/ 5934687 h 6858000"/>
              <a:gd name="connsiteX25" fmla="*/ 408411 w 1508539"/>
              <a:gd name="connsiteY25" fmla="*/ 5704905 h 6858000"/>
              <a:gd name="connsiteX26" fmla="*/ 431404 w 1508539"/>
              <a:gd name="connsiteY26" fmla="*/ 5665173 h 6858000"/>
              <a:gd name="connsiteX27" fmla="*/ 465121 w 1508539"/>
              <a:gd name="connsiteY27" fmla="*/ 5563435 h 6858000"/>
              <a:gd name="connsiteX28" fmla="*/ 494626 w 1508539"/>
              <a:gd name="connsiteY28" fmla="*/ 5476393 h 6858000"/>
              <a:gd name="connsiteX29" fmla="*/ 525819 w 1508539"/>
              <a:gd name="connsiteY29" fmla="*/ 5396260 h 6858000"/>
              <a:gd name="connsiteX30" fmla="*/ 541800 w 1508539"/>
              <a:gd name="connsiteY30" fmla="*/ 5330009 h 6858000"/>
              <a:gd name="connsiteX31" fmla="*/ 575293 w 1508539"/>
              <a:gd name="connsiteY31" fmla="*/ 5273739 h 6858000"/>
              <a:gd name="connsiteX32" fmla="*/ 584892 w 1508539"/>
              <a:gd name="connsiteY32" fmla="*/ 5241779 h 6858000"/>
              <a:gd name="connsiteX33" fmla="*/ 596118 w 1508539"/>
              <a:gd name="connsiteY33" fmla="*/ 5225268 h 6858000"/>
              <a:gd name="connsiteX34" fmla="*/ 597138 w 1508539"/>
              <a:gd name="connsiteY34" fmla="*/ 5217684 h 6858000"/>
              <a:gd name="connsiteX35" fmla="*/ 604479 w 1508539"/>
              <a:gd name="connsiteY35" fmla="*/ 5193377 h 6858000"/>
              <a:gd name="connsiteX36" fmla="*/ 607782 w 1508539"/>
              <a:gd name="connsiteY36" fmla="*/ 5179288 h 6858000"/>
              <a:gd name="connsiteX37" fmla="*/ 608766 w 1508539"/>
              <a:gd name="connsiteY37" fmla="*/ 5173621 h 6858000"/>
              <a:gd name="connsiteX38" fmla="*/ 604400 w 1508539"/>
              <a:gd name="connsiteY38" fmla="*/ 5159961 h 6858000"/>
              <a:gd name="connsiteX39" fmla="*/ 611077 w 1508539"/>
              <a:gd name="connsiteY39" fmla="*/ 5144295 h 6858000"/>
              <a:gd name="connsiteX40" fmla="*/ 608010 w 1508539"/>
              <a:gd name="connsiteY40" fmla="*/ 5125185 h 6858000"/>
              <a:gd name="connsiteX41" fmla="*/ 614840 w 1508539"/>
              <a:gd name="connsiteY41" fmla="*/ 5121884 h 6858000"/>
              <a:gd name="connsiteX42" fmla="*/ 621876 w 1508539"/>
              <a:gd name="connsiteY42" fmla="*/ 5067850 h 6858000"/>
              <a:gd name="connsiteX43" fmla="*/ 624607 w 1508539"/>
              <a:gd name="connsiteY43" fmla="*/ 5060861 h 6858000"/>
              <a:gd name="connsiteX44" fmla="*/ 621311 w 1508539"/>
              <a:gd name="connsiteY44" fmla="*/ 5034192 h 6858000"/>
              <a:gd name="connsiteX45" fmla="*/ 622865 w 1508539"/>
              <a:gd name="connsiteY45" fmla="*/ 4993030 h 6858000"/>
              <a:gd name="connsiteX46" fmla="*/ 629774 w 1508539"/>
              <a:gd name="connsiteY46" fmla="*/ 4946844 h 6858000"/>
              <a:gd name="connsiteX47" fmla="*/ 625630 w 1508539"/>
              <a:gd name="connsiteY47" fmla="*/ 4932692 h 6858000"/>
              <a:gd name="connsiteX48" fmla="*/ 641033 w 1508539"/>
              <a:gd name="connsiteY48" fmla="*/ 4858827 h 6858000"/>
              <a:gd name="connsiteX49" fmla="*/ 646936 w 1508539"/>
              <a:gd name="connsiteY49" fmla="*/ 4821170 h 6858000"/>
              <a:gd name="connsiteX50" fmla="*/ 651669 w 1508539"/>
              <a:gd name="connsiteY50" fmla="*/ 4780965 h 6858000"/>
              <a:gd name="connsiteX51" fmla="*/ 652962 w 1508539"/>
              <a:gd name="connsiteY51" fmla="*/ 4750867 h 6858000"/>
              <a:gd name="connsiteX52" fmla="*/ 650769 w 1508539"/>
              <a:gd name="connsiteY52" fmla="*/ 4690749 h 6858000"/>
              <a:gd name="connsiteX53" fmla="*/ 646249 w 1508539"/>
              <a:gd name="connsiteY53" fmla="*/ 4584173 h 6858000"/>
              <a:gd name="connsiteX54" fmla="*/ 641332 w 1508539"/>
              <a:gd name="connsiteY54" fmla="*/ 4444346 h 6858000"/>
              <a:gd name="connsiteX55" fmla="*/ 637897 w 1508539"/>
              <a:gd name="connsiteY55" fmla="*/ 4375228 h 6858000"/>
              <a:gd name="connsiteX56" fmla="*/ 618550 w 1508539"/>
              <a:gd name="connsiteY56" fmla="*/ 4214165 h 6858000"/>
              <a:gd name="connsiteX57" fmla="*/ 622623 w 1508539"/>
              <a:gd name="connsiteY57" fmla="*/ 4090296 h 6858000"/>
              <a:gd name="connsiteX58" fmla="*/ 607879 w 1508539"/>
              <a:gd name="connsiteY58" fmla="*/ 4033999 h 6858000"/>
              <a:gd name="connsiteX59" fmla="*/ 609028 w 1508539"/>
              <a:gd name="connsiteY59" fmla="*/ 4031933 h 6858000"/>
              <a:gd name="connsiteX60" fmla="*/ 607604 w 1508539"/>
              <a:gd name="connsiteY60" fmla="*/ 4013953 h 6858000"/>
              <a:gd name="connsiteX61" fmla="*/ 593899 w 1508539"/>
              <a:gd name="connsiteY61" fmla="*/ 3974753 h 6858000"/>
              <a:gd name="connsiteX62" fmla="*/ 595497 w 1508539"/>
              <a:gd name="connsiteY62" fmla="*/ 3969950 h 6858000"/>
              <a:gd name="connsiteX63" fmla="*/ 588919 w 1508539"/>
              <a:gd name="connsiteY63" fmla="*/ 3933779 h 6858000"/>
              <a:gd name="connsiteX64" fmla="*/ 590250 w 1508539"/>
              <a:gd name="connsiteY64" fmla="*/ 3933093 h 6858000"/>
              <a:gd name="connsiteX65" fmla="*/ 594604 w 1508539"/>
              <a:gd name="connsiteY65" fmla="*/ 3922082 h 6858000"/>
              <a:gd name="connsiteX66" fmla="*/ 599682 w 1508539"/>
              <a:gd name="connsiteY66" fmla="*/ 3901461 h 6858000"/>
              <a:gd name="connsiteX67" fmla="*/ 622276 w 1508539"/>
              <a:gd name="connsiteY67" fmla="*/ 3813873 h 6858000"/>
              <a:gd name="connsiteX68" fmla="*/ 621701 w 1508539"/>
              <a:gd name="connsiteY68" fmla="*/ 3806161 h 6858000"/>
              <a:gd name="connsiteX69" fmla="*/ 622008 w 1508539"/>
              <a:gd name="connsiteY69" fmla="*/ 3805957 h 6858000"/>
              <a:gd name="connsiteX70" fmla="*/ 622035 w 1508539"/>
              <a:gd name="connsiteY70" fmla="*/ 3797724 h 6858000"/>
              <a:gd name="connsiteX71" fmla="*/ 620650 w 1508539"/>
              <a:gd name="connsiteY71" fmla="*/ 3792098 h 6858000"/>
              <a:gd name="connsiteX72" fmla="*/ 619534 w 1508539"/>
              <a:gd name="connsiteY72" fmla="*/ 3777135 h 6858000"/>
              <a:gd name="connsiteX73" fmla="*/ 621267 w 1508539"/>
              <a:gd name="connsiteY73" fmla="*/ 3771656 h 6858000"/>
              <a:gd name="connsiteX74" fmla="*/ 625010 w 1508539"/>
              <a:gd name="connsiteY74" fmla="*/ 3769007 h 6858000"/>
              <a:gd name="connsiteX75" fmla="*/ 624476 w 1508539"/>
              <a:gd name="connsiteY75" fmla="*/ 3767709 h 6858000"/>
              <a:gd name="connsiteX76" fmla="*/ 633172 w 1508539"/>
              <a:gd name="connsiteY76" fmla="*/ 3738082 h 6858000"/>
              <a:gd name="connsiteX77" fmla="*/ 640518 w 1508539"/>
              <a:gd name="connsiteY77" fmla="*/ 3673397 h 6858000"/>
              <a:gd name="connsiteX78" fmla="*/ 639814 w 1508539"/>
              <a:gd name="connsiteY78" fmla="*/ 3637109 h 6858000"/>
              <a:gd name="connsiteX79" fmla="*/ 643257 w 1508539"/>
              <a:gd name="connsiteY79" fmla="*/ 3536883 h 6858000"/>
              <a:gd name="connsiteX80" fmla="*/ 650795 w 1508539"/>
              <a:gd name="connsiteY80" fmla="*/ 3435652 h 6858000"/>
              <a:gd name="connsiteX81" fmla="*/ 652466 w 1508539"/>
              <a:gd name="connsiteY81" fmla="*/ 3307769 h 6858000"/>
              <a:gd name="connsiteX82" fmla="*/ 670029 w 1508539"/>
              <a:gd name="connsiteY82" fmla="*/ 3250522 h 6858000"/>
              <a:gd name="connsiteX83" fmla="*/ 670454 w 1508539"/>
              <a:gd name="connsiteY83" fmla="*/ 3229163 h 6858000"/>
              <a:gd name="connsiteX84" fmla="*/ 672277 w 1508539"/>
              <a:gd name="connsiteY84" fmla="*/ 3217217 h 6858000"/>
              <a:gd name="connsiteX85" fmla="*/ 659112 w 1508539"/>
              <a:gd name="connsiteY85" fmla="*/ 3183755 h 6858000"/>
              <a:gd name="connsiteX86" fmla="*/ 659613 w 1508539"/>
              <a:gd name="connsiteY86" fmla="*/ 3178642 h 6858000"/>
              <a:gd name="connsiteX87" fmla="*/ 647213 w 1508539"/>
              <a:gd name="connsiteY87" fmla="*/ 3158586 h 6858000"/>
              <a:gd name="connsiteX88" fmla="*/ 632398 w 1508539"/>
              <a:gd name="connsiteY88" fmla="*/ 3129034 h 6858000"/>
              <a:gd name="connsiteX89" fmla="*/ 633063 w 1508539"/>
              <a:gd name="connsiteY89" fmla="*/ 3126682 h 6858000"/>
              <a:gd name="connsiteX90" fmla="*/ 623931 w 1508539"/>
              <a:gd name="connsiteY90" fmla="*/ 3114519 h 6858000"/>
              <a:gd name="connsiteX91" fmla="*/ 610540 w 1508539"/>
              <a:gd name="connsiteY91" fmla="*/ 3106272 h 6858000"/>
              <a:gd name="connsiteX92" fmla="*/ 583270 w 1508539"/>
              <a:gd name="connsiteY92" fmla="*/ 2958185 h 6858000"/>
              <a:gd name="connsiteX93" fmla="*/ 525884 w 1508539"/>
              <a:gd name="connsiteY93" fmla="*/ 2762989 h 6858000"/>
              <a:gd name="connsiteX94" fmla="*/ 474802 w 1508539"/>
              <a:gd name="connsiteY94" fmla="*/ 2554718 h 6858000"/>
              <a:gd name="connsiteX95" fmla="*/ 454896 w 1508539"/>
              <a:gd name="connsiteY95" fmla="*/ 2485734 h 6858000"/>
              <a:gd name="connsiteX96" fmla="*/ 445619 w 1508539"/>
              <a:gd name="connsiteY96" fmla="*/ 2447068 h 6858000"/>
              <a:gd name="connsiteX97" fmla="*/ 432580 w 1508539"/>
              <a:gd name="connsiteY97" fmla="*/ 2425819 h 6858000"/>
              <a:gd name="connsiteX98" fmla="*/ 438579 w 1508539"/>
              <a:gd name="connsiteY98" fmla="*/ 2402874 h 6858000"/>
              <a:gd name="connsiteX99" fmla="*/ 441191 w 1508539"/>
              <a:gd name="connsiteY99" fmla="*/ 2381443 h 6858000"/>
              <a:gd name="connsiteX100" fmla="*/ 417520 w 1508539"/>
              <a:gd name="connsiteY100" fmla="*/ 2261920 h 6858000"/>
              <a:gd name="connsiteX101" fmla="*/ 407407 w 1508539"/>
              <a:gd name="connsiteY101" fmla="*/ 2195378 h 6858000"/>
              <a:gd name="connsiteX102" fmla="*/ 391624 w 1508539"/>
              <a:gd name="connsiteY102" fmla="*/ 2155135 h 6858000"/>
              <a:gd name="connsiteX103" fmla="*/ 389082 w 1508539"/>
              <a:gd name="connsiteY103" fmla="*/ 2118008 h 6858000"/>
              <a:gd name="connsiteX104" fmla="*/ 390075 w 1508539"/>
              <a:gd name="connsiteY104" fmla="*/ 2050531 h 6858000"/>
              <a:gd name="connsiteX105" fmla="*/ 381881 w 1508539"/>
              <a:gd name="connsiteY105" fmla="*/ 1963269 h 6858000"/>
              <a:gd name="connsiteX106" fmla="*/ 363059 w 1508539"/>
              <a:gd name="connsiteY106" fmla="*/ 1906352 h 6858000"/>
              <a:gd name="connsiteX107" fmla="*/ 339616 w 1508539"/>
              <a:gd name="connsiteY107" fmla="*/ 1861531 h 6858000"/>
              <a:gd name="connsiteX108" fmla="*/ 293415 w 1508539"/>
              <a:gd name="connsiteY108" fmla="*/ 1732919 h 6858000"/>
              <a:gd name="connsiteX109" fmla="*/ 265726 w 1508539"/>
              <a:gd name="connsiteY109" fmla="*/ 1663540 h 6858000"/>
              <a:gd name="connsiteX110" fmla="*/ 264852 w 1508539"/>
              <a:gd name="connsiteY110" fmla="*/ 1615777 h 6858000"/>
              <a:gd name="connsiteX111" fmla="*/ 245647 w 1508539"/>
              <a:gd name="connsiteY111" fmla="*/ 1563678 h 6858000"/>
              <a:gd name="connsiteX112" fmla="*/ 258727 w 1508539"/>
              <a:gd name="connsiteY112" fmla="*/ 1519474 h 6858000"/>
              <a:gd name="connsiteX113" fmla="*/ 251469 w 1508539"/>
              <a:gd name="connsiteY113" fmla="*/ 1477995 h 6858000"/>
              <a:gd name="connsiteX114" fmla="*/ 237554 w 1508539"/>
              <a:gd name="connsiteY114" fmla="*/ 1373769 h 6858000"/>
              <a:gd name="connsiteX115" fmla="*/ 245861 w 1508539"/>
              <a:gd name="connsiteY115" fmla="*/ 1307086 h 6858000"/>
              <a:gd name="connsiteX116" fmla="*/ 247049 w 1508539"/>
              <a:gd name="connsiteY116" fmla="*/ 1189033 h 6858000"/>
              <a:gd name="connsiteX117" fmla="*/ 251734 w 1508539"/>
              <a:gd name="connsiteY117" fmla="*/ 1168288 h 6858000"/>
              <a:gd name="connsiteX118" fmla="*/ 244016 w 1508539"/>
              <a:gd name="connsiteY118" fmla="*/ 1142577 h 6858000"/>
              <a:gd name="connsiteX119" fmla="*/ 233322 w 1508539"/>
              <a:gd name="connsiteY119" fmla="*/ 1088484 h 6858000"/>
              <a:gd name="connsiteX120" fmla="*/ 222058 w 1508539"/>
              <a:gd name="connsiteY120" fmla="*/ 1016103 h 6858000"/>
              <a:gd name="connsiteX121" fmla="*/ 223514 w 1508539"/>
              <a:gd name="connsiteY121" fmla="*/ 932283 h 6858000"/>
              <a:gd name="connsiteX122" fmla="*/ 225750 w 1508539"/>
              <a:gd name="connsiteY122" fmla="*/ 915925 h 6858000"/>
              <a:gd name="connsiteX123" fmla="*/ 218379 w 1508539"/>
              <a:gd name="connsiteY123" fmla="*/ 896999 h 6858000"/>
              <a:gd name="connsiteX124" fmla="*/ 187787 w 1508539"/>
              <a:gd name="connsiteY124" fmla="*/ 821517 h 6858000"/>
              <a:gd name="connsiteX125" fmla="*/ 166737 w 1508539"/>
              <a:gd name="connsiteY125" fmla="*/ 751353 h 6858000"/>
              <a:gd name="connsiteX126" fmla="*/ 166295 w 1508539"/>
              <a:gd name="connsiteY126" fmla="*/ 721230 h 6858000"/>
              <a:gd name="connsiteX127" fmla="*/ 151966 w 1508539"/>
              <a:gd name="connsiteY127" fmla="*/ 681659 h 6858000"/>
              <a:gd name="connsiteX128" fmla="*/ 137385 w 1508539"/>
              <a:gd name="connsiteY128" fmla="*/ 635218 h 6858000"/>
              <a:gd name="connsiteX129" fmla="*/ 142396 w 1508539"/>
              <a:gd name="connsiteY129" fmla="*/ 613763 h 6858000"/>
              <a:gd name="connsiteX130" fmla="*/ 128338 w 1508539"/>
              <a:gd name="connsiteY130" fmla="*/ 598582 h 6858000"/>
              <a:gd name="connsiteX131" fmla="*/ 128019 w 1508539"/>
              <a:gd name="connsiteY131" fmla="*/ 576846 h 6858000"/>
              <a:gd name="connsiteX132" fmla="*/ 107645 w 1508539"/>
              <a:gd name="connsiteY132" fmla="*/ 530055 h 6858000"/>
              <a:gd name="connsiteX133" fmla="*/ 106893 w 1508539"/>
              <a:gd name="connsiteY133" fmla="*/ 465389 h 6858000"/>
              <a:gd name="connsiteX134" fmla="*/ 89816 w 1508539"/>
              <a:gd name="connsiteY134" fmla="*/ 424699 h 6858000"/>
              <a:gd name="connsiteX135" fmla="*/ 90191 w 1508539"/>
              <a:gd name="connsiteY135" fmla="*/ 404917 h 6858000"/>
              <a:gd name="connsiteX136" fmla="*/ 70148 w 1508539"/>
              <a:gd name="connsiteY136" fmla="*/ 367211 h 6858000"/>
              <a:gd name="connsiteX137" fmla="*/ 36452 w 1508539"/>
              <a:gd name="connsiteY137" fmla="*/ 268519 h 6858000"/>
              <a:gd name="connsiteX138" fmla="*/ 23935 w 1508539"/>
              <a:gd name="connsiteY138" fmla="*/ 160886 h 6858000"/>
              <a:gd name="connsiteX139" fmla="*/ 19312 w 1508539"/>
              <a:gd name="connsiteY139" fmla="*/ 47336 h 6858000"/>
              <a:gd name="connsiteX140" fmla="*/ 0 w 1508539"/>
              <a:gd name="connsiteY140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4248 w 1508539"/>
              <a:gd name="connsiteY6" fmla="*/ 6574442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164588 w 1508539"/>
              <a:gd name="connsiteY7" fmla="*/ 6568530 h 6858000"/>
              <a:gd name="connsiteX8" fmla="*/ 340301 w 1508539"/>
              <a:gd name="connsiteY8" fmla="*/ 657260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40301 w 1508539"/>
              <a:gd name="connsiteY8" fmla="*/ 657260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504057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93326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93326 w 1508539"/>
              <a:gd name="connsiteY5" fmla="*/ 6737706 h 6858000"/>
              <a:gd name="connsiteX6" fmla="*/ 318065 w 1508539"/>
              <a:gd name="connsiteY6" fmla="*/ 6691589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164830 w 1491612"/>
              <a:gd name="connsiteY0" fmla="*/ 0 h 6858000"/>
              <a:gd name="connsiteX1" fmla="*/ 1491612 w 1491612"/>
              <a:gd name="connsiteY1" fmla="*/ 0 h 6858000"/>
              <a:gd name="connsiteX2" fmla="*/ 1491612 w 1491612"/>
              <a:gd name="connsiteY2" fmla="*/ 6858000 h 6858000"/>
              <a:gd name="connsiteX3" fmla="*/ 228306 w 1491612"/>
              <a:gd name="connsiteY3" fmla="*/ 6857735 h 6858000"/>
              <a:gd name="connsiteX4" fmla="*/ 264899 w 1491612"/>
              <a:gd name="connsiteY4" fmla="*/ 6776847 h 6858000"/>
              <a:gd name="connsiteX5" fmla="*/ 276399 w 1491612"/>
              <a:gd name="connsiteY5" fmla="*/ 6737706 h 6858000"/>
              <a:gd name="connsiteX6" fmla="*/ 301138 w 1491612"/>
              <a:gd name="connsiteY6" fmla="*/ 6691589 h 6858000"/>
              <a:gd name="connsiteX7" fmla="*/ 278695 w 1491612"/>
              <a:gd name="connsiteY7" fmla="*/ 6659970 h 6858000"/>
              <a:gd name="connsiteX8" fmla="*/ 293786 w 1491612"/>
              <a:gd name="connsiteY8" fmla="*/ 6636211 h 6858000"/>
              <a:gd name="connsiteX9" fmla="*/ 311230 w 1491612"/>
              <a:gd name="connsiteY9" fmla="*/ 6594177 h 6858000"/>
              <a:gd name="connsiteX10" fmla="*/ 325270 w 1491612"/>
              <a:gd name="connsiteY10" fmla="*/ 6557575 h 6858000"/>
              <a:gd name="connsiteX11" fmla="*/ 378227 w 1491612"/>
              <a:gd name="connsiteY11" fmla="*/ 6492130 h 6858000"/>
              <a:gd name="connsiteX12" fmla="*/ 393914 w 1491612"/>
              <a:gd name="connsiteY12" fmla="*/ 6431610 h 6858000"/>
              <a:gd name="connsiteX13" fmla="*/ 437619 w 1491612"/>
              <a:gd name="connsiteY13" fmla="*/ 6379786 h 6858000"/>
              <a:gd name="connsiteX14" fmla="*/ 420842 w 1491612"/>
              <a:gd name="connsiteY14" fmla="*/ 6334727 h 6858000"/>
              <a:gd name="connsiteX15" fmla="*/ 398257 w 1491612"/>
              <a:gd name="connsiteY15" fmla="*/ 6313295 h 6858000"/>
              <a:gd name="connsiteX16" fmla="*/ 405421 w 1491612"/>
              <a:gd name="connsiteY16" fmla="*/ 6280046 h 6858000"/>
              <a:gd name="connsiteX17" fmla="*/ 388166 w 1491612"/>
              <a:gd name="connsiteY17" fmla="*/ 6270265 h 6858000"/>
              <a:gd name="connsiteX18" fmla="*/ 415194 w 1491612"/>
              <a:gd name="connsiteY18" fmla="*/ 6252834 h 6858000"/>
              <a:gd name="connsiteX19" fmla="*/ 393186 w 1491612"/>
              <a:gd name="connsiteY19" fmla="*/ 6202459 h 6858000"/>
              <a:gd name="connsiteX20" fmla="*/ 391984 w 1491612"/>
              <a:gd name="connsiteY20" fmla="*/ 6153037 h 6858000"/>
              <a:gd name="connsiteX21" fmla="*/ 407399 w 1491612"/>
              <a:gd name="connsiteY21" fmla="*/ 6078132 h 6858000"/>
              <a:gd name="connsiteX22" fmla="*/ 394786 w 1491612"/>
              <a:gd name="connsiteY22" fmla="*/ 6028119 h 6858000"/>
              <a:gd name="connsiteX23" fmla="*/ 380015 w 1491612"/>
              <a:gd name="connsiteY23" fmla="*/ 5926735 h 6858000"/>
              <a:gd name="connsiteX24" fmla="*/ 429527 w 1491612"/>
              <a:gd name="connsiteY24" fmla="*/ 5712857 h 6858000"/>
              <a:gd name="connsiteX25" fmla="*/ 408602 w 1491612"/>
              <a:gd name="connsiteY25" fmla="*/ 5676393 h 6858000"/>
              <a:gd name="connsiteX26" fmla="*/ 448194 w 1491612"/>
              <a:gd name="connsiteY26" fmla="*/ 5563435 h 6858000"/>
              <a:gd name="connsiteX27" fmla="*/ 495324 w 1491612"/>
              <a:gd name="connsiteY27" fmla="*/ 5437125 h 6858000"/>
              <a:gd name="connsiteX28" fmla="*/ 508892 w 1491612"/>
              <a:gd name="connsiteY28" fmla="*/ 5396260 h 6858000"/>
              <a:gd name="connsiteX29" fmla="*/ 524873 w 1491612"/>
              <a:gd name="connsiteY29" fmla="*/ 5330009 h 6858000"/>
              <a:gd name="connsiteX30" fmla="*/ 558366 w 1491612"/>
              <a:gd name="connsiteY30" fmla="*/ 5273739 h 6858000"/>
              <a:gd name="connsiteX31" fmla="*/ 567965 w 1491612"/>
              <a:gd name="connsiteY31" fmla="*/ 5241779 h 6858000"/>
              <a:gd name="connsiteX32" fmla="*/ 579191 w 1491612"/>
              <a:gd name="connsiteY32" fmla="*/ 5225268 h 6858000"/>
              <a:gd name="connsiteX33" fmla="*/ 580211 w 1491612"/>
              <a:gd name="connsiteY33" fmla="*/ 5217684 h 6858000"/>
              <a:gd name="connsiteX34" fmla="*/ 587552 w 1491612"/>
              <a:gd name="connsiteY34" fmla="*/ 5193377 h 6858000"/>
              <a:gd name="connsiteX35" fmla="*/ 590855 w 1491612"/>
              <a:gd name="connsiteY35" fmla="*/ 5179288 h 6858000"/>
              <a:gd name="connsiteX36" fmla="*/ 591839 w 1491612"/>
              <a:gd name="connsiteY36" fmla="*/ 5173621 h 6858000"/>
              <a:gd name="connsiteX37" fmla="*/ 587473 w 1491612"/>
              <a:gd name="connsiteY37" fmla="*/ 5159961 h 6858000"/>
              <a:gd name="connsiteX38" fmla="*/ 594150 w 1491612"/>
              <a:gd name="connsiteY38" fmla="*/ 5144295 h 6858000"/>
              <a:gd name="connsiteX39" fmla="*/ 591083 w 1491612"/>
              <a:gd name="connsiteY39" fmla="*/ 5125185 h 6858000"/>
              <a:gd name="connsiteX40" fmla="*/ 597913 w 1491612"/>
              <a:gd name="connsiteY40" fmla="*/ 5121884 h 6858000"/>
              <a:gd name="connsiteX41" fmla="*/ 604949 w 1491612"/>
              <a:gd name="connsiteY41" fmla="*/ 5067850 h 6858000"/>
              <a:gd name="connsiteX42" fmla="*/ 607680 w 1491612"/>
              <a:gd name="connsiteY42" fmla="*/ 5060861 h 6858000"/>
              <a:gd name="connsiteX43" fmla="*/ 604384 w 1491612"/>
              <a:gd name="connsiteY43" fmla="*/ 5034192 h 6858000"/>
              <a:gd name="connsiteX44" fmla="*/ 605938 w 1491612"/>
              <a:gd name="connsiteY44" fmla="*/ 4993030 h 6858000"/>
              <a:gd name="connsiteX45" fmla="*/ 612847 w 1491612"/>
              <a:gd name="connsiteY45" fmla="*/ 4946844 h 6858000"/>
              <a:gd name="connsiteX46" fmla="*/ 608703 w 1491612"/>
              <a:gd name="connsiteY46" fmla="*/ 4932692 h 6858000"/>
              <a:gd name="connsiteX47" fmla="*/ 624106 w 1491612"/>
              <a:gd name="connsiteY47" fmla="*/ 4858827 h 6858000"/>
              <a:gd name="connsiteX48" fmla="*/ 630009 w 1491612"/>
              <a:gd name="connsiteY48" fmla="*/ 4821170 h 6858000"/>
              <a:gd name="connsiteX49" fmla="*/ 634742 w 1491612"/>
              <a:gd name="connsiteY49" fmla="*/ 4780965 h 6858000"/>
              <a:gd name="connsiteX50" fmla="*/ 636035 w 1491612"/>
              <a:gd name="connsiteY50" fmla="*/ 4750867 h 6858000"/>
              <a:gd name="connsiteX51" fmla="*/ 633842 w 1491612"/>
              <a:gd name="connsiteY51" fmla="*/ 4690749 h 6858000"/>
              <a:gd name="connsiteX52" fmla="*/ 629322 w 1491612"/>
              <a:gd name="connsiteY52" fmla="*/ 4584173 h 6858000"/>
              <a:gd name="connsiteX53" fmla="*/ 624405 w 1491612"/>
              <a:gd name="connsiteY53" fmla="*/ 4444346 h 6858000"/>
              <a:gd name="connsiteX54" fmla="*/ 620970 w 1491612"/>
              <a:gd name="connsiteY54" fmla="*/ 4375228 h 6858000"/>
              <a:gd name="connsiteX55" fmla="*/ 601623 w 1491612"/>
              <a:gd name="connsiteY55" fmla="*/ 4214165 h 6858000"/>
              <a:gd name="connsiteX56" fmla="*/ 605696 w 1491612"/>
              <a:gd name="connsiteY56" fmla="*/ 4090296 h 6858000"/>
              <a:gd name="connsiteX57" fmla="*/ 590952 w 1491612"/>
              <a:gd name="connsiteY57" fmla="*/ 4033999 h 6858000"/>
              <a:gd name="connsiteX58" fmla="*/ 592101 w 1491612"/>
              <a:gd name="connsiteY58" fmla="*/ 4031933 h 6858000"/>
              <a:gd name="connsiteX59" fmla="*/ 590677 w 1491612"/>
              <a:gd name="connsiteY59" fmla="*/ 4013953 h 6858000"/>
              <a:gd name="connsiteX60" fmla="*/ 576972 w 1491612"/>
              <a:gd name="connsiteY60" fmla="*/ 3974753 h 6858000"/>
              <a:gd name="connsiteX61" fmla="*/ 578570 w 1491612"/>
              <a:gd name="connsiteY61" fmla="*/ 3969950 h 6858000"/>
              <a:gd name="connsiteX62" fmla="*/ 571992 w 1491612"/>
              <a:gd name="connsiteY62" fmla="*/ 3933779 h 6858000"/>
              <a:gd name="connsiteX63" fmla="*/ 573323 w 1491612"/>
              <a:gd name="connsiteY63" fmla="*/ 3933093 h 6858000"/>
              <a:gd name="connsiteX64" fmla="*/ 577677 w 1491612"/>
              <a:gd name="connsiteY64" fmla="*/ 3922082 h 6858000"/>
              <a:gd name="connsiteX65" fmla="*/ 582755 w 1491612"/>
              <a:gd name="connsiteY65" fmla="*/ 3901461 h 6858000"/>
              <a:gd name="connsiteX66" fmla="*/ 605349 w 1491612"/>
              <a:gd name="connsiteY66" fmla="*/ 3813873 h 6858000"/>
              <a:gd name="connsiteX67" fmla="*/ 604774 w 1491612"/>
              <a:gd name="connsiteY67" fmla="*/ 3806161 h 6858000"/>
              <a:gd name="connsiteX68" fmla="*/ 605081 w 1491612"/>
              <a:gd name="connsiteY68" fmla="*/ 3805957 h 6858000"/>
              <a:gd name="connsiteX69" fmla="*/ 605108 w 1491612"/>
              <a:gd name="connsiteY69" fmla="*/ 3797724 h 6858000"/>
              <a:gd name="connsiteX70" fmla="*/ 603723 w 1491612"/>
              <a:gd name="connsiteY70" fmla="*/ 3792098 h 6858000"/>
              <a:gd name="connsiteX71" fmla="*/ 602607 w 1491612"/>
              <a:gd name="connsiteY71" fmla="*/ 3777135 h 6858000"/>
              <a:gd name="connsiteX72" fmla="*/ 604340 w 1491612"/>
              <a:gd name="connsiteY72" fmla="*/ 3771656 h 6858000"/>
              <a:gd name="connsiteX73" fmla="*/ 608083 w 1491612"/>
              <a:gd name="connsiteY73" fmla="*/ 3769007 h 6858000"/>
              <a:gd name="connsiteX74" fmla="*/ 607549 w 1491612"/>
              <a:gd name="connsiteY74" fmla="*/ 3767709 h 6858000"/>
              <a:gd name="connsiteX75" fmla="*/ 616245 w 1491612"/>
              <a:gd name="connsiteY75" fmla="*/ 3738082 h 6858000"/>
              <a:gd name="connsiteX76" fmla="*/ 623591 w 1491612"/>
              <a:gd name="connsiteY76" fmla="*/ 3673397 h 6858000"/>
              <a:gd name="connsiteX77" fmla="*/ 622887 w 1491612"/>
              <a:gd name="connsiteY77" fmla="*/ 3637109 h 6858000"/>
              <a:gd name="connsiteX78" fmla="*/ 626330 w 1491612"/>
              <a:gd name="connsiteY78" fmla="*/ 3536883 h 6858000"/>
              <a:gd name="connsiteX79" fmla="*/ 633868 w 1491612"/>
              <a:gd name="connsiteY79" fmla="*/ 3435652 h 6858000"/>
              <a:gd name="connsiteX80" fmla="*/ 635539 w 1491612"/>
              <a:gd name="connsiteY80" fmla="*/ 3307769 h 6858000"/>
              <a:gd name="connsiteX81" fmla="*/ 653102 w 1491612"/>
              <a:gd name="connsiteY81" fmla="*/ 3250522 h 6858000"/>
              <a:gd name="connsiteX82" fmla="*/ 653527 w 1491612"/>
              <a:gd name="connsiteY82" fmla="*/ 3229163 h 6858000"/>
              <a:gd name="connsiteX83" fmla="*/ 655350 w 1491612"/>
              <a:gd name="connsiteY83" fmla="*/ 3217217 h 6858000"/>
              <a:gd name="connsiteX84" fmla="*/ 642185 w 1491612"/>
              <a:gd name="connsiteY84" fmla="*/ 3183755 h 6858000"/>
              <a:gd name="connsiteX85" fmla="*/ 642686 w 1491612"/>
              <a:gd name="connsiteY85" fmla="*/ 3178642 h 6858000"/>
              <a:gd name="connsiteX86" fmla="*/ 630286 w 1491612"/>
              <a:gd name="connsiteY86" fmla="*/ 3158586 h 6858000"/>
              <a:gd name="connsiteX87" fmla="*/ 615471 w 1491612"/>
              <a:gd name="connsiteY87" fmla="*/ 3129034 h 6858000"/>
              <a:gd name="connsiteX88" fmla="*/ 616136 w 1491612"/>
              <a:gd name="connsiteY88" fmla="*/ 3126682 h 6858000"/>
              <a:gd name="connsiteX89" fmla="*/ 607004 w 1491612"/>
              <a:gd name="connsiteY89" fmla="*/ 3114519 h 6858000"/>
              <a:gd name="connsiteX90" fmla="*/ 593613 w 1491612"/>
              <a:gd name="connsiteY90" fmla="*/ 3106272 h 6858000"/>
              <a:gd name="connsiteX91" fmla="*/ 566343 w 1491612"/>
              <a:gd name="connsiteY91" fmla="*/ 2958185 h 6858000"/>
              <a:gd name="connsiteX92" fmla="*/ 508957 w 1491612"/>
              <a:gd name="connsiteY92" fmla="*/ 2762989 h 6858000"/>
              <a:gd name="connsiteX93" fmla="*/ 457875 w 1491612"/>
              <a:gd name="connsiteY93" fmla="*/ 2554718 h 6858000"/>
              <a:gd name="connsiteX94" fmla="*/ 437969 w 1491612"/>
              <a:gd name="connsiteY94" fmla="*/ 2485734 h 6858000"/>
              <a:gd name="connsiteX95" fmla="*/ 428692 w 1491612"/>
              <a:gd name="connsiteY95" fmla="*/ 2447068 h 6858000"/>
              <a:gd name="connsiteX96" fmla="*/ 415653 w 1491612"/>
              <a:gd name="connsiteY96" fmla="*/ 2425819 h 6858000"/>
              <a:gd name="connsiteX97" fmla="*/ 421652 w 1491612"/>
              <a:gd name="connsiteY97" fmla="*/ 2402874 h 6858000"/>
              <a:gd name="connsiteX98" fmla="*/ 424264 w 1491612"/>
              <a:gd name="connsiteY98" fmla="*/ 2381443 h 6858000"/>
              <a:gd name="connsiteX99" fmla="*/ 400593 w 1491612"/>
              <a:gd name="connsiteY99" fmla="*/ 2261920 h 6858000"/>
              <a:gd name="connsiteX100" fmla="*/ 390480 w 1491612"/>
              <a:gd name="connsiteY100" fmla="*/ 2195378 h 6858000"/>
              <a:gd name="connsiteX101" fmla="*/ 374697 w 1491612"/>
              <a:gd name="connsiteY101" fmla="*/ 2155135 h 6858000"/>
              <a:gd name="connsiteX102" fmla="*/ 372155 w 1491612"/>
              <a:gd name="connsiteY102" fmla="*/ 2118008 h 6858000"/>
              <a:gd name="connsiteX103" fmla="*/ 373148 w 1491612"/>
              <a:gd name="connsiteY103" fmla="*/ 2050531 h 6858000"/>
              <a:gd name="connsiteX104" fmla="*/ 364954 w 1491612"/>
              <a:gd name="connsiteY104" fmla="*/ 1963269 h 6858000"/>
              <a:gd name="connsiteX105" fmla="*/ 346132 w 1491612"/>
              <a:gd name="connsiteY105" fmla="*/ 1906352 h 6858000"/>
              <a:gd name="connsiteX106" fmla="*/ 322689 w 1491612"/>
              <a:gd name="connsiteY106" fmla="*/ 1861531 h 6858000"/>
              <a:gd name="connsiteX107" fmla="*/ 276488 w 1491612"/>
              <a:gd name="connsiteY107" fmla="*/ 1732919 h 6858000"/>
              <a:gd name="connsiteX108" fmla="*/ 248799 w 1491612"/>
              <a:gd name="connsiteY108" fmla="*/ 1663540 h 6858000"/>
              <a:gd name="connsiteX109" fmla="*/ 247925 w 1491612"/>
              <a:gd name="connsiteY109" fmla="*/ 1615777 h 6858000"/>
              <a:gd name="connsiteX110" fmla="*/ 228720 w 1491612"/>
              <a:gd name="connsiteY110" fmla="*/ 1563678 h 6858000"/>
              <a:gd name="connsiteX111" fmla="*/ 241800 w 1491612"/>
              <a:gd name="connsiteY111" fmla="*/ 1519474 h 6858000"/>
              <a:gd name="connsiteX112" fmla="*/ 234542 w 1491612"/>
              <a:gd name="connsiteY112" fmla="*/ 1477995 h 6858000"/>
              <a:gd name="connsiteX113" fmla="*/ 220627 w 1491612"/>
              <a:gd name="connsiteY113" fmla="*/ 1373769 h 6858000"/>
              <a:gd name="connsiteX114" fmla="*/ 228934 w 1491612"/>
              <a:gd name="connsiteY114" fmla="*/ 1307086 h 6858000"/>
              <a:gd name="connsiteX115" fmla="*/ 230122 w 1491612"/>
              <a:gd name="connsiteY115" fmla="*/ 1189033 h 6858000"/>
              <a:gd name="connsiteX116" fmla="*/ 234807 w 1491612"/>
              <a:gd name="connsiteY116" fmla="*/ 1168288 h 6858000"/>
              <a:gd name="connsiteX117" fmla="*/ 227089 w 1491612"/>
              <a:gd name="connsiteY117" fmla="*/ 1142577 h 6858000"/>
              <a:gd name="connsiteX118" fmla="*/ 216395 w 1491612"/>
              <a:gd name="connsiteY118" fmla="*/ 1088484 h 6858000"/>
              <a:gd name="connsiteX119" fmla="*/ 205131 w 1491612"/>
              <a:gd name="connsiteY119" fmla="*/ 1016103 h 6858000"/>
              <a:gd name="connsiteX120" fmla="*/ 206587 w 1491612"/>
              <a:gd name="connsiteY120" fmla="*/ 932283 h 6858000"/>
              <a:gd name="connsiteX121" fmla="*/ 208823 w 1491612"/>
              <a:gd name="connsiteY121" fmla="*/ 915925 h 6858000"/>
              <a:gd name="connsiteX122" fmla="*/ 201452 w 1491612"/>
              <a:gd name="connsiteY122" fmla="*/ 896999 h 6858000"/>
              <a:gd name="connsiteX123" fmla="*/ 170860 w 1491612"/>
              <a:gd name="connsiteY123" fmla="*/ 821517 h 6858000"/>
              <a:gd name="connsiteX124" fmla="*/ 149810 w 1491612"/>
              <a:gd name="connsiteY124" fmla="*/ 751353 h 6858000"/>
              <a:gd name="connsiteX125" fmla="*/ 149368 w 1491612"/>
              <a:gd name="connsiteY125" fmla="*/ 721230 h 6858000"/>
              <a:gd name="connsiteX126" fmla="*/ 135039 w 1491612"/>
              <a:gd name="connsiteY126" fmla="*/ 681659 h 6858000"/>
              <a:gd name="connsiteX127" fmla="*/ 120458 w 1491612"/>
              <a:gd name="connsiteY127" fmla="*/ 635218 h 6858000"/>
              <a:gd name="connsiteX128" fmla="*/ 125469 w 1491612"/>
              <a:gd name="connsiteY128" fmla="*/ 613763 h 6858000"/>
              <a:gd name="connsiteX129" fmla="*/ 111411 w 1491612"/>
              <a:gd name="connsiteY129" fmla="*/ 598582 h 6858000"/>
              <a:gd name="connsiteX130" fmla="*/ 111092 w 1491612"/>
              <a:gd name="connsiteY130" fmla="*/ 576846 h 6858000"/>
              <a:gd name="connsiteX131" fmla="*/ 90718 w 1491612"/>
              <a:gd name="connsiteY131" fmla="*/ 530055 h 6858000"/>
              <a:gd name="connsiteX132" fmla="*/ 89966 w 1491612"/>
              <a:gd name="connsiteY132" fmla="*/ 465389 h 6858000"/>
              <a:gd name="connsiteX133" fmla="*/ 72889 w 1491612"/>
              <a:gd name="connsiteY133" fmla="*/ 424699 h 6858000"/>
              <a:gd name="connsiteX134" fmla="*/ 73264 w 1491612"/>
              <a:gd name="connsiteY134" fmla="*/ 404917 h 6858000"/>
              <a:gd name="connsiteX135" fmla="*/ 53221 w 1491612"/>
              <a:gd name="connsiteY135" fmla="*/ 367211 h 6858000"/>
              <a:gd name="connsiteX136" fmla="*/ 19525 w 1491612"/>
              <a:gd name="connsiteY136" fmla="*/ 268519 h 6858000"/>
              <a:gd name="connsiteX137" fmla="*/ 7008 w 1491612"/>
              <a:gd name="connsiteY137" fmla="*/ 160886 h 6858000"/>
              <a:gd name="connsiteX138" fmla="*/ 2385 w 1491612"/>
              <a:gd name="connsiteY138" fmla="*/ 47336 h 6858000"/>
              <a:gd name="connsiteX139" fmla="*/ 164830 w 1491612"/>
              <a:gd name="connsiteY139" fmla="*/ 0 h 6858000"/>
              <a:gd name="connsiteX0" fmla="*/ 158408 w 1485190"/>
              <a:gd name="connsiteY0" fmla="*/ 0 h 6858000"/>
              <a:gd name="connsiteX1" fmla="*/ 1485190 w 1485190"/>
              <a:gd name="connsiteY1" fmla="*/ 0 h 6858000"/>
              <a:gd name="connsiteX2" fmla="*/ 1485190 w 1485190"/>
              <a:gd name="connsiteY2" fmla="*/ 6858000 h 6858000"/>
              <a:gd name="connsiteX3" fmla="*/ 221884 w 1485190"/>
              <a:gd name="connsiteY3" fmla="*/ 6857735 h 6858000"/>
              <a:gd name="connsiteX4" fmla="*/ 258477 w 1485190"/>
              <a:gd name="connsiteY4" fmla="*/ 6776847 h 6858000"/>
              <a:gd name="connsiteX5" fmla="*/ 269977 w 1485190"/>
              <a:gd name="connsiteY5" fmla="*/ 6737706 h 6858000"/>
              <a:gd name="connsiteX6" fmla="*/ 294716 w 1485190"/>
              <a:gd name="connsiteY6" fmla="*/ 6691589 h 6858000"/>
              <a:gd name="connsiteX7" fmla="*/ 272273 w 1485190"/>
              <a:gd name="connsiteY7" fmla="*/ 6659970 h 6858000"/>
              <a:gd name="connsiteX8" fmla="*/ 287364 w 1485190"/>
              <a:gd name="connsiteY8" fmla="*/ 6636211 h 6858000"/>
              <a:gd name="connsiteX9" fmla="*/ 304808 w 1485190"/>
              <a:gd name="connsiteY9" fmla="*/ 6594177 h 6858000"/>
              <a:gd name="connsiteX10" fmla="*/ 318848 w 1485190"/>
              <a:gd name="connsiteY10" fmla="*/ 6557575 h 6858000"/>
              <a:gd name="connsiteX11" fmla="*/ 371805 w 1485190"/>
              <a:gd name="connsiteY11" fmla="*/ 6492130 h 6858000"/>
              <a:gd name="connsiteX12" fmla="*/ 387492 w 1485190"/>
              <a:gd name="connsiteY12" fmla="*/ 6431610 h 6858000"/>
              <a:gd name="connsiteX13" fmla="*/ 431197 w 1485190"/>
              <a:gd name="connsiteY13" fmla="*/ 6379786 h 6858000"/>
              <a:gd name="connsiteX14" fmla="*/ 414420 w 1485190"/>
              <a:gd name="connsiteY14" fmla="*/ 6334727 h 6858000"/>
              <a:gd name="connsiteX15" fmla="*/ 391835 w 1485190"/>
              <a:gd name="connsiteY15" fmla="*/ 6313295 h 6858000"/>
              <a:gd name="connsiteX16" fmla="*/ 398999 w 1485190"/>
              <a:gd name="connsiteY16" fmla="*/ 6280046 h 6858000"/>
              <a:gd name="connsiteX17" fmla="*/ 381744 w 1485190"/>
              <a:gd name="connsiteY17" fmla="*/ 6270265 h 6858000"/>
              <a:gd name="connsiteX18" fmla="*/ 408772 w 1485190"/>
              <a:gd name="connsiteY18" fmla="*/ 6252834 h 6858000"/>
              <a:gd name="connsiteX19" fmla="*/ 386764 w 1485190"/>
              <a:gd name="connsiteY19" fmla="*/ 6202459 h 6858000"/>
              <a:gd name="connsiteX20" fmla="*/ 385562 w 1485190"/>
              <a:gd name="connsiteY20" fmla="*/ 6153037 h 6858000"/>
              <a:gd name="connsiteX21" fmla="*/ 400977 w 1485190"/>
              <a:gd name="connsiteY21" fmla="*/ 6078132 h 6858000"/>
              <a:gd name="connsiteX22" fmla="*/ 388364 w 1485190"/>
              <a:gd name="connsiteY22" fmla="*/ 6028119 h 6858000"/>
              <a:gd name="connsiteX23" fmla="*/ 373593 w 1485190"/>
              <a:gd name="connsiteY23" fmla="*/ 5926735 h 6858000"/>
              <a:gd name="connsiteX24" fmla="*/ 423105 w 1485190"/>
              <a:gd name="connsiteY24" fmla="*/ 5712857 h 6858000"/>
              <a:gd name="connsiteX25" fmla="*/ 402180 w 1485190"/>
              <a:gd name="connsiteY25" fmla="*/ 5676393 h 6858000"/>
              <a:gd name="connsiteX26" fmla="*/ 441772 w 1485190"/>
              <a:gd name="connsiteY26" fmla="*/ 5563435 h 6858000"/>
              <a:gd name="connsiteX27" fmla="*/ 488902 w 1485190"/>
              <a:gd name="connsiteY27" fmla="*/ 5437125 h 6858000"/>
              <a:gd name="connsiteX28" fmla="*/ 502470 w 1485190"/>
              <a:gd name="connsiteY28" fmla="*/ 5396260 h 6858000"/>
              <a:gd name="connsiteX29" fmla="*/ 518451 w 1485190"/>
              <a:gd name="connsiteY29" fmla="*/ 5330009 h 6858000"/>
              <a:gd name="connsiteX30" fmla="*/ 551944 w 1485190"/>
              <a:gd name="connsiteY30" fmla="*/ 5273739 h 6858000"/>
              <a:gd name="connsiteX31" fmla="*/ 561543 w 1485190"/>
              <a:gd name="connsiteY31" fmla="*/ 5241779 h 6858000"/>
              <a:gd name="connsiteX32" fmla="*/ 572769 w 1485190"/>
              <a:gd name="connsiteY32" fmla="*/ 5225268 h 6858000"/>
              <a:gd name="connsiteX33" fmla="*/ 573789 w 1485190"/>
              <a:gd name="connsiteY33" fmla="*/ 5217684 h 6858000"/>
              <a:gd name="connsiteX34" fmla="*/ 581130 w 1485190"/>
              <a:gd name="connsiteY34" fmla="*/ 5193377 h 6858000"/>
              <a:gd name="connsiteX35" fmla="*/ 584433 w 1485190"/>
              <a:gd name="connsiteY35" fmla="*/ 5179288 h 6858000"/>
              <a:gd name="connsiteX36" fmla="*/ 585417 w 1485190"/>
              <a:gd name="connsiteY36" fmla="*/ 5173621 h 6858000"/>
              <a:gd name="connsiteX37" fmla="*/ 581051 w 1485190"/>
              <a:gd name="connsiteY37" fmla="*/ 5159961 h 6858000"/>
              <a:gd name="connsiteX38" fmla="*/ 587728 w 1485190"/>
              <a:gd name="connsiteY38" fmla="*/ 5144295 h 6858000"/>
              <a:gd name="connsiteX39" fmla="*/ 584661 w 1485190"/>
              <a:gd name="connsiteY39" fmla="*/ 5125185 h 6858000"/>
              <a:gd name="connsiteX40" fmla="*/ 591491 w 1485190"/>
              <a:gd name="connsiteY40" fmla="*/ 5121884 h 6858000"/>
              <a:gd name="connsiteX41" fmla="*/ 598527 w 1485190"/>
              <a:gd name="connsiteY41" fmla="*/ 5067850 h 6858000"/>
              <a:gd name="connsiteX42" fmla="*/ 601258 w 1485190"/>
              <a:gd name="connsiteY42" fmla="*/ 5060861 h 6858000"/>
              <a:gd name="connsiteX43" fmla="*/ 597962 w 1485190"/>
              <a:gd name="connsiteY43" fmla="*/ 5034192 h 6858000"/>
              <a:gd name="connsiteX44" fmla="*/ 599516 w 1485190"/>
              <a:gd name="connsiteY44" fmla="*/ 4993030 h 6858000"/>
              <a:gd name="connsiteX45" fmla="*/ 606425 w 1485190"/>
              <a:gd name="connsiteY45" fmla="*/ 4946844 h 6858000"/>
              <a:gd name="connsiteX46" fmla="*/ 602281 w 1485190"/>
              <a:gd name="connsiteY46" fmla="*/ 4932692 h 6858000"/>
              <a:gd name="connsiteX47" fmla="*/ 617684 w 1485190"/>
              <a:gd name="connsiteY47" fmla="*/ 4858827 h 6858000"/>
              <a:gd name="connsiteX48" fmla="*/ 623587 w 1485190"/>
              <a:gd name="connsiteY48" fmla="*/ 4821170 h 6858000"/>
              <a:gd name="connsiteX49" fmla="*/ 628320 w 1485190"/>
              <a:gd name="connsiteY49" fmla="*/ 4780965 h 6858000"/>
              <a:gd name="connsiteX50" fmla="*/ 629613 w 1485190"/>
              <a:gd name="connsiteY50" fmla="*/ 4750867 h 6858000"/>
              <a:gd name="connsiteX51" fmla="*/ 627420 w 1485190"/>
              <a:gd name="connsiteY51" fmla="*/ 4690749 h 6858000"/>
              <a:gd name="connsiteX52" fmla="*/ 622900 w 1485190"/>
              <a:gd name="connsiteY52" fmla="*/ 4584173 h 6858000"/>
              <a:gd name="connsiteX53" fmla="*/ 617983 w 1485190"/>
              <a:gd name="connsiteY53" fmla="*/ 4444346 h 6858000"/>
              <a:gd name="connsiteX54" fmla="*/ 614548 w 1485190"/>
              <a:gd name="connsiteY54" fmla="*/ 4375228 h 6858000"/>
              <a:gd name="connsiteX55" fmla="*/ 595201 w 1485190"/>
              <a:gd name="connsiteY55" fmla="*/ 4214165 h 6858000"/>
              <a:gd name="connsiteX56" fmla="*/ 599274 w 1485190"/>
              <a:gd name="connsiteY56" fmla="*/ 4090296 h 6858000"/>
              <a:gd name="connsiteX57" fmla="*/ 584530 w 1485190"/>
              <a:gd name="connsiteY57" fmla="*/ 4033999 h 6858000"/>
              <a:gd name="connsiteX58" fmla="*/ 585679 w 1485190"/>
              <a:gd name="connsiteY58" fmla="*/ 4031933 h 6858000"/>
              <a:gd name="connsiteX59" fmla="*/ 584255 w 1485190"/>
              <a:gd name="connsiteY59" fmla="*/ 4013953 h 6858000"/>
              <a:gd name="connsiteX60" fmla="*/ 570550 w 1485190"/>
              <a:gd name="connsiteY60" fmla="*/ 3974753 h 6858000"/>
              <a:gd name="connsiteX61" fmla="*/ 572148 w 1485190"/>
              <a:gd name="connsiteY61" fmla="*/ 3969950 h 6858000"/>
              <a:gd name="connsiteX62" fmla="*/ 565570 w 1485190"/>
              <a:gd name="connsiteY62" fmla="*/ 3933779 h 6858000"/>
              <a:gd name="connsiteX63" fmla="*/ 566901 w 1485190"/>
              <a:gd name="connsiteY63" fmla="*/ 3933093 h 6858000"/>
              <a:gd name="connsiteX64" fmla="*/ 571255 w 1485190"/>
              <a:gd name="connsiteY64" fmla="*/ 3922082 h 6858000"/>
              <a:gd name="connsiteX65" fmla="*/ 576333 w 1485190"/>
              <a:gd name="connsiteY65" fmla="*/ 3901461 h 6858000"/>
              <a:gd name="connsiteX66" fmla="*/ 598927 w 1485190"/>
              <a:gd name="connsiteY66" fmla="*/ 3813873 h 6858000"/>
              <a:gd name="connsiteX67" fmla="*/ 598352 w 1485190"/>
              <a:gd name="connsiteY67" fmla="*/ 3806161 h 6858000"/>
              <a:gd name="connsiteX68" fmla="*/ 598659 w 1485190"/>
              <a:gd name="connsiteY68" fmla="*/ 3805957 h 6858000"/>
              <a:gd name="connsiteX69" fmla="*/ 598686 w 1485190"/>
              <a:gd name="connsiteY69" fmla="*/ 3797724 h 6858000"/>
              <a:gd name="connsiteX70" fmla="*/ 597301 w 1485190"/>
              <a:gd name="connsiteY70" fmla="*/ 3792098 h 6858000"/>
              <a:gd name="connsiteX71" fmla="*/ 596185 w 1485190"/>
              <a:gd name="connsiteY71" fmla="*/ 3777135 h 6858000"/>
              <a:gd name="connsiteX72" fmla="*/ 597918 w 1485190"/>
              <a:gd name="connsiteY72" fmla="*/ 3771656 h 6858000"/>
              <a:gd name="connsiteX73" fmla="*/ 601661 w 1485190"/>
              <a:gd name="connsiteY73" fmla="*/ 3769007 h 6858000"/>
              <a:gd name="connsiteX74" fmla="*/ 601127 w 1485190"/>
              <a:gd name="connsiteY74" fmla="*/ 3767709 h 6858000"/>
              <a:gd name="connsiteX75" fmla="*/ 609823 w 1485190"/>
              <a:gd name="connsiteY75" fmla="*/ 3738082 h 6858000"/>
              <a:gd name="connsiteX76" fmla="*/ 617169 w 1485190"/>
              <a:gd name="connsiteY76" fmla="*/ 3673397 h 6858000"/>
              <a:gd name="connsiteX77" fmla="*/ 616465 w 1485190"/>
              <a:gd name="connsiteY77" fmla="*/ 3637109 h 6858000"/>
              <a:gd name="connsiteX78" fmla="*/ 619908 w 1485190"/>
              <a:gd name="connsiteY78" fmla="*/ 3536883 h 6858000"/>
              <a:gd name="connsiteX79" fmla="*/ 627446 w 1485190"/>
              <a:gd name="connsiteY79" fmla="*/ 3435652 h 6858000"/>
              <a:gd name="connsiteX80" fmla="*/ 629117 w 1485190"/>
              <a:gd name="connsiteY80" fmla="*/ 3307769 h 6858000"/>
              <a:gd name="connsiteX81" fmla="*/ 646680 w 1485190"/>
              <a:gd name="connsiteY81" fmla="*/ 3250522 h 6858000"/>
              <a:gd name="connsiteX82" fmla="*/ 647105 w 1485190"/>
              <a:gd name="connsiteY82" fmla="*/ 3229163 h 6858000"/>
              <a:gd name="connsiteX83" fmla="*/ 648928 w 1485190"/>
              <a:gd name="connsiteY83" fmla="*/ 3217217 h 6858000"/>
              <a:gd name="connsiteX84" fmla="*/ 635763 w 1485190"/>
              <a:gd name="connsiteY84" fmla="*/ 3183755 h 6858000"/>
              <a:gd name="connsiteX85" fmla="*/ 636264 w 1485190"/>
              <a:gd name="connsiteY85" fmla="*/ 3178642 h 6858000"/>
              <a:gd name="connsiteX86" fmla="*/ 623864 w 1485190"/>
              <a:gd name="connsiteY86" fmla="*/ 3158586 h 6858000"/>
              <a:gd name="connsiteX87" fmla="*/ 609049 w 1485190"/>
              <a:gd name="connsiteY87" fmla="*/ 3129034 h 6858000"/>
              <a:gd name="connsiteX88" fmla="*/ 609714 w 1485190"/>
              <a:gd name="connsiteY88" fmla="*/ 3126682 h 6858000"/>
              <a:gd name="connsiteX89" fmla="*/ 600582 w 1485190"/>
              <a:gd name="connsiteY89" fmla="*/ 3114519 h 6858000"/>
              <a:gd name="connsiteX90" fmla="*/ 587191 w 1485190"/>
              <a:gd name="connsiteY90" fmla="*/ 3106272 h 6858000"/>
              <a:gd name="connsiteX91" fmla="*/ 559921 w 1485190"/>
              <a:gd name="connsiteY91" fmla="*/ 2958185 h 6858000"/>
              <a:gd name="connsiteX92" fmla="*/ 502535 w 1485190"/>
              <a:gd name="connsiteY92" fmla="*/ 2762989 h 6858000"/>
              <a:gd name="connsiteX93" fmla="*/ 451453 w 1485190"/>
              <a:gd name="connsiteY93" fmla="*/ 2554718 h 6858000"/>
              <a:gd name="connsiteX94" fmla="*/ 431547 w 1485190"/>
              <a:gd name="connsiteY94" fmla="*/ 2485734 h 6858000"/>
              <a:gd name="connsiteX95" fmla="*/ 422270 w 1485190"/>
              <a:gd name="connsiteY95" fmla="*/ 2447068 h 6858000"/>
              <a:gd name="connsiteX96" fmla="*/ 409231 w 1485190"/>
              <a:gd name="connsiteY96" fmla="*/ 2425819 h 6858000"/>
              <a:gd name="connsiteX97" fmla="*/ 415230 w 1485190"/>
              <a:gd name="connsiteY97" fmla="*/ 2402874 h 6858000"/>
              <a:gd name="connsiteX98" fmla="*/ 417842 w 1485190"/>
              <a:gd name="connsiteY98" fmla="*/ 2381443 h 6858000"/>
              <a:gd name="connsiteX99" fmla="*/ 394171 w 1485190"/>
              <a:gd name="connsiteY99" fmla="*/ 2261920 h 6858000"/>
              <a:gd name="connsiteX100" fmla="*/ 384058 w 1485190"/>
              <a:gd name="connsiteY100" fmla="*/ 2195378 h 6858000"/>
              <a:gd name="connsiteX101" fmla="*/ 368275 w 1485190"/>
              <a:gd name="connsiteY101" fmla="*/ 2155135 h 6858000"/>
              <a:gd name="connsiteX102" fmla="*/ 365733 w 1485190"/>
              <a:gd name="connsiteY102" fmla="*/ 2118008 h 6858000"/>
              <a:gd name="connsiteX103" fmla="*/ 366726 w 1485190"/>
              <a:gd name="connsiteY103" fmla="*/ 2050531 h 6858000"/>
              <a:gd name="connsiteX104" fmla="*/ 358532 w 1485190"/>
              <a:gd name="connsiteY104" fmla="*/ 1963269 h 6858000"/>
              <a:gd name="connsiteX105" fmla="*/ 339710 w 1485190"/>
              <a:gd name="connsiteY105" fmla="*/ 1906352 h 6858000"/>
              <a:gd name="connsiteX106" fmla="*/ 316267 w 1485190"/>
              <a:gd name="connsiteY106" fmla="*/ 1861531 h 6858000"/>
              <a:gd name="connsiteX107" fmla="*/ 270066 w 1485190"/>
              <a:gd name="connsiteY107" fmla="*/ 1732919 h 6858000"/>
              <a:gd name="connsiteX108" fmla="*/ 242377 w 1485190"/>
              <a:gd name="connsiteY108" fmla="*/ 1663540 h 6858000"/>
              <a:gd name="connsiteX109" fmla="*/ 241503 w 1485190"/>
              <a:gd name="connsiteY109" fmla="*/ 1615777 h 6858000"/>
              <a:gd name="connsiteX110" fmla="*/ 222298 w 1485190"/>
              <a:gd name="connsiteY110" fmla="*/ 1563678 h 6858000"/>
              <a:gd name="connsiteX111" fmla="*/ 235378 w 1485190"/>
              <a:gd name="connsiteY111" fmla="*/ 1519474 h 6858000"/>
              <a:gd name="connsiteX112" fmla="*/ 228120 w 1485190"/>
              <a:gd name="connsiteY112" fmla="*/ 1477995 h 6858000"/>
              <a:gd name="connsiteX113" fmla="*/ 214205 w 1485190"/>
              <a:gd name="connsiteY113" fmla="*/ 1373769 h 6858000"/>
              <a:gd name="connsiteX114" fmla="*/ 222512 w 1485190"/>
              <a:gd name="connsiteY114" fmla="*/ 1307086 h 6858000"/>
              <a:gd name="connsiteX115" fmla="*/ 223700 w 1485190"/>
              <a:gd name="connsiteY115" fmla="*/ 1189033 h 6858000"/>
              <a:gd name="connsiteX116" fmla="*/ 228385 w 1485190"/>
              <a:gd name="connsiteY116" fmla="*/ 1168288 h 6858000"/>
              <a:gd name="connsiteX117" fmla="*/ 220667 w 1485190"/>
              <a:gd name="connsiteY117" fmla="*/ 1142577 h 6858000"/>
              <a:gd name="connsiteX118" fmla="*/ 209973 w 1485190"/>
              <a:gd name="connsiteY118" fmla="*/ 1088484 h 6858000"/>
              <a:gd name="connsiteX119" fmla="*/ 198709 w 1485190"/>
              <a:gd name="connsiteY119" fmla="*/ 1016103 h 6858000"/>
              <a:gd name="connsiteX120" fmla="*/ 200165 w 1485190"/>
              <a:gd name="connsiteY120" fmla="*/ 932283 h 6858000"/>
              <a:gd name="connsiteX121" fmla="*/ 202401 w 1485190"/>
              <a:gd name="connsiteY121" fmla="*/ 915925 h 6858000"/>
              <a:gd name="connsiteX122" fmla="*/ 195030 w 1485190"/>
              <a:gd name="connsiteY122" fmla="*/ 896999 h 6858000"/>
              <a:gd name="connsiteX123" fmla="*/ 164438 w 1485190"/>
              <a:gd name="connsiteY123" fmla="*/ 821517 h 6858000"/>
              <a:gd name="connsiteX124" fmla="*/ 143388 w 1485190"/>
              <a:gd name="connsiteY124" fmla="*/ 751353 h 6858000"/>
              <a:gd name="connsiteX125" fmla="*/ 142946 w 1485190"/>
              <a:gd name="connsiteY125" fmla="*/ 721230 h 6858000"/>
              <a:gd name="connsiteX126" fmla="*/ 128617 w 1485190"/>
              <a:gd name="connsiteY126" fmla="*/ 681659 h 6858000"/>
              <a:gd name="connsiteX127" fmla="*/ 114036 w 1485190"/>
              <a:gd name="connsiteY127" fmla="*/ 635218 h 6858000"/>
              <a:gd name="connsiteX128" fmla="*/ 119047 w 1485190"/>
              <a:gd name="connsiteY128" fmla="*/ 613763 h 6858000"/>
              <a:gd name="connsiteX129" fmla="*/ 104989 w 1485190"/>
              <a:gd name="connsiteY129" fmla="*/ 598582 h 6858000"/>
              <a:gd name="connsiteX130" fmla="*/ 104670 w 1485190"/>
              <a:gd name="connsiteY130" fmla="*/ 576846 h 6858000"/>
              <a:gd name="connsiteX131" fmla="*/ 84296 w 1485190"/>
              <a:gd name="connsiteY131" fmla="*/ 530055 h 6858000"/>
              <a:gd name="connsiteX132" fmla="*/ 83544 w 1485190"/>
              <a:gd name="connsiteY132" fmla="*/ 465389 h 6858000"/>
              <a:gd name="connsiteX133" fmla="*/ 66467 w 1485190"/>
              <a:gd name="connsiteY133" fmla="*/ 424699 h 6858000"/>
              <a:gd name="connsiteX134" fmla="*/ 66842 w 1485190"/>
              <a:gd name="connsiteY134" fmla="*/ 404917 h 6858000"/>
              <a:gd name="connsiteX135" fmla="*/ 46799 w 1485190"/>
              <a:gd name="connsiteY135" fmla="*/ 367211 h 6858000"/>
              <a:gd name="connsiteX136" fmla="*/ 13103 w 1485190"/>
              <a:gd name="connsiteY136" fmla="*/ 268519 h 6858000"/>
              <a:gd name="connsiteX137" fmla="*/ 586 w 1485190"/>
              <a:gd name="connsiteY137" fmla="*/ 160886 h 6858000"/>
              <a:gd name="connsiteX138" fmla="*/ 198854 w 1485190"/>
              <a:gd name="connsiteY138" fmla="*/ 55288 h 6858000"/>
              <a:gd name="connsiteX139" fmla="*/ 158408 w 1485190"/>
              <a:gd name="connsiteY139" fmla="*/ 0 h 6858000"/>
              <a:gd name="connsiteX0" fmla="*/ 145305 w 1472087"/>
              <a:gd name="connsiteY0" fmla="*/ 0 h 6858000"/>
              <a:gd name="connsiteX1" fmla="*/ 1472087 w 1472087"/>
              <a:gd name="connsiteY1" fmla="*/ 0 h 6858000"/>
              <a:gd name="connsiteX2" fmla="*/ 1472087 w 1472087"/>
              <a:gd name="connsiteY2" fmla="*/ 6858000 h 6858000"/>
              <a:gd name="connsiteX3" fmla="*/ 208781 w 1472087"/>
              <a:gd name="connsiteY3" fmla="*/ 6857735 h 6858000"/>
              <a:gd name="connsiteX4" fmla="*/ 245374 w 1472087"/>
              <a:gd name="connsiteY4" fmla="*/ 6776847 h 6858000"/>
              <a:gd name="connsiteX5" fmla="*/ 256874 w 1472087"/>
              <a:gd name="connsiteY5" fmla="*/ 6737706 h 6858000"/>
              <a:gd name="connsiteX6" fmla="*/ 281613 w 1472087"/>
              <a:gd name="connsiteY6" fmla="*/ 6691589 h 6858000"/>
              <a:gd name="connsiteX7" fmla="*/ 259170 w 1472087"/>
              <a:gd name="connsiteY7" fmla="*/ 6659970 h 6858000"/>
              <a:gd name="connsiteX8" fmla="*/ 274261 w 1472087"/>
              <a:gd name="connsiteY8" fmla="*/ 6636211 h 6858000"/>
              <a:gd name="connsiteX9" fmla="*/ 291705 w 1472087"/>
              <a:gd name="connsiteY9" fmla="*/ 6594177 h 6858000"/>
              <a:gd name="connsiteX10" fmla="*/ 305745 w 1472087"/>
              <a:gd name="connsiteY10" fmla="*/ 6557575 h 6858000"/>
              <a:gd name="connsiteX11" fmla="*/ 358702 w 1472087"/>
              <a:gd name="connsiteY11" fmla="*/ 6492130 h 6858000"/>
              <a:gd name="connsiteX12" fmla="*/ 374389 w 1472087"/>
              <a:gd name="connsiteY12" fmla="*/ 6431610 h 6858000"/>
              <a:gd name="connsiteX13" fmla="*/ 418094 w 1472087"/>
              <a:gd name="connsiteY13" fmla="*/ 6379786 h 6858000"/>
              <a:gd name="connsiteX14" fmla="*/ 401317 w 1472087"/>
              <a:gd name="connsiteY14" fmla="*/ 6334727 h 6858000"/>
              <a:gd name="connsiteX15" fmla="*/ 378732 w 1472087"/>
              <a:gd name="connsiteY15" fmla="*/ 6313295 h 6858000"/>
              <a:gd name="connsiteX16" fmla="*/ 385896 w 1472087"/>
              <a:gd name="connsiteY16" fmla="*/ 6280046 h 6858000"/>
              <a:gd name="connsiteX17" fmla="*/ 368641 w 1472087"/>
              <a:gd name="connsiteY17" fmla="*/ 6270265 h 6858000"/>
              <a:gd name="connsiteX18" fmla="*/ 395669 w 1472087"/>
              <a:gd name="connsiteY18" fmla="*/ 6252834 h 6858000"/>
              <a:gd name="connsiteX19" fmla="*/ 373661 w 1472087"/>
              <a:gd name="connsiteY19" fmla="*/ 6202459 h 6858000"/>
              <a:gd name="connsiteX20" fmla="*/ 372459 w 1472087"/>
              <a:gd name="connsiteY20" fmla="*/ 6153037 h 6858000"/>
              <a:gd name="connsiteX21" fmla="*/ 387874 w 1472087"/>
              <a:gd name="connsiteY21" fmla="*/ 6078132 h 6858000"/>
              <a:gd name="connsiteX22" fmla="*/ 375261 w 1472087"/>
              <a:gd name="connsiteY22" fmla="*/ 6028119 h 6858000"/>
              <a:gd name="connsiteX23" fmla="*/ 360490 w 1472087"/>
              <a:gd name="connsiteY23" fmla="*/ 5926735 h 6858000"/>
              <a:gd name="connsiteX24" fmla="*/ 410002 w 1472087"/>
              <a:gd name="connsiteY24" fmla="*/ 5712857 h 6858000"/>
              <a:gd name="connsiteX25" fmla="*/ 389077 w 1472087"/>
              <a:gd name="connsiteY25" fmla="*/ 5676393 h 6858000"/>
              <a:gd name="connsiteX26" fmla="*/ 428669 w 1472087"/>
              <a:gd name="connsiteY26" fmla="*/ 5563435 h 6858000"/>
              <a:gd name="connsiteX27" fmla="*/ 475799 w 1472087"/>
              <a:gd name="connsiteY27" fmla="*/ 5437125 h 6858000"/>
              <a:gd name="connsiteX28" fmla="*/ 489367 w 1472087"/>
              <a:gd name="connsiteY28" fmla="*/ 5396260 h 6858000"/>
              <a:gd name="connsiteX29" fmla="*/ 505348 w 1472087"/>
              <a:gd name="connsiteY29" fmla="*/ 5330009 h 6858000"/>
              <a:gd name="connsiteX30" fmla="*/ 538841 w 1472087"/>
              <a:gd name="connsiteY30" fmla="*/ 5273739 h 6858000"/>
              <a:gd name="connsiteX31" fmla="*/ 548440 w 1472087"/>
              <a:gd name="connsiteY31" fmla="*/ 5241779 h 6858000"/>
              <a:gd name="connsiteX32" fmla="*/ 559666 w 1472087"/>
              <a:gd name="connsiteY32" fmla="*/ 5225268 h 6858000"/>
              <a:gd name="connsiteX33" fmla="*/ 560686 w 1472087"/>
              <a:gd name="connsiteY33" fmla="*/ 5217684 h 6858000"/>
              <a:gd name="connsiteX34" fmla="*/ 568027 w 1472087"/>
              <a:gd name="connsiteY34" fmla="*/ 5193377 h 6858000"/>
              <a:gd name="connsiteX35" fmla="*/ 571330 w 1472087"/>
              <a:gd name="connsiteY35" fmla="*/ 5179288 h 6858000"/>
              <a:gd name="connsiteX36" fmla="*/ 572314 w 1472087"/>
              <a:gd name="connsiteY36" fmla="*/ 5173621 h 6858000"/>
              <a:gd name="connsiteX37" fmla="*/ 567948 w 1472087"/>
              <a:gd name="connsiteY37" fmla="*/ 5159961 h 6858000"/>
              <a:gd name="connsiteX38" fmla="*/ 574625 w 1472087"/>
              <a:gd name="connsiteY38" fmla="*/ 5144295 h 6858000"/>
              <a:gd name="connsiteX39" fmla="*/ 571558 w 1472087"/>
              <a:gd name="connsiteY39" fmla="*/ 5125185 h 6858000"/>
              <a:gd name="connsiteX40" fmla="*/ 578388 w 1472087"/>
              <a:gd name="connsiteY40" fmla="*/ 5121884 h 6858000"/>
              <a:gd name="connsiteX41" fmla="*/ 585424 w 1472087"/>
              <a:gd name="connsiteY41" fmla="*/ 5067850 h 6858000"/>
              <a:gd name="connsiteX42" fmla="*/ 588155 w 1472087"/>
              <a:gd name="connsiteY42" fmla="*/ 5060861 h 6858000"/>
              <a:gd name="connsiteX43" fmla="*/ 584859 w 1472087"/>
              <a:gd name="connsiteY43" fmla="*/ 5034192 h 6858000"/>
              <a:gd name="connsiteX44" fmla="*/ 586413 w 1472087"/>
              <a:gd name="connsiteY44" fmla="*/ 4993030 h 6858000"/>
              <a:gd name="connsiteX45" fmla="*/ 593322 w 1472087"/>
              <a:gd name="connsiteY45" fmla="*/ 4946844 h 6858000"/>
              <a:gd name="connsiteX46" fmla="*/ 589178 w 1472087"/>
              <a:gd name="connsiteY46" fmla="*/ 4932692 h 6858000"/>
              <a:gd name="connsiteX47" fmla="*/ 604581 w 1472087"/>
              <a:gd name="connsiteY47" fmla="*/ 4858827 h 6858000"/>
              <a:gd name="connsiteX48" fmla="*/ 610484 w 1472087"/>
              <a:gd name="connsiteY48" fmla="*/ 4821170 h 6858000"/>
              <a:gd name="connsiteX49" fmla="*/ 615217 w 1472087"/>
              <a:gd name="connsiteY49" fmla="*/ 4780965 h 6858000"/>
              <a:gd name="connsiteX50" fmla="*/ 616510 w 1472087"/>
              <a:gd name="connsiteY50" fmla="*/ 4750867 h 6858000"/>
              <a:gd name="connsiteX51" fmla="*/ 614317 w 1472087"/>
              <a:gd name="connsiteY51" fmla="*/ 4690749 h 6858000"/>
              <a:gd name="connsiteX52" fmla="*/ 609797 w 1472087"/>
              <a:gd name="connsiteY52" fmla="*/ 4584173 h 6858000"/>
              <a:gd name="connsiteX53" fmla="*/ 604880 w 1472087"/>
              <a:gd name="connsiteY53" fmla="*/ 4444346 h 6858000"/>
              <a:gd name="connsiteX54" fmla="*/ 601445 w 1472087"/>
              <a:gd name="connsiteY54" fmla="*/ 4375228 h 6858000"/>
              <a:gd name="connsiteX55" fmla="*/ 582098 w 1472087"/>
              <a:gd name="connsiteY55" fmla="*/ 4214165 h 6858000"/>
              <a:gd name="connsiteX56" fmla="*/ 586171 w 1472087"/>
              <a:gd name="connsiteY56" fmla="*/ 4090296 h 6858000"/>
              <a:gd name="connsiteX57" fmla="*/ 571427 w 1472087"/>
              <a:gd name="connsiteY57" fmla="*/ 4033999 h 6858000"/>
              <a:gd name="connsiteX58" fmla="*/ 572576 w 1472087"/>
              <a:gd name="connsiteY58" fmla="*/ 4031933 h 6858000"/>
              <a:gd name="connsiteX59" fmla="*/ 571152 w 1472087"/>
              <a:gd name="connsiteY59" fmla="*/ 4013953 h 6858000"/>
              <a:gd name="connsiteX60" fmla="*/ 557447 w 1472087"/>
              <a:gd name="connsiteY60" fmla="*/ 3974753 h 6858000"/>
              <a:gd name="connsiteX61" fmla="*/ 559045 w 1472087"/>
              <a:gd name="connsiteY61" fmla="*/ 3969950 h 6858000"/>
              <a:gd name="connsiteX62" fmla="*/ 552467 w 1472087"/>
              <a:gd name="connsiteY62" fmla="*/ 3933779 h 6858000"/>
              <a:gd name="connsiteX63" fmla="*/ 553798 w 1472087"/>
              <a:gd name="connsiteY63" fmla="*/ 3933093 h 6858000"/>
              <a:gd name="connsiteX64" fmla="*/ 558152 w 1472087"/>
              <a:gd name="connsiteY64" fmla="*/ 3922082 h 6858000"/>
              <a:gd name="connsiteX65" fmla="*/ 563230 w 1472087"/>
              <a:gd name="connsiteY65" fmla="*/ 3901461 h 6858000"/>
              <a:gd name="connsiteX66" fmla="*/ 585824 w 1472087"/>
              <a:gd name="connsiteY66" fmla="*/ 3813873 h 6858000"/>
              <a:gd name="connsiteX67" fmla="*/ 585249 w 1472087"/>
              <a:gd name="connsiteY67" fmla="*/ 3806161 h 6858000"/>
              <a:gd name="connsiteX68" fmla="*/ 585556 w 1472087"/>
              <a:gd name="connsiteY68" fmla="*/ 3805957 h 6858000"/>
              <a:gd name="connsiteX69" fmla="*/ 585583 w 1472087"/>
              <a:gd name="connsiteY69" fmla="*/ 3797724 h 6858000"/>
              <a:gd name="connsiteX70" fmla="*/ 584198 w 1472087"/>
              <a:gd name="connsiteY70" fmla="*/ 3792098 h 6858000"/>
              <a:gd name="connsiteX71" fmla="*/ 583082 w 1472087"/>
              <a:gd name="connsiteY71" fmla="*/ 3777135 h 6858000"/>
              <a:gd name="connsiteX72" fmla="*/ 584815 w 1472087"/>
              <a:gd name="connsiteY72" fmla="*/ 3771656 h 6858000"/>
              <a:gd name="connsiteX73" fmla="*/ 588558 w 1472087"/>
              <a:gd name="connsiteY73" fmla="*/ 3769007 h 6858000"/>
              <a:gd name="connsiteX74" fmla="*/ 588024 w 1472087"/>
              <a:gd name="connsiteY74" fmla="*/ 3767709 h 6858000"/>
              <a:gd name="connsiteX75" fmla="*/ 596720 w 1472087"/>
              <a:gd name="connsiteY75" fmla="*/ 3738082 h 6858000"/>
              <a:gd name="connsiteX76" fmla="*/ 604066 w 1472087"/>
              <a:gd name="connsiteY76" fmla="*/ 3673397 h 6858000"/>
              <a:gd name="connsiteX77" fmla="*/ 603362 w 1472087"/>
              <a:gd name="connsiteY77" fmla="*/ 3637109 h 6858000"/>
              <a:gd name="connsiteX78" fmla="*/ 606805 w 1472087"/>
              <a:gd name="connsiteY78" fmla="*/ 3536883 h 6858000"/>
              <a:gd name="connsiteX79" fmla="*/ 614343 w 1472087"/>
              <a:gd name="connsiteY79" fmla="*/ 3435652 h 6858000"/>
              <a:gd name="connsiteX80" fmla="*/ 616014 w 1472087"/>
              <a:gd name="connsiteY80" fmla="*/ 3307769 h 6858000"/>
              <a:gd name="connsiteX81" fmla="*/ 633577 w 1472087"/>
              <a:gd name="connsiteY81" fmla="*/ 3250522 h 6858000"/>
              <a:gd name="connsiteX82" fmla="*/ 634002 w 1472087"/>
              <a:gd name="connsiteY82" fmla="*/ 3229163 h 6858000"/>
              <a:gd name="connsiteX83" fmla="*/ 635825 w 1472087"/>
              <a:gd name="connsiteY83" fmla="*/ 3217217 h 6858000"/>
              <a:gd name="connsiteX84" fmla="*/ 622660 w 1472087"/>
              <a:gd name="connsiteY84" fmla="*/ 3183755 h 6858000"/>
              <a:gd name="connsiteX85" fmla="*/ 623161 w 1472087"/>
              <a:gd name="connsiteY85" fmla="*/ 3178642 h 6858000"/>
              <a:gd name="connsiteX86" fmla="*/ 610761 w 1472087"/>
              <a:gd name="connsiteY86" fmla="*/ 3158586 h 6858000"/>
              <a:gd name="connsiteX87" fmla="*/ 595946 w 1472087"/>
              <a:gd name="connsiteY87" fmla="*/ 3129034 h 6858000"/>
              <a:gd name="connsiteX88" fmla="*/ 596611 w 1472087"/>
              <a:gd name="connsiteY88" fmla="*/ 3126682 h 6858000"/>
              <a:gd name="connsiteX89" fmla="*/ 587479 w 1472087"/>
              <a:gd name="connsiteY89" fmla="*/ 3114519 h 6858000"/>
              <a:gd name="connsiteX90" fmla="*/ 574088 w 1472087"/>
              <a:gd name="connsiteY90" fmla="*/ 3106272 h 6858000"/>
              <a:gd name="connsiteX91" fmla="*/ 546818 w 1472087"/>
              <a:gd name="connsiteY91" fmla="*/ 2958185 h 6858000"/>
              <a:gd name="connsiteX92" fmla="*/ 489432 w 1472087"/>
              <a:gd name="connsiteY92" fmla="*/ 2762989 h 6858000"/>
              <a:gd name="connsiteX93" fmla="*/ 438350 w 1472087"/>
              <a:gd name="connsiteY93" fmla="*/ 2554718 h 6858000"/>
              <a:gd name="connsiteX94" fmla="*/ 418444 w 1472087"/>
              <a:gd name="connsiteY94" fmla="*/ 2485734 h 6858000"/>
              <a:gd name="connsiteX95" fmla="*/ 409167 w 1472087"/>
              <a:gd name="connsiteY95" fmla="*/ 2447068 h 6858000"/>
              <a:gd name="connsiteX96" fmla="*/ 396128 w 1472087"/>
              <a:gd name="connsiteY96" fmla="*/ 2425819 h 6858000"/>
              <a:gd name="connsiteX97" fmla="*/ 402127 w 1472087"/>
              <a:gd name="connsiteY97" fmla="*/ 2402874 h 6858000"/>
              <a:gd name="connsiteX98" fmla="*/ 404739 w 1472087"/>
              <a:gd name="connsiteY98" fmla="*/ 2381443 h 6858000"/>
              <a:gd name="connsiteX99" fmla="*/ 381068 w 1472087"/>
              <a:gd name="connsiteY99" fmla="*/ 2261920 h 6858000"/>
              <a:gd name="connsiteX100" fmla="*/ 370955 w 1472087"/>
              <a:gd name="connsiteY100" fmla="*/ 2195378 h 6858000"/>
              <a:gd name="connsiteX101" fmla="*/ 355172 w 1472087"/>
              <a:gd name="connsiteY101" fmla="*/ 2155135 h 6858000"/>
              <a:gd name="connsiteX102" fmla="*/ 352630 w 1472087"/>
              <a:gd name="connsiteY102" fmla="*/ 2118008 h 6858000"/>
              <a:gd name="connsiteX103" fmla="*/ 353623 w 1472087"/>
              <a:gd name="connsiteY103" fmla="*/ 2050531 h 6858000"/>
              <a:gd name="connsiteX104" fmla="*/ 345429 w 1472087"/>
              <a:gd name="connsiteY104" fmla="*/ 1963269 h 6858000"/>
              <a:gd name="connsiteX105" fmla="*/ 326607 w 1472087"/>
              <a:gd name="connsiteY105" fmla="*/ 1906352 h 6858000"/>
              <a:gd name="connsiteX106" fmla="*/ 303164 w 1472087"/>
              <a:gd name="connsiteY106" fmla="*/ 1861531 h 6858000"/>
              <a:gd name="connsiteX107" fmla="*/ 256963 w 1472087"/>
              <a:gd name="connsiteY107" fmla="*/ 1732919 h 6858000"/>
              <a:gd name="connsiteX108" fmla="*/ 229274 w 1472087"/>
              <a:gd name="connsiteY108" fmla="*/ 1663540 h 6858000"/>
              <a:gd name="connsiteX109" fmla="*/ 228400 w 1472087"/>
              <a:gd name="connsiteY109" fmla="*/ 1615777 h 6858000"/>
              <a:gd name="connsiteX110" fmla="*/ 209195 w 1472087"/>
              <a:gd name="connsiteY110" fmla="*/ 1563678 h 6858000"/>
              <a:gd name="connsiteX111" fmla="*/ 222275 w 1472087"/>
              <a:gd name="connsiteY111" fmla="*/ 1519474 h 6858000"/>
              <a:gd name="connsiteX112" fmla="*/ 215017 w 1472087"/>
              <a:gd name="connsiteY112" fmla="*/ 1477995 h 6858000"/>
              <a:gd name="connsiteX113" fmla="*/ 201102 w 1472087"/>
              <a:gd name="connsiteY113" fmla="*/ 1373769 h 6858000"/>
              <a:gd name="connsiteX114" fmla="*/ 209409 w 1472087"/>
              <a:gd name="connsiteY114" fmla="*/ 1307086 h 6858000"/>
              <a:gd name="connsiteX115" fmla="*/ 210597 w 1472087"/>
              <a:gd name="connsiteY115" fmla="*/ 1189033 h 6858000"/>
              <a:gd name="connsiteX116" fmla="*/ 215282 w 1472087"/>
              <a:gd name="connsiteY116" fmla="*/ 1168288 h 6858000"/>
              <a:gd name="connsiteX117" fmla="*/ 207564 w 1472087"/>
              <a:gd name="connsiteY117" fmla="*/ 1142577 h 6858000"/>
              <a:gd name="connsiteX118" fmla="*/ 196870 w 1472087"/>
              <a:gd name="connsiteY118" fmla="*/ 1088484 h 6858000"/>
              <a:gd name="connsiteX119" fmla="*/ 185606 w 1472087"/>
              <a:gd name="connsiteY119" fmla="*/ 1016103 h 6858000"/>
              <a:gd name="connsiteX120" fmla="*/ 187062 w 1472087"/>
              <a:gd name="connsiteY120" fmla="*/ 932283 h 6858000"/>
              <a:gd name="connsiteX121" fmla="*/ 189298 w 1472087"/>
              <a:gd name="connsiteY121" fmla="*/ 915925 h 6858000"/>
              <a:gd name="connsiteX122" fmla="*/ 181927 w 1472087"/>
              <a:gd name="connsiteY122" fmla="*/ 896999 h 6858000"/>
              <a:gd name="connsiteX123" fmla="*/ 151335 w 1472087"/>
              <a:gd name="connsiteY123" fmla="*/ 821517 h 6858000"/>
              <a:gd name="connsiteX124" fmla="*/ 130285 w 1472087"/>
              <a:gd name="connsiteY124" fmla="*/ 751353 h 6858000"/>
              <a:gd name="connsiteX125" fmla="*/ 129843 w 1472087"/>
              <a:gd name="connsiteY125" fmla="*/ 721230 h 6858000"/>
              <a:gd name="connsiteX126" fmla="*/ 115514 w 1472087"/>
              <a:gd name="connsiteY126" fmla="*/ 681659 h 6858000"/>
              <a:gd name="connsiteX127" fmla="*/ 100933 w 1472087"/>
              <a:gd name="connsiteY127" fmla="*/ 635218 h 6858000"/>
              <a:gd name="connsiteX128" fmla="*/ 105944 w 1472087"/>
              <a:gd name="connsiteY128" fmla="*/ 613763 h 6858000"/>
              <a:gd name="connsiteX129" fmla="*/ 91886 w 1472087"/>
              <a:gd name="connsiteY129" fmla="*/ 598582 h 6858000"/>
              <a:gd name="connsiteX130" fmla="*/ 91567 w 1472087"/>
              <a:gd name="connsiteY130" fmla="*/ 576846 h 6858000"/>
              <a:gd name="connsiteX131" fmla="*/ 71193 w 1472087"/>
              <a:gd name="connsiteY131" fmla="*/ 530055 h 6858000"/>
              <a:gd name="connsiteX132" fmla="*/ 70441 w 1472087"/>
              <a:gd name="connsiteY132" fmla="*/ 465389 h 6858000"/>
              <a:gd name="connsiteX133" fmla="*/ 53364 w 1472087"/>
              <a:gd name="connsiteY133" fmla="*/ 424699 h 6858000"/>
              <a:gd name="connsiteX134" fmla="*/ 53739 w 1472087"/>
              <a:gd name="connsiteY134" fmla="*/ 404917 h 6858000"/>
              <a:gd name="connsiteX135" fmla="*/ 33696 w 1472087"/>
              <a:gd name="connsiteY135" fmla="*/ 367211 h 6858000"/>
              <a:gd name="connsiteX136" fmla="*/ 0 w 1472087"/>
              <a:gd name="connsiteY136" fmla="*/ 268519 h 6858000"/>
              <a:gd name="connsiteX137" fmla="*/ 173467 w 1472087"/>
              <a:gd name="connsiteY137" fmla="*/ 144983 h 6858000"/>
              <a:gd name="connsiteX138" fmla="*/ 185751 w 1472087"/>
              <a:gd name="connsiteY138" fmla="*/ 55288 h 6858000"/>
              <a:gd name="connsiteX139" fmla="*/ 145305 w 1472087"/>
              <a:gd name="connsiteY139" fmla="*/ 0 h 6858000"/>
              <a:gd name="connsiteX0" fmla="*/ 112107 w 1438889"/>
              <a:gd name="connsiteY0" fmla="*/ 0 h 6858000"/>
              <a:gd name="connsiteX1" fmla="*/ 1438889 w 1438889"/>
              <a:gd name="connsiteY1" fmla="*/ 0 h 6858000"/>
              <a:gd name="connsiteX2" fmla="*/ 1438889 w 1438889"/>
              <a:gd name="connsiteY2" fmla="*/ 6858000 h 6858000"/>
              <a:gd name="connsiteX3" fmla="*/ 175583 w 1438889"/>
              <a:gd name="connsiteY3" fmla="*/ 6857735 h 6858000"/>
              <a:gd name="connsiteX4" fmla="*/ 212176 w 1438889"/>
              <a:gd name="connsiteY4" fmla="*/ 6776847 h 6858000"/>
              <a:gd name="connsiteX5" fmla="*/ 223676 w 1438889"/>
              <a:gd name="connsiteY5" fmla="*/ 6737706 h 6858000"/>
              <a:gd name="connsiteX6" fmla="*/ 248415 w 1438889"/>
              <a:gd name="connsiteY6" fmla="*/ 6691589 h 6858000"/>
              <a:gd name="connsiteX7" fmla="*/ 225972 w 1438889"/>
              <a:gd name="connsiteY7" fmla="*/ 6659970 h 6858000"/>
              <a:gd name="connsiteX8" fmla="*/ 241063 w 1438889"/>
              <a:gd name="connsiteY8" fmla="*/ 6636211 h 6858000"/>
              <a:gd name="connsiteX9" fmla="*/ 258507 w 1438889"/>
              <a:gd name="connsiteY9" fmla="*/ 6594177 h 6858000"/>
              <a:gd name="connsiteX10" fmla="*/ 272547 w 1438889"/>
              <a:gd name="connsiteY10" fmla="*/ 6557575 h 6858000"/>
              <a:gd name="connsiteX11" fmla="*/ 325504 w 1438889"/>
              <a:gd name="connsiteY11" fmla="*/ 6492130 h 6858000"/>
              <a:gd name="connsiteX12" fmla="*/ 341191 w 1438889"/>
              <a:gd name="connsiteY12" fmla="*/ 6431610 h 6858000"/>
              <a:gd name="connsiteX13" fmla="*/ 384896 w 1438889"/>
              <a:gd name="connsiteY13" fmla="*/ 6379786 h 6858000"/>
              <a:gd name="connsiteX14" fmla="*/ 368119 w 1438889"/>
              <a:gd name="connsiteY14" fmla="*/ 6334727 h 6858000"/>
              <a:gd name="connsiteX15" fmla="*/ 345534 w 1438889"/>
              <a:gd name="connsiteY15" fmla="*/ 6313295 h 6858000"/>
              <a:gd name="connsiteX16" fmla="*/ 352698 w 1438889"/>
              <a:gd name="connsiteY16" fmla="*/ 6280046 h 6858000"/>
              <a:gd name="connsiteX17" fmla="*/ 335443 w 1438889"/>
              <a:gd name="connsiteY17" fmla="*/ 6270265 h 6858000"/>
              <a:gd name="connsiteX18" fmla="*/ 362471 w 1438889"/>
              <a:gd name="connsiteY18" fmla="*/ 6252834 h 6858000"/>
              <a:gd name="connsiteX19" fmla="*/ 340463 w 1438889"/>
              <a:gd name="connsiteY19" fmla="*/ 6202459 h 6858000"/>
              <a:gd name="connsiteX20" fmla="*/ 339261 w 1438889"/>
              <a:gd name="connsiteY20" fmla="*/ 6153037 h 6858000"/>
              <a:gd name="connsiteX21" fmla="*/ 354676 w 1438889"/>
              <a:gd name="connsiteY21" fmla="*/ 6078132 h 6858000"/>
              <a:gd name="connsiteX22" fmla="*/ 342063 w 1438889"/>
              <a:gd name="connsiteY22" fmla="*/ 6028119 h 6858000"/>
              <a:gd name="connsiteX23" fmla="*/ 327292 w 1438889"/>
              <a:gd name="connsiteY23" fmla="*/ 5926735 h 6858000"/>
              <a:gd name="connsiteX24" fmla="*/ 376804 w 1438889"/>
              <a:gd name="connsiteY24" fmla="*/ 5712857 h 6858000"/>
              <a:gd name="connsiteX25" fmla="*/ 355879 w 1438889"/>
              <a:gd name="connsiteY25" fmla="*/ 5676393 h 6858000"/>
              <a:gd name="connsiteX26" fmla="*/ 395471 w 1438889"/>
              <a:gd name="connsiteY26" fmla="*/ 5563435 h 6858000"/>
              <a:gd name="connsiteX27" fmla="*/ 442601 w 1438889"/>
              <a:gd name="connsiteY27" fmla="*/ 5437125 h 6858000"/>
              <a:gd name="connsiteX28" fmla="*/ 456169 w 1438889"/>
              <a:gd name="connsiteY28" fmla="*/ 5396260 h 6858000"/>
              <a:gd name="connsiteX29" fmla="*/ 472150 w 1438889"/>
              <a:gd name="connsiteY29" fmla="*/ 5330009 h 6858000"/>
              <a:gd name="connsiteX30" fmla="*/ 505643 w 1438889"/>
              <a:gd name="connsiteY30" fmla="*/ 5273739 h 6858000"/>
              <a:gd name="connsiteX31" fmla="*/ 515242 w 1438889"/>
              <a:gd name="connsiteY31" fmla="*/ 5241779 h 6858000"/>
              <a:gd name="connsiteX32" fmla="*/ 526468 w 1438889"/>
              <a:gd name="connsiteY32" fmla="*/ 5225268 h 6858000"/>
              <a:gd name="connsiteX33" fmla="*/ 527488 w 1438889"/>
              <a:gd name="connsiteY33" fmla="*/ 5217684 h 6858000"/>
              <a:gd name="connsiteX34" fmla="*/ 534829 w 1438889"/>
              <a:gd name="connsiteY34" fmla="*/ 5193377 h 6858000"/>
              <a:gd name="connsiteX35" fmla="*/ 538132 w 1438889"/>
              <a:gd name="connsiteY35" fmla="*/ 5179288 h 6858000"/>
              <a:gd name="connsiteX36" fmla="*/ 539116 w 1438889"/>
              <a:gd name="connsiteY36" fmla="*/ 5173621 h 6858000"/>
              <a:gd name="connsiteX37" fmla="*/ 534750 w 1438889"/>
              <a:gd name="connsiteY37" fmla="*/ 5159961 h 6858000"/>
              <a:gd name="connsiteX38" fmla="*/ 541427 w 1438889"/>
              <a:gd name="connsiteY38" fmla="*/ 5144295 h 6858000"/>
              <a:gd name="connsiteX39" fmla="*/ 538360 w 1438889"/>
              <a:gd name="connsiteY39" fmla="*/ 5125185 h 6858000"/>
              <a:gd name="connsiteX40" fmla="*/ 545190 w 1438889"/>
              <a:gd name="connsiteY40" fmla="*/ 5121884 h 6858000"/>
              <a:gd name="connsiteX41" fmla="*/ 552226 w 1438889"/>
              <a:gd name="connsiteY41" fmla="*/ 5067850 h 6858000"/>
              <a:gd name="connsiteX42" fmla="*/ 554957 w 1438889"/>
              <a:gd name="connsiteY42" fmla="*/ 5060861 h 6858000"/>
              <a:gd name="connsiteX43" fmla="*/ 551661 w 1438889"/>
              <a:gd name="connsiteY43" fmla="*/ 5034192 h 6858000"/>
              <a:gd name="connsiteX44" fmla="*/ 553215 w 1438889"/>
              <a:gd name="connsiteY44" fmla="*/ 4993030 h 6858000"/>
              <a:gd name="connsiteX45" fmla="*/ 560124 w 1438889"/>
              <a:gd name="connsiteY45" fmla="*/ 4946844 h 6858000"/>
              <a:gd name="connsiteX46" fmla="*/ 555980 w 1438889"/>
              <a:gd name="connsiteY46" fmla="*/ 4932692 h 6858000"/>
              <a:gd name="connsiteX47" fmla="*/ 571383 w 1438889"/>
              <a:gd name="connsiteY47" fmla="*/ 4858827 h 6858000"/>
              <a:gd name="connsiteX48" fmla="*/ 577286 w 1438889"/>
              <a:gd name="connsiteY48" fmla="*/ 4821170 h 6858000"/>
              <a:gd name="connsiteX49" fmla="*/ 582019 w 1438889"/>
              <a:gd name="connsiteY49" fmla="*/ 4780965 h 6858000"/>
              <a:gd name="connsiteX50" fmla="*/ 583312 w 1438889"/>
              <a:gd name="connsiteY50" fmla="*/ 4750867 h 6858000"/>
              <a:gd name="connsiteX51" fmla="*/ 581119 w 1438889"/>
              <a:gd name="connsiteY51" fmla="*/ 4690749 h 6858000"/>
              <a:gd name="connsiteX52" fmla="*/ 576599 w 1438889"/>
              <a:gd name="connsiteY52" fmla="*/ 4584173 h 6858000"/>
              <a:gd name="connsiteX53" fmla="*/ 571682 w 1438889"/>
              <a:gd name="connsiteY53" fmla="*/ 4444346 h 6858000"/>
              <a:gd name="connsiteX54" fmla="*/ 568247 w 1438889"/>
              <a:gd name="connsiteY54" fmla="*/ 4375228 h 6858000"/>
              <a:gd name="connsiteX55" fmla="*/ 548900 w 1438889"/>
              <a:gd name="connsiteY55" fmla="*/ 4214165 h 6858000"/>
              <a:gd name="connsiteX56" fmla="*/ 552973 w 1438889"/>
              <a:gd name="connsiteY56" fmla="*/ 4090296 h 6858000"/>
              <a:gd name="connsiteX57" fmla="*/ 538229 w 1438889"/>
              <a:gd name="connsiteY57" fmla="*/ 4033999 h 6858000"/>
              <a:gd name="connsiteX58" fmla="*/ 539378 w 1438889"/>
              <a:gd name="connsiteY58" fmla="*/ 4031933 h 6858000"/>
              <a:gd name="connsiteX59" fmla="*/ 537954 w 1438889"/>
              <a:gd name="connsiteY59" fmla="*/ 4013953 h 6858000"/>
              <a:gd name="connsiteX60" fmla="*/ 524249 w 1438889"/>
              <a:gd name="connsiteY60" fmla="*/ 3974753 h 6858000"/>
              <a:gd name="connsiteX61" fmla="*/ 525847 w 1438889"/>
              <a:gd name="connsiteY61" fmla="*/ 3969950 h 6858000"/>
              <a:gd name="connsiteX62" fmla="*/ 519269 w 1438889"/>
              <a:gd name="connsiteY62" fmla="*/ 3933779 h 6858000"/>
              <a:gd name="connsiteX63" fmla="*/ 520600 w 1438889"/>
              <a:gd name="connsiteY63" fmla="*/ 3933093 h 6858000"/>
              <a:gd name="connsiteX64" fmla="*/ 524954 w 1438889"/>
              <a:gd name="connsiteY64" fmla="*/ 3922082 h 6858000"/>
              <a:gd name="connsiteX65" fmla="*/ 530032 w 1438889"/>
              <a:gd name="connsiteY65" fmla="*/ 3901461 h 6858000"/>
              <a:gd name="connsiteX66" fmla="*/ 552626 w 1438889"/>
              <a:gd name="connsiteY66" fmla="*/ 3813873 h 6858000"/>
              <a:gd name="connsiteX67" fmla="*/ 552051 w 1438889"/>
              <a:gd name="connsiteY67" fmla="*/ 3806161 h 6858000"/>
              <a:gd name="connsiteX68" fmla="*/ 552358 w 1438889"/>
              <a:gd name="connsiteY68" fmla="*/ 3805957 h 6858000"/>
              <a:gd name="connsiteX69" fmla="*/ 552385 w 1438889"/>
              <a:gd name="connsiteY69" fmla="*/ 3797724 h 6858000"/>
              <a:gd name="connsiteX70" fmla="*/ 551000 w 1438889"/>
              <a:gd name="connsiteY70" fmla="*/ 3792098 h 6858000"/>
              <a:gd name="connsiteX71" fmla="*/ 549884 w 1438889"/>
              <a:gd name="connsiteY71" fmla="*/ 3777135 h 6858000"/>
              <a:gd name="connsiteX72" fmla="*/ 551617 w 1438889"/>
              <a:gd name="connsiteY72" fmla="*/ 3771656 h 6858000"/>
              <a:gd name="connsiteX73" fmla="*/ 555360 w 1438889"/>
              <a:gd name="connsiteY73" fmla="*/ 3769007 h 6858000"/>
              <a:gd name="connsiteX74" fmla="*/ 554826 w 1438889"/>
              <a:gd name="connsiteY74" fmla="*/ 3767709 h 6858000"/>
              <a:gd name="connsiteX75" fmla="*/ 563522 w 1438889"/>
              <a:gd name="connsiteY75" fmla="*/ 3738082 h 6858000"/>
              <a:gd name="connsiteX76" fmla="*/ 570868 w 1438889"/>
              <a:gd name="connsiteY76" fmla="*/ 3673397 h 6858000"/>
              <a:gd name="connsiteX77" fmla="*/ 570164 w 1438889"/>
              <a:gd name="connsiteY77" fmla="*/ 3637109 h 6858000"/>
              <a:gd name="connsiteX78" fmla="*/ 573607 w 1438889"/>
              <a:gd name="connsiteY78" fmla="*/ 3536883 h 6858000"/>
              <a:gd name="connsiteX79" fmla="*/ 581145 w 1438889"/>
              <a:gd name="connsiteY79" fmla="*/ 3435652 h 6858000"/>
              <a:gd name="connsiteX80" fmla="*/ 582816 w 1438889"/>
              <a:gd name="connsiteY80" fmla="*/ 3307769 h 6858000"/>
              <a:gd name="connsiteX81" fmla="*/ 600379 w 1438889"/>
              <a:gd name="connsiteY81" fmla="*/ 3250522 h 6858000"/>
              <a:gd name="connsiteX82" fmla="*/ 600804 w 1438889"/>
              <a:gd name="connsiteY82" fmla="*/ 3229163 h 6858000"/>
              <a:gd name="connsiteX83" fmla="*/ 602627 w 1438889"/>
              <a:gd name="connsiteY83" fmla="*/ 3217217 h 6858000"/>
              <a:gd name="connsiteX84" fmla="*/ 589462 w 1438889"/>
              <a:gd name="connsiteY84" fmla="*/ 3183755 h 6858000"/>
              <a:gd name="connsiteX85" fmla="*/ 589963 w 1438889"/>
              <a:gd name="connsiteY85" fmla="*/ 3178642 h 6858000"/>
              <a:gd name="connsiteX86" fmla="*/ 577563 w 1438889"/>
              <a:gd name="connsiteY86" fmla="*/ 3158586 h 6858000"/>
              <a:gd name="connsiteX87" fmla="*/ 562748 w 1438889"/>
              <a:gd name="connsiteY87" fmla="*/ 3129034 h 6858000"/>
              <a:gd name="connsiteX88" fmla="*/ 563413 w 1438889"/>
              <a:gd name="connsiteY88" fmla="*/ 3126682 h 6858000"/>
              <a:gd name="connsiteX89" fmla="*/ 554281 w 1438889"/>
              <a:gd name="connsiteY89" fmla="*/ 3114519 h 6858000"/>
              <a:gd name="connsiteX90" fmla="*/ 540890 w 1438889"/>
              <a:gd name="connsiteY90" fmla="*/ 3106272 h 6858000"/>
              <a:gd name="connsiteX91" fmla="*/ 513620 w 1438889"/>
              <a:gd name="connsiteY91" fmla="*/ 2958185 h 6858000"/>
              <a:gd name="connsiteX92" fmla="*/ 456234 w 1438889"/>
              <a:gd name="connsiteY92" fmla="*/ 2762989 h 6858000"/>
              <a:gd name="connsiteX93" fmla="*/ 405152 w 1438889"/>
              <a:gd name="connsiteY93" fmla="*/ 2554718 h 6858000"/>
              <a:gd name="connsiteX94" fmla="*/ 385246 w 1438889"/>
              <a:gd name="connsiteY94" fmla="*/ 2485734 h 6858000"/>
              <a:gd name="connsiteX95" fmla="*/ 375969 w 1438889"/>
              <a:gd name="connsiteY95" fmla="*/ 2447068 h 6858000"/>
              <a:gd name="connsiteX96" fmla="*/ 362930 w 1438889"/>
              <a:gd name="connsiteY96" fmla="*/ 2425819 h 6858000"/>
              <a:gd name="connsiteX97" fmla="*/ 368929 w 1438889"/>
              <a:gd name="connsiteY97" fmla="*/ 2402874 h 6858000"/>
              <a:gd name="connsiteX98" fmla="*/ 371541 w 1438889"/>
              <a:gd name="connsiteY98" fmla="*/ 2381443 h 6858000"/>
              <a:gd name="connsiteX99" fmla="*/ 347870 w 1438889"/>
              <a:gd name="connsiteY99" fmla="*/ 2261920 h 6858000"/>
              <a:gd name="connsiteX100" fmla="*/ 337757 w 1438889"/>
              <a:gd name="connsiteY100" fmla="*/ 2195378 h 6858000"/>
              <a:gd name="connsiteX101" fmla="*/ 321974 w 1438889"/>
              <a:gd name="connsiteY101" fmla="*/ 2155135 h 6858000"/>
              <a:gd name="connsiteX102" fmla="*/ 319432 w 1438889"/>
              <a:gd name="connsiteY102" fmla="*/ 2118008 h 6858000"/>
              <a:gd name="connsiteX103" fmla="*/ 320425 w 1438889"/>
              <a:gd name="connsiteY103" fmla="*/ 2050531 h 6858000"/>
              <a:gd name="connsiteX104" fmla="*/ 312231 w 1438889"/>
              <a:gd name="connsiteY104" fmla="*/ 1963269 h 6858000"/>
              <a:gd name="connsiteX105" fmla="*/ 293409 w 1438889"/>
              <a:gd name="connsiteY105" fmla="*/ 1906352 h 6858000"/>
              <a:gd name="connsiteX106" fmla="*/ 269966 w 1438889"/>
              <a:gd name="connsiteY106" fmla="*/ 1861531 h 6858000"/>
              <a:gd name="connsiteX107" fmla="*/ 223765 w 1438889"/>
              <a:gd name="connsiteY107" fmla="*/ 1732919 h 6858000"/>
              <a:gd name="connsiteX108" fmla="*/ 196076 w 1438889"/>
              <a:gd name="connsiteY108" fmla="*/ 1663540 h 6858000"/>
              <a:gd name="connsiteX109" fmla="*/ 195202 w 1438889"/>
              <a:gd name="connsiteY109" fmla="*/ 1615777 h 6858000"/>
              <a:gd name="connsiteX110" fmla="*/ 175997 w 1438889"/>
              <a:gd name="connsiteY110" fmla="*/ 1563678 h 6858000"/>
              <a:gd name="connsiteX111" fmla="*/ 189077 w 1438889"/>
              <a:gd name="connsiteY111" fmla="*/ 1519474 h 6858000"/>
              <a:gd name="connsiteX112" fmla="*/ 181819 w 1438889"/>
              <a:gd name="connsiteY112" fmla="*/ 1477995 h 6858000"/>
              <a:gd name="connsiteX113" fmla="*/ 167904 w 1438889"/>
              <a:gd name="connsiteY113" fmla="*/ 1373769 h 6858000"/>
              <a:gd name="connsiteX114" fmla="*/ 176211 w 1438889"/>
              <a:gd name="connsiteY114" fmla="*/ 1307086 h 6858000"/>
              <a:gd name="connsiteX115" fmla="*/ 177399 w 1438889"/>
              <a:gd name="connsiteY115" fmla="*/ 1189033 h 6858000"/>
              <a:gd name="connsiteX116" fmla="*/ 182084 w 1438889"/>
              <a:gd name="connsiteY116" fmla="*/ 1168288 h 6858000"/>
              <a:gd name="connsiteX117" fmla="*/ 174366 w 1438889"/>
              <a:gd name="connsiteY117" fmla="*/ 1142577 h 6858000"/>
              <a:gd name="connsiteX118" fmla="*/ 163672 w 1438889"/>
              <a:gd name="connsiteY118" fmla="*/ 1088484 h 6858000"/>
              <a:gd name="connsiteX119" fmla="*/ 152408 w 1438889"/>
              <a:gd name="connsiteY119" fmla="*/ 1016103 h 6858000"/>
              <a:gd name="connsiteX120" fmla="*/ 153864 w 1438889"/>
              <a:gd name="connsiteY120" fmla="*/ 932283 h 6858000"/>
              <a:gd name="connsiteX121" fmla="*/ 156100 w 1438889"/>
              <a:gd name="connsiteY121" fmla="*/ 915925 h 6858000"/>
              <a:gd name="connsiteX122" fmla="*/ 148729 w 1438889"/>
              <a:gd name="connsiteY122" fmla="*/ 896999 h 6858000"/>
              <a:gd name="connsiteX123" fmla="*/ 118137 w 1438889"/>
              <a:gd name="connsiteY123" fmla="*/ 821517 h 6858000"/>
              <a:gd name="connsiteX124" fmla="*/ 97087 w 1438889"/>
              <a:gd name="connsiteY124" fmla="*/ 751353 h 6858000"/>
              <a:gd name="connsiteX125" fmla="*/ 96645 w 1438889"/>
              <a:gd name="connsiteY125" fmla="*/ 721230 h 6858000"/>
              <a:gd name="connsiteX126" fmla="*/ 82316 w 1438889"/>
              <a:gd name="connsiteY126" fmla="*/ 681659 h 6858000"/>
              <a:gd name="connsiteX127" fmla="*/ 67735 w 1438889"/>
              <a:gd name="connsiteY127" fmla="*/ 635218 h 6858000"/>
              <a:gd name="connsiteX128" fmla="*/ 72746 w 1438889"/>
              <a:gd name="connsiteY128" fmla="*/ 613763 h 6858000"/>
              <a:gd name="connsiteX129" fmla="*/ 58688 w 1438889"/>
              <a:gd name="connsiteY129" fmla="*/ 598582 h 6858000"/>
              <a:gd name="connsiteX130" fmla="*/ 58369 w 1438889"/>
              <a:gd name="connsiteY130" fmla="*/ 576846 h 6858000"/>
              <a:gd name="connsiteX131" fmla="*/ 37995 w 1438889"/>
              <a:gd name="connsiteY131" fmla="*/ 530055 h 6858000"/>
              <a:gd name="connsiteX132" fmla="*/ 37243 w 1438889"/>
              <a:gd name="connsiteY132" fmla="*/ 465389 h 6858000"/>
              <a:gd name="connsiteX133" fmla="*/ 20166 w 1438889"/>
              <a:gd name="connsiteY133" fmla="*/ 424699 h 6858000"/>
              <a:gd name="connsiteX134" fmla="*/ 20541 w 1438889"/>
              <a:gd name="connsiteY134" fmla="*/ 404917 h 6858000"/>
              <a:gd name="connsiteX135" fmla="*/ 498 w 1438889"/>
              <a:gd name="connsiteY135" fmla="*/ 367211 h 6858000"/>
              <a:gd name="connsiteX136" fmla="*/ 148559 w 1438889"/>
              <a:gd name="connsiteY136" fmla="*/ 212860 h 6858000"/>
              <a:gd name="connsiteX137" fmla="*/ 140269 w 1438889"/>
              <a:gd name="connsiteY137" fmla="*/ 144983 h 6858000"/>
              <a:gd name="connsiteX138" fmla="*/ 152553 w 1438889"/>
              <a:gd name="connsiteY138" fmla="*/ 55288 h 6858000"/>
              <a:gd name="connsiteX139" fmla="*/ 112107 w 1438889"/>
              <a:gd name="connsiteY139" fmla="*/ 0 h 6858000"/>
              <a:gd name="connsiteX0" fmla="*/ 92101 w 1418883"/>
              <a:gd name="connsiteY0" fmla="*/ 0 h 6858000"/>
              <a:gd name="connsiteX1" fmla="*/ 1418883 w 1418883"/>
              <a:gd name="connsiteY1" fmla="*/ 0 h 6858000"/>
              <a:gd name="connsiteX2" fmla="*/ 1418883 w 1418883"/>
              <a:gd name="connsiteY2" fmla="*/ 6858000 h 6858000"/>
              <a:gd name="connsiteX3" fmla="*/ 155577 w 1418883"/>
              <a:gd name="connsiteY3" fmla="*/ 6857735 h 6858000"/>
              <a:gd name="connsiteX4" fmla="*/ 192170 w 1418883"/>
              <a:gd name="connsiteY4" fmla="*/ 6776847 h 6858000"/>
              <a:gd name="connsiteX5" fmla="*/ 203670 w 1418883"/>
              <a:gd name="connsiteY5" fmla="*/ 6737706 h 6858000"/>
              <a:gd name="connsiteX6" fmla="*/ 228409 w 1418883"/>
              <a:gd name="connsiteY6" fmla="*/ 6691589 h 6858000"/>
              <a:gd name="connsiteX7" fmla="*/ 205966 w 1418883"/>
              <a:gd name="connsiteY7" fmla="*/ 6659970 h 6858000"/>
              <a:gd name="connsiteX8" fmla="*/ 221057 w 1418883"/>
              <a:gd name="connsiteY8" fmla="*/ 6636211 h 6858000"/>
              <a:gd name="connsiteX9" fmla="*/ 238501 w 1418883"/>
              <a:gd name="connsiteY9" fmla="*/ 6594177 h 6858000"/>
              <a:gd name="connsiteX10" fmla="*/ 252541 w 1418883"/>
              <a:gd name="connsiteY10" fmla="*/ 6557575 h 6858000"/>
              <a:gd name="connsiteX11" fmla="*/ 305498 w 1418883"/>
              <a:gd name="connsiteY11" fmla="*/ 6492130 h 6858000"/>
              <a:gd name="connsiteX12" fmla="*/ 321185 w 1418883"/>
              <a:gd name="connsiteY12" fmla="*/ 6431610 h 6858000"/>
              <a:gd name="connsiteX13" fmla="*/ 364890 w 1418883"/>
              <a:gd name="connsiteY13" fmla="*/ 6379786 h 6858000"/>
              <a:gd name="connsiteX14" fmla="*/ 348113 w 1418883"/>
              <a:gd name="connsiteY14" fmla="*/ 6334727 h 6858000"/>
              <a:gd name="connsiteX15" fmla="*/ 325528 w 1418883"/>
              <a:gd name="connsiteY15" fmla="*/ 6313295 h 6858000"/>
              <a:gd name="connsiteX16" fmla="*/ 332692 w 1418883"/>
              <a:gd name="connsiteY16" fmla="*/ 6280046 h 6858000"/>
              <a:gd name="connsiteX17" fmla="*/ 315437 w 1418883"/>
              <a:gd name="connsiteY17" fmla="*/ 6270265 h 6858000"/>
              <a:gd name="connsiteX18" fmla="*/ 342465 w 1418883"/>
              <a:gd name="connsiteY18" fmla="*/ 6252834 h 6858000"/>
              <a:gd name="connsiteX19" fmla="*/ 320457 w 1418883"/>
              <a:gd name="connsiteY19" fmla="*/ 6202459 h 6858000"/>
              <a:gd name="connsiteX20" fmla="*/ 319255 w 1418883"/>
              <a:gd name="connsiteY20" fmla="*/ 6153037 h 6858000"/>
              <a:gd name="connsiteX21" fmla="*/ 334670 w 1418883"/>
              <a:gd name="connsiteY21" fmla="*/ 6078132 h 6858000"/>
              <a:gd name="connsiteX22" fmla="*/ 322057 w 1418883"/>
              <a:gd name="connsiteY22" fmla="*/ 6028119 h 6858000"/>
              <a:gd name="connsiteX23" fmla="*/ 307286 w 1418883"/>
              <a:gd name="connsiteY23" fmla="*/ 5926735 h 6858000"/>
              <a:gd name="connsiteX24" fmla="*/ 356798 w 1418883"/>
              <a:gd name="connsiteY24" fmla="*/ 5712857 h 6858000"/>
              <a:gd name="connsiteX25" fmla="*/ 335873 w 1418883"/>
              <a:gd name="connsiteY25" fmla="*/ 5676393 h 6858000"/>
              <a:gd name="connsiteX26" fmla="*/ 375465 w 1418883"/>
              <a:gd name="connsiteY26" fmla="*/ 5563435 h 6858000"/>
              <a:gd name="connsiteX27" fmla="*/ 422595 w 1418883"/>
              <a:gd name="connsiteY27" fmla="*/ 5437125 h 6858000"/>
              <a:gd name="connsiteX28" fmla="*/ 436163 w 1418883"/>
              <a:gd name="connsiteY28" fmla="*/ 5396260 h 6858000"/>
              <a:gd name="connsiteX29" fmla="*/ 452144 w 1418883"/>
              <a:gd name="connsiteY29" fmla="*/ 5330009 h 6858000"/>
              <a:gd name="connsiteX30" fmla="*/ 485637 w 1418883"/>
              <a:gd name="connsiteY30" fmla="*/ 5273739 h 6858000"/>
              <a:gd name="connsiteX31" fmla="*/ 495236 w 1418883"/>
              <a:gd name="connsiteY31" fmla="*/ 5241779 h 6858000"/>
              <a:gd name="connsiteX32" fmla="*/ 506462 w 1418883"/>
              <a:gd name="connsiteY32" fmla="*/ 5225268 h 6858000"/>
              <a:gd name="connsiteX33" fmla="*/ 507482 w 1418883"/>
              <a:gd name="connsiteY33" fmla="*/ 5217684 h 6858000"/>
              <a:gd name="connsiteX34" fmla="*/ 514823 w 1418883"/>
              <a:gd name="connsiteY34" fmla="*/ 5193377 h 6858000"/>
              <a:gd name="connsiteX35" fmla="*/ 518126 w 1418883"/>
              <a:gd name="connsiteY35" fmla="*/ 5179288 h 6858000"/>
              <a:gd name="connsiteX36" fmla="*/ 519110 w 1418883"/>
              <a:gd name="connsiteY36" fmla="*/ 5173621 h 6858000"/>
              <a:gd name="connsiteX37" fmla="*/ 514744 w 1418883"/>
              <a:gd name="connsiteY37" fmla="*/ 5159961 h 6858000"/>
              <a:gd name="connsiteX38" fmla="*/ 521421 w 1418883"/>
              <a:gd name="connsiteY38" fmla="*/ 5144295 h 6858000"/>
              <a:gd name="connsiteX39" fmla="*/ 518354 w 1418883"/>
              <a:gd name="connsiteY39" fmla="*/ 5125185 h 6858000"/>
              <a:gd name="connsiteX40" fmla="*/ 525184 w 1418883"/>
              <a:gd name="connsiteY40" fmla="*/ 5121884 h 6858000"/>
              <a:gd name="connsiteX41" fmla="*/ 532220 w 1418883"/>
              <a:gd name="connsiteY41" fmla="*/ 5067850 h 6858000"/>
              <a:gd name="connsiteX42" fmla="*/ 534951 w 1418883"/>
              <a:gd name="connsiteY42" fmla="*/ 5060861 h 6858000"/>
              <a:gd name="connsiteX43" fmla="*/ 531655 w 1418883"/>
              <a:gd name="connsiteY43" fmla="*/ 5034192 h 6858000"/>
              <a:gd name="connsiteX44" fmla="*/ 533209 w 1418883"/>
              <a:gd name="connsiteY44" fmla="*/ 4993030 h 6858000"/>
              <a:gd name="connsiteX45" fmla="*/ 540118 w 1418883"/>
              <a:gd name="connsiteY45" fmla="*/ 4946844 h 6858000"/>
              <a:gd name="connsiteX46" fmla="*/ 535974 w 1418883"/>
              <a:gd name="connsiteY46" fmla="*/ 4932692 h 6858000"/>
              <a:gd name="connsiteX47" fmla="*/ 551377 w 1418883"/>
              <a:gd name="connsiteY47" fmla="*/ 4858827 h 6858000"/>
              <a:gd name="connsiteX48" fmla="*/ 557280 w 1418883"/>
              <a:gd name="connsiteY48" fmla="*/ 4821170 h 6858000"/>
              <a:gd name="connsiteX49" fmla="*/ 562013 w 1418883"/>
              <a:gd name="connsiteY49" fmla="*/ 4780965 h 6858000"/>
              <a:gd name="connsiteX50" fmla="*/ 563306 w 1418883"/>
              <a:gd name="connsiteY50" fmla="*/ 4750867 h 6858000"/>
              <a:gd name="connsiteX51" fmla="*/ 561113 w 1418883"/>
              <a:gd name="connsiteY51" fmla="*/ 4690749 h 6858000"/>
              <a:gd name="connsiteX52" fmla="*/ 556593 w 1418883"/>
              <a:gd name="connsiteY52" fmla="*/ 4584173 h 6858000"/>
              <a:gd name="connsiteX53" fmla="*/ 551676 w 1418883"/>
              <a:gd name="connsiteY53" fmla="*/ 4444346 h 6858000"/>
              <a:gd name="connsiteX54" fmla="*/ 548241 w 1418883"/>
              <a:gd name="connsiteY54" fmla="*/ 4375228 h 6858000"/>
              <a:gd name="connsiteX55" fmla="*/ 528894 w 1418883"/>
              <a:gd name="connsiteY55" fmla="*/ 4214165 h 6858000"/>
              <a:gd name="connsiteX56" fmla="*/ 532967 w 1418883"/>
              <a:gd name="connsiteY56" fmla="*/ 4090296 h 6858000"/>
              <a:gd name="connsiteX57" fmla="*/ 518223 w 1418883"/>
              <a:gd name="connsiteY57" fmla="*/ 4033999 h 6858000"/>
              <a:gd name="connsiteX58" fmla="*/ 519372 w 1418883"/>
              <a:gd name="connsiteY58" fmla="*/ 4031933 h 6858000"/>
              <a:gd name="connsiteX59" fmla="*/ 517948 w 1418883"/>
              <a:gd name="connsiteY59" fmla="*/ 4013953 h 6858000"/>
              <a:gd name="connsiteX60" fmla="*/ 504243 w 1418883"/>
              <a:gd name="connsiteY60" fmla="*/ 3974753 h 6858000"/>
              <a:gd name="connsiteX61" fmla="*/ 505841 w 1418883"/>
              <a:gd name="connsiteY61" fmla="*/ 3969950 h 6858000"/>
              <a:gd name="connsiteX62" fmla="*/ 499263 w 1418883"/>
              <a:gd name="connsiteY62" fmla="*/ 3933779 h 6858000"/>
              <a:gd name="connsiteX63" fmla="*/ 500594 w 1418883"/>
              <a:gd name="connsiteY63" fmla="*/ 3933093 h 6858000"/>
              <a:gd name="connsiteX64" fmla="*/ 504948 w 1418883"/>
              <a:gd name="connsiteY64" fmla="*/ 3922082 h 6858000"/>
              <a:gd name="connsiteX65" fmla="*/ 510026 w 1418883"/>
              <a:gd name="connsiteY65" fmla="*/ 3901461 h 6858000"/>
              <a:gd name="connsiteX66" fmla="*/ 532620 w 1418883"/>
              <a:gd name="connsiteY66" fmla="*/ 3813873 h 6858000"/>
              <a:gd name="connsiteX67" fmla="*/ 532045 w 1418883"/>
              <a:gd name="connsiteY67" fmla="*/ 3806161 h 6858000"/>
              <a:gd name="connsiteX68" fmla="*/ 532352 w 1418883"/>
              <a:gd name="connsiteY68" fmla="*/ 3805957 h 6858000"/>
              <a:gd name="connsiteX69" fmla="*/ 532379 w 1418883"/>
              <a:gd name="connsiteY69" fmla="*/ 3797724 h 6858000"/>
              <a:gd name="connsiteX70" fmla="*/ 530994 w 1418883"/>
              <a:gd name="connsiteY70" fmla="*/ 3792098 h 6858000"/>
              <a:gd name="connsiteX71" fmla="*/ 529878 w 1418883"/>
              <a:gd name="connsiteY71" fmla="*/ 3777135 h 6858000"/>
              <a:gd name="connsiteX72" fmla="*/ 531611 w 1418883"/>
              <a:gd name="connsiteY72" fmla="*/ 3771656 h 6858000"/>
              <a:gd name="connsiteX73" fmla="*/ 535354 w 1418883"/>
              <a:gd name="connsiteY73" fmla="*/ 3769007 h 6858000"/>
              <a:gd name="connsiteX74" fmla="*/ 534820 w 1418883"/>
              <a:gd name="connsiteY74" fmla="*/ 3767709 h 6858000"/>
              <a:gd name="connsiteX75" fmla="*/ 543516 w 1418883"/>
              <a:gd name="connsiteY75" fmla="*/ 3738082 h 6858000"/>
              <a:gd name="connsiteX76" fmla="*/ 550862 w 1418883"/>
              <a:gd name="connsiteY76" fmla="*/ 3673397 h 6858000"/>
              <a:gd name="connsiteX77" fmla="*/ 550158 w 1418883"/>
              <a:gd name="connsiteY77" fmla="*/ 3637109 h 6858000"/>
              <a:gd name="connsiteX78" fmla="*/ 553601 w 1418883"/>
              <a:gd name="connsiteY78" fmla="*/ 3536883 h 6858000"/>
              <a:gd name="connsiteX79" fmla="*/ 561139 w 1418883"/>
              <a:gd name="connsiteY79" fmla="*/ 3435652 h 6858000"/>
              <a:gd name="connsiteX80" fmla="*/ 562810 w 1418883"/>
              <a:gd name="connsiteY80" fmla="*/ 3307769 h 6858000"/>
              <a:gd name="connsiteX81" fmla="*/ 580373 w 1418883"/>
              <a:gd name="connsiteY81" fmla="*/ 3250522 h 6858000"/>
              <a:gd name="connsiteX82" fmla="*/ 580798 w 1418883"/>
              <a:gd name="connsiteY82" fmla="*/ 3229163 h 6858000"/>
              <a:gd name="connsiteX83" fmla="*/ 582621 w 1418883"/>
              <a:gd name="connsiteY83" fmla="*/ 3217217 h 6858000"/>
              <a:gd name="connsiteX84" fmla="*/ 569456 w 1418883"/>
              <a:gd name="connsiteY84" fmla="*/ 3183755 h 6858000"/>
              <a:gd name="connsiteX85" fmla="*/ 569957 w 1418883"/>
              <a:gd name="connsiteY85" fmla="*/ 3178642 h 6858000"/>
              <a:gd name="connsiteX86" fmla="*/ 557557 w 1418883"/>
              <a:gd name="connsiteY86" fmla="*/ 3158586 h 6858000"/>
              <a:gd name="connsiteX87" fmla="*/ 542742 w 1418883"/>
              <a:gd name="connsiteY87" fmla="*/ 3129034 h 6858000"/>
              <a:gd name="connsiteX88" fmla="*/ 543407 w 1418883"/>
              <a:gd name="connsiteY88" fmla="*/ 3126682 h 6858000"/>
              <a:gd name="connsiteX89" fmla="*/ 534275 w 1418883"/>
              <a:gd name="connsiteY89" fmla="*/ 3114519 h 6858000"/>
              <a:gd name="connsiteX90" fmla="*/ 520884 w 1418883"/>
              <a:gd name="connsiteY90" fmla="*/ 3106272 h 6858000"/>
              <a:gd name="connsiteX91" fmla="*/ 493614 w 1418883"/>
              <a:gd name="connsiteY91" fmla="*/ 2958185 h 6858000"/>
              <a:gd name="connsiteX92" fmla="*/ 436228 w 1418883"/>
              <a:gd name="connsiteY92" fmla="*/ 2762989 h 6858000"/>
              <a:gd name="connsiteX93" fmla="*/ 385146 w 1418883"/>
              <a:gd name="connsiteY93" fmla="*/ 2554718 h 6858000"/>
              <a:gd name="connsiteX94" fmla="*/ 365240 w 1418883"/>
              <a:gd name="connsiteY94" fmla="*/ 2485734 h 6858000"/>
              <a:gd name="connsiteX95" fmla="*/ 355963 w 1418883"/>
              <a:gd name="connsiteY95" fmla="*/ 2447068 h 6858000"/>
              <a:gd name="connsiteX96" fmla="*/ 342924 w 1418883"/>
              <a:gd name="connsiteY96" fmla="*/ 2425819 h 6858000"/>
              <a:gd name="connsiteX97" fmla="*/ 348923 w 1418883"/>
              <a:gd name="connsiteY97" fmla="*/ 2402874 h 6858000"/>
              <a:gd name="connsiteX98" fmla="*/ 351535 w 1418883"/>
              <a:gd name="connsiteY98" fmla="*/ 2381443 h 6858000"/>
              <a:gd name="connsiteX99" fmla="*/ 327864 w 1418883"/>
              <a:gd name="connsiteY99" fmla="*/ 2261920 h 6858000"/>
              <a:gd name="connsiteX100" fmla="*/ 317751 w 1418883"/>
              <a:gd name="connsiteY100" fmla="*/ 2195378 h 6858000"/>
              <a:gd name="connsiteX101" fmla="*/ 301968 w 1418883"/>
              <a:gd name="connsiteY101" fmla="*/ 2155135 h 6858000"/>
              <a:gd name="connsiteX102" fmla="*/ 299426 w 1418883"/>
              <a:gd name="connsiteY102" fmla="*/ 2118008 h 6858000"/>
              <a:gd name="connsiteX103" fmla="*/ 300419 w 1418883"/>
              <a:gd name="connsiteY103" fmla="*/ 2050531 h 6858000"/>
              <a:gd name="connsiteX104" fmla="*/ 292225 w 1418883"/>
              <a:gd name="connsiteY104" fmla="*/ 1963269 h 6858000"/>
              <a:gd name="connsiteX105" fmla="*/ 273403 w 1418883"/>
              <a:gd name="connsiteY105" fmla="*/ 1906352 h 6858000"/>
              <a:gd name="connsiteX106" fmla="*/ 249960 w 1418883"/>
              <a:gd name="connsiteY106" fmla="*/ 1861531 h 6858000"/>
              <a:gd name="connsiteX107" fmla="*/ 203759 w 1418883"/>
              <a:gd name="connsiteY107" fmla="*/ 1732919 h 6858000"/>
              <a:gd name="connsiteX108" fmla="*/ 176070 w 1418883"/>
              <a:gd name="connsiteY108" fmla="*/ 1663540 h 6858000"/>
              <a:gd name="connsiteX109" fmla="*/ 175196 w 1418883"/>
              <a:gd name="connsiteY109" fmla="*/ 1615777 h 6858000"/>
              <a:gd name="connsiteX110" fmla="*/ 155991 w 1418883"/>
              <a:gd name="connsiteY110" fmla="*/ 1563678 h 6858000"/>
              <a:gd name="connsiteX111" fmla="*/ 169071 w 1418883"/>
              <a:gd name="connsiteY111" fmla="*/ 1519474 h 6858000"/>
              <a:gd name="connsiteX112" fmla="*/ 161813 w 1418883"/>
              <a:gd name="connsiteY112" fmla="*/ 1477995 h 6858000"/>
              <a:gd name="connsiteX113" fmla="*/ 147898 w 1418883"/>
              <a:gd name="connsiteY113" fmla="*/ 1373769 h 6858000"/>
              <a:gd name="connsiteX114" fmla="*/ 156205 w 1418883"/>
              <a:gd name="connsiteY114" fmla="*/ 1307086 h 6858000"/>
              <a:gd name="connsiteX115" fmla="*/ 157393 w 1418883"/>
              <a:gd name="connsiteY115" fmla="*/ 1189033 h 6858000"/>
              <a:gd name="connsiteX116" fmla="*/ 162078 w 1418883"/>
              <a:gd name="connsiteY116" fmla="*/ 1168288 h 6858000"/>
              <a:gd name="connsiteX117" fmla="*/ 154360 w 1418883"/>
              <a:gd name="connsiteY117" fmla="*/ 1142577 h 6858000"/>
              <a:gd name="connsiteX118" fmla="*/ 143666 w 1418883"/>
              <a:gd name="connsiteY118" fmla="*/ 1088484 h 6858000"/>
              <a:gd name="connsiteX119" fmla="*/ 132402 w 1418883"/>
              <a:gd name="connsiteY119" fmla="*/ 1016103 h 6858000"/>
              <a:gd name="connsiteX120" fmla="*/ 133858 w 1418883"/>
              <a:gd name="connsiteY120" fmla="*/ 932283 h 6858000"/>
              <a:gd name="connsiteX121" fmla="*/ 136094 w 1418883"/>
              <a:gd name="connsiteY121" fmla="*/ 915925 h 6858000"/>
              <a:gd name="connsiteX122" fmla="*/ 128723 w 1418883"/>
              <a:gd name="connsiteY122" fmla="*/ 896999 h 6858000"/>
              <a:gd name="connsiteX123" fmla="*/ 98131 w 1418883"/>
              <a:gd name="connsiteY123" fmla="*/ 821517 h 6858000"/>
              <a:gd name="connsiteX124" fmla="*/ 77081 w 1418883"/>
              <a:gd name="connsiteY124" fmla="*/ 751353 h 6858000"/>
              <a:gd name="connsiteX125" fmla="*/ 76639 w 1418883"/>
              <a:gd name="connsiteY125" fmla="*/ 721230 h 6858000"/>
              <a:gd name="connsiteX126" fmla="*/ 62310 w 1418883"/>
              <a:gd name="connsiteY126" fmla="*/ 681659 h 6858000"/>
              <a:gd name="connsiteX127" fmla="*/ 47729 w 1418883"/>
              <a:gd name="connsiteY127" fmla="*/ 635218 h 6858000"/>
              <a:gd name="connsiteX128" fmla="*/ 52740 w 1418883"/>
              <a:gd name="connsiteY128" fmla="*/ 613763 h 6858000"/>
              <a:gd name="connsiteX129" fmla="*/ 38682 w 1418883"/>
              <a:gd name="connsiteY129" fmla="*/ 598582 h 6858000"/>
              <a:gd name="connsiteX130" fmla="*/ 38363 w 1418883"/>
              <a:gd name="connsiteY130" fmla="*/ 576846 h 6858000"/>
              <a:gd name="connsiteX131" fmla="*/ 17989 w 1418883"/>
              <a:gd name="connsiteY131" fmla="*/ 530055 h 6858000"/>
              <a:gd name="connsiteX132" fmla="*/ 17237 w 1418883"/>
              <a:gd name="connsiteY132" fmla="*/ 465389 h 6858000"/>
              <a:gd name="connsiteX133" fmla="*/ 160 w 1418883"/>
              <a:gd name="connsiteY133" fmla="*/ 424699 h 6858000"/>
              <a:gd name="connsiteX134" fmla="*/ 535 w 1418883"/>
              <a:gd name="connsiteY134" fmla="*/ 404917 h 6858000"/>
              <a:gd name="connsiteX135" fmla="*/ 111526 w 1418883"/>
              <a:gd name="connsiteY135" fmla="*/ 275771 h 6858000"/>
              <a:gd name="connsiteX136" fmla="*/ 128553 w 1418883"/>
              <a:gd name="connsiteY136" fmla="*/ 212860 h 6858000"/>
              <a:gd name="connsiteX137" fmla="*/ 120263 w 1418883"/>
              <a:gd name="connsiteY137" fmla="*/ 144983 h 6858000"/>
              <a:gd name="connsiteX138" fmla="*/ 132547 w 1418883"/>
              <a:gd name="connsiteY138" fmla="*/ 55288 h 6858000"/>
              <a:gd name="connsiteX139" fmla="*/ 92101 w 1418883"/>
              <a:gd name="connsiteY139" fmla="*/ 0 h 6858000"/>
              <a:gd name="connsiteX0" fmla="*/ 91951 w 1418733"/>
              <a:gd name="connsiteY0" fmla="*/ 0 h 6858000"/>
              <a:gd name="connsiteX1" fmla="*/ 1418733 w 1418733"/>
              <a:gd name="connsiteY1" fmla="*/ 0 h 6858000"/>
              <a:gd name="connsiteX2" fmla="*/ 1418733 w 1418733"/>
              <a:gd name="connsiteY2" fmla="*/ 6858000 h 6858000"/>
              <a:gd name="connsiteX3" fmla="*/ 155427 w 1418733"/>
              <a:gd name="connsiteY3" fmla="*/ 6857735 h 6858000"/>
              <a:gd name="connsiteX4" fmla="*/ 192020 w 1418733"/>
              <a:gd name="connsiteY4" fmla="*/ 6776847 h 6858000"/>
              <a:gd name="connsiteX5" fmla="*/ 203520 w 1418733"/>
              <a:gd name="connsiteY5" fmla="*/ 6737706 h 6858000"/>
              <a:gd name="connsiteX6" fmla="*/ 228259 w 1418733"/>
              <a:gd name="connsiteY6" fmla="*/ 6691589 h 6858000"/>
              <a:gd name="connsiteX7" fmla="*/ 205816 w 1418733"/>
              <a:gd name="connsiteY7" fmla="*/ 6659970 h 6858000"/>
              <a:gd name="connsiteX8" fmla="*/ 220907 w 1418733"/>
              <a:gd name="connsiteY8" fmla="*/ 6636211 h 6858000"/>
              <a:gd name="connsiteX9" fmla="*/ 238351 w 1418733"/>
              <a:gd name="connsiteY9" fmla="*/ 6594177 h 6858000"/>
              <a:gd name="connsiteX10" fmla="*/ 252391 w 1418733"/>
              <a:gd name="connsiteY10" fmla="*/ 6557575 h 6858000"/>
              <a:gd name="connsiteX11" fmla="*/ 305348 w 1418733"/>
              <a:gd name="connsiteY11" fmla="*/ 6492130 h 6858000"/>
              <a:gd name="connsiteX12" fmla="*/ 321035 w 1418733"/>
              <a:gd name="connsiteY12" fmla="*/ 6431610 h 6858000"/>
              <a:gd name="connsiteX13" fmla="*/ 364740 w 1418733"/>
              <a:gd name="connsiteY13" fmla="*/ 6379786 h 6858000"/>
              <a:gd name="connsiteX14" fmla="*/ 347963 w 1418733"/>
              <a:gd name="connsiteY14" fmla="*/ 6334727 h 6858000"/>
              <a:gd name="connsiteX15" fmla="*/ 325378 w 1418733"/>
              <a:gd name="connsiteY15" fmla="*/ 6313295 h 6858000"/>
              <a:gd name="connsiteX16" fmla="*/ 332542 w 1418733"/>
              <a:gd name="connsiteY16" fmla="*/ 6280046 h 6858000"/>
              <a:gd name="connsiteX17" fmla="*/ 315287 w 1418733"/>
              <a:gd name="connsiteY17" fmla="*/ 6270265 h 6858000"/>
              <a:gd name="connsiteX18" fmla="*/ 342315 w 1418733"/>
              <a:gd name="connsiteY18" fmla="*/ 6252834 h 6858000"/>
              <a:gd name="connsiteX19" fmla="*/ 320307 w 1418733"/>
              <a:gd name="connsiteY19" fmla="*/ 6202459 h 6858000"/>
              <a:gd name="connsiteX20" fmla="*/ 319105 w 1418733"/>
              <a:gd name="connsiteY20" fmla="*/ 6153037 h 6858000"/>
              <a:gd name="connsiteX21" fmla="*/ 334520 w 1418733"/>
              <a:gd name="connsiteY21" fmla="*/ 6078132 h 6858000"/>
              <a:gd name="connsiteX22" fmla="*/ 321907 w 1418733"/>
              <a:gd name="connsiteY22" fmla="*/ 6028119 h 6858000"/>
              <a:gd name="connsiteX23" fmla="*/ 307136 w 1418733"/>
              <a:gd name="connsiteY23" fmla="*/ 5926735 h 6858000"/>
              <a:gd name="connsiteX24" fmla="*/ 356648 w 1418733"/>
              <a:gd name="connsiteY24" fmla="*/ 5712857 h 6858000"/>
              <a:gd name="connsiteX25" fmla="*/ 335723 w 1418733"/>
              <a:gd name="connsiteY25" fmla="*/ 5676393 h 6858000"/>
              <a:gd name="connsiteX26" fmla="*/ 375315 w 1418733"/>
              <a:gd name="connsiteY26" fmla="*/ 5563435 h 6858000"/>
              <a:gd name="connsiteX27" fmla="*/ 422445 w 1418733"/>
              <a:gd name="connsiteY27" fmla="*/ 5437125 h 6858000"/>
              <a:gd name="connsiteX28" fmla="*/ 436013 w 1418733"/>
              <a:gd name="connsiteY28" fmla="*/ 5396260 h 6858000"/>
              <a:gd name="connsiteX29" fmla="*/ 451994 w 1418733"/>
              <a:gd name="connsiteY29" fmla="*/ 5330009 h 6858000"/>
              <a:gd name="connsiteX30" fmla="*/ 485487 w 1418733"/>
              <a:gd name="connsiteY30" fmla="*/ 5273739 h 6858000"/>
              <a:gd name="connsiteX31" fmla="*/ 495086 w 1418733"/>
              <a:gd name="connsiteY31" fmla="*/ 5241779 h 6858000"/>
              <a:gd name="connsiteX32" fmla="*/ 506312 w 1418733"/>
              <a:gd name="connsiteY32" fmla="*/ 5225268 h 6858000"/>
              <a:gd name="connsiteX33" fmla="*/ 507332 w 1418733"/>
              <a:gd name="connsiteY33" fmla="*/ 5217684 h 6858000"/>
              <a:gd name="connsiteX34" fmla="*/ 514673 w 1418733"/>
              <a:gd name="connsiteY34" fmla="*/ 5193377 h 6858000"/>
              <a:gd name="connsiteX35" fmla="*/ 517976 w 1418733"/>
              <a:gd name="connsiteY35" fmla="*/ 5179288 h 6858000"/>
              <a:gd name="connsiteX36" fmla="*/ 518960 w 1418733"/>
              <a:gd name="connsiteY36" fmla="*/ 5173621 h 6858000"/>
              <a:gd name="connsiteX37" fmla="*/ 514594 w 1418733"/>
              <a:gd name="connsiteY37" fmla="*/ 5159961 h 6858000"/>
              <a:gd name="connsiteX38" fmla="*/ 521271 w 1418733"/>
              <a:gd name="connsiteY38" fmla="*/ 5144295 h 6858000"/>
              <a:gd name="connsiteX39" fmla="*/ 518204 w 1418733"/>
              <a:gd name="connsiteY39" fmla="*/ 5125185 h 6858000"/>
              <a:gd name="connsiteX40" fmla="*/ 525034 w 1418733"/>
              <a:gd name="connsiteY40" fmla="*/ 5121884 h 6858000"/>
              <a:gd name="connsiteX41" fmla="*/ 532070 w 1418733"/>
              <a:gd name="connsiteY41" fmla="*/ 5067850 h 6858000"/>
              <a:gd name="connsiteX42" fmla="*/ 534801 w 1418733"/>
              <a:gd name="connsiteY42" fmla="*/ 5060861 h 6858000"/>
              <a:gd name="connsiteX43" fmla="*/ 531505 w 1418733"/>
              <a:gd name="connsiteY43" fmla="*/ 5034192 h 6858000"/>
              <a:gd name="connsiteX44" fmla="*/ 533059 w 1418733"/>
              <a:gd name="connsiteY44" fmla="*/ 4993030 h 6858000"/>
              <a:gd name="connsiteX45" fmla="*/ 539968 w 1418733"/>
              <a:gd name="connsiteY45" fmla="*/ 4946844 h 6858000"/>
              <a:gd name="connsiteX46" fmla="*/ 535824 w 1418733"/>
              <a:gd name="connsiteY46" fmla="*/ 4932692 h 6858000"/>
              <a:gd name="connsiteX47" fmla="*/ 551227 w 1418733"/>
              <a:gd name="connsiteY47" fmla="*/ 4858827 h 6858000"/>
              <a:gd name="connsiteX48" fmla="*/ 557130 w 1418733"/>
              <a:gd name="connsiteY48" fmla="*/ 4821170 h 6858000"/>
              <a:gd name="connsiteX49" fmla="*/ 561863 w 1418733"/>
              <a:gd name="connsiteY49" fmla="*/ 4780965 h 6858000"/>
              <a:gd name="connsiteX50" fmla="*/ 563156 w 1418733"/>
              <a:gd name="connsiteY50" fmla="*/ 4750867 h 6858000"/>
              <a:gd name="connsiteX51" fmla="*/ 560963 w 1418733"/>
              <a:gd name="connsiteY51" fmla="*/ 4690749 h 6858000"/>
              <a:gd name="connsiteX52" fmla="*/ 556443 w 1418733"/>
              <a:gd name="connsiteY52" fmla="*/ 4584173 h 6858000"/>
              <a:gd name="connsiteX53" fmla="*/ 551526 w 1418733"/>
              <a:gd name="connsiteY53" fmla="*/ 4444346 h 6858000"/>
              <a:gd name="connsiteX54" fmla="*/ 548091 w 1418733"/>
              <a:gd name="connsiteY54" fmla="*/ 4375228 h 6858000"/>
              <a:gd name="connsiteX55" fmla="*/ 528744 w 1418733"/>
              <a:gd name="connsiteY55" fmla="*/ 4214165 h 6858000"/>
              <a:gd name="connsiteX56" fmla="*/ 532817 w 1418733"/>
              <a:gd name="connsiteY56" fmla="*/ 4090296 h 6858000"/>
              <a:gd name="connsiteX57" fmla="*/ 518073 w 1418733"/>
              <a:gd name="connsiteY57" fmla="*/ 4033999 h 6858000"/>
              <a:gd name="connsiteX58" fmla="*/ 519222 w 1418733"/>
              <a:gd name="connsiteY58" fmla="*/ 4031933 h 6858000"/>
              <a:gd name="connsiteX59" fmla="*/ 517798 w 1418733"/>
              <a:gd name="connsiteY59" fmla="*/ 4013953 h 6858000"/>
              <a:gd name="connsiteX60" fmla="*/ 504093 w 1418733"/>
              <a:gd name="connsiteY60" fmla="*/ 3974753 h 6858000"/>
              <a:gd name="connsiteX61" fmla="*/ 505691 w 1418733"/>
              <a:gd name="connsiteY61" fmla="*/ 3969950 h 6858000"/>
              <a:gd name="connsiteX62" fmla="*/ 499113 w 1418733"/>
              <a:gd name="connsiteY62" fmla="*/ 3933779 h 6858000"/>
              <a:gd name="connsiteX63" fmla="*/ 500444 w 1418733"/>
              <a:gd name="connsiteY63" fmla="*/ 3933093 h 6858000"/>
              <a:gd name="connsiteX64" fmla="*/ 504798 w 1418733"/>
              <a:gd name="connsiteY64" fmla="*/ 3922082 h 6858000"/>
              <a:gd name="connsiteX65" fmla="*/ 509876 w 1418733"/>
              <a:gd name="connsiteY65" fmla="*/ 3901461 h 6858000"/>
              <a:gd name="connsiteX66" fmla="*/ 532470 w 1418733"/>
              <a:gd name="connsiteY66" fmla="*/ 3813873 h 6858000"/>
              <a:gd name="connsiteX67" fmla="*/ 531895 w 1418733"/>
              <a:gd name="connsiteY67" fmla="*/ 3806161 h 6858000"/>
              <a:gd name="connsiteX68" fmla="*/ 532202 w 1418733"/>
              <a:gd name="connsiteY68" fmla="*/ 3805957 h 6858000"/>
              <a:gd name="connsiteX69" fmla="*/ 532229 w 1418733"/>
              <a:gd name="connsiteY69" fmla="*/ 3797724 h 6858000"/>
              <a:gd name="connsiteX70" fmla="*/ 530844 w 1418733"/>
              <a:gd name="connsiteY70" fmla="*/ 3792098 h 6858000"/>
              <a:gd name="connsiteX71" fmla="*/ 529728 w 1418733"/>
              <a:gd name="connsiteY71" fmla="*/ 3777135 h 6858000"/>
              <a:gd name="connsiteX72" fmla="*/ 531461 w 1418733"/>
              <a:gd name="connsiteY72" fmla="*/ 3771656 h 6858000"/>
              <a:gd name="connsiteX73" fmla="*/ 535204 w 1418733"/>
              <a:gd name="connsiteY73" fmla="*/ 3769007 h 6858000"/>
              <a:gd name="connsiteX74" fmla="*/ 534670 w 1418733"/>
              <a:gd name="connsiteY74" fmla="*/ 3767709 h 6858000"/>
              <a:gd name="connsiteX75" fmla="*/ 543366 w 1418733"/>
              <a:gd name="connsiteY75" fmla="*/ 3738082 h 6858000"/>
              <a:gd name="connsiteX76" fmla="*/ 550712 w 1418733"/>
              <a:gd name="connsiteY76" fmla="*/ 3673397 h 6858000"/>
              <a:gd name="connsiteX77" fmla="*/ 550008 w 1418733"/>
              <a:gd name="connsiteY77" fmla="*/ 3637109 h 6858000"/>
              <a:gd name="connsiteX78" fmla="*/ 553451 w 1418733"/>
              <a:gd name="connsiteY78" fmla="*/ 3536883 h 6858000"/>
              <a:gd name="connsiteX79" fmla="*/ 560989 w 1418733"/>
              <a:gd name="connsiteY79" fmla="*/ 3435652 h 6858000"/>
              <a:gd name="connsiteX80" fmla="*/ 562660 w 1418733"/>
              <a:gd name="connsiteY80" fmla="*/ 3307769 h 6858000"/>
              <a:gd name="connsiteX81" fmla="*/ 580223 w 1418733"/>
              <a:gd name="connsiteY81" fmla="*/ 3250522 h 6858000"/>
              <a:gd name="connsiteX82" fmla="*/ 580648 w 1418733"/>
              <a:gd name="connsiteY82" fmla="*/ 3229163 h 6858000"/>
              <a:gd name="connsiteX83" fmla="*/ 582471 w 1418733"/>
              <a:gd name="connsiteY83" fmla="*/ 3217217 h 6858000"/>
              <a:gd name="connsiteX84" fmla="*/ 569306 w 1418733"/>
              <a:gd name="connsiteY84" fmla="*/ 3183755 h 6858000"/>
              <a:gd name="connsiteX85" fmla="*/ 569807 w 1418733"/>
              <a:gd name="connsiteY85" fmla="*/ 3178642 h 6858000"/>
              <a:gd name="connsiteX86" fmla="*/ 557407 w 1418733"/>
              <a:gd name="connsiteY86" fmla="*/ 3158586 h 6858000"/>
              <a:gd name="connsiteX87" fmla="*/ 542592 w 1418733"/>
              <a:gd name="connsiteY87" fmla="*/ 3129034 h 6858000"/>
              <a:gd name="connsiteX88" fmla="*/ 543257 w 1418733"/>
              <a:gd name="connsiteY88" fmla="*/ 3126682 h 6858000"/>
              <a:gd name="connsiteX89" fmla="*/ 534125 w 1418733"/>
              <a:gd name="connsiteY89" fmla="*/ 3114519 h 6858000"/>
              <a:gd name="connsiteX90" fmla="*/ 520734 w 1418733"/>
              <a:gd name="connsiteY90" fmla="*/ 3106272 h 6858000"/>
              <a:gd name="connsiteX91" fmla="*/ 493464 w 1418733"/>
              <a:gd name="connsiteY91" fmla="*/ 2958185 h 6858000"/>
              <a:gd name="connsiteX92" fmla="*/ 436078 w 1418733"/>
              <a:gd name="connsiteY92" fmla="*/ 2762989 h 6858000"/>
              <a:gd name="connsiteX93" fmla="*/ 384996 w 1418733"/>
              <a:gd name="connsiteY93" fmla="*/ 2554718 h 6858000"/>
              <a:gd name="connsiteX94" fmla="*/ 365090 w 1418733"/>
              <a:gd name="connsiteY94" fmla="*/ 2485734 h 6858000"/>
              <a:gd name="connsiteX95" fmla="*/ 355813 w 1418733"/>
              <a:gd name="connsiteY95" fmla="*/ 2447068 h 6858000"/>
              <a:gd name="connsiteX96" fmla="*/ 342774 w 1418733"/>
              <a:gd name="connsiteY96" fmla="*/ 2425819 h 6858000"/>
              <a:gd name="connsiteX97" fmla="*/ 348773 w 1418733"/>
              <a:gd name="connsiteY97" fmla="*/ 2402874 h 6858000"/>
              <a:gd name="connsiteX98" fmla="*/ 351385 w 1418733"/>
              <a:gd name="connsiteY98" fmla="*/ 2381443 h 6858000"/>
              <a:gd name="connsiteX99" fmla="*/ 327714 w 1418733"/>
              <a:gd name="connsiteY99" fmla="*/ 2261920 h 6858000"/>
              <a:gd name="connsiteX100" fmla="*/ 317601 w 1418733"/>
              <a:gd name="connsiteY100" fmla="*/ 2195378 h 6858000"/>
              <a:gd name="connsiteX101" fmla="*/ 301818 w 1418733"/>
              <a:gd name="connsiteY101" fmla="*/ 2155135 h 6858000"/>
              <a:gd name="connsiteX102" fmla="*/ 299276 w 1418733"/>
              <a:gd name="connsiteY102" fmla="*/ 2118008 h 6858000"/>
              <a:gd name="connsiteX103" fmla="*/ 300269 w 1418733"/>
              <a:gd name="connsiteY103" fmla="*/ 2050531 h 6858000"/>
              <a:gd name="connsiteX104" fmla="*/ 292075 w 1418733"/>
              <a:gd name="connsiteY104" fmla="*/ 1963269 h 6858000"/>
              <a:gd name="connsiteX105" fmla="*/ 273253 w 1418733"/>
              <a:gd name="connsiteY105" fmla="*/ 1906352 h 6858000"/>
              <a:gd name="connsiteX106" fmla="*/ 249810 w 1418733"/>
              <a:gd name="connsiteY106" fmla="*/ 1861531 h 6858000"/>
              <a:gd name="connsiteX107" fmla="*/ 203609 w 1418733"/>
              <a:gd name="connsiteY107" fmla="*/ 1732919 h 6858000"/>
              <a:gd name="connsiteX108" fmla="*/ 175920 w 1418733"/>
              <a:gd name="connsiteY108" fmla="*/ 1663540 h 6858000"/>
              <a:gd name="connsiteX109" fmla="*/ 175046 w 1418733"/>
              <a:gd name="connsiteY109" fmla="*/ 1615777 h 6858000"/>
              <a:gd name="connsiteX110" fmla="*/ 155841 w 1418733"/>
              <a:gd name="connsiteY110" fmla="*/ 1563678 h 6858000"/>
              <a:gd name="connsiteX111" fmla="*/ 168921 w 1418733"/>
              <a:gd name="connsiteY111" fmla="*/ 1519474 h 6858000"/>
              <a:gd name="connsiteX112" fmla="*/ 161663 w 1418733"/>
              <a:gd name="connsiteY112" fmla="*/ 1477995 h 6858000"/>
              <a:gd name="connsiteX113" fmla="*/ 147748 w 1418733"/>
              <a:gd name="connsiteY113" fmla="*/ 1373769 h 6858000"/>
              <a:gd name="connsiteX114" fmla="*/ 156055 w 1418733"/>
              <a:gd name="connsiteY114" fmla="*/ 1307086 h 6858000"/>
              <a:gd name="connsiteX115" fmla="*/ 157243 w 1418733"/>
              <a:gd name="connsiteY115" fmla="*/ 1189033 h 6858000"/>
              <a:gd name="connsiteX116" fmla="*/ 161928 w 1418733"/>
              <a:gd name="connsiteY116" fmla="*/ 1168288 h 6858000"/>
              <a:gd name="connsiteX117" fmla="*/ 154210 w 1418733"/>
              <a:gd name="connsiteY117" fmla="*/ 1142577 h 6858000"/>
              <a:gd name="connsiteX118" fmla="*/ 143516 w 1418733"/>
              <a:gd name="connsiteY118" fmla="*/ 1088484 h 6858000"/>
              <a:gd name="connsiteX119" fmla="*/ 132252 w 1418733"/>
              <a:gd name="connsiteY119" fmla="*/ 1016103 h 6858000"/>
              <a:gd name="connsiteX120" fmla="*/ 133708 w 1418733"/>
              <a:gd name="connsiteY120" fmla="*/ 932283 h 6858000"/>
              <a:gd name="connsiteX121" fmla="*/ 135944 w 1418733"/>
              <a:gd name="connsiteY121" fmla="*/ 915925 h 6858000"/>
              <a:gd name="connsiteX122" fmla="*/ 128573 w 1418733"/>
              <a:gd name="connsiteY122" fmla="*/ 896999 h 6858000"/>
              <a:gd name="connsiteX123" fmla="*/ 97981 w 1418733"/>
              <a:gd name="connsiteY123" fmla="*/ 821517 h 6858000"/>
              <a:gd name="connsiteX124" fmla="*/ 76931 w 1418733"/>
              <a:gd name="connsiteY124" fmla="*/ 751353 h 6858000"/>
              <a:gd name="connsiteX125" fmla="*/ 76489 w 1418733"/>
              <a:gd name="connsiteY125" fmla="*/ 721230 h 6858000"/>
              <a:gd name="connsiteX126" fmla="*/ 62160 w 1418733"/>
              <a:gd name="connsiteY126" fmla="*/ 681659 h 6858000"/>
              <a:gd name="connsiteX127" fmla="*/ 47579 w 1418733"/>
              <a:gd name="connsiteY127" fmla="*/ 635218 h 6858000"/>
              <a:gd name="connsiteX128" fmla="*/ 52590 w 1418733"/>
              <a:gd name="connsiteY128" fmla="*/ 613763 h 6858000"/>
              <a:gd name="connsiteX129" fmla="*/ 38532 w 1418733"/>
              <a:gd name="connsiteY129" fmla="*/ 598582 h 6858000"/>
              <a:gd name="connsiteX130" fmla="*/ 38213 w 1418733"/>
              <a:gd name="connsiteY130" fmla="*/ 576846 h 6858000"/>
              <a:gd name="connsiteX131" fmla="*/ 17839 w 1418733"/>
              <a:gd name="connsiteY131" fmla="*/ 530055 h 6858000"/>
              <a:gd name="connsiteX132" fmla="*/ 17087 w 1418733"/>
              <a:gd name="connsiteY132" fmla="*/ 465389 h 6858000"/>
              <a:gd name="connsiteX133" fmla="*/ 10 w 1418733"/>
              <a:gd name="connsiteY133" fmla="*/ 424699 h 6858000"/>
              <a:gd name="connsiteX134" fmla="*/ 127193 w 1418733"/>
              <a:gd name="connsiteY134" fmla="*/ 309501 h 6858000"/>
              <a:gd name="connsiteX135" fmla="*/ 111376 w 1418733"/>
              <a:gd name="connsiteY135" fmla="*/ 275771 h 6858000"/>
              <a:gd name="connsiteX136" fmla="*/ 128403 w 1418733"/>
              <a:gd name="connsiteY136" fmla="*/ 212860 h 6858000"/>
              <a:gd name="connsiteX137" fmla="*/ 120113 w 1418733"/>
              <a:gd name="connsiteY137" fmla="*/ 144983 h 6858000"/>
              <a:gd name="connsiteX138" fmla="*/ 132397 w 1418733"/>
              <a:gd name="connsiteY138" fmla="*/ 55288 h 6858000"/>
              <a:gd name="connsiteX139" fmla="*/ 91951 w 1418733"/>
              <a:gd name="connsiteY139" fmla="*/ 0 h 6858000"/>
              <a:gd name="connsiteX0" fmla="*/ 76413 w 1403195"/>
              <a:gd name="connsiteY0" fmla="*/ 0 h 6858000"/>
              <a:gd name="connsiteX1" fmla="*/ 1403195 w 1403195"/>
              <a:gd name="connsiteY1" fmla="*/ 0 h 6858000"/>
              <a:gd name="connsiteX2" fmla="*/ 1403195 w 1403195"/>
              <a:gd name="connsiteY2" fmla="*/ 6858000 h 6858000"/>
              <a:gd name="connsiteX3" fmla="*/ 139889 w 1403195"/>
              <a:gd name="connsiteY3" fmla="*/ 6857735 h 6858000"/>
              <a:gd name="connsiteX4" fmla="*/ 176482 w 1403195"/>
              <a:gd name="connsiteY4" fmla="*/ 6776847 h 6858000"/>
              <a:gd name="connsiteX5" fmla="*/ 187982 w 1403195"/>
              <a:gd name="connsiteY5" fmla="*/ 6737706 h 6858000"/>
              <a:gd name="connsiteX6" fmla="*/ 212721 w 1403195"/>
              <a:gd name="connsiteY6" fmla="*/ 6691589 h 6858000"/>
              <a:gd name="connsiteX7" fmla="*/ 190278 w 1403195"/>
              <a:gd name="connsiteY7" fmla="*/ 6659970 h 6858000"/>
              <a:gd name="connsiteX8" fmla="*/ 205369 w 1403195"/>
              <a:gd name="connsiteY8" fmla="*/ 6636211 h 6858000"/>
              <a:gd name="connsiteX9" fmla="*/ 222813 w 1403195"/>
              <a:gd name="connsiteY9" fmla="*/ 6594177 h 6858000"/>
              <a:gd name="connsiteX10" fmla="*/ 236853 w 1403195"/>
              <a:gd name="connsiteY10" fmla="*/ 6557575 h 6858000"/>
              <a:gd name="connsiteX11" fmla="*/ 289810 w 1403195"/>
              <a:gd name="connsiteY11" fmla="*/ 6492130 h 6858000"/>
              <a:gd name="connsiteX12" fmla="*/ 305497 w 1403195"/>
              <a:gd name="connsiteY12" fmla="*/ 6431610 h 6858000"/>
              <a:gd name="connsiteX13" fmla="*/ 349202 w 1403195"/>
              <a:gd name="connsiteY13" fmla="*/ 6379786 h 6858000"/>
              <a:gd name="connsiteX14" fmla="*/ 332425 w 1403195"/>
              <a:gd name="connsiteY14" fmla="*/ 6334727 h 6858000"/>
              <a:gd name="connsiteX15" fmla="*/ 309840 w 1403195"/>
              <a:gd name="connsiteY15" fmla="*/ 6313295 h 6858000"/>
              <a:gd name="connsiteX16" fmla="*/ 317004 w 1403195"/>
              <a:gd name="connsiteY16" fmla="*/ 6280046 h 6858000"/>
              <a:gd name="connsiteX17" fmla="*/ 299749 w 1403195"/>
              <a:gd name="connsiteY17" fmla="*/ 6270265 h 6858000"/>
              <a:gd name="connsiteX18" fmla="*/ 326777 w 1403195"/>
              <a:gd name="connsiteY18" fmla="*/ 6252834 h 6858000"/>
              <a:gd name="connsiteX19" fmla="*/ 304769 w 1403195"/>
              <a:gd name="connsiteY19" fmla="*/ 6202459 h 6858000"/>
              <a:gd name="connsiteX20" fmla="*/ 303567 w 1403195"/>
              <a:gd name="connsiteY20" fmla="*/ 6153037 h 6858000"/>
              <a:gd name="connsiteX21" fmla="*/ 318982 w 1403195"/>
              <a:gd name="connsiteY21" fmla="*/ 6078132 h 6858000"/>
              <a:gd name="connsiteX22" fmla="*/ 306369 w 1403195"/>
              <a:gd name="connsiteY22" fmla="*/ 6028119 h 6858000"/>
              <a:gd name="connsiteX23" fmla="*/ 291598 w 1403195"/>
              <a:gd name="connsiteY23" fmla="*/ 5926735 h 6858000"/>
              <a:gd name="connsiteX24" fmla="*/ 341110 w 1403195"/>
              <a:gd name="connsiteY24" fmla="*/ 5712857 h 6858000"/>
              <a:gd name="connsiteX25" fmla="*/ 320185 w 1403195"/>
              <a:gd name="connsiteY25" fmla="*/ 5676393 h 6858000"/>
              <a:gd name="connsiteX26" fmla="*/ 359777 w 1403195"/>
              <a:gd name="connsiteY26" fmla="*/ 5563435 h 6858000"/>
              <a:gd name="connsiteX27" fmla="*/ 406907 w 1403195"/>
              <a:gd name="connsiteY27" fmla="*/ 5437125 h 6858000"/>
              <a:gd name="connsiteX28" fmla="*/ 420475 w 1403195"/>
              <a:gd name="connsiteY28" fmla="*/ 5396260 h 6858000"/>
              <a:gd name="connsiteX29" fmla="*/ 436456 w 1403195"/>
              <a:gd name="connsiteY29" fmla="*/ 5330009 h 6858000"/>
              <a:gd name="connsiteX30" fmla="*/ 469949 w 1403195"/>
              <a:gd name="connsiteY30" fmla="*/ 5273739 h 6858000"/>
              <a:gd name="connsiteX31" fmla="*/ 479548 w 1403195"/>
              <a:gd name="connsiteY31" fmla="*/ 5241779 h 6858000"/>
              <a:gd name="connsiteX32" fmla="*/ 490774 w 1403195"/>
              <a:gd name="connsiteY32" fmla="*/ 5225268 h 6858000"/>
              <a:gd name="connsiteX33" fmla="*/ 491794 w 1403195"/>
              <a:gd name="connsiteY33" fmla="*/ 5217684 h 6858000"/>
              <a:gd name="connsiteX34" fmla="*/ 499135 w 1403195"/>
              <a:gd name="connsiteY34" fmla="*/ 5193377 h 6858000"/>
              <a:gd name="connsiteX35" fmla="*/ 502438 w 1403195"/>
              <a:gd name="connsiteY35" fmla="*/ 5179288 h 6858000"/>
              <a:gd name="connsiteX36" fmla="*/ 503422 w 1403195"/>
              <a:gd name="connsiteY36" fmla="*/ 5173621 h 6858000"/>
              <a:gd name="connsiteX37" fmla="*/ 499056 w 1403195"/>
              <a:gd name="connsiteY37" fmla="*/ 5159961 h 6858000"/>
              <a:gd name="connsiteX38" fmla="*/ 505733 w 1403195"/>
              <a:gd name="connsiteY38" fmla="*/ 5144295 h 6858000"/>
              <a:gd name="connsiteX39" fmla="*/ 502666 w 1403195"/>
              <a:gd name="connsiteY39" fmla="*/ 5125185 h 6858000"/>
              <a:gd name="connsiteX40" fmla="*/ 509496 w 1403195"/>
              <a:gd name="connsiteY40" fmla="*/ 5121884 h 6858000"/>
              <a:gd name="connsiteX41" fmla="*/ 516532 w 1403195"/>
              <a:gd name="connsiteY41" fmla="*/ 5067850 h 6858000"/>
              <a:gd name="connsiteX42" fmla="*/ 519263 w 1403195"/>
              <a:gd name="connsiteY42" fmla="*/ 5060861 h 6858000"/>
              <a:gd name="connsiteX43" fmla="*/ 515967 w 1403195"/>
              <a:gd name="connsiteY43" fmla="*/ 5034192 h 6858000"/>
              <a:gd name="connsiteX44" fmla="*/ 517521 w 1403195"/>
              <a:gd name="connsiteY44" fmla="*/ 4993030 h 6858000"/>
              <a:gd name="connsiteX45" fmla="*/ 524430 w 1403195"/>
              <a:gd name="connsiteY45" fmla="*/ 4946844 h 6858000"/>
              <a:gd name="connsiteX46" fmla="*/ 520286 w 1403195"/>
              <a:gd name="connsiteY46" fmla="*/ 4932692 h 6858000"/>
              <a:gd name="connsiteX47" fmla="*/ 535689 w 1403195"/>
              <a:gd name="connsiteY47" fmla="*/ 4858827 h 6858000"/>
              <a:gd name="connsiteX48" fmla="*/ 541592 w 1403195"/>
              <a:gd name="connsiteY48" fmla="*/ 4821170 h 6858000"/>
              <a:gd name="connsiteX49" fmla="*/ 546325 w 1403195"/>
              <a:gd name="connsiteY49" fmla="*/ 4780965 h 6858000"/>
              <a:gd name="connsiteX50" fmla="*/ 547618 w 1403195"/>
              <a:gd name="connsiteY50" fmla="*/ 4750867 h 6858000"/>
              <a:gd name="connsiteX51" fmla="*/ 545425 w 1403195"/>
              <a:gd name="connsiteY51" fmla="*/ 4690749 h 6858000"/>
              <a:gd name="connsiteX52" fmla="*/ 540905 w 1403195"/>
              <a:gd name="connsiteY52" fmla="*/ 4584173 h 6858000"/>
              <a:gd name="connsiteX53" fmla="*/ 535988 w 1403195"/>
              <a:gd name="connsiteY53" fmla="*/ 4444346 h 6858000"/>
              <a:gd name="connsiteX54" fmla="*/ 532553 w 1403195"/>
              <a:gd name="connsiteY54" fmla="*/ 4375228 h 6858000"/>
              <a:gd name="connsiteX55" fmla="*/ 513206 w 1403195"/>
              <a:gd name="connsiteY55" fmla="*/ 4214165 h 6858000"/>
              <a:gd name="connsiteX56" fmla="*/ 517279 w 1403195"/>
              <a:gd name="connsiteY56" fmla="*/ 4090296 h 6858000"/>
              <a:gd name="connsiteX57" fmla="*/ 502535 w 1403195"/>
              <a:gd name="connsiteY57" fmla="*/ 4033999 h 6858000"/>
              <a:gd name="connsiteX58" fmla="*/ 503684 w 1403195"/>
              <a:gd name="connsiteY58" fmla="*/ 4031933 h 6858000"/>
              <a:gd name="connsiteX59" fmla="*/ 502260 w 1403195"/>
              <a:gd name="connsiteY59" fmla="*/ 4013953 h 6858000"/>
              <a:gd name="connsiteX60" fmla="*/ 488555 w 1403195"/>
              <a:gd name="connsiteY60" fmla="*/ 3974753 h 6858000"/>
              <a:gd name="connsiteX61" fmla="*/ 490153 w 1403195"/>
              <a:gd name="connsiteY61" fmla="*/ 3969950 h 6858000"/>
              <a:gd name="connsiteX62" fmla="*/ 483575 w 1403195"/>
              <a:gd name="connsiteY62" fmla="*/ 3933779 h 6858000"/>
              <a:gd name="connsiteX63" fmla="*/ 484906 w 1403195"/>
              <a:gd name="connsiteY63" fmla="*/ 3933093 h 6858000"/>
              <a:gd name="connsiteX64" fmla="*/ 489260 w 1403195"/>
              <a:gd name="connsiteY64" fmla="*/ 3922082 h 6858000"/>
              <a:gd name="connsiteX65" fmla="*/ 494338 w 1403195"/>
              <a:gd name="connsiteY65" fmla="*/ 3901461 h 6858000"/>
              <a:gd name="connsiteX66" fmla="*/ 516932 w 1403195"/>
              <a:gd name="connsiteY66" fmla="*/ 3813873 h 6858000"/>
              <a:gd name="connsiteX67" fmla="*/ 516357 w 1403195"/>
              <a:gd name="connsiteY67" fmla="*/ 3806161 h 6858000"/>
              <a:gd name="connsiteX68" fmla="*/ 516664 w 1403195"/>
              <a:gd name="connsiteY68" fmla="*/ 3805957 h 6858000"/>
              <a:gd name="connsiteX69" fmla="*/ 516691 w 1403195"/>
              <a:gd name="connsiteY69" fmla="*/ 3797724 h 6858000"/>
              <a:gd name="connsiteX70" fmla="*/ 515306 w 1403195"/>
              <a:gd name="connsiteY70" fmla="*/ 3792098 h 6858000"/>
              <a:gd name="connsiteX71" fmla="*/ 514190 w 1403195"/>
              <a:gd name="connsiteY71" fmla="*/ 3777135 h 6858000"/>
              <a:gd name="connsiteX72" fmla="*/ 515923 w 1403195"/>
              <a:gd name="connsiteY72" fmla="*/ 3771656 h 6858000"/>
              <a:gd name="connsiteX73" fmla="*/ 519666 w 1403195"/>
              <a:gd name="connsiteY73" fmla="*/ 3769007 h 6858000"/>
              <a:gd name="connsiteX74" fmla="*/ 519132 w 1403195"/>
              <a:gd name="connsiteY74" fmla="*/ 3767709 h 6858000"/>
              <a:gd name="connsiteX75" fmla="*/ 527828 w 1403195"/>
              <a:gd name="connsiteY75" fmla="*/ 3738082 h 6858000"/>
              <a:gd name="connsiteX76" fmla="*/ 535174 w 1403195"/>
              <a:gd name="connsiteY76" fmla="*/ 3673397 h 6858000"/>
              <a:gd name="connsiteX77" fmla="*/ 534470 w 1403195"/>
              <a:gd name="connsiteY77" fmla="*/ 3637109 h 6858000"/>
              <a:gd name="connsiteX78" fmla="*/ 537913 w 1403195"/>
              <a:gd name="connsiteY78" fmla="*/ 3536883 h 6858000"/>
              <a:gd name="connsiteX79" fmla="*/ 545451 w 1403195"/>
              <a:gd name="connsiteY79" fmla="*/ 3435652 h 6858000"/>
              <a:gd name="connsiteX80" fmla="*/ 547122 w 1403195"/>
              <a:gd name="connsiteY80" fmla="*/ 3307769 h 6858000"/>
              <a:gd name="connsiteX81" fmla="*/ 564685 w 1403195"/>
              <a:gd name="connsiteY81" fmla="*/ 3250522 h 6858000"/>
              <a:gd name="connsiteX82" fmla="*/ 565110 w 1403195"/>
              <a:gd name="connsiteY82" fmla="*/ 3229163 h 6858000"/>
              <a:gd name="connsiteX83" fmla="*/ 566933 w 1403195"/>
              <a:gd name="connsiteY83" fmla="*/ 3217217 h 6858000"/>
              <a:gd name="connsiteX84" fmla="*/ 553768 w 1403195"/>
              <a:gd name="connsiteY84" fmla="*/ 3183755 h 6858000"/>
              <a:gd name="connsiteX85" fmla="*/ 554269 w 1403195"/>
              <a:gd name="connsiteY85" fmla="*/ 3178642 h 6858000"/>
              <a:gd name="connsiteX86" fmla="*/ 541869 w 1403195"/>
              <a:gd name="connsiteY86" fmla="*/ 3158586 h 6858000"/>
              <a:gd name="connsiteX87" fmla="*/ 527054 w 1403195"/>
              <a:gd name="connsiteY87" fmla="*/ 3129034 h 6858000"/>
              <a:gd name="connsiteX88" fmla="*/ 527719 w 1403195"/>
              <a:gd name="connsiteY88" fmla="*/ 3126682 h 6858000"/>
              <a:gd name="connsiteX89" fmla="*/ 518587 w 1403195"/>
              <a:gd name="connsiteY89" fmla="*/ 3114519 h 6858000"/>
              <a:gd name="connsiteX90" fmla="*/ 505196 w 1403195"/>
              <a:gd name="connsiteY90" fmla="*/ 3106272 h 6858000"/>
              <a:gd name="connsiteX91" fmla="*/ 477926 w 1403195"/>
              <a:gd name="connsiteY91" fmla="*/ 2958185 h 6858000"/>
              <a:gd name="connsiteX92" fmla="*/ 420540 w 1403195"/>
              <a:gd name="connsiteY92" fmla="*/ 2762989 h 6858000"/>
              <a:gd name="connsiteX93" fmla="*/ 369458 w 1403195"/>
              <a:gd name="connsiteY93" fmla="*/ 2554718 h 6858000"/>
              <a:gd name="connsiteX94" fmla="*/ 349552 w 1403195"/>
              <a:gd name="connsiteY94" fmla="*/ 2485734 h 6858000"/>
              <a:gd name="connsiteX95" fmla="*/ 340275 w 1403195"/>
              <a:gd name="connsiteY95" fmla="*/ 2447068 h 6858000"/>
              <a:gd name="connsiteX96" fmla="*/ 327236 w 1403195"/>
              <a:gd name="connsiteY96" fmla="*/ 2425819 h 6858000"/>
              <a:gd name="connsiteX97" fmla="*/ 333235 w 1403195"/>
              <a:gd name="connsiteY97" fmla="*/ 2402874 h 6858000"/>
              <a:gd name="connsiteX98" fmla="*/ 335847 w 1403195"/>
              <a:gd name="connsiteY98" fmla="*/ 2381443 h 6858000"/>
              <a:gd name="connsiteX99" fmla="*/ 312176 w 1403195"/>
              <a:gd name="connsiteY99" fmla="*/ 2261920 h 6858000"/>
              <a:gd name="connsiteX100" fmla="*/ 302063 w 1403195"/>
              <a:gd name="connsiteY100" fmla="*/ 2195378 h 6858000"/>
              <a:gd name="connsiteX101" fmla="*/ 286280 w 1403195"/>
              <a:gd name="connsiteY101" fmla="*/ 2155135 h 6858000"/>
              <a:gd name="connsiteX102" fmla="*/ 283738 w 1403195"/>
              <a:gd name="connsiteY102" fmla="*/ 2118008 h 6858000"/>
              <a:gd name="connsiteX103" fmla="*/ 284731 w 1403195"/>
              <a:gd name="connsiteY103" fmla="*/ 2050531 h 6858000"/>
              <a:gd name="connsiteX104" fmla="*/ 276537 w 1403195"/>
              <a:gd name="connsiteY104" fmla="*/ 1963269 h 6858000"/>
              <a:gd name="connsiteX105" fmla="*/ 257715 w 1403195"/>
              <a:gd name="connsiteY105" fmla="*/ 1906352 h 6858000"/>
              <a:gd name="connsiteX106" fmla="*/ 234272 w 1403195"/>
              <a:gd name="connsiteY106" fmla="*/ 1861531 h 6858000"/>
              <a:gd name="connsiteX107" fmla="*/ 188071 w 1403195"/>
              <a:gd name="connsiteY107" fmla="*/ 1732919 h 6858000"/>
              <a:gd name="connsiteX108" fmla="*/ 160382 w 1403195"/>
              <a:gd name="connsiteY108" fmla="*/ 1663540 h 6858000"/>
              <a:gd name="connsiteX109" fmla="*/ 159508 w 1403195"/>
              <a:gd name="connsiteY109" fmla="*/ 1615777 h 6858000"/>
              <a:gd name="connsiteX110" fmla="*/ 140303 w 1403195"/>
              <a:gd name="connsiteY110" fmla="*/ 1563678 h 6858000"/>
              <a:gd name="connsiteX111" fmla="*/ 153383 w 1403195"/>
              <a:gd name="connsiteY111" fmla="*/ 1519474 h 6858000"/>
              <a:gd name="connsiteX112" fmla="*/ 146125 w 1403195"/>
              <a:gd name="connsiteY112" fmla="*/ 1477995 h 6858000"/>
              <a:gd name="connsiteX113" fmla="*/ 132210 w 1403195"/>
              <a:gd name="connsiteY113" fmla="*/ 1373769 h 6858000"/>
              <a:gd name="connsiteX114" fmla="*/ 140517 w 1403195"/>
              <a:gd name="connsiteY114" fmla="*/ 1307086 h 6858000"/>
              <a:gd name="connsiteX115" fmla="*/ 141705 w 1403195"/>
              <a:gd name="connsiteY115" fmla="*/ 1189033 h 6858000"/>
              <a:gd name="connsiteX116" fmla="*/ 146390 w 1403195"/>
              <a:gd name="connsiteY116" fmla="*/ 1168288 h 6858000"/>
              <a:gd name="connsiteX117" fmla="*/ 138672 w 1403195"/>
              <a:gd name="connsiteY117" fmla="*/ 1142577 h 6858000"/>
              <a:gd name="connsiteX118" fmla="*/ 127978 w 1403195"/>
              <a:gd name="connsiteY118" fmla="*/ 1088484 h 6858000"/>
              <a:gd name="connsiteX119" fmla="*/ 116714 w 1403195"/>
              <a:gd name="connsiteY119" fmla="*/ 1016103 h 6858000"/>
              <a:gd name="connsiteX120" fmla="*/ 118170 w 1403195"/>
              <a:gd name="connsiteY120" fmla="*/ 932283 h 6858000"/>
              <a:gd name="connsiteX121" fmla="*/ 120406 w 1403195"/>
              <a:gd name="connsiteY121" fmla="*/ 915925 h 6858000"/>
              <a:gd name="connsiteX122" fmla="*/ 113035 w 1403195"/>
              <a:gd name="connsiteY122" fmla="*/ 896999 h 6858000"/>
              <a:gd name="connsiteX123" fmla="*/ 82443 w 1403195"/>
              <a:gd name="connsiteY123" fmla="*/ 821517 h 6858000"/>
              <a:gd name="connsiteX124" fmla="*/ 61393 w 1403195"/>
              <a:gd name="connsiteY124" fmla="*/ 751353 h 6858000"/>
              <a:gd name="connsiteX125" fmla="*/ 60951 w 1403195"/>
              <a:gd name="connsiteY125" fmla="*/ 721230 h 6858000"/>
              <a:gd name="connsiteX126" fmla="*/ 46622 w 1403195"/>
              <a:gd name="connsiteY126" fmla="*/ 681659 h 6858000"/>
              <a:gd name="connsiteX127" fmla="*/ 32041 w 1403195"/>
              <a:gd name="connsiteY127" fmla="*/ 635218 h 6858000"/>
              <a:gd name="connsiteX128" fmla="*/ 37052 w 1403195"/>
              <a:gd name="connsiteY128" fmla="*/ 613763 h 6858000"/>
              <a:gd name="connsiteX129" fmla="*/ 22994 w 1403195"/>
              <a:gd name="connsiteY129" fmla="*/ 598582 h 6858000"/>
              <a:gd name="connsiteX130" fmla="*/ 22675 w 1403195"/>
              <a:gd name="connsiteY130" fmla="*/ 576846 h 6858000"/>
              <a:gd name="connsiteX131" fmla="*/ 2301 w 1403195"/>
              <a:gd name="connsiteY131" fmla="*/ 530055 h 6858000"/>
              <a:gd name="connsiteX132" fmla="*/ 1549 w 1403195"/>
              <a:gd name="connsiteY132" fmla="*/ 465389 h 6858000"/>
              <a:gd name="connsiteX133" fmla="*/ 90145 w 1403195"/>
              <a:gd name="connsiteY133" fmla="*/ 353137 h 6858000"/>
              <a:gd name="connsiteX134" fmla="*/ 111655 w 1403195"/>
              <a:gd name="connsiteY134" fmla="*/ 309501 h 6858000"/>
              <a:gd name="connsiteX135" fmla="*/ 95838 w 1403195"/>
              <a:gd name="connsiteY135" fmla="*/ 275771 h 6858000"/>
              <a:gd name="connsiteX136" fmla="*/ 112865 w 1403195"/>
              <a:gd name="connsiteY136" fmla="*/ 212860 h 6858000"/>
              <a:gd name="connsiteX137" fmla="*/ 104575 w 1403195"/>
              <a:gd name="connsiteY137" fmla="*/ 144983 h 6858000"/>
              <a:gd name="connsiteX138" fmla="*/ 116859 w 1403195"/>
              <a:gd name="connsiteY138" fmla="*/ 55288 h 6858000"/>
              <a:gd name="connsiteX139" fmla="*/ 76413 w 1403195"/>
              <a:gd name="connsiteY139" fmla="*/ 0 h 6858000"/>
              <a:gd name="connsiteX0" fmla="*/ 74305 w 1401087"/>
              <a:gd name="connsiteY0" fmla="*/ 0 h 6858000"/>
              <a:gd name="connsiteX1" fmla="*/ 1401087 w 1401087"/>
              <a:gd name="connsiteY1" fmla="*/ 0 h 6858000"/>
              <a:gd name="connsiteX2" fmla="*/ 1401087 w 1401087"/>
              <a:gd name="connsiteY2" fmla="*/ 6858000 h 6858000"/>
              <a:gd name="connsiteX3" fmla="*/ 137781 w 1401087"/>
              <a:gd name="connsiteY3" fmla="*/ 6857735 h 6858000"/>
              <a:gd name="connsiteX4" fmla="*/ 174374 w 1401087"/>
              <a:gd name="connsiteY4" fmla="*/ 6776847 h 6858000"/>
              <a:gd name="connsiteX5" fmla="*/ 185874 w 1401087"/>
              <a:gd name="connsiteY5" fmla="*/ 6737706 h 6858000"/>
              <a:gd name="connsiteX6" fmla="*/ 210613 w 1401087"/>
              <a:gd name="connsiteY6" fmla="*/ 6691589 h 6858000"/>
              <a:gd name="connsiteX7" fmla="*/ 188170 w 1401087"/>
              <a:gd name="connsiteY7" fmla="*/ 6659970 h 6858000"/>
              <a:gd name="connsiteX8" fmla="*/ 203261 w 1401087"/>
              <a:gd name="connsiteY8" fmla="*/ 6636211 h 6858000"/>
              <a:gd name="connsiteX9" fmla="*/ 220705 w 1401087"/>
              <a:gd name="connsiteY9" fmla="*/ 6594177 h 6858000"/>
              <a:gd name="connsiteX10" fmla="*/ 234745 w 1401087"/>
              <a:gd name="connsiteY10" fmla="*/ 6557575 h 6858000"/>
              <a:gd name="connsiteX11" fmla="*/ 287702 w 1401087"/>
              <a:gd name="connsiteY11" fmla="*/ 6492130 h 6858000"/>
              <a:gd name="connsiteX12" fmla="*/ 303389 w 1401087"/>
              <a:gd name="connsiteY12" fmla="*/ 6431610 h 6858000"/>
              <a:gd name="connsiteX13" fmla="*/ 347094 w 1401087"/>
              <a:gd name="connsiteY13" fmla="*/ 6379786 h 6858000"/>
              <a:gd name="connsiteX14" fmla="*/ 330317 w 1401087"/>
              <a:gd name="connsiteY14" fmla="*/ 6334727 h 6858000"/>
              <a:gd name="connsiteX15" fmla="*/ 307732 w 1401087"/>
              <a:gd name="connsiteY15" fmla="*/ 6313295 h 6858000"/>
              <a:gd name="connsiteX16" fmla="*/ 314896 w 1401087"/>
              <a:gd name="connsiteY16" fmla="*/ 6280046 h 6858000"/>
              <a:gd name="connsiteX17" fmla="*/ 297641 w 1401087"/>
              <a:gd name="connsiteY17" fmla="*/ 6270265 h 6858000"/>
              <a:gd name="connsiteX18" fmla="*/ 324669 w 1401087"/>
              <a:gd name="connsiteY18" fmla="*/ 6252834 h 6858000"/>
              <a:gd name="connsiteX19" fmla="*/ 302661 w 1401087"/>
              <a:gd name="connsiteY19" fmla="*/ 6202459 h 6858000"/>
              <a:gd name="connsiteX20" fmla="*/ 301459 w 1401087"/>
              <a:gd name="connsiteY20" fmla="*/ 6153037 h 6858000"/>
              <a:gd name="connsiteX21" fmla="*/ 316874 w 1401087"/>
              <a:gd name="connsiteY21" fmla="*/ 6078132 h 6858000"/>
              <a:gd name="connsiteX22" fmla="*/ 304261 w 1401087"/>
              <a:gd name="connsiteY22" fmla="*/ 6028119 h 6858000"/>
              <a:gd name="connsiteX23" fmla="*/ 289490 w 1401087"/>
              <a:gd name="connsiteY23" fmla="*/ 5926735 h 6858000"/>
              <a:gd name="connsiteX24" fmla="*/ 339002 w 1401087"/>
              <a:gd name="connsiteY24" fmla="*/ 5712857 h 6858000"/>
              <a:gd name="connsiteX25" fmla="*/ 318077 w 1401087"/>
              <a:gd name="connsiteY25" fmla="*/ 5676393 h 6858000"/>
              <a:gd name="connsiteX26" fmla="*/ 357669 w 1401087"/>
              <a:gd name="connsiteY26" fmla="*/ 5563435 h 6858000"/>
              <a:gd name="connsiteX27" fmla="*/ 404799 w 1401087"/>
              <a:gd name="connsiteY27" fmla="*/ 5437125 h 6858000"/>
              <a:gd name="connsiteX28" fmla="*/ 418367 w 1401087"/>
              <a:gd name="connsiteY28" fmla="*/ 5396260 h 6858000"/>
              <a:gd name="connsiteX29" fmla="*/ 434348 w 1401087"/>
              <a:gd name="connsiteY29" fmla="*/ 5330009 h 6858000"/>
              <a:gd name="connsiteX30" fmla="*/ 467841 w 1401087"/>
              <a:gd name="connsiteY30" fmla="*/ 5273739 h 6858000"/>
              <a:gd name="connsiteX31" fmla="*/ 477440 w 1401087"/>
              <a:gd name="connsiteY31" fmla="*/ 5241779 h 6858000"/>
              <a:gd name="connsiteX32" fmla="*/ 488666 w 1401087"/>
              <a:gd name="connsiteY32" fmla="*/ 5225268 h 6858000"/>
              <a:gd name="connsiteX33" fmla="*/ 489686 w 1401087"/>
              <a:gd name="connsiteY33" fmla="*/ 5217684 h 6858000"/>
              <a:gd name="connsiteX34" fmla="*/ 497027 w 1401087"/>
              <a:gd name="connsiteY34" fmla="*/ 5193377 h 6858000"/>
              <a:gd name="connsiteX35" fmla="*/ 500330 w 1401087"/>
              <a:gd name="connsiteY35" fmla="*/ 5179288 h 6858000"/>
              <a:gd name="connsiteX36" fmla="*/ 501314 w 1401087"/>
              <a:gd name="connsiteY36" fmla="*/ 5173621 h 6858000"/>
              <a:gd name="connsiteX37" fmla="*/ 496948 w 1401087"/>
              <a:gd name="connsiteY37" fmla="*/ 5159961 h 6858000"/>
              <a:gd name="connsiteX38" fmla="*/ 503625 w 1401087"/>
              <a:gd name="connsiteY38" fmla="*/ 5144295 h 6858000"/>
              <a:gd name="connsiteX39" fmla="*/ 500558 w 1401087"/>
              <a:gd name="connsiteY39" fmla="*/ 5125185 h 6858000"/>
              <a:gd name="connsiteX40" fmla="*/ 507388 w 1401087"/>
              <a:gd name="connsiteY40" fmla="*/ 5121884 h 6858000"/>
              <a:gd name="connsiteX41" fmla="*/ 514424 w 1401087"/>
              <a:gd name="connsiteY41" fmla="*/ 5067850 h 6858000"/>
              <a:gd name="connsiteX42" fmla="*/ 517155 w 1401087"/>
              <a:gd name="connsiteY42" fmla="*/ 5060861 h 6858000"/>
              <a:gd name="connsiteX43" fmla="*/ 513859 w 1401087"/>
              <a:gd name="connsiteY43" fmla="*/ 5034192 h 6858000"/>
              <a:gd name="connsiteX44" fmla="*/ 515413 w 1401087"/>
              <a:gd name="connsiteY44" fmla="*/ 4993030 h 6858000"/>
              <a:gd name="connsiteX45" fmla="*/ 522322 w 1401087"/>
              <a:gd name="connsiteY45" fmla="*/ 4946844 h 6858000"/>
              <a:gd name="connsiteX46" fmla="*/ 518178 w 1401087"/>
              <a:gd name="connsiteY46" fmla="*/ 4932692 h 6858000"/>
              <a:gd name="connsiteX47" fmla="*/ 533581 w 1401087"/>
              <a:gd name="connsiteY47" fmla="*/ 4858827 h 6858000"/>
              <a:gd name="connsiteX48" fmla="*/ 539484 w 1401087"/>
              <a:gd name="connsiteY48" fmla="*/ 4821170 h 6858000"/>
              <a:gd name="connsiteX49" fmla="*/ 544217 w 1401087"/>
              <a:gd name="connsiteY49" fmla="*/ 4780965 h 6858000"/>
              <a:gd name="connsiteX50" fmla="*/ 545510 w 1401087"/>
              <a:gd name="connsiteY50" fmla="*/ 4750867 h 6858000"/>
              <a:gd name="connsiteX51" fmla="*/ 543317 w 1401087"/>
              <a:gd name="connsiteY51" fmla="*/ 4690749 h 6858000"/>
              <a:gd name="connsiteX52" fmla="*/ 538797 w 1401087"/>
              <a:gd name="connsiteY52" fmla="*/ 4584173 h 6858000"/>
              <a:gd name="connsiteX53" fmla="*/ 533880 w 1401087"/>
              <a:gd name="connsiteY53" fmla="*/ 4444346 h 6858000"/>
              <a:gd name="connsiteX54" fmla="*/ 530445 w 1401087"/>
              <a:gd name="connsiteY54" fmla="*/ 4375228 h 6858000"/>
              <a:gd name="connsiteX55" fmla="*/ 511098 w 1401087"/>
              <a:gd name="connsiteY55" fmla="*/ 4214165 h 6858000"/>
              <a:gd name="connsiteX56" fmla="*/ 515171 w 1401087"/>
              <a:gd name="connsiteY56" fmla="*/ 4090296 h 6858000"/>
              <a:gd name="connsiteX57" fmla="*/ 500427 w 1401087"/>
              <a:gd name="connsiteY57" fmla="*/ 4033999 h 6858000"/>
              <a:gd name="connsiteX58" fmla="*/ 501576 w 1401087"/>
              <a:gd name="connsiteY58" fmla="*/ 4031933 h 6858000"/>
              <a:gd name="connsiteX59" fmla="*/ 500152 w 1401087"/>
              <a:gd name="connsiteY59" fmla="*/ 4013953 h 6858000"/>
              <a:gd name="connsiteX60" fmla="*/ 486447 w 1401087"/>
              <a:gd name="connsiteY60" fmla="*/ 3974753 h 6858000"/>
              <a:gd name="connsiteX61" fmla="*/ 488045 w 1401087"/>
              <a:gd name="connsiteY61" fmla="*/ 3969950 h 6858000"/>
              <a:gd name="connsiteX62" fmla="*/ 481467 w 1401087"/>
              <a:gd name="connsiteY62" fmla="*/ 3933779 h 6858000"/>
              <a:gd name="connsiteX63" fmla="*/ 482798 w 1401087"/>
              <a:gd name="connsiteY63" fmla="*/ 3933093 h 6858000"/>
              <a:gd name="connsiteX64" fmla="*/ 487152 w 1401087"/>
              <a:gd name="connsiteY64" fmla="*/ 3922082 h 6858000"/>
              <a:gd name="connsiteX65" fmla="*/ 492230 w 1401087"/>
              <a:gd name="connsiteY65" fmla="*/ 3901461 h 6858000"/>
              <a:gd name="connsiteX66" fmla="*/ 514824 w 1401087"/>
              <a:gd name="connsiteY66" fmla="*/ 3813873 h 6858000"/>
              <a:gd name="connsiteX67" fmla="*/ 514249 w 1401087"/>
              <a:gd name="connsiteY67" fmla="*/ 3806161 h 6858000"/>
              <a:gd name="connsiteX68" fmla="*/ 514556 w 1401087"/>
              <a:gd name="connsiteY68" fmla="*/ 3805957 h 6858000"/>
              <a:gd name="connsiteX69" fmla="*/ 514583 w 1401087"/>
              <a:gd name="connsiteY69" fmla="*/ 3797724 h 6858000"/>
              <a:gd name="connsiteX70" fmla="*/ 513198 w 1401087"/>
              <a:gd name="connsiteY70" fmla="*/ 3792098 h 6858000"/>
              <a:gd name="connsiteX71" fmla="*/ 512082 w 1401087"/>
              <a:gd name="connsiteY71" fmla="*/ 3777135 h 6858000"/>
              <a:gd name="connsiteX72" fmla="*/ 513815 w 1401087"/>
              <a:gd name="connsiteY72" fmla="*/ 3771656 h 6858000"/>
              <a:gd name="connsiteX73" fmla="*/ 517558 w 1401087"/>
              <a:gd name="connsiteY73" fmla="*/ 3769007 h 6858000"/>
              <a:gd name="connsiteX74" fmla="*/ 517024 w 1401087"/>
              <a:gd name="connsiteY74" fmla="*/ 3767709 h 6858000"/>
              <a:gd name="connsiteX75" fmla="*/ 525720 w 1401087"/>
              <a:gd name="connsiteY75" fmla="*/ 3738082 h 6858000"/>
              <a:gd name="connsiteX76" fmla="*/ 533066 w 1401087"/>
              <a:gd name="connsiteY76" fmla="*/ 3673397 h 6858000"/>
              <a:gd name="connsiteX77" fmla="*/ 532362 w 1401087"/>
              <a:gd name="connsiteY77" fmla="*/ 3637109 h 6858000"/>
              <a:gd name="connsiteX78" fmla="*/ 535805 w 1401087"/>
              <a:gd name="connsiteY78" fmla="*/ 3536883 h 6858000"/>
              <a:gd name="connsiteX79" fmla="*/ 543343 w 1401087"/>
              <a:gd name="connsiteY79" fmla="*/ 3435652 h 6858000"/>
              <a:gd name="connsiteX80" fmla="*/ 545014 w 1401087"/>
              <a:gd name="connsiteY80" fmla="*/ 3307769 h 6858000"/>
              <a:gd name="connsiteX81" fmla="*/ 562577 w 1401087"/>
              <a:gd name="connsiteY81" fmla="*/ 3250522 h 6858000"/>
              <a:gd name="connsiteX82" fmla="*/ 563002 w 1401087"/>
              <a:gd name="connsiteY82" fmla="*/ 3229163 h 6858000"/>
              <a:gd name="connsiteX83" fmla="*/ 564825 w 1401087"/>
              <a:gd name="connsiteY83" fmla="*/ 3217217 h 6858000"/>
              <a:gd name="connsiteX84" fmla="*/ 551660 w 1401087"/>
              <a:gd name="connsiteY84" fmla="*/ 3183755 h 6858000"/>
              <a:gd name="connsiteX85" fmla="*/ 552161 w 1401087"/>
              <a:gd name="connsiteY85" fmla="*/ 3178642 h 6858000"/>
              <a:gd name="connsiteX86" fmla="*/ 539761 w 1401087"/>
              <a:gd name="connsiteY86" fmla="*/ 3158586 h 6858000"/>
              <a:gd name="connsiteX87" fmla="*/ 524946 w 1401087"/>
              <a:gd name="connsiteY87" fmla="*/ 3129034 h 6858000"/>
              <a:gd name="connsiteX88" fmla="*/ 525611 w 1401087"/>
              <a:gd name="connsiteY88" fmla="*/ 3126682 h 6858000"/>
              <a:gd name="connsiteX89" fmla="*/ 516479 w 1401087"/>
              <a:gd name="connsiteY89" fmla="*/ 3114519 h 6858000"/>
              <a:gd name="connsiteX90" fmla="*/ 503088 w 1401087"/>
              <a:gd name="connsiteY90" fmla="*/ 3106272 h 6858000"/>
              <a:gd name="connsiteX91" fmla="*/ 475818 w 1401087"/>
              <a:gd name="connsiteY91" fmla="*/ 2958185 h 6858000"/>
              <a:gd name="connsiteX92" fmla="*/ 418432 w 1401087"/>
              <a:gd name="connsiteY92" fmla="*/ 2762989 h 6858000"/>
              <a:gd name="connsiteX93" fmla="*/ 367350 w 1401087"/>
              <a:gd name="connsiteY93" fmla="*/ 2554718 h 6858000"/>
              <a:gd name="connsiteX94" fmla="*/ 347444 w 1401087"/>
              <a:gd name="connsiteY94" fmla="*/ 2485734 h 6858000"/>
              <a:gd name="connsiteX95" fmla="*/ 338167 w 1401087"/>
              <a:gd name="connsiteY95" fmla="*/ 2447068 h 6858000"/>
              <a:gd name="connsiteX96" fmla="*/ 325128 w 1401087"/>
              <a:gd name="connsiteY96" fmla="*/ 2425819 h 6858000"/>
              <a:gd name="connsiteX97" fmla="*/ 331127 w 1401087"/>
              <a:gd name="connsiteY97" fmla="*/ 2402874 h 6858000"/>
              <a:gd name="connsiteX98" fmla="*/ 333739 w 1401087"/>
              <a:gd name="connsiteY98" fmla="*/ 2381443 h 6858000"/>
              <a:gd name="connsiteX99" fmla="*/ 310068 w 1401087"/>
              <a:gd name="connsiteY99" fmla="*/ 2261920 h 6858000"/>
              <a:gd name="connsiteX100" fmla="*/ 299955 w 1401087"/>
              <a:gd name="connsiteY100" fmla="*/ 2195378 h 6858000"/>
              <a:gd name="connsiteX101" fmla="*/ 284172 w 1401087"/>
              <a:gd name="connsiteY101" fmla="*/ 2155135 h 6858000"/>
              <a:gd name="connsiteX102" fmla="*/ 281630 w 1401087"/>
              <a:gd name="connsiteY102" fmla="*/ 2118008 h 6858000"/>
              <a:gd name="connsiteX103" fmla="*/ 282623 w 1401087"/>
              <a:gd name="connsiteY103" fmla="*/ 2050531 h 6858000"/>
              <a:gd name="connsiteX104" fmla="*/ 274429 w 1401087"/>
              <a:gd name="connsiteY104" fmla="*/ 1963269 h 6858000"/>
              <a:gd name="connsiteX105" fmla="*/ 255607 w 1401087"/>
              <a:gd name="connsiteY105" fmla="*/ 1906352 h 6858000"/>
              <a:gd name="connsiteX106" fmla="*/ 232164 w 1401087"/>
              <a:gd name="connsiteY106" fmla="*/ 1861531 h 6858000"/>
              <a:gd name="connsiteX107" fmla="*/ 185963 w 1401087"/>
              <a:gd name="connsiteY107" fmla="*/ 1732919 h 6858000"/>
              <a:gd name="connsiteX108" fmla="*/ 158274 w 1401087"/>
              <a:gd name="connsiteY108" fmla="*/ 1663540 h 6858000"/>
              <a:gd name="connsiteX109" fmla="*/ 157400 w 1401087"/>
              <a:gd name="connsiteY109" fmla="*/ 1615777 h 6858000"/>
              <a:gd name="connsiteX110" fmla="*/ 138195 w 1401087"/>
              <a:gd name="connsiteY110" fmla="*/ 1563678 h 6858000"/>
              <a:gd name="connsiteX111" fmla="*/ 151275 w 1401087"/>
              <a:gd name="connsiteY111" fmla="*/ 1519474 h 6858000"/>
              <a:gd name="connsiteX112" fmla="*/ 144017 w 1401087"/>
              <a:gd name="connsiteY112" fmla="*/ 1477995 h 6858000"/>
              <a:gd name="connsiteX113" fmla="*/ 130102 w 1401087"/>
              <a:gd name="connsiteY113" fmla="*/ 1373769 h 6858000"/>
              <a:gd name="connsiteX114" fmla="*/ 138409 w 1401087"/>
              <a:gd name="connsiteY114" fmla="*/ 1307086 h 6858000"/>
              <a:gd name="connsiteX115" fmla="*/ 139597 w 1401087"/>
              <a:gd name="connsiteY115" fmla="*/ 1189033 h 6858000"/>
              <a:gd name="connsiteX116" fmla="*/ 144282 w 1401087"/>
              <a:gd name="connsiteY116" fmla="*/ 1168288 h 6858000"/>
              <a:gd name="connsiteX117" fmla="*/ 136564 w 1401087"/>
              <a:gd name="connsiteY117" fmla="*/ 1142577 h 6858000"/>
              <a:gd name="connsiteX118" fmla="*/ 125870 w 1401087"/>
              <a:gd name="connsiteY118" fmla="*/ 1088484 h 6858000"/>
              <a:gd name="connsiteX119" fmla="*/ 114606 w 1401087"/>
              <a:gd name="connsiteY119" fmla="*/ 1016103 h 6858000"/>
              <a:gd name="connsiteX120" fmla="*/ 116062 w 1401087"/>
              <a:gd name="connsiteY120" fmla="*/ 932283 h 6858000"/>
              <a:gd name="connsiteX121" fmla="*/ 118298 w 1401087"/>
              <a:gd name="connsiteY121" fmla="*/ 915925 h 6858000"/>
              <a:gd name="connsiteX122" fmla="*/ 110927 w 1401087"/>
              <a:gd name="connsiteY122" fmla="*/ 896999 h 6858000"/>
              <a:gd name="connsiteX123" fmla="*/ 80335 w 1401087"/>
              <a:gd name="connsiteY123" fmla="*/ 821517 h 6858000"/>
              <a:gd name="connsiteX124" fmla="*/ 59285 w 1401087"/>
              <a:gd name="connsiteY124" fmla="*/ 751353 h 6858000"/>
              <a:gd name="connsiteX125" fmla="*/ 58843 w 1401087"/>
              <a:gd name="connsiteY125" fmla="*/ 721230 h 6858000"/>
              <a:gd name="connsiteX126" fmla="*/ 44514 w 1401087"/>
              <a:gd name="connsiteY126" fmla="*/ 681659 h 6858000"/>
              <a:gd name="connsiteX127" fmla="*/ 29933 w 1401087"/>
              <a:gd name="connsiteY127" fmla="*/ 635218 h 6858000"/>
              <a:gd name="connsiteX128" fmla="*/ 34944 w 1401087"/>
              <a:gd name="connsiteY128" fmla="*/ 613763 h 6858000"/>
              <a:gd name="connsiteX129" fmla="*/ 20886 w 1401087"/>
              <a:gd name="connsiteY129" fmla="*/ 598582 h 6858000"/>
              <a:gd name="connsiteX130" fmla="*/ 20567 w 1401087"/>
              <a:gd name="connsiteY130" fmla="*/ 576846 h 6858000"/>
              <a:gd name="connsiteX131" fmla="*/ 193 w 1401087"/>
              <a:gd name="connsiteY131" fmla="*/ 530055 h 6858000"/>
              <a:gd name="connsiteX132" fmla="*/ 88207 w 1401087"/>
              <a:gd name="connsiteY132" fmla="*/ 393828 h 6858000"/>
              <a:gd name="connsiteX133" fmla="*/ 88037 w 1401087"/>
              <a:gd name="connsiteY133" fmla="*/ 353137 h 6858000"/>
              <a:gd name="connsiteX134" fmla="*/ 109547 w 1401087"/>
              <a:gd name="connsiteY134" fmla="*/ 309501 h 6858000"/>
              <a:gd name="connsiteX135" fmla="*/ 93730 w 1401087"/>
              <a:gd name="connsiteY135" fmla="*/ 275771 h 6858000"/>
              <a:gd name="connsiteX136" fmla="*/ 110757 w 1401087"/>
              <a:gd name="connsiteY136" fmla="*/ 212860 h 6858000"/>
              <a:gd name="connsiteX137" fmla="*/ 102467 w 1401087"/>
              <a:gd name="connsiteY137" fmla="*/ 144983 h 6858000"/>
              <a:gd name="connsiteX138" fmla="*/ 114751 w 1401087"/>
              <a:gd name="connsiteY138" fmla="*/ 55288 h 6858000"/>
              <a:gd name="connsiteX139" fmla="*/ 74305 w 1401087"/>
              <a:gd name="connsiteY139" fmla="*/ 0 h 6858000"/>
              <a:gd name="connsiteX0" fmla="*/ 53738 w 1380520"/>
              <a:gd name="connsiteY0" fmla="*/ 0 h 6858000"/>
              <a:gd name="connsiteX1" fmla="*/ 1380520 w 1380520"/>
              <a:gd name="connsiteY1" fmla="*/ 0 h 6858000"/>
              <a:gd name="connsiteX2" fmla="*/ 1380520 w 1380520"/>
              <a:gd name="connsiteY2" fmla="*/ 6858000 h 6858000"/>
              <a:gd name="connsiteX3" fmla="*/ 117214 w 1380520"/>
              <a:gd name="connsiteY3" fmla="*/ 6857735 h 6858000"/>
              <a:gd name="connsiteX4" fmla="*/ 153807 w 1380520"/>
              <a:gd name="connsiteY4" fmla="*/ 6776847 h 6858000"/>
              <a:gd name="connsiteX5" fmla="*/ 165307 w 1380520"/>
              <a:gd name="connsiteY5" fmla="*/ 6737706 h 6858000"/>
              <a:gd name="connsiteX6" fmla="*/ 190046 w 1380520"/>
              <a:gd name="connsiteY6" fmla="*/ 6691589 h 6858000"/>
              <a:gd name="connsiteX7" fmla="*/ 167603 w 1380520"/>
              <a:gd name="connsiteY7" fmla="*/ 6659970 h 6858000"/>
              <a:gd name="connsiteX8" fmla="*/ 182694 w 1380520"/>
              <a:gd name="connsiteY8" fmla="*/ 6636211 h 6858000"/>
              <a:gd name="connsiteX9" fmla="*/ 200138 w 1380520"/>
              <a:gd name="connsiteY9" fmla="*/ 6594177 h 6858000"/>
              <a:gd name="connsiteX10" fmla="*/ 214178 w 1380520"/>
              <a:gd name="connsiteY10" fmla="*/ 6557575 h 6858000"/>
              <a:gd name="connsiteX11" fmla="*/ 267135 w 1380520"/>
              <a:gd name="connsiteY11" fmla="*/ 6492130 h 6858000"/>
              <a:gd name="connsiteX12" fmla="*/ 282822 w 1380520"/>
              <a:gd name="connsiteY12" fmla="*/ 6431610 h 6858000"/>
              <a:gd name="connsiteX13" fmla="*/ 326527 w 1380520"/>
              <a:gd name="connsiteY13" fmla="*/ 6379786 h 6858000"/>
              <a:gd name="connsiteX14" fmla="*/ 309750 w 1380520"/>
              <a:gd name="connsiteY14" fmla="*/ 6334727 h 6858000"/>
              <a:gd name="connsiteX15" fmla="*/ 287165 w 1380520"/>
              <a:gd name="connsiteY15" fmla="*/ 6313295 h 6858000"/>
              <a:gd name="connsiteX16" fmla="*/ 294329 w 1380520"/>
              <a:gd name="connsiteY16" fmla="*/ 6280046 h 6858000"/>
              <a:gd name="connsiteX17" fmla="*/ 277074 w 1380520"/>
              <a:gd name="connsiteY17" fmla="*/ 6270265 h 6858000"/>
              <a:gd name="connsiteX18" fmla="*/ 304102 w 1380520"/>
              <a:gd name="connsiteY18" fmla="*/ 6252834 h 6858000"/>
              <a:gd name="connsiteX19" fmla="*/ 282094 w 1380520"/>
              <a:gd name="connsiteY19" fmla="*/ 6202459 h 6858000"/>
              <a:gd name="connsiteX20" fmla="*/ 280892 w 1380520"/>
              <a:gd name="connsiteY20" fmla="*/ 6153037 h 6858000"/>
              <a:gd name="connsiteX21" fmla="*/ 296307 w 1380520"/>
              <a:gd name="connsiteY21" fmla="*/ 6078132 h 6858000"/>
              <a:gd name="connsiteX22" fmla="*/ 283694 w 1380520"/>
              <a:gd name="connsiteY22" fmla="*/ 6028119 h 6858000"/>
              <a:gd name="connsiteX23" fmla="*/ 268923 w 1380520"/>
              <a:gd name="connsiteY23" fmla="*/ 5926735 h 6858000"/>
              <a:gd name="connsiteX24" fmla="*/ 318435 w 1380520"/>
              <a:gd name="connsiteY24" fmla="*/ 5712857 h 6858000"/>
              <a:gd name="connsiteX25" fmla="*/ 297510 w 1380520"/>
              <a:gd name="connsiteY25" fmla="*/ 5676393 h 6858000"/>
              <a:gd name="connsiteX26" fmla="*/ 337102 w 1380520"/>
              <a:gd name="connsiteY26" fmla="*/ 5563435 h 6858000"/>
              <a:gd name="connsiteX27" fmla="*/ 384232 w 1380520"/>
              <a:gd name="connsiteY27" fmla="*/ 5437125 h 6858000"/>
              <a:gd name="connsiteX28" fmla="*/ 397800 w 1380520"/>
              <a:gd name="connsiteY28" fmla="*/ 5396260 h 6858000"/>
              <a:gd name="connsiteX29" fmla="*/ 413781 w 1380520"/>
              <a:gd name="connsiteY29" fmla="*/ 5330009 h 6858000"/>
              <a:gd name="connsiteX30" fmla="*/ 447274 w 1380520"/>
              <a:gd name="connsiteY30" fmla="*/ 5273739 h 6858000"/>
              <a:gd name="connsiteX31" fmla="*/ 456873 w 1380520"/>
              <a:gd name="connsiteY31" fmla="*/ 5241779 h 6858000"/>
              <a:gd name="connsiteX32" fmla="*/ 468099 w 1380520"/>
              <a:gd name="connsiteY32" fmla="*/ 5225268 h 6858000"/>
              <a:gd name="connsiteX33" fmla="*/ 469119 w 1380520"/>
              <a:gd name="connsiteY33" fmla="*/ 5217684 h 6858000"/>
              <a:gd name="connsiteX34" fmla="*/ 476460 w 1380520"/>
              <a:gd name="connsiteY34" fmla="*/ 5193377 h 6858000"/>
              <a:gd name="connsiteX35" fmla="*/ 479763 w 1380520"/>
              <a:gd name="connsiteY35" fmla="*/ 5179288 h 6858000"/>
              <a:gd name="connsiteX36" fmla="*/ 480747 w 1380520"/>
              <a:gd name="connsiteY36" fmla="*/ 5173621 h 6858000"/>
              <a:gd name="connsiteX37" fmla="*/ 476381 w 1380520"/>
              <a:gd name="connsiteY37" fmla="*/ 5159961 h 6858000"/>
              <a:gd name="connsiteX38" fmla="*/ 483058 w 1380520"/>
              <a:gd name="connsiteY38" fmla="*/ 5144295 h 6858000"/>
              <a:gd name="connsiteX39" fmla="*/ 479991 w 1380520"/>
              <a:gd name="connsiteY39" fmla="*/ 5125185 h 6858000"/>
              <a:gd name="connsiteX40" fmla="*/ 486821 w 1380520"/>
              <a:gd name="connsiteY40" fmla="*/ 5121884 h 6858000"/>
              <a:gd name="connsiteX41" fmla="*/ 493857 w 1380520"/>
              <a:gd name="connsiteY41" fmla="*/ 5067850 h 6858000"/>
              <a:gd name="connsiteX42" fmla="*/ 496588 w 1380520"/>
              <a:gd name="connsiteY42" fmla="*/ 5060861 h 6858000"/>
              <a:gd name="connsiteX43" fmla="*/ 493292 w 1380520"/>
              <a:gd name="connsiteY43" fmla="*/ 5034192 h 6858000"/>
              <a:gd name="connsiteX44" fmla="*/ 494846 w 1380520"/>
              <a:gd name="connsiteY44" fmla="*/ 4993030 h 6858000"/>
              <a:gd name="connsiteX45" fmla="*/ 501755 w 1380520"/>
              <a:gd name="connsiteY45" fmla="*/ 4946844 h 6858000"/>
              <a:gd name="connsiteX46" fmla="*/ 497611 w 1380520"/>
              <a:gd name="connsiteY46" fmla="*/ 4932692 h 6858000"/>
              <a:gd name="connsiteX47" fmla="*/ 513014 w 1380520"/>
              <a:gd name="connsiteY47" fmla="*/ 4858827 h 6858000"/>
              <a:gd name="connsiteX48" fmla="*/ 518917 w 1380520"/>
              <a:gd name="connsiteY48" fmla="*/ 4821170 h 6858000"/>
              <a:gd name="connsiteX49" fmla="*/ 523650 w 1380520"/>
              <a:gd name="connsiteY49" fmla="*/ 4780965 h 6858000"/>
              <a:gd name="connsiteX50" fmla="*/ 524943 w 1380520"/>
              <a:gd name="connsiteY50" fmla="*/ 4750867 h 6858000"/>
              <a:gd name="connsiteX51" fmla="*/ 522750 w 1380520"/>
              <a:gd name="connsiteY51" fmla="*/ 4690749 h 6858000"/>
              <a:gd name="connsiteX52" fmla="*/ 518230 w 1380520"/>
              <a:gd name="connsiteY52" fmla="*/ 4584173 h 6858000"/>
              <a:gd name="connsiteX53" fmla="*/ 513313 w 1380520"/>
              <a:gd name="connsiteY53" fmla="*/ 4444346 h 6858000"/>
              <a:gd name="connsiteX54" fmla="*/ 509878 w 1380520"/>
              <a:gd name="connsiteY54" fmla="*/ 4375228 h 6858000"/>
              <a:gd name="connsiteX55" fmla="*/ 490531 w 1380520"/>
              <a:gd name="connsiteY55" fmla="*/ 4214165 h 6858000"/>
              <a:gd name="connsiteX56" fmla="*/ 494604 w 1380520"/>
              <a:gd name="connsiteY56" fmla="*/ 4090296 h 6858000"/>
              <a:gd name="connsiteX57" fmla="*/ 479860 w 1380520"/>
              <a:gd name="connsiteY57" fmla="*/ 4033999 h 6858000"/>
              <a:gd name="connsiteX58" fmla="*/ 481009 w 1380520"/>
              <a:gd name="connsiteY58" fmla="*/ 4031933 h 6858000"/>
              <a:gd name="connsiteX59" fmla="*/ 479585 w 1380520"/>
              <a:gd name="connsiteY59" fmla="*/ 4013953 h 6858000"/>
              <a:gd name="connsiteX60" fmla="*/ 465880 w 1380520"/>
              <a:gd name="connsiteY60" fmla="*/ 3974753 h 6858000"/>
              <a:gd name="connsiteX61" fmla="*/ 467478 w 1380520"/>
              <a:gd name="connsiteY61" fmla="*/ 3969950 h 6858000"/>
              <a:gd name="connsiteX62" fmla="*/ 460900 w 1380520"/>
              <a:gd name="connsiteY62" fmla="*/ 3933779 h 6858000"/>
              <a:gd name="connsiteX63" fmla="*/ 462231 w 1380520"/>
              <a:gd name="connsiteY63" fmla="*/ 3933093 h 6858000"/>
              <a:gd name="connsiteX64" fmla="*/ 466585 w 1380520"/>
              <a:gd name="connsiteY64" fmla="*/ 3922082 h 6858000"/>
              <a:gd name="connsiteX65" fmla="*/ 471663 w 1380520"/>
              <a:gd name="connsiteY65" fmla="*/ 3901461 h 6858000"/>
              <a:gd name="connsiteX66" fmla="*/ 494257 w 1380520"/>
              <a:gd name="connsiteY66" fmla="*/ 3813873 h 6858000"/>
              <a:gd name="connsiteX67" fmla="*/ 493682 w 1380520"/>
              <a:gd name="connsiteY67" fmla="*/ 3806161 h 6858000"/>
              <a:gd name="connsiteX68" fmla="*/ 493989 w 1380520"/>
              <a:gd name="connsiteY68" fmla="*/ 3805957 h 6858000"/>
              <a:gd name="connsiteX69" fmla="*/ 494016 w 1380520"/>
              <a:gd name="connsiteY69" fmla="*/ 3797724 h 6858000"/>
              <a:gd name="connsiteX70" fmla="*/ 492631 w 1380520"/>
              <a:gd name="connsiteY70" fmla="*/ 3792098 h 6858000"/>
              <a:gd name="connsiteX71" fmla="*/ 491515 w 1380520"/>
              <a:gd name="connsiteY71" fmla="*/ 3777135 h 6858000"/>
              <a:gd name="connsiteX72" fmla="*/ 493248 w 1380520"/>
              <a:gd name="connsiteY72" fmla="*/ 3771656 h 6858000"/>
              <a:gd name="connsiteX73" fmla="*/ 496991 w 1380520"/>
              <a:gd name="connsiteY73" fmla="*/ 3769007 h 6858000"/>
              <a:gd name="connsiteX74" fmla="*/ 496457 w 1380520"/>
              <a:gd name="connsiteY74" fmla="*/ 3767709 h 6858000"/>
              <a:gd name="connsiteX75" fmla="*/ 505153 w 1380520"/>
              <a:gd name="connsiteY75" fmla="*/ 3738082 h 6858000"/>
              <a:gd name="connsiteX76" fmla="*/ 512499 w 1380520"/>
              <a:gd name="connsiteY76" fmla="*/ 3673397 h 6858000"/>
              <a:gd name="connsiteX77" fmla="*/ 511795 w 1380520"/>
              <a:gd name="connsiteY77" fmla="*/ 3637109 h 6858000"/>
              <a:gd name="connsiteX78" fmla="*/ 515238 w 1380520"/>
              <a:gd name="connsiteY78" fmla="*/ 3536883 h 6858000"/>
              <a:gd name="connsiteX79" fmla="*/ 522776 w 1380520"/>
              <a:gd name="connsiteY79" fmla="*/ 3435652 h 6858000"/>
              <a:gd name="connsiteX80" fmla="*/ 524447 w 1380520"/>
              <a:gd name="connsiteY80" fmla="*/ 3307769 h 6858000"/>
              <a:gd name="connsiteX81" fmla="*/ 542010 w 1380520"/>
              <a:gd name="connsiteY81" fmla="*/ 3250522 h 6858000"/>
              <a:gd name="connsiteX82" fmla="*/ 542435 w 1380520"/>
              <a:gd name="connsiteY82" fmla="*/ 3229163 h 6858000"/>
              <a:gd name="connsiteX83" fmla="*/ 544258 w 1380520"/>
              <a:gd name="connsiteY83" fmla="*/ 3217217 h 6858000"/>
              <a:gd name="connsiteX84" fmla="*/ 531093 w 1380520"/>
              <a:gd name="connsiteY84" fmla="*/ 3183755 h 6858000"/>
              <a:gd name="connsiteX85" fmla="*/ 531594 w 1380520"/>
              <a:gd name="connsiteY85" fmla="*/ 3178642 h 6858000"/>
              <a:gd name="connsiteX86" fmla="*/ 519194 w 1380520"/>
              <a:gd name="connsiteY86" fmla="*/ 3158586 h 6858000"/>
              <a:gd name="connsiteX87" fmla="*/ 504379 w 1380520"/>
              <a:gd name="connsiteY87" fmla="*/ 3129034 h 6858000"/>
              <a:gd name="connsiteX88" fmla="*/ 505044 w 1380520"/>
              <a:gd name="connsiteY88" fmla="*/ 3126682 h 6858000"/>
              <a:gd name="connsiteX89" fmla="*/ 495912 w 1380520"/>
              <a:gd name="connsiteY89" fmla="*/ 3114519 h 6858000"/>
              <a:gd name="connsiteX90" fmla="*/ 482521 w 1380520"/>
              <a:gd name="connsiteY90" fmla="*/ 3106272 h 6858000"/>
              <a:gd name="connsiteX91" fmla="*/ 455251 w 1380520"/>
              <a:gd name="connsiteY91" fmla="*/ 2958185 h 6858000"/>
              <a:gd name="connsiteX92" fmla="*/ 397865 w 1380520"/>
              <a:gd name="connsiteY92" fmla="*/ 2762989 h 6858000"/>
              <a:gd name="connsiteX93" fmla="*/ 346783 w 1380520"/>
              <a:gd name="connsiteY93" fmla="*/ 2554718 h 6858000"/>
              <a:gd name="connsiteX94" fmla="*/ 326877 w 1380520"/>
              <a:gd name="connsiteY94" fmla="*/ 2485734 h 6858000"/>
              <a:gd name="connsiteX95" fmla="*/ 317600 w 1380520"/>
              <a:gd name="connsiteY95" fmla="*/ 2447068 h 6858000"/>
              <a:gd name="connsiteX96" fmla="*/ 304561 w 1380520"/>
              <a:gd name="connsiteY96" fmla="*/ 2425819 h 6858000"/>
              <a:gd name="connsiteX97" fmla="*/ 310560 w 1380520"/>
              <a:gd name="connsiteY97" fmla="*/ 2402874 h 6858000"/>
              <a:gd name="connsiteX98" fmla="*/ 313172 w 1380520"/>
              <a:gd name="connsiteY98" fmla="*/ 2381443 h 6858000"/>
              <a:gd name="connsiteX99" fmla="*/ 289501 w 1380520"/>
              <a:gd name="connsiteY99" fmla="*/ 2261920 h 6858000"/>
              <a:gd name="connsiteX100" fmla="*/ 279388 w 1380520"/>
              <a:gd name="connsiteY100" fmla="*/ 2195378 h 6858000"/>
              <a:gd name="connsiteX101" fmla="*/ 263605 w 1380520"/>
              <a:gd name="connsiteY101" fmla="*/ 2155135 h 6858000"/>
              <a:gd name="connsiteX102" fmla="*/ 261063 w 1380520"/>
              <a:gd name="connsiteY102" fmla="*/ 2118008 h 6858000"/>
              <a:gd name="connsiteX103" fmla="*/ 262056 w 1380520"/>
              <a:gd name="connsiteY103" fmla="*/ 2050531 h 6858000"/>
              <a:gd name="connsiteX104" fmla="*/ 253862 w 1380520"/>
              <a:gd name="connsiteY104" fmla="*/ 1963269 h 6858000"/>
              <a:gd name="connsiteX105" fmla="*/ 235040 w 1380520"/>
              <a:gd name="connsiteY105" fmla="*/ 1906352 h 6858000"/>
              <a:gd name="connsiteX106" fmla="*/ 211597 w 1380520"/>
              <a:gd name="connsiteY106" fmla="*/ 1861531 h 6858000"/>
              <a:gd name="connsiteX107" fmla="*/ 165396 w 1380520"/>
              <a:gd name="connsiteY107" fmla="*/ 1732919 h 6858000"/>
              <a:gd name="connsiteX108" fmla="*/ 137707 w 1380520"/>
              <a:gd name="connsiteY108" fmla="*/ 1663540 h 6858000"/>
              <a:gd name="connsiteX109" fmla="*/ 136833 w 1380520"/>
              <a:gd name="connsiteY109" fmla="*/ 1615777 h 6858000"/>
              <a:gd name="connsiteX110" fmla="*/ 117628 w 1380520"/>
              <a:gd name="connsiteY110" fmla="*/ 1563678 h 6858000"/>
              <a:gd name="connsiteX111" fmla="*/ 130708 w 1380520"/>
              <a:gd name="connsiteY111" fmla="*/ 1519474 h 6858000"/>
              <a:gd name="connsiteX112" fmla="*/ 123450 w 1380520"/>
              <a:gd name="connsiteY112" fmla="*/ 1477995 h 6858000"/>
              <a:gd name="connsiteX113" fmla="*/ 109535 w 1380520"/>
              <a:gd name="connsiteY113" fmla="*/ 1373769 h 6858000"/>
              <a:gd name="connsiteX114" fmla="*/ 117842 w 1380520"/>
              <a:gd name="connsiteY114" fmla="*/ 1307086 h 6858000"/>
              <a:gd name="connsiteX115" fmla="*/ 119030 w 1380520"/>
              <a:gd name="connsiteY115" fmla="*/ 1189033 h 6858000"/>
              <a:gd name="connsiteX116" fmla="*/ 123715 w 1380520"/>
              <a:gd name="connsiteY116" fmla="*/ 1168288 h 6858000"/>
              <a:gd name="connsiteX117" fmla="*/ 115997 w 1380520"/>
              <a:gd name="connsiteY117" fmla="*/ 1142577 h 6858000"/>
              <a:gd name="connsiteX118" fmla="*/ 105303 w 1380520"/>
              <a:gd name="connsiteY118" fmla="*/ 1088484 h 6858000"/>
              <a:gd name="connsiteX119" fmla="*/ 94039 w 1380520"/>
              <a:gd name="connsiteY119" fmla="*/ 1016103 h 6858000"/>
              <a:gd name="connsiteX120" fmla="*/ 95495 w 1380520"/>
              <a:gd name="connsiteY120" fmla="*/ 932283 h 6858000"/>
              <a:gd name="connsiteX121" fmla="*/ 97731 w 1380520"/>
              <a:gd name="connsiteY121" fmla="*/ 915925 h 6858000"/>
              <a:gd name="connsiteX122" fmla="*/ 90360 w 1380520"/>
              <a:gd name="connsiteY122" fmla="*/ 896999 h 6858000"/>
              <a:gd name="connsiteX123" fmla="*/ 59768 w 1380520"/>
              <a:gd name="connsiteY123" fmla="*/ 821517 h 6858000"/>
              <a:gd name="connsiteX124" fmla="*/ 38718 w 1380520"/>
              <a:gd name="connsiteY124" fmla="*/ 751353 h 6858000"/>
              <a:gd name="connsiteX125" fmla="*/ 38276 w 1380520"/>
              <a:gd name="connsiteY125" fmla="*/ 721230 h 6858000"/>
              <a:gd name="connsiteX126" fmla="*/ 23947 w 1380520"/>
              <a:gd name="connsiteY126" fmla="*/ 681659 h 6858000"/>
              <a:gd name="connsiteX127" fmla="*/ 9366 w 1380520"/>
              <a:gd name="connsiteY127" fmla="*/ 635218 h 6858000"/>
              <a:gd name="connsiteX128" fmla="*/ 14377 w 1380520"/>
              <a:gd name="connsiteY128" fmla="*/ 613763 h 6858000"/>
              <a:gd name="connsiteX129" fmla="*/ 319 w 1380520"/>
              <a:gd name="connsiteY129" fmla="*/ 598582 h 6858000"/>
              <a:gd name="connsiteX130" fmla="*/ 0 w 1380520"/>
              <a:gd name="connsiteY130" fmla="*/ 576846 h 6858000"/>
              <a:gd name="connsiteX131" fmla="*/ 68392 w 1380520"/>
              <a:gd name="connsiteY131" fmla="*/ 446567 h 6858000"/>
              <a:gd name="connsiteX132" fmla="*/ 67640 w 1380520"/>
              <a:gd name="connsiteY132" fmla="*/ 393828 h 6858000"/>
              <a:gd name="connsiteX133" fmla="*/ 67470 w 1380520"/>
              <a:gd name="connsiteY133" fmla="*/ 353137 h 6858000"/>
              <a:gd name="connsiteX134" fmla="*/ 88980 w 1380520"/>
              <a:gd name="connsiteY134" fmla="*/ 309501 h 6858000"/>
              <a:gd name="connsiteX135" fmla="*/ 73163 w 1380520"/>
              <a:gd name="connsiteY135" fmla="*/ 275771 h 6858000"/>
              <a:gd name="connsiteX136" fmla="*/ 90190 w 1380520"/>
              <a:gd name="connsiteY136" fmla="*/ 212860 h 6858000"/>
              <a:gd name="connsiteX137" fmla="*/ 81900 w 1380520"/>
              <a:gd name="connsiteY137" fmla="*/ 144983 h 6858000"/>
              <a:gd name="connsiteX138" fmla="*/ 94184 w 1380520"/>
              <a:gd name="connsiteY138" fmla="*/ 55288 h 6858000"/>
              <a:gd name="connsiteX139" fmla="*/ 53738 w 1380520"/>
              <a:gd name="connsiteY139" fmla="*/ 0 h 6858000"/>
              <a:gd name="connsiteX0" fmla="*/ 53420 w 1380202"/>
              <a:gd name="connsiteY0" fmla="*/ 0 h 6858000"/>
              <a:gd name="connsiteX1" fmla="*/ 1380202 w 1380202"/>
              <a:gd name="connsiteY1" fmla="*/ 0 h 6858000"/>
              <a:gd name="connsiteX2" fmla="*/ 1380202 w 1380202"/>
              <a:gd name="connsiteY2" fmla="*/ 6858000 h 6858000"/>
              <a:gd name="connsiteX3" fmla="*/ 116896 w 1380202"/>
              <a:gd name="connsiteY3" fmla="*/ 6857735 h 6858000"/>
              <a:gd name="connsiteX4" fmla="*/ 153489 w 1380202"/>
              <a:gd name="connsiteY4" fmla="*/ 6776847 h 6858000"/>
              <a:gd name="connsiteX5" fmla="*/ 164989 w 1380202"/>
              <a:gd name="connsiteY5" fmla="*/ 6737706 h 6858000"/>
              <a:gd name="connsiteX6" fmla="*/ 189728 w 1380202"/>
              <a:gd name="connsiteY6" fmla="*/ 6691589 h 6858000"/>
              <a:gd name="connsiteX7" fmla="*/ 167285 w 1380202"/>
              <a:gd name="connsiteY7" fmla="*/ 6659970 h 6858000"/>
              <a:gd name="connsiteX8" fmla="*/ 182376 w 1380202"/>
              <a:gd name="connsiteY8" fmla="*/ 6636211 h 6858000"/>
              <a:gd name="connsiteX9" fmla="*/ 199820 w 1380202"/>
              <a:gd name="connsiteY9" fmla="*/ 6594177 h 6858000"/>
              <a:gd name="connsiteX10" fmla="*/ 213860 w 1380202"/>
              <a:gd name="connsiteY10" fmla="*/ 6557575 h 6858000"/>
              <a:gd name="connsiteX11" fmla="*/ 266817 w 1380202"/>
              <a:gd name="connsiteY11" fmla="*/ 6492130 h 6858000"/>
              <a:gd name="connsiteX12" fmla="*/ 282504 w 1380202"/>
              <a:gd name="connsiteY12" fmla="*/ 6431610 h 6858000"/>
              <a:gd name="connsiteX13" fmla="*/ 326209 w 1380202"/>
              <a:gd name="connsiteY13" fmla="*/ 6379786 h 6858000"/>
              <a:gd name="connsiteX14" fmla="*/ 309432 w 1380202"/>
              <a:gd name="connsiteY14" fmla="*/ 6334727 h 6858000"/>
              <a:gd name="connsiteX15" fmla="*/ 286847 w 1380202"/>
              <a:gd name="connsiteY15" fmla="*/ 6313295 h 6858000"/>
              <a:gd name="connsiteX16" fmla="*/ 294011 w 1380202"/>
              <a:gd name="connsiteY16" fmla="*/ 6280046 h 6858000"/>
              <a:gd name="connsiteX17" fmla="*/ 276756 w 1380202"/>
              <a:gd name="connsiteY17" fmla="*/ 6270265 h 6858000"/>
              <a:gd name="connsiteX18" fmla="*/ 303784 w 1380202"/>
              <a:gd name="connsiteY18" fmla="*/ 6252834 h 6858000"/>
              <a:gd name="connsiteX19" fmla="*/ 281776 w 1380202"/>
              <a:gd name="connsiteY19" fmla="*/ 6202459 h 6858000"/>
              <a:gd name="connsiteX20" fmla="*/ 280574 w 1380202"/>
              <a:gd name="connsiteY20" fmla="*/ 6153037 h 6858000"/>
              <a:gd name="connsiteX21" fmla="*/ 295989 w 1380202"/>
              <a:gd name="connsiteY21" fmla="*/ 6078132 h 6858000"/>
              <a:gd name="connsiteX22" fmla="*/ 283376 w 1380202"/>
              <a:gd name="connsiteY22" fmla="*/ 6028119 h 6858000"/>
              <a:gd name="connsiteX23" fmla="*/ 268605 w 1380202"/>
              <a:gd name="connsiteY23" fmla="*/ 5926735 h 6858000"/>
              <a:gd name="connsiteX24" fmla="*/ 318117 w 1380202"/>
              <a:gd name="connsiteY24" fmla="*/ 5712857 h 6858000"/>
              <a:gd name="connsiteX25" fmla="*/ 297192 w 1380202"/>
              <a:gd name="connsiteY25" fmla="*/ 5676393 h 6858000"/>
              <a:gd name="connsiteX26" fmla="*/ 336784 w 1380202"/>
              <a:gd name="connsiteY26" fmla="*/ 5563435 h 6858000"/>
              <a:gd name="connsiteX27" fmla="*/ 383914 w 1380202"/>
              <a:gd name="connsiteY27" fmla="*/ 5437125 h 6858000"/>
              <a:gd name="connsiteX28" fmla="*/ 397482 w 1380202"/>
              <a:gd name="connsiteY28" fmla="*/ 5396260 h 6858000"/>
              <a:gd name="connsiteX29" fmla="*/ 413463 w 1380202"/>
              <a:gd name="connsiteY29" fmla="*/ 5330009 h 6858000"/>
              <a:gd name="connsiteX30" fmla="*/ 446956 w 1380202"/>
              <a:gd name="connsiteY30" fmla="*/ 5273739 h 6858000"/>
              <a:gd name="connsiteX31" fmla="*/ 456555 w 1380202"/>
              <a:gd name="connsiteY31" fmla="*/ 5241779 h 6858000"/>
              <a:gd name="connsiteX32" fmla="*/ 467781 w 1380202"/>
              <a:gd name="connsiteY32" fmla="*/ 5225268 h 6858000"/>
              <a:gd name="connsiteX33" fmla="*/ 468801 w 1380202"/>
              <a:gd name="connsiteY33" fmla="*/ 5217684 h 6858000"/>
              <a:gd name="connsiteX34" fmla="*/ 476142 w 1380202"/>
              <a:gd name="connsiteY34" fmla="*/ 5193377 h 6858000"/>
              <a:gd name="connsiteX35" fmla="*/ 479445 w 1380202"/>
              <a:gd name="connsiteY35" fmla="*/ 5179288 h 6858000"/>
              <a:gd name="connsiteX36" fmla="*/ 480429 w 1380202"/>
              <a:gd name="connsiteY36" fmla="*/ 5173621 h 6858000"/>
              <a:gd name="connsiteX37" fmla="*/ 476063 w 1380202"/>
              <a:gd name="connsiteY37" fmla="*/ 5159961 h 6858000"/>
              <a:gd name="connsiteX38" fmla="*/ 482740 w 1380202"/>
              <a:gd name="connsiteY38" fmla="*/ 5144295 h 6858000"/>
              <a:gd name="connsiteX39" fmla="*/ 479673 w 1380202"/>
              <a:gd name="connsiteY39" fmla="*/ 5125185 h 6858000"/>
              <a:gd name="connsiteX40" fmla="*/ 486503 w 1380202"/>
              <a:gd name="connsiteY40" fmla="*/ 5121884 h 6858000"/>
              <a:gd name="connsiteX41" fmla="*/ 493539 w 1380202"/>
              <a:gd name="connsiteY41" fmla="*/ 5067850 h 6858000"/>
              <a:gd name="connsiteX42" fmla="*/ 496270 w 1380202"/>
              <a:gd name="connsiteY42" fmla="*/ 5060861 h 6858000"/>
              <a:gd name="connsiteX43" fmla="*/ 492974 w 1380202"/>
              <a:gd name="connsiteY43" fmla="*/ 5034192 h 6858000"/>
              <a:gd name="connsiteX44" fmla="*/ 494528 w 1380202"/>
              <a:gd name="connsiteY44" fmla="*/ 4993030 h 6858000"/>
              <a:gd name="connsiteX45" fmla="*/ 501437 w 1380202"/>
              <a:gd name="connsiteY45" fmla="*/ 4946844 h 6858000"/>
              <a:gd name="connsiteX46" fmla="*/ 497293 w 1380202"/>
              <a:gd name="connsiteY46" fmla="*/ 4932692 h 6858000"/>
              <a:gd name="connsiteX47" fmla="*/ 512696 w 1380202"/>
              <a:gd name="connsiteY47" fmla="*/ 4858827 h 6858000"/>
              <a:gd name="connsiteX48" fmla="*/ 518599 w 1380202"/>
              <a:gd name="connsiteY48" fmla="*/ 4821170 h 6858000"/>
              <a:gd name="connsiteX49" fmla="*/ 523332 w 1380202"/>
              <a:gd name="connsiteY49" fmla="*/ 4780965 h 6858000"/>
              <a:gd name="connsiteX50" fmla="*/ 524625 w 1380202"/>
              <a:gd name="connsiteY50" fmla="*/ 4750867 h 6858000"/>
              <a:gd name="connsiteX51" fmla="*/ 522432 w 1380202"/>
              <a:gd name="connsiteY51" fmla="*/ 4690749 h 6858000"/>
              <a:gd name="connsiteX52" fmla="*/ 517912 w 1380202"/>
              <a:gd name="connsiteY52" fmla="*/ 4584173 h 6858000"/>
              <a:gd name="connsiteX53" fmla="*/ 512995 w 1380202"/>
              <a:gd name="connsiteY53" fmla="*/ 4444346 h 6858000"/>
              <a:gd name="connsiteX54" fmla="*/ 509560 w 1380202"/>
              <a:gd name="connsiteY54" fmla="*/ 4375228 h 6858000"/>
              <a:gd name="connsiteX55" fmla="*/ 490213 w 1380202"/>
              <a:gd name="connsiteY55" fmla="*/ 4214165 h 6858000"/>
              <a:gd name="connsiteX56" fmla="*/ 494286 w 1380202"/>
              <a:gd name="connsiteY56" fmla="*/ 4090296 h 6858000"/>
              <a:gd name="connsiteX57" fmla="*/ 479542 w 1380202"/>
              <a:gd name="connsiteY57" fmla="*/ 4033999 h 6858000"/>
              <a:gd name="connsiteX58" fmla="*/ 480691 w 1380202"/>
              <a:gd name="connsiteY58" fmla="*/ 4031933 h 6858000"/>
              <a:gd name="connsiteX59" fmla="*/ 479267 w 1380202"/>
              <a:gd name="connsiteY59" fmla="*/ 4013953 h 6858000"/>
              <a:gd name="connsiteX60" fmla="*/ 465562 w 1380202"/>
              <a:gd name="connsiteY60" fmla="*/ 3974753 h 6858000"/>
              <a:gd name="connsiteX61" fmla="*/ 467160 w 1380202"/>
              <a:gd name="connsiteY61" fmla="*/ 3969950 h 6858000"/>
              <a:gd name="connsiteX62" fmla="*/ 460582 w 1380202"/>
              <a:gd name="connsiteY62" fmla="*/ 3933779 h 6858000"/>
              <a:gd name="connsiteX63" fmla="*/ 461913 w 1380202"/>
              <a:gd name="connsiteY63" fmla="*/ 3933093 h 6858000"/>
              <a:gd name="connsiteX64" fmla="*/ 466267 w 1380202"/>
              <a:gd name="connsiteY64" fmla="*/ 3922082 h 6858000"/>
              <a:gd name="connsiteX65" fmla="*/ 471345 w 1380202"/>
              <a:gd name="connsiteY65" fmla="*/ 3901461 h 6858000"/>
              <a:gd name="connsiteX66" fmla="*/ 493939 w 1380202"/>
              <a:gd name="connsiteY66" fmla="*/ 3813873 h 6858000"/>
              <a:gd name="connsiteX67" fmla="*/ 493364 w 1380202"/>
              <a:gd name="connsiteY67" fmla="*/ 3806161 h 6858000"/>
              <a:gd name="connsiteX68" fmla="*/ 493671 w 1380202"/>
              <a:gd name="connsiteY68" fmla="*/ 3805957 h 6858000"/>
              <a:gd name="connsiteX69" fmla="*/ 493698 w 1380202"/>
              <a:gd name="connsiteY69" fmla="*/ 3797724 h 6858000"/>
              <a:gd name="connsiteX70" fmla="*/ 492313 w 1380202"/>
              <a:gd name="connsiteY70" fmla="*/ 3792098 h 6858000"/>
              <a:gd name="connsiteX71" fmla="*/ 491197 w 1380202"/>
              <a:gd name="connsiteY71" fmla="*/ 3777135 h 6858000"/>
              <a:gd name="connsiteX72" fmla="*/ 492930 w 1380202"/>
              <a:gd name="connsiteY72" fmla="*/ 3771656 h 6858000"/>
              <a:gd name="connsiteX73" fmla="*/ 496673 w 1380202"/>
              <a:gd name="connsiteY73" fmla="*/ 3769007 h 6858000"/>
              <a:gd name="connsiteX74" fmla="*/ 496139 w 1380202"/>
              <a:gd name="connsiteY74" fmla="*/ 3767709 h 6858000"/>
              <a:gd name="connsiteX75" fmla="*/ 504835 w 1380202"/>
              <a:gd name="connsiteY75" fmla="*/ 3738082 h 6858000"/>
              <a:gd name="connsiteX76" fmla="*/ 512181 w 1380202"/>
              <a:gd name="connsiteY76" fmla="*/ 3673397 h 6858000"/>
              <a:gd name="connsiteX77" fmla="*/ 511477 w 1380202"/>
              <a:gd name="connsiteY77" fmla="*/ 3637109 h 6858000"/>
              <a:gd name="connsiteX78" fmla="*/ 514920 w 1380202"/>
              <a:gd name="connsiteY78" fmla="*/ 3536883 h 6858000"/>
              <a:gd name="connsiteX79" fmla="*/ 522458 w 1380202"/>
              <a:gd name="connsiteY79" fmla="*/ 3435652 h 6858000"/>
              <a:gd name="connsiteX80" fmla="*/ 524129 w 1380202"/>
              <a:gd name="connsiteY80" fmla="*/ 3307769 h 6858000"/>
              <a:gd name="connsiteX81" fmla="*/ 541692 w 1380202"/>
              <a:gd name="connsiteY81" fmla="*/ 3250522 h 6858000"/>
              <a:gd name="connsiteX82" fmla="*/ 542117 w 1380202"/>
              <a:gd name="connsiteY82" fmla="*/ 3229163 h 6858000"/>
              <a:gd name="connsiteX83" fmla="*/ 543940 w 1380202"/>
              <a:gd name="connsiteY83" fmla="*/ 3217217 h 6858000"/>
              <a:gd name="connsiteX84" fmla="*/ 530775 w 1380202"/>
              <a:gd name="connsiteY84" fmla="*/ 3183755 h 6858000"/>
              <a:gd name="connsiteX85" fmla="*/ 531276 w 1380202"/>
              <a:gd name="connsiteY85" fmla="*/ 3178642 h 6858000"/>
              <a:gd name="connsiteX86" fmla="*/ 518876 w 1380202"/>
              <a:gd name="connsiteY86" fmla="*/ 3158586 h 6858000"/>
              <a:gd name="connsiteX87" fmla="*/ 504061 w 1380202"/>
              <a:gd name="connsiteY87" fmla="*/ 3129034 h 6858000"/>
              <a:gd name="connsiteX88" fmla="*/ 504726 w 1380202"/>
              <a:gd name="connsiteY88" fmla="*/ 3126682 h 6858000"/>
              <a:gd name="connsiteX89" fmla="*/ 495594 w 1380202"/>
              <a:gd name="connsiteY89" fmla="*/ 3114519 h 6858000"/>
              <a:gd name="connsiteX90" fmla="*/ 482203 w 1380202"/>
              <a:gd name="connsiteY90" fmla="*/ 3106272 h 6858000"/>
              <a:gd name="connsiteX91" fmla="*/ 454933 w 1380202"/>
              <a:gd name="connsiteY91" fmla="*/ 2958185 h 6858000"/>
              <a:gd name="connsiteX92" fmla="*/ 397547 w 1380202"/>
              <a:gd name="connsiteY92" fmla="*/ 2762989 h 6858000"/>
              <a:gd name="connsiteX93" fmla="*/ 346465 w 1380202"/>
              <a:gd name="connsiteY93" fmla="*/ 2554718 h 6858000"/>
              <a:gd name="connsiteX94" fmla="*/ 326559 w 1380202"/>
              <a:gd name="connsiteY94" fmla="*/ 2485734 h 6858000"/>
              <a:gd name="connsiteX95" fmla="*/ 317282 w 1380202"/>
              <a:gd name="connsiteY95" fmla="*/ 2447068 h 6858000"/>
              <a:gd name="connsiteX96" fmla="*/ 304243 w 1380202"/>
              <a:gd name="connsiteY96" fmla="*/ 2425819 h 6858000"/>
              <a:gd name="connsiteX97" fmla="*/ 310242 w 1380202"/>
              <a:gd name="connsiteY97" fmla="*/ 2402874 h 6858000"/>
              <a:gd name="connsiteX98" fmla="*/ 312854 w 1380202"/>
              <a:gd name="connsiteY98" fmla="*/ 2381443 h 6858000"/>
              <a:gd name="connsiteX99" fmla="*/ 289183 w 1380202"/>
              <a:gd name="connsiteY99" fmla="*/ 2261920 h 6858000"/>
              <a:gd name="connsiteX100" fmla="*/ 279070 w 1380202"/>
              <a:gd name="connsiteY100" fmla="*/ 2195378 h 6858000"/>
              <a:gd name="connsiteX101" fmla="*/ 263287 w 1380202"/>
              <a:gd name="connsiteY101" fmla="*/ 2155135 h 6858000"/>
              <a:gd name="connsiteX102" fmla="*/ 260745 w 1380202"/>
              <a:gd name="connsiteY102" fmla="*/ 2118008 h 6858000"/>
              <a:gd name="connsiteX103" fmla="*/ 261738 w 1380202"/>
              <a:gd name="connsiteY103" fmla="*/ 2050531 h 6858000"/>
              <a:gd name="connsiteX104" fmla="*/ 253544 w 1380202"/>
              <a:gd name="connsiteY104" fmla="*/ 1963269 h 6858000"/>
              <a:gd name="connsiteX105" fmla="*/ 234722 w 1380202"/>
              <a:gd name="connsiteY105" fmla="*/ 1906352 h 6858000"/>
              <a:gd name="connsiteX106" fmla="*/ 211279 w 1380202"/>
              <a:gd name="connsiteY106" fmla="*/ 1861531 h 6858000"/>
              <a:gd name="connsiteX107" fmla="*/ 165078 w 1380202"/>
              <a:gd name="connsiteY107" fmla="*/ 1732919 h 6858000"/>
              <a:gd name="connsiteX108" fmla="*/ 137389 w 1380202"/>
              <a:gd name="connsiteY108" fmla="*/ 1663540 h 6858000"/>
              <a:gd name="connsiteX109" fmla="*/ 136515 w 1380202"/>
              <a:gd name="connsiteY109" fmla="*/ 1615777 h 6858000"/>
              <a:gd name="connsiteX110" fmla="*/ 117310 w 1380202"/>
              <a:gd name="connsiteY110" fmla="*/ 1563678 h 6858000"/>
              <a:gd name="connsiteX111" fmla="*/ 130390 w 1380202"/>
              <a:gd name="connsiteY111" fmla="*/ 1519474 h 6858000"/>
              <a:gd name="connsiteX112" fmla="*/ 123132 w 1380202"/>
              <a:gd name="connsiteY112" fmla="*/ 1477995 h 6858000"/>
              <a:gd name="connsiteX113" fmla="*/ 109217 w 1380202"/>
              <a:gd name="connsiteY113" fmla="*/ 1373769 h 6858000"/>
              <a:gd name="connsiteX114" fmla="*/ 117524 w 1380202"/>
              <a:gd name="connsiteY114" fmla="*/ 1307086 h 6858000"/>
              <a:gd name="connsiteX115" fmla="*/ 118712 w 1380202"/>
              <a:gd name="connsiteY115" fmla="*/ 1189033 h 6858000"/>
              <a:gd name="connsiteX116" fmla="*/ 123397 w 1380202"/>
              <a:gd name="connsiteY116" fmla="*/ 1168288 h 6858000"/>
              <a:gd name="connsiteX117" fmla="*/ 115679 w 1380202"/>
              <a:gd name="connsiteY117" fmla="*/ 1142577 h 6858000"/>
              <a:gd name="connsiteX118" fmla="*/ 104985 w 1380202"/>
              <a:gd name="connsiteY118" fmla="*/ 1088484 h 6858000"/>
              <a:gd name="connsiteX119" fmla="*/ 93721 w 1380202"/>
              <a:gd name="connsiteY119" fmla="*/ 1016103 h 6858000"/>
              <a:gd name="connsiteX120" fmla="*/ 95177 w 1380202"/>
              <a:gd name="connsiteY120" fmla="*/ 932283 h 6858000"/>
              <a:gd name="connsiteX121" fmla="*/ 97413 w 1380202"/>
              <a:gd name="connsiteY121" fmla="*/ 915925 h 6858000"/>
              <a:gd name="connsiteX122" fmla="*/ 90042 w 1380202"/>
              <a:gd name="connsiteY122" fmla="*/ 896999 h 6858000"/>
              <a:gd name="connsiteX123" fmla="*/ 59450 w 1380202"/>
              <a:gd name="connsiteY123" fmla="*/ 821517 h 6858000"/>
              <a:gd name="connsiteX124" fmla="*/ 38400 w 1380202"/>
              <a:gd name="connsiteY124" fmla="*/ 751353 h 6858000"/>
              <a:gd name="connsiteX125" fmla="*/ 37958 w 1380202"/>
              <a:gd name="connsiteY125" fmla="*/ 721230 h 6858000"/>
              <a:gd name="connsiteX126" fmla="*/ 23629 w 1380202"/>
              <a:gd name="connsiteY126" fmla="*/ 681659 h 6858000"/>
              <a:gd name="connsiteX127" fmla="*/ 9048 w 1380202"/>
              <a:gd name="connsiteY127" fmla="*/ 635218 h 6858000"/>
              <a:gd name="connsiteX128" fmla="*/ 14059 w 1380202"/>
              <a:gd name="connsiteY128" fmla="*/ 613763 h 6858000"/>
              <a:gd name="connsiteX129" fmla="*/ 1 w 1380202"/>
              <a:gd name="connsiteY129" fmla="*/ 598582 h 6858000"/>
              <a:gd name="connsiteX130" fmla="*/ 79993 w 1380202"/>
              <a:gd name="connsiteY130" fmla="*/ 473479 h 6858000"/>
              <a:gd name="connsiteX131" fmla="*/ 68074 w 1380202"/>
              <a:gd name="connsiteY131" fmla="*/ 446567 h 6858000"/>
              <a:gd name="connsiteX132" fmla="*/ 67322 w 1380202"/>
              <a:gd name="connsiteY132" fmla="*/ 393828 h 6858000"/>
              <a:gd name="connsiteX133" fmla="*/ 67152 w 1380202"/>
              <a:gd name="connsiteY133" fmla="*/ 353137 h 6858000"/>
              <a:gd name="connsiteX134" fmla="*/ 88662 w 1380202"/>
              <a:gd name="connsiteY134" fmla="*/ 309501 h 6858000"/>
              <a:gd name="connsiteX135" fmla="*/ 72845 w 1380202"/>
              <a:gd name="connsiteY135" fmla="*/ 275771 h 6858000"/>
              <a:gd name="connsiteX136" fmla="*/ 89872 w 1380202"/>
              <a:gd name="connsiteY136" fmla="*/ 212860 h 6858000"/>
              <a:gd name="connsiteX137" fmla="*/ 81582 w 1380202"/>
              <a:gd name="connsiteY137" fmla="*/ 144983 h 6858000"/>
              <a:gd name="connsiteX138" fmla="*/ 93866 w 1380202"/>
              <a:gd name="connsiteY138" fmla="*/ 55288 h 6858000"/>
              <a:gd name="connsiteX139" fmla="*/ 53420 w 1380202"/>
              <a:gd name="connsiteY139" fmla="*/ 0 h 6858000"/>
              <a:gd name="connsiteX0" fmla="*/ 44600 w 1371382"/>
              <a:gd name="connsiteY0" fmla="*/ 0 h 6858000"/>
              <a:gd name="connsiteX1" fmla="*/ 1371382 w 1371382"/>
              <a:gd name="connsiteY1" fmla="*/ 0 h 6858000"/>
              <a:gd name="connsiteX2" fmla="*/ 1371382 w 1371382"/>
              <a:gd name="connsiteY2" fmla="*/ 6858000 h 6858000"/>
              <a:gd name="connsiteX3" fmla="*/ 108076 w 1371382"/>
              <a:gd name="connsiteY3" fmla="*/ 6857735 h 6858000"/>
              <a:gd name="connsiteX4" fmla="*/ 144669 w 1371382"/>
              <a:gd name="connsiteY4" fmla="*/ 6776847 h 6858000"/>
              <a:gd name="connsiteX5" fmla="*/ 156169 w 1371382"/>
              <a:gd name="connsiteY5" fmla="*/ 6737706 h 6858000"/>
              <a:gd name="connsiteX6" fmla="*/ 180908 w 1371382"/>
              <a:gd name="connsiteY6" fmla="*/ 6691589 h 6858000"/>
              <a:gd name="connsiteX7" fmla="*/ 158465 w 1371382"/>
              <a:gd name="connsiteY7" fmla="*/ 6659970 h 6858000"/>
              <a:gd name="connsiteX8" fmla="*/ 173556 w 1371382"/>
              <a:gd name="connsiteY8" fmla="*/ 6636211 h 6858000"/>
              <a:gd name="connsiteX9" fmla="*/ 191000 w 1371382"/>
              <a:gd name="connsiteY9" fmla="*/ 6594177 h 6858000"/>
              <a:gd name="connsiteX10" fmla="*/ 205040 w 1371382"/>
              <a:gd name="connsiteY10" fmla="*/ 6557575 h 6858000"/>
              <a:gd name="connsiteX11" fmla="*/ 257997 w 1371382"/>
              <a:gd name="connsiteY11" fmla="*/ 6492130 h 6858000"/>
              <a:gd name="connsiteX12" fmla="*/ 273684 w 1371382"/>
              <a:gd name="connsiteY12" fmla="*/ 6431610 h 6858000"/>
              <a:gd name="connsiteX13" fmla="*/ 317389 w 1371382"/>
              <a:gd name="connsiteY13" fmla="*/ 6379786 h 6858000"/>
              <a:gd name="connsiteX14" fmla="*/ 300612 w 1371382"/>
              <a:gd name="connsiteY14" fmla="*/ 6334727 h 6858000"/>
              <a:gd name="connsiteX15" fmla="*/ 278027 w 1371382"/>
              <a:gd name="connsiteY15" fmla="*/ 6313295 h 6858000"/>
              <a:gd name="connsiteX16" fmla="*/ 285191 w 1371382"/>
              <a:gd name="connsiteY16" fmla="*/ 6280046 h 6858000"/>
              <a:gd name="connsiteX17" fmla="*/ 267936 w 1371382"/>
              <a:gd name="connsiteY17" fmla="*/ 6270265 h 6858000"/>
              <a:gd name="connsiteX18" fmla="*/ 294964 w 1371382"/>
              <a:gd name="connsiteY18" fmla="*/ 6252834 h 6858000"/>
              <a:gd name="connsiteX19" fmla="*/ 272956 w 1371382"/>
              <a:gd name="connsiteY19" fmla="*/ 6202459 h 6858000"/>
              <a:gd name="connsiteX20" fmla="*/ 271754 w 1371382"/>
              <a:gd name="connsiteY20" fmla="*/ 6153037 h 6858000"/>
              <a:gd name="connsiteX21" fmla="*/ 287169 w 1371382"/>
              <a:gd name="connsiteY21" fmla="*/ 6078132 h 6858000"/>
              <a:gd name="connsiteX22" fmla="*/ 274556 w 1371382"/>
              <a:gd name="connsiteY22" fmla="*/ 6028119 h 6858000"/>
              <a:gd name="connsiteX23" fmla="*/ 259785 w 1371382"/>
              <a:gd name="connsiteY23" fmla="*/ 5926735 h 6858000"/>
              <a:gd name="connsiteX24" fmla="*/ 309297 w 1371382"/>
              <a:gd name="connsiteY24" fmla="*/ 5712857 h 6858000"/>
              <a:gd name="connsiteX25" fmla="*/ 288372 w 1371382"/>
              <a:gd name="connsiteY25" fmla="*/ 5676393 h 6858000"/>
              <a:gd name="connsiteX26" fmla="*/ 327964 w 1371382"/>
              <a:gd name="connsiteY26" fmla="*/ 5563435 h 6858000"/>
              <a:gd name="connsiteX27" fmla="*/ 375094 w 1371382"/>
              <a:gd name="connsiteY27" fmla="*/ 5437125 h 6858000"/>
              <a:gd name="connsiteX28" fmla="*/ 388662 w 1371382"/>
              <a:gd name="connsiteY28" fmla="*/ 5396260 h 6858000"/>
              <a:gd name="connsiteX29" fmla="*/ 404643 w 1371382"/>
              <a:gd name="connsiteY29" fmla="*/ 5330009 h 6858000"/>
              <a:gd name="connsiteX30" fmla="*/ 438136 w 1371382"/>
              <a:gd name="connsiteY30" fmla="*/ 5273739 h 6858000"/>
              <a:gd name="connsiteX31" fmla="*/ 447735 w 1371382"/>
              <a:gd name="connsiteY31" fmla="*/ 5241779 h 6858000"/>
              <a:gd name="connsiteX32" fmla="*/ 458961 w 1371382"/>
              <a:gd name="connsiteY32" fmla="*/ 5225268 h 6858000"/>
              <a:gd name="connsiteX33" fmla="*/ 459981 w 1371382"/>
              <a:gd name="connsiteY33" fmla="*/ 5217684 h 6858000"/>
              <a:gd name="connsiteX34" fmla="*/ 467322 w 1371382"/>
              <a:gd name="connsiteY34" fmla="*/ 5193377 h 6858000"/>
              <a:gd name="connsiteX35" fmla="*/ 470625 w 1371382"/>
              <a:gd name="connsiteY35" fmla="*/ 5179288 h 6858000"/>
              <a:gd name="connsiteX36" fmla="*/ 471609 w 1371382"/>
              <a:gd name="connsiteY36" fmla="*/ 5173621 h 6858000"/>
              <a:gd name="connsiteX37" fmla="*/ 467243 w 1371382"/>
              <a:gd name="connsiteY37" fmla="*/ 5159961 h 6858000"/>
              <a:gd name="connsiteX38" fmla="*/ 473920 w 1371382"/>
              <a:gd name="connsiteY38" fmla="*/ 5144295 h 6858000"/>
              <a:gd name="connsiteX39" fmla="*/ 470853 w 1371382"/>
              <a:gd name="connsiteY39" fmla="*/ 5125185 h 6858000"/>
              <a:gd name="connsiteX40" fmla="*/ 477683 w 1371382"/>
              <a:gd name="connsiteY40" fmla="*/ 5121884 h 6858000"/>
              <a:gd name="connsiteX41" fmla="*/ 484719 w 1371382"/>
              <a:gd name="connsiteY41" fmla="*/ 5067850 h 6858000"/>
              <a:gd name="connsiteX42" fmla="*/ 487450 w 1371382"/>
              <a:gd name="connsiteY42" fmla="*/ 5060861 h 6858000"/>
              <a:gd name="connsiteX43" fmla="*/ 484154 w 1371382"/>
              <a:gd name="connsiteY43" fmla="*/ 5034192 h 6858000"/>
              <a:gd name="connsiteX44" fmla="*/ 485708 w 1371382"/>
              <a:gd name="connsiteY44" fmla="*/ 4993030 h 6858000"/>
              <a:gd name="connsiteX45" fmla="*/ 492617 w 1371382"/>
              <a:gd name="connsiteY45" fmla="*/ 4946844 h 6858000"/>
              <a:gd name="connsiteX46" fmla="*/ 488473 w 1371382"/>
              <a:gd name="connsiteY46" fmla="*/ 4932692 h 6858000"/>
              <a:gd name="connsiteX47" fmla="*/ 503876 w 1371382"/>
              <a:gd name="connsiteY47" fmla="*/ 4858827 h 6858000"/>
              <a:gd name="connsiteX48" fmla="*/ 509779 w 1371382"/>
              <a:gd name="connsiteY48" fmla="*/ 4821170 h 6858000"/>
              <a:gd name="connsiteX49" fmla="*/ 514512 w 1371382"/>
              <a:gd name="connsiteY49" fmla="*/ 4780965 h 6858000"/>
              <a:gd name="connsiteX50" fmla="*/ 515805 w 1371382"/>
              <a:gd name="connsiteY50" fmla="*/ 4750867 h 6858000"/>
              <a:gd name="connsiteX51" fmla="*/ 513612 w 1371382"/>
              <a:gd name="connsiteY51" fmla="*/ 4690749 h 6858000"/>
              <a:gd name="connsiteX52" fmla="*/ 509092 w 1371382"/>
              <a:gd name="connsiteY52" fmla="*/ 4584173 h 6858000"/>
              <a:gd name="connsiteX53" fmla="*/ 504175 w 1371382"/>
              <a:gd name="connsiteY53" fmla="*/ 4444346 h 6858000"/>
              <a:gd name="connsiteX54" fmla="*/ 500740 w 1371382"/>
              <a:gd name="connsiteY54" fmla="*/ 4375228 h 6858000"/>
              <a:gd name="connsiteX55" fmla="*/ 481393 w 1371382"/>
              <a:gd name="connsiteY55" fmla="*/ 4214165 h 6858000"/>
              <a:gd name="connsiteX56" fmla="*/ 485466 w 1371382"/>
              <a:gd name="connsiteY56" fmla="*/ 4090296 h 6858000"/>
              <a:gd name="connsiteX57" fmla="*/ 470722 w 1371382"/>
              <a:gd name="connsiteY57" fmla="*/ 4033999 h 6858000"/>
              <a:gd name="connsiteX58" fmla="*/ 471871 w 1371382"/>
              <a:gd name="connsiteY58" fmla="*/ 4031933 h 6858000"/>
              <a:gd name="connsiteX59" fmla="*/ 470447 w 1371382"/>
              <a:gd name="connsiteY59" fmla="*/ 4013953 h 6858000"/>
              <a:gd name="connsiteX60" fmla="*/ 456742 w 1371382"/>
              <a:gd name="connsiteY60" fmla="*/ 3974753 h 6858000"/>
              <a:gd name="connsiteX61" fmla="*/ 458340 w 1371382"/>
              <a:gd name="connsiteY61" fmla="*/ 3969950 h 6858000"/>
              <a:gd name="connsiteX62" fmla="*/ 451762 w 1371382"/>
              <a:gd name="connsiteY62" fmla="*/ 3933779 h 6858000"/>
              <a:gd name="connsiteX63" fmla="*/ 453093 w 1371382"/>
              <a:gd name="connsiteY63" fmla="*/ 3933093 h 6858000"/>
              <a:gd name="connsiteX64" fmla="*/ 457447 w 1371382"/>
              <a:gd name="connsiteY64" fmla="*/ 3922082 h 6858000"/>
              <a:gd name="connsiteX65" fmla="*/ 462525 w 1371382"/>
              <a:gd name="connsiteY65" fmla="*/ 3901461 h 6858000"/>
              <a:gd name="connsiteX66" fmla="*/ 485119 w 1371382"/>
              <a:gd name="connsiteY66" fmla="*/ 3813873 h 6858000"/>
              <a:gd name="connsiteX67" fmla="*/ 484544 w 1371382"/>
              <a:gd name="connsiteY67" fmla="*/ 3806161 h 6858000"/>
              <a:gd name="connsiteX68" fmla="*/ 484851 w 1371382"/>
              <a:gd name="connsiteY68" fmla="*/ 3805957 h 6858000"/>
              <a:gd name="connsiteX69" fmla="*/ 484878 w 1371382"/>
              <a:gd name="connsiteY69" fmla="*/ 3797724 h 6858000"/>
              <a:gd name="connsiteX70" fmla="*/ 483493 w 1371382"/>
              <a:gd name="connsiteY70" fmla="*/ 3792098 h 6858000"/>
              <a:gd name="connsiteX71" fmla="*/ 482377 w 1371382"/>
              <a:gd name="connsiteY71" fmla="*/ 3777135 h 6858000"/>
              <a:gd name="connsiteX72" fmla="*/ 484110 w 1371382"/>
              <a:gd name="connsiteY72" fmla="*/ 3771656 h 6858000"/>
              <a:gd name="connsiteX73" fmla="*/ 487853 w 1371382"/>
              <a:gd name="connsiteY73" fmla="*/ 3769007 h 6858000"/>
              <a:gd name="connsiteX74" fmla="*/ 487319 w 1371382"/>
              <a:gd name="connsiteY74" fmla="*/ 3767709 h 6858000"/>
              <a:gd name="connsiteX75" fmla="*/ 496015 w 1371382"/>
              <a:gd name="connsiteY75" fmla="*/ 3738082 h 6858000"/>
              <a:gd name="connsiteX76" fmla="*/ 503361 w 1371382"/>
              <a:gd name="connsiteY76" fmla="*/ 3673397 h 6858000"/>
              <a:gd name="connsiteX77" fmla="*/ 502657 w 1371382"/>
              <a:gd name="connsiteY77" fmla="*/ 3637109 h 6858000"/>
              <a:gd name="connsiteX78" fmla="*/ 506100 w 1371382"/>
              <a:gd name="connsiteY78" fmla="*/ 3536883 h 6858000"/>
              <a:gd name="connsiteX79" fmla="*/ 513638 w 1371382"/>
              <a:gd name="connsiteY79" fmla="*/ 3435652 h 6858000"/>
              <a:gd name="connsiteX80" fmla="*/ 515309 w 1371382"/>
              <a:gd name="connsiteY80" fmla="*/ 3307769 h 6858000"/>
              <a:gd name="connsiteX81" fmla="*/ 532872 w 1371382"/>
              <a:gd name="connsiteY81" fmla="*/ 3250522 h 6858000"/>
              <a:gd name="connsiteX82" fmla="*/ 533297 w 1371382"/>
              <a:gd name="connsiteY82" fmla="*/ 3229163 h 6858000"/>
              <a:gd name="connsiteX83" fmla="*/ 535120 w 1371382"/>
              <a:gd name="connsiteY83" fmla="*/ 3217217 h 6858000"/>
              <a:gd name="connsiteX84" fmla="*/ 521955 w 1371382"/>
              <a:gd name="connsiteY84" fmla="*/ 3183755 h 6858000"/>
              <a:gd name="connsiteX85" fmla="*/ 522456 w 1371382"/>
              <a:gd name="connsiteY85" fmla="*/ 3178642 h 6858000"/>
              <a:gd name="connsiteX86" fmla="*/ 510056 w 1371382"/>
              <a:gd name="connsiteY86" fmla="*/ 3158586 h 6858000"/>
              <a:gd name="connsiteX87" fmla="*/ 495241 w 1371382"/>
              <a:gd name="connsiteY87" fmla="*/ 3129034 h 6858000"/>
              <a:gd name="connsiteX88" fmla="*/ 495906 w 1371382"/>
              <a:gd name="connsiteY88" fmla="*/ 3126682 h 6858000"/>
              <a:gd name="connsiteX89" fmla="*/ 486774 w 1371382"/>
              <a:gd name="connsiteY89" fmla="*/ 3114519 h 6858000"/>
              <a:gd name="connsiteX90" fmla="*/ 473383 w 1371382"/>
              <a:gd name="connsiteY90" fmla="*/ 3106272 h 6858000"/>
              <a:gd name="connsiteX91" fmla="*/ 446113 w 1371382"/>
              <a:gd name="connsiteY91" fmla="*/ 2958185 h 6858000"/>
              <a:gd name="connsiteX92" fmla="*/ 388727 w 1371382"/>
              <a:gd name="connsiteY92" fmla="*/ 2762989 h 6858000"/>
              <a:gd name="connsiteX93" fmla="*/ 337645 w 1371382"/>
              <a:gd name="connsiteY93" fmla="*/ 2554718 h 6858000"/>
              <a:gd name="connsiteX94" fmla="*/ 317739 w 1371382"/>
              <a:gd name="connsiteY94" fmla="*/ 2485734 h 6858000"/>
              <a:gd name="connsiteX95" fmla="*/ 308462 w 1371382"/>
              <a:gd name="connsiteY95" fmla="*/ 2447068 h 6858000"/>
              <a:gd name="connsiteX96" fmla="*/ 295423 w 1371382"/>
              <a:gd name="connsiteY96" fmla="*/ 2425819 h 6858000"/>
              <a:gd name="connsiteX97" fmla="*/ 301422 w 1371382"/>
              <a:gd name="connsiteY97" fmla="*/ 2402874 h 6858000"/>
              <a:gd name="connsiteX98" fmla="*/ 304034 w 1371382"/>
              <a:gd name="connsiteY98" fmla="*/ 2381443 h 6858000"/>
              <a:gd name="connsiteX99" fmla="*/ 280363 w 1371382"/>
              <a:gd name="connsiteY99" fmla="*/ 2261920 h 6858000"/>
              <a:gd name="connsiteX100" fmla="*/ 270250 w 1371382"/>
              <a:gd name="connsiteY100" fmla="*/ 2195378 h 6858000"/>
              <a:gd name="connsiteX101" fmla="*/ 254467 w 1371382"/>
              <a:gd name="connsiteY101" fmla="*/ 2155135 h 6858000"/>
              <a:gd name="connsiteX102" fmla="*/ 251925 w 1371382"/>
              <a:gd name="connsiteY102" fmla="*/ 2118008 h 6858000"/>
              <a:gd name="connsiteX103" fmla="*/ 252918 w 1371382"/>
              <a:gd name="connsiteY103" fmla="*/ 2050531 h 6858000"/>
              <a:gd name="connsiteX104" fmla="*/ 244724 w 1371382"/>
              <a:gd name="connsiteY104" fmla="*/ 1963269 h 6858000"/>
              <a:gd name="connsiteX105" fmla="*/ 225902 w 1371382"/>
              <a:gd name="connsiteY105" fmla="*/ 1906352 h 6858000"/>
              <a:gd name="connsiteX106" fmla="*/ 202459 w 1371382"/>
              <a:gd name="connsiteY106" fmla="*/ 1861531 h 6858000"/>
              <a:gd name="connsiteX107" fmla="*/ 156258 w 1371382"/>
              <a:gd name="connsiteY107" fmla="*/ 1732919 h 6858000"/>
              <a:gd name="connsiteX108" fmla="*/ 128569 w 1371382"/>
              <a:gd name="connsiteY108" fmla="*/ 1663540 h 6858000"/>
              <a:gd name="connsiteX109" fmla="*/ 127695 w 1371382"/>
              <a:gd name="connsiteY109" fmla="*/ 1615777 h 6858000"/>
              <a:gd name="connsiteX110" fmla="*/ 108490 w 1371382"/>
              <a:gd name="connsiteY110" fmla="*/ 1563678 h 6858000"/>
              <a:gd name="connsiteX111" fmla="*/ 121570 w 1371382"/>
              <a:gd name="connsiteY111" fmla="*/ 1519474 h 6858000"/>
              <a:gd name="connsiteX112" fmla="*/ 114312 w 1371382"/>
              <a:gd name="connsiteY112" fmla="*/ 1477995 h 6858000"/>
              <a:gd name="connsiteX113" fmla="*/ 100397 w 1371382"/>
              <a:gd name="connsiteY113" fmla="*/ 1373769 h 6858000"/>
              <a:gd name="connsiteX114" fmla="*/ 108704 w 1371382"/>
              <a:gd name="connsiteY114" fmla="*/ 1307086 h 6858000"/>
              <a:gd name="connsiteX115" fmla="*/ 109892 w 1371382"/>
              <a:gd name="connsiteY115" fmla="*/ 1189033 h 6858000"/>
              <a:gd name="connsiteX116" fmla="*/ 114577 w 1371382"/>
              <a:gd name="connsiteY116" fmla="*/ 1168288 h 6858000"/>
              <a:gd name="connsiteX117" fmla="*/ 106859 w 1371382"/>
              <a:gd name="connsiteY117" fmla="*/ 1142577 h 6858000"/>
              <a:gd name="connsiteX118" fmla="*/ 96165 w 1371382"/>
              <a:gd name="connsiteY118" fmla="*/ 1088484 h 6858000"/>
              <a:gd name="connsiteX119" fmla="*/ 84901 w 1371382"/>
              <a:gd name="connsiteY119" fmla="*/ 1016103 h 6858000"/>
              <a:gd name="connsiteX120" fmla="*/ 86357 w 1371382"/>
              <a:gd name="connsiteY120" fmla="*/ 932283 h 6858000"/>
              <a:gd name="connsiteX121" fmla="*/ 88593 w 1371382"/>
              <a:gd name="connsiteY121" fmla="*/ 915925 h 6858000"/>
              <a:gd name="connsiteX122" fmla="*/ 81222 w 1371382"/>
              <a:gd name="connsiteY122" fmla="*/ 896999 h 6858000"/>
              <a:gd name="connsiteX123" fmla="*/ 50630 w 1371382"/>
              <a:gd name="connsiteY123" fmla="*/ 821517 h 6858000"/>
              <a:gd name="connsiteX124" fmla="*/ 29580 w 1371382"/>
              <a:gd name="connsiteY124" fmla="*/ 751353 h 6858000"/>
              <a:gd name="connsiteX125" fmla="*/ 29138 w 1371382"/>
              <a:gd name="connsiteY125" fmla="*/ 721230 h 6858000"/>
              <a:gd name="connsiteX126" fmla="*/ 14809 w 1371382"/>
              <a:gd name="connsiteY126" fmla="*/ 681659 h 6858000"/>
              <a:gd name="connsiteX127" fmla="*/ 228 w 1371382"/>
              <a:gd name="connsiteY127" fmla="*/ 635218 h 6858000"/>
              <a:gd name="connsiteX128" fmla="*/ 5239 w 1371382"/>
              <a:gd name="connsiteY128" fmla="*/ 613763 h 6858000"/>
              <a:gd name="connsiteX129" fmla="*/ 20769 w 1371382"/>
              <a:gd name="connsiteY129" fmla="*/ 542923 h 6858000"/>
              <a:gd name="connsiteX130" fmla="*/ 71173 w 1371382"/>
              <a:gd name="connsiteY130" fmla="*/ 473479 h 6858000"/>
              <a:gd name="connsiteX131" fmla="*/ 59254 w 1371382"/>
              <a:gd name="connsiteY131" fmla="*/ 446567 h 6858000"/>
              <a:gd name="connsiteX132" fmla="*/ 58502 w 1371382"/>
              <a:gd name="connsiteY132" fmla="*/ 393828 h 6858000"/>
              <a:gd name="connsiteX133" fmla="*/ 58332 w 1371382"/>
              <a:gd name="connsiteY133" fmla="*/ 353137 h 6858000"/>
              <a:gd name="connsiteX134" fmla="*/ 79842 w 1371382"/>
              <a:gd name="connsiteY134" fmla="*/ 309501 h 6858000"/>
              <a:gd name="connsiteX135" fmla="*/ 64025 w 1371382"/>
              <a:gd name="connsiteY135" fmla="*/ 275771 h 6858000"/>
              <a:gd name="connsiteX136" fmla="*/ 81052 w 1371382"/>
              <a:gd name="connsiteY136" fmla="*/ 212860 h 6858000"/>
              <a:gd name="connsiteX137" fmla="*/ 72762 w 1371382"/>
              <a:gd name="connsiteY137" fmla="*/ 144983 h 6858000"/>
              <a:gd name="connsiteX138" fmla="*/ 85046 w 1371382"/>
              <a:gd name="connsiteY138" fmla="*/ 55288 h 6858000"/>
              <a:gd name="connsiteX139" fmla="*/ 44600 w 1371382"/>
              <a:gd name="connsiteY139" fmla="*/ 0 h 6858000"/>
              <a:gd name="connsiteX0" fmla="*/ 44600 w 1371382"/>
              <a:gd name="connsiteY0" fmla="*/ 0 h 6858000"/>
              <a:gd name="connsiteX1" fmla="*/ 1371382 w 1371382"/>
              <a:gd name="connsiteY1" fmla="*/ 0 h 6858000"/>
              <a:gd name="connsiteX2" fmla="*/ 1371382 w 1371382"/>
              <a:gd name="connsiteY2" fmla="*/ 6858000 h 6858000"/>
              <a:gd name="connsiteX3" fmla="*/ 108076 w 1371382"/>
              <a:gd name="connsiteY3" fmla="*/ 6857735 h 6858000"/>
              <a:gd name="connsiteX4" fmla="*/ 144669 w 1371382"/>
              <a:gd name="connsiteY4" fmla="*/ 6776847 h 6858000"/>
              <a:gd name="connsiteX5" fmla="*/ 156169 w 1371382"/>
              <a:gd name="connsiteY5" fmla="*/ 6737706 h 6858000"/>
              <a:gd name="connsiteX6" fmla="*/ 180908 w 1371382"/>
              <a:gd name="connsiteY6" fmla="*/ 6691589 h 6858000"/>
              <a:gd name="connsiteX7" fmla="*/ 158465 w 1371382"/>
              <a:gd name="connsiteY7" fmla="*/ 6659970 h 6858000"/>
              <a:gd name="connsiteX8" fmla="*/ 173556 w 1371382"/>
              <a:gd name="connsiteY8" fmla="*/ 6636211 h 6858000"/>
              <a:gd name="connsiteX9" fmla="*/ 191000 w 1371382"/>
              <a:gd name="connsiteY9" fmla="*/ 6594177 h 6858000"/>
              <a:gd name="connsiteX10" fmla="*/ 205040 w 1371382"/>
              <a:gd name="connsiteY10" fmla="*/ 6557575 h 6858000"/>
              <a:gd name="connsiteX11" fmla="*/ 257997 w 1371382"/>
              <a:gd name="connsiteY11" fmla="*/ 6492130 h 6858000"/>
              <a:gd name="connsiteX12" fmla="*/ 273684 w 1371382"/>
              <a:gd name="connsiteY12" fmla="*/ 6431610 h 6858000"/>
              <a:gd name="connsiteX13" fmla="*/ 317389 w 1371382"/>
              <a:gd name="connsiteY13" fmla="*/ 6379786 h 6858000"/>
              <a:gd name="connsiteX14" fmla="*/ 300612 w 1371382"/>
              <a:gd name="connsiteY14" fmla="*/ 6334727 h 6858000"/>
              <a:gd name="connsiteX15" fmla="*/ 278027 w 1371382"/>
              <a:gd name="connsiteY15" fmla="*/ 6313295 h 6858000"/>
              <a:gd name="connsiteX16" fmla="*/ 285191 w 1371382"/>
              <a:gd name="connsiteY16" fmla="*/ 6280046 h 6858000"/>
              <a:gd name="connsiteX17" fmla="*/ 267936 w 1371382"/>
              <a:gd name="connsiteY17" fmla="*/ 6270265 h 6858000"/>
              <a:gd name="connsiteX18" fmla="*/ 294964 w 1371382"/>
              <a:gd name="connsiteY18" fmla="*/ 6252834 h 6858000"/>
              <a:gd name="connsiteX19" fmla="*/ 272956 w 1371382"/>
              <a:gd name="connsiteY19" fmla="*/ 6202459 h 6858000"/>
              <a:gd name="connsiteX20" fmla="*/ 271754 w 1371382"/>
              <a:gd name="connsiteY20" fmla="*/ 6153037 h 6858000"/>
              <a:gd name="connsiteX21" fmla="*/ 287169 w 1371382"/>
              <a:gd name="connsiteY21" fmla="*/ 6078132 h 6858000"/>
              <a:gd name="connsiteX22" fmla="*/ 274556 w 1371382"/>
              <a:gd name="connsiteY22" fmla="*/ 6028119 h 6858000"/>
              <a:gd name="connsiteX23" fmla="*/ 259785 w 1371382"/>
              <a:gd name="connsiteY23" fmla="*/ 5926735 h 6858000"/>
              <a:gd name="connsiteX24" fmla="*/ 309297 w 1371382"/>
              <a:gd name="connsiteY24" fmla="*/ 5712857 h 6858000"/>
              <a:gd name="connsiteX25" fmla="*/ 288372 w 1371382"/>
              <a:gd name="connsiteY25" fmla="*/ 5676393 h 6858000"/>
              <a:gd name="connsiteX26" fmla="*/ 327964 w 1371382"/>
              <a:gd name="connsiteY26" fmla="*/ 5563435 h 6858000"/>
              <a:gd name="connsiteX27" fmla="*/ 375094 w 1371382"/>
              <a:gd name="connsiteY27" fmla="*/ 5437125 h 6858000"/>
              <a:gd name="connsiteX28" fmla="*/ 388662 w 1371382"/>
              <a:gd name="connsiteY28" fmla="*/ 5396260 h 6858000"/>
              <a:gd name="connsiteX29" fmla="*/ 404643 w 1371382"/>
              <a:gd name="connsiteY29" fmla="*/ 5330009 h 6858000"/>
              <a:gd name="connsiteX30" fmla="*/ 438136 w 1371382"/>
              <a:gd name="connsiteY30" fmla="*/ 5273739 h 6858000"/>
              <a:gd name="connsiteX31" fmla="*/ 447735 w 1371382"/>
              <a:gd name="connsiteY31" fmla="*/ 5241779 h 6858000"/>
              <a:gd name="connsiteX32" fmla="*/ 458961 w 1371382"/>
              <a:gd name="connsiteY32" fmla="*/ 5225268 h 6858000"/>
              <a:gd name="connsiteX33" fmla="*/ 459981 w 1371382"/>
              <a:gd name="connsiteY33" fmla="*/ 5217684 h 6858000"/>
              <a:gd name="connsiteX34" fmla="*/ 467322 w 1371382"/>
              <a:gd name="connsiteY34" fmla="*/ 5193377 h 6858000"/>
              <a:gd name="connsiteX35" fmla="*/ 470625 w 1371382"/>
              <a:gd name="connsiteY35" fmla="*/ 5179288 h 6858000"/>
              <a:gd name="connsiteX36" fmla="*/ 471609 w 1371382"/>
              <a:gd name="connsiteY36" fmla="*/ 5173621 h 6858000"/>
              <a:gd name="connsiteX37" fmla="*/ 467243 w 1371382"/>
              <a:gd name="connsiteY37" fmla="*/ 5159961 h 6858000"/>
              <a:gd name="connsiteX38" fmla="*/ 473920 w 1371382"/>
              <a:gd name="connsiteY38" fmla="*/ 5144295 h 6858000"/>
              <a:gd name="connsiteX39" fmla="*/ 470853 w 1371382"/>
              <a:gd name="connsiteY39" fmla="*/ 5125185 h 6858000"/>
              <a:gd name="connsiteX40" fmla="*/ 477683 w 1371382"/>
              <a:gd name="connsiteY40" fmla="*/ 5121884 h 6858000"/>
              <a:gd name="connsiteX41" fmla="*/ 484719 w 1371382"/>
              <a:gd name="connsiteY41" fmla="*/ 5067850 h 6858000"/>
              <a:gd name="connsiteX42" fmla="*/ 487450 w 1371382"/>
              <a:gd name="connsiteY42" fmla="*/ 5060861 h 6858000"/>
              <a:gd name="connsiteX43" fmla="*/ 484154 w 1371382"/>
              <a:gd name="connsiteY43" fmla="*/ 5034192 h 6858000"/>
              <a:gd name="connsiteX44" fmla="*/ 485708 w 1371382"/>
              <a:gd name="connsiteY44" fmla="*/ 4993030 h 6858000"/>
              <a:gd name="connsiteX45" fmla="*/ 492617 w 1371382"/>
              <a:gd name="connsiteY45" fmla="*/ 4946844 h 6858000"/>
              <a:gd name="connsiteX46" fmla="*/ 488473 w 1371382"/>
              <a:gd name="connsiteY46" fmla="*/ 4932692 h 6858000"/>
              <a:gd name="connsiteX47" fmla="*/ 503876 w 1371382"/>
              <a:gd name="connsiteY47" fmla="*/ 4858827 h 6858000"/>
              <a:gd name="connsiteX48" fmla="*/ 509779 w 1371382"/>
              <a:gd name="connsiteY48" fmla="*/ 4821170 h 6858000"/>
              <a:gd name="connsiteX49" fmla="*/ 514512 w 1371382"/>
              <a:gd name="connsiteY49" fmla="*/ 4780965 h 6858000"/>
              <a:gd name="connsiteX50" fmla="*/ 515805 w 1371382"/>
              <a:gd name="connsiteY50" fmla="*/ 4750867 h 6858000"/>
              <a:gd name="connsiteX51" fmla="*/ 513612 w 1371382"/>
              <a:gd name="connsiteY51" fmla="*/ 4690749 h 6858000"/>
              <a:gd name="connsiteX52" fmla="*/ 509092 w 1371382"/>
              <a:gd name="connsiteY52" fmla="*/ 4584173 h 6858000"/>
              <a:gd name="connsiteX53" fmla="*/ 504175 w 1371382"/>
              <a:gd name="connsiteY53" fmla="*/ 4444346 h 6858000"/>
              <a:gd name="connsiteX54" fmla="*/ 500740 w 1371382"/>
              <a:gd name="connsiteY54" fmla="*/ 4375228 h 6858000"/>
              <a:gd name="connsiteX55" fmla="*/ 481393 w 1371382"/>
              <a:gd name="connsiteY55" fmla="*/ 4214165 h 6858000"/>
              <a:gd name="connsiteX56" fmla="*/ 485466 w 1371382"/>
              <a:gd name="connsiteY56" fmla="*/ 4090296 h 6858000"/>
              <a:gd name="connsiteX57" fmla="*/ 470722 w 1371382"/>
              <a:gd name="connsiteY57" fmla="*/ 4033999 h 6858000"/>
              <a:gd name="connsiteX58" fmla="*/ 471871 w 1371382"/>
              <a:gd name="connsiteY58" fmla="*/ 4031933 h 6858000"/>
              <a:gd name="connsiteX59" fmla="*/ 470447 w 1371382"/>
              <a:gd name="connsiteY59" fmla="*/ 4013953 h 6858000"/>
              <a:gd name="connsiteX60" fmla="*/ 456742 w 1371382"/>
              <a:gd name="connsiteY60" fmla="*/ 3974753 h 6858000"/>
              <a:gd name="connsiteX61" fmla="*/ 458340 w 1371382"/>
              <a:gd name="connsiteY61" fmla="*/ 3969950 h 6858000"/>
              <a:gd name="connsiteX62" fmla="*/ 451762 w 1371382"/>
              <a:gd name="connsiteY62" fmla="*/ 3933779 h 6858000"/>
              <a:gd name="connsiteX63" fmla="*/ 453093 w 1371382"/>
              <a:gd name="connsiteY63" fmla="*/ 3933093 h 6858000"/>
              <a:gd name="connsiteX64" fmla="*/ 457447 w 1371382"/>
              <a:gd name="connsiteY64" fmla="*/ 3922082 h 6858000"/>
              <a:gd name="connsiteX65" fmla="*/ 462525 w 1371382"/>
              <a:gd name="connsiteY65" fmla="*/ 3901461 h 6858000"/>
              <a:gd name="connsiteX66" fmla="*/ 485119 w 1371382"/>
              <a:gd name="connsiteY66" fmla="*/ 3813873 h 6858000"/>
              <a:gd name="connsiteX67" fmla="*/ 484544 w 1371382"/>
              <a:gd name="connsiteY67" fmla="*/ 3806161 h 6858000"/>
              <a:gd name="connsiteX68" fmla="*/ 484851 w 1371382"/>
              <a:gd name="connsiteY68" fmla="*/ 3805957 h 6858000"/>
              <a:gd name="connsiteX69" fmla="*/ 484878 w 1371382"/>
              <a:gd name="connsiteY69" fmla="*/ 3797724 h 6858000"/>
              <a:gd name="connsiteX70" fmla="*/ 483493 w 1371382"/>
              <a:gd name="connsiteY70" fmla="*/ 3792098 h 6858000"/>
              <a:gd name="connsiteX71" fmla="*/ 482377 w 1371382"/>
              <a:gd name="connsiteY71" fmla="*/ 3777135 h 6858000"/>
              <a:gd name="connsiteX72" fmla="*/ 484110 w 1371382"/>
              <a:gd name="connsiteY72" fmla="*/ 3771656 h 6858000"/>
              <a:gd name="connsiteX73" fmla="*/ 487853 w 1371382"/>
              <a:gd name="connsiteY73" fmla="*/ 3769007 h 6858000"/>
              <a:gd name="connsiteX74" fmla="*/ 487319 w 1371382"/>
              <a:gd name="connsiteY74" fmla="*/ 3767709 h 6858000"/>
              <a:gd name="connsiteX75" fmla="*/ 496015 w 1371382"/>
              <a:gd name="connsiteY75" fmla="*/ 3738082 h 6858000"/>
              <a:gd name="connsiteX76" fmla="*/ 503361 w 1371382"/>
              <a:gd name="connsiteY76" fmla="*/ 3673397 h 6858000"/>
              <a:gd name="connsiteX77" fmla="*/ 502657 w 1371382"/>
              <a:gd name="connsiteY77" fmla="*/ 3637109 h 6858000"/>
              <a:gd name="connsiteX78" fmla="*/ 506100 w 1371382"/>
              <a:gd name="connsiteY78" fmla="*/ 3536883 h 6858000"/>
              <a:gd name="connsiteX79" fmla="*/ 513638 w 1371382"/>
              <a:gd name="connsiteY79" fmla="*/ 3435652 h 6858000"/>
              <a:gd name="connsiteX80" fmla="*/ 515309 w 1371382"/>
              <a:gd name="connsiteY80" fmla="*/ 3307769 h 6858000"/>
              <a:gd name="connsiteX81" fmla="*/ 532872 w 1371382"/>
              <a:gd name="connsiteY81" fmla="*/ 3250522 h 6858000"/>
              <a:gd name="connsiteX82" fmla="*/ 533297 w 1371382"/>
              <a:gd name="connsiteY82" fmla="*/ 3229163 h 6858000"/>
              <a:gd name="connsiteX83" fmla="*/ 535120 w 1371382"/>
              <a:gd name="connsiteY83" fmla="*/ 3217217 h 6858000"/>
              <a:gd name="connsiteX84" fmla="*/ 521955 w 1371382"/>
              <a:gd name="connsiteY84" fmla="*/ 3183755 h 6858000"/>
              <a:gd name="connsiteX85" fmla="*/ 522456 w 1371382"/>
              <a:gd name="connsiteY85" fmla="*/ 3178642 h 6858000"/>
              <a:gd name="connsiteX86" fmla="*/ 510056 w 1371382"/>
              <a:gd name="connsiteY86" fmla="*/ 3158586 h 6858000"/>
              <a:gd name="connsiteX87" fmla="*/ 495241 w 1371382"/>
              <a:gd name="connsiteY87" fmla="*/ 3129034 h 6858000"/>
              <a:gd name="connsiteX88" fmla="*/ 495906 w 1371382"/>
              <a:gd name="connsiteY88" fmla="*/ 3126682 h 6858000"/>
              <a:gd name="connsiteX89" fmla="*/ 486774 w 1371382"/>
              <a:gd name="connsiteY89" fmla="*/ 3114519 h 6858000"/>
              <a:gd name="connsiteX90" fmla="*/ 473383 w 1371382"/>
              <a:gd name="connsiteY90" fmla="*/ 3106272 h 6858000"/>
              <a:gd name="connsiteX91" fmla="*/ 446113 w 1371382"/>
              <a:gd name="connsiteY91" fmla="*/ 2958185 h 6858000"/>
              <a:gd name="connsiteX92" fmla="*/ 388727 w 1371382"/>
              <a:gd name="connsiteY92" fmla="*/ 2762989 h 6858000"/>
              <a:gd name="connsiteX93" fmla="*/ 337645 w 1371382"/>
              <a:gd name="connsiteY93" fmla="*/ 2554718 h 6858000"/>
              <a:gd name="connsiteX94" fmla="*/ 317739 w 1371382"/>
              <a:gd name="connsiteY94" fmla="*/ 2485734 h 6858000"/>
              <a:gd name="connsiteX95" fmla="*/ 308462 w 1371382"/>
              <a:gd name="connsiteY95" fmla="*/ 2447068 h 6858000"/>
              <a:gd name="connsiteX96" fmla="*/ 295423 w 1371382"/>
              <a:gd name="connsiteY96" fmla="*/ 2425819 h 6858000"/>
              <a:gd name="connsiteX97" fmla="*/ 301422 w 1371382"/>
              <a:gd name="connsiteY97" fmla="*/ 2402874 h 6858000"/>
              <a:gd name="connsiteX98" fmla="*/ 304034 w 1371382"/>
              <a:gd name="connsiteY98" fmla="*/ 2381443 h 6858000"/>
              <a:gd name="connsiteX99" fmla="*/ 280363 w 1371382"/>
              <a:gd name="connsiteY99" fmla="*/ 2261920 h 6858000"/>
              <a:gd name="connsiteX100" fmla="*/ 270250 w 1371382"/>
              <a:gd name="connsiteY100" fmla="*/ 2195378 h 6858000"/>
              <a:gd name="connsiteX101" fmla="*/ 254467 w 1371382"/>
              <a:gd name="connsiteY101" fmla="*/ 2155135 h 6858000"/>
              <a:gd name="connsiteX102" fmla="*/ 251925 w 1371382"/>
              <a:gd name="connsiteY102" fmla="*/ 2118008 h 6858000"/>
              <a:gd name="connsiteX103" fmla="*/ 252918 w 1371382"/>
              <a:gd name="connsiteY103" fmla="*/ 2050531 h 6858000"/>
              <a:gd name="connsiteX104" fmla="*/ 244724 w 1371382"/>
              <a:gd name="connsiteY104" fmla="*/ 1963269 h 6858000"/>
              <a:gd name="connsiteX105" fmla="*/ 225902 w 1371382"/>
              <a:gd name="connsiteY105" fmla="*/ 1906352 h 6858000"/>
              <a:gd name="connsiteX106" fmla="*/ 202459 w 1371382"/>
              <a:gd name="connsiteY106" fmla="*/ 1861531 h 6858000"/>
              <a:gd name="connsiteX107" fmla="*/ 156258 w 1371382"/>
              <a:gd name="connsiteY107" fmla="*/ 1732919 h 6858000"/>
              <a:gd name="connsiteX108" fmla="*/ 128569 w 1371382"/>
              <a:gd name="connsiteY108" fmla="*/ 1663540 h 6858000"/>
              <a:gd name="connsiteX109" fmla="*/ 127695 w 1371382"/>
              <a:gd name="connsiteY109" fmla="*/ 1615777 h 6858000"/>
              <a:gd name="connsiteX110" fmla="*/ 108490 w 1371382"/>
              <a:gd name="connsiteY110" fmla="*/ 1563678 h 6858000"/>
              <a:gd name="connsiteX111" fmla="*/ 121570 w 1371382"/>
              <a:gd name="connsiteY111" fmla="*/ 1519474 h 6858000"/>
              <a:gd name="connsiteX112" fmla="*/ 114312 w 1371382"/>
              <a:gd name="connsiteY112" fmla="*/ 1477995 h 6858000"/>
              <a:gd name="connsiteX113" fmla="*/ 100397 w 1371382"/>
              <a:gd name="connsiteY113" fmla="*/ 1373769 h 6858000"/>
              <a:gd name="connsiteX114" fmla="*/ 108704 w 1371382"/>
              <a:gd name="connsiteY114" fmla="*/ 1307086 h 6858000"/>
              <a:gd name="connsiteX115" fmla="*/ 109892 w 1371382"/>
              <a:gd name="connsiteY115" fmla="*/ 1189033 h 6858000"/>
              <a:gd name="connsiteX116" fmla="*/ 114577 w 1371382"/>
              <a:gd name="connsiteY116" fmla="*/ 1168288 h 6858000"/>
              <a:gd name="connsiteX117" fmla="*/ 106859 w 1371382"/>
              <a:gd name="connsiteY117" fmla="*/ 1142577 h 6858000"/>
              <a:gd name="connsiteX118" fmla="*/ 96165 w 1371382"/>
              <a:gd name="connsiteY118" fmla="*/ 1088484 h 6858000"/>
              <a:gd name="connsiteX119" fmla="*/ 84901 w 1371382"/>
              <a:gd name="connsiteY119" fmla="*/ 1016103 h 6858000"/>
              <a:gd name="connsiteX120" fmla="*/ 86357 w 1371382"/>
              <a:gd name="connsiteY120" fmla="*/ 932283 h 6858000"/>
              <a:gd name="connsiteX121" fmla="*/ 88593 w 1371382"/>
              <a:gd name="connsiteY121" fmla="*/ 915925 h 6858000"/>
              <a:gd name="connsiteX122" fmla="*/ 81222 w 1371382"/>
              <a:gd name="connsiteY122" fmla="*/ 896999 h 6858000"/>
              <a:gd name="connsiteX123" fmla="*/ 50630 w 1371382"/>
              <a:gd name="connsiteY123" fmla="*/ 821517 h 6858000"/>
              <a:gd name="connsiteX124" fmla="*/ 29580 w 1371382"/>
              <a:gd name="connsiteY124" fmla="*/ 751353 h 6858000"/>
              <a:gd name="connsiteX125" fmla="*/ 29138 w 1371382"/>
              <a:gd name="connsiteY125" fmla="*/ 721230 h 6858000"/>
              <a:gd name="connsiteX126" fmla="*/ 14809 w 1371382"/>
              <a:gd name="connsiteY126" fmla="*/ 681659 h 6858000"/>
              <a:gd name="connsiteX127" fmla="*/ 228 w 1371382"/>
              <a:gd name="connsiteY127" fmla="*/ 635218 h 6858000"/>
              <a:gd name="connsiteX128" fmla="*/ 22148 w 1371382"/>
              <a:gd name="connsiteY128" fmla="*/ 585934 h 6858000"/>
              <a:gd name="connsiteX129" fmla="*/ 20769 w 1371382"/>
              <a:gd name="connsiteY129" fmla="*/ 542923 h 6858000"/>
              <a:gd name="connsiteX130" fmla="*/ 71173 w 1371382"/>
              <a:gd name="connsiteY130" fmla="*/ 473479 h 6858000"/>
              <a:gd name="connsiteX131" fmla="*/ 59254 w 1371382"/>
              <a:gd name="connsiteY131" fmla="*/ 446567 h 6858000"/>
              <a:gd name="connsiteX132" fmla="*/ 58502 w 1371382"/>
              <a:gd name="connsiteY132" fmla="*/ 393828 h 6858000"/>
              <a:gd name="connsiteX133" fmla="*/ 58332 w 1371382"/>
              <a:gd name="connsiteY133" fmla="*/ 353137 h 6858000"/>
              <a:gd name="connsiteX134" fmla="*/ 79842 w 1371382"/>
              <a:gd name="connsiteY134" fmla="*/ 309501 h 6858000"/>
              <a:gd name="connsiteX135" fmla="*/ 64025 w 1371382"/>
              <a:gd name="connsiteY135" fmla="*/ 275771 h 6858000"/>
              <a:gd name="connsiteX136" fmla="*/ 81052 w 1371382"/>
              <a:gd name="connsiteY136" fmla="*/ 212860 h 6858000"/>
              <a:gd name="connsiteX137" fmla="*/ 72762 w 1371382"/>
              <a:gd name="connsiteY137" fmla="*/ 144983 h 6858000"/>
              <a:gd name="connsiteX138" fmla="*/ 85046 w 1371382"/>
              <a:gd name="connsiteY138" fmla="*/ 55288 h 6858000"/>
              <a:gd name="connsiteX139" fmla="*/ 44600 w 1371382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13805 w 1364418"/>
              <a:gd name="connsiteY129" fmla="*/ 542923 h 6858000"/>
              <a:gd name="connsiteX130" fmla="*/ 64209 w 1364418"/>
              <a:gd name="connsiteY130" fmla="*/ 473479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64209 w 1364418"/>
              <a:gd name="connsiteY130" fmla="*/ 473479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54054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54054 h 6858000"/>
              <a:gd name="connsiteX121" fmla="*/ 90309 w 1364418"/>
              <a:gd name="connsiteY121" fmla="*/ 921368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251033 w 1364418"/>
              <a:gd name="connsiteY10" fmla="*/ 6492130 h 6858000"/>
              <a:gd name="connsiteX11" fmla="*/ 266720 w 1364418"/>
              <a:gd name="connsiteY11" fmla="*/ 6431610 h 6858000"/>
              <a:gd name="connsiteX12" fmla="*/ 310425 w 1364418"/>
              <a:gd name="connsiteY12" fmla="*/ 6379786 h 6858000"/>
              <a:gd name="connsiteX13" fmla="*/ 293648 w 1364418"/>
              <a:gd name="connsiteY13" fmla="*/ 6334727 h 6858000"/>
              <a:gd name="connsiteX14" fmla="*/ 271063 w 1364418"/>
              <a:gd name="connsiteY14" fmla="*/ 6313295 h 6858000"/>
              <a:gd name="connsiteX15" fmla="*/ 278227 w 1364418"/>
              <a:gd name="connsiteY15" fmla="*/ 6280046 h 6858000"/>
              <a:gd name="connsiteX16" fmla="*/ 281226 w 1364418"/>
              <a:gd name="connsiteY16" fmla="*/ 6272987 h 6858000"/>
              <a:gd name="connsiteX17" fmla="*/ 288000 w 1364418"/>
              <a:gd name="connsiteY17" fmla="*/ 6252834 h 6858000"/>
              <a:gd name="connsiteX18" fmla="*/ 265992 w 1364418"/>
              <a:gd name="connsiteY18" fmla="*/ 6202459 h 6858000"/>
              <a:gd name="connsiteX19" fmla="*/ 264790 w 1364418"/>
              <a:gd name="connsiteY19" fmla="*/ 6153037 h 6858000"/>
              <a:gd name="connsiteX20" fmla="*/ 280205 w 1364418"/>
              <a:gd name="connsiteY20" fmla="*/ 6078132 h 6858000"/>
              <a:gd name="connsiteX21" fmla="*/ 267592 w 1364418"/>
              <a:gd name="connsiteY21" fmla="*/ 6028119 h 6858000"/>
              <a:gd name="connsiteX22" fmla="*/ 252821 w 1364418"/>
              <a:gd name="connsiteY22" fmla="*/ 5926735 h 6858000"/>
              <a:gd name="connsiteX23" fmla="*/ 302333 w 1364418"/>
              <a:gd name="connsiteY23" fmla="*/ 5712857 h 6858000"/>
              <a:gd name="connsiteX24" fmla="*/ 332131 w 1364418"/>
              <a:gd name="connsiteY24" fmla="*/ 5660491 h 6858000"/>
              <a:gd name="connsiteX25" fmla="*/ 341254 w 1364418"/>
              <a:gd name="connsiteY25" fmla="*/ 5563435 h 6858000"/>
              <a:gd name="connsiteX26" fmla="*/ 368130 w 1364418"/>
              <a:gd name="connsiteY26" fmla="*/ 5437125 h 6858000"/>
              <a:gd name="connsiteX27" fmla="*/ 381698 w 1364418"/>
              <a:gd name="connsiteY27" fmla="*/ 5396260 h 6858000"/>
              <a:gd name="connsiteX28" fmla="*/ 397679 w 1364418"/>
              <a:gd name="connsiteY28" fmla="*/ 5330009 h 6858000"/>
              <a:gd name="connsiteX29" fmla="*/ 431172 w 1364418"/>
              <a:gd name="connsiteY29" fmla="*/ 5273739 h 6858000"/>
              <a:gd name="connsiteX30" fmla="*/ 440771 w 1364418"/>
              <a:gd name="connsiteY30" fmla="*/ 5241779 h 6858000"/>
              <a:gd name="connsiteX31" fmla="*/ 451997 w 1364418"/>
              <a:gd name="connsiteY31" fmla="*/ 5225268 h 6858000"/>
              <a:gd name="connsiteX32" fmla="*/ 453017 w 1364418"/>
              <a:gd name="connsiteY32" fmla="*/ 5217684 h 6858000"/>
              <a:gd name="connsiteX33" fmla="*/ 460358 w 1364418"/>
              <a:gd name="connsiteY33" fmla="*/ 5193377 h 6858000"/>
              <a:gd name="connsiteX34" fmla="*/ 463661 w 1364418"/>
              <a:gd name="connsiteY34" fmla="*/ 5179288 h 6858000"/>
              <a:gd name="connsiteX35" fmla="*/ 464645 w 1364418"/>
              <a:gd name="connsiteY35" fmla="*/ 5173621 h 6858000"/>
              <a:gd name="connsiteX36" fmla="*/ 460279 w 1364418"/>
              <a:gd name="connsiteY36" fmla="*/ 5159961 h 6858000"/>
              <a:gd name="connsiteX37" fmla="*/ 466956 w 1364418"/>
              <a:gd name="connsiteY37" fmla="*/ 5144295 h 6858000"/>
              <a:gd name="connsiteX38" fmla="*/ 463889 w 1364418"/>
              <a:gd name="connsiteY38" fmla="*/ 5125185 h 6858000"/>
              <a:gd name="connsiteX39" fmla="*/ 470719 w 1364418"/>
              <a:gd name="connsiteY39" fmla="*/ 5121884 h 6858000"/>
              <a:gd name="connsiteX40" fmla="*/ 477755 w 1364418"/>
              <a:gd name="connsiteY40" fmla="*/ 5067850 h 6858000"/>
              <a:gd name="connsiteX41" fmla="*/ 480486 w 1364418"/>
              <a:gd name="connsiteY41" fmla="*/ 5060861 h 6858000"/>
              <a:gd name="connsiteX42" fmla="*/ 477190 w 1364418"/>
              <a:gd name="connsiteY42" fmla="*/ 5034192 h 6858000"/>
              <a:gd name="connsiteX43" fmla="*/ 478744 w 1364418"/>
              <a:gd name="connsiteY43" fmla="*/ 4993030 h 6858000"/>
              <a:gd name="connsiteX44" fmla="*/ 485653 w 1364418"/>
              <a:gd name="connsiteY44" fmla="*/ 4946844 h 6858000"/>
              <a:gd name="connsiteX45" fmla="*/ 481509 w 1364418"/>
              <a:gd name="connsiteY45" fmla="*/ 4932692 h 6858000"/>
              <a:gd name="connsiteX46" fmla="*/ 496912 w 1364418"/>
              <a:gd name="connsiteY46" fmla="*/ 4858827 h 6858000"/>
              <a:gd name="connsiteX47" fmla="*/ 502815 w 1364418"/>
              <a:gd name="connsiteY47" fmla="*/ 4821170 h 6858000"/>
              <a:gd name="connsiteX48" fmla="*/ 507548 w 1364418"/>
              <a:gd name="connsiteY48" fmla="*/ 4780965 h 6858000"/>
              <a:gd name="connsiteX49" fmla="*/ 508841 w 1364418"/>
              <a:gd name="connsiteY49" fmla="*/ 4750867 h 6858000"/>
              <a:gd name="connsiteX50" fmla="*/ 506648 w 1364418"/>
              <a:gd name="connsiteY50" fmla="*/ 4690749 h 6858000"/>
              <a:gd name="connsiteX51" fmla="*/ 502128 w 1364418"/>
              <a:gd name="connsiteY51" fmla="*/ 4584173 h 6858000"/>
              <a:gd name="connsiteX52" fmla="*/ 497211 w 1364418"/>
              <a:gd name="connsiteY52" fmla="*/ 4444346 h 6858000"/>
              <a:gd name="connsiteX53" fmla="*/ 493776 w 1364418"/>
              <a:gd name="connsiteY53" fmla="*/ 4375228 h 6858000"/>
              <a:gd name="connsiteX54" fmla="*/ 474429 w 1364418"/>
              <a:gd name="connsiteY54" fmla="*/ 4214165 h 6858000"/>
              <a:gd name="connsiteX55" fmla="*/ 478502 w 1364418"/>
              <a:gd name="connsiteY55" fmla="*/ 4090296 h 6858000"/>
              <a:gd name="connsiteX56" fmla="*/ 463758 w 1364418"/>
              <a:gd name="connsiteY56" fmla="*/ 4033999 h 6858000"/>
              <a:gd name="connsiteX57" fmla="*/ 464907 w 1364418"/>
              <a:gd name="connsiteY57" fmla="*/ 4031933 h 6858000"/>
              <a:gd name="connsiteX58" fmla="*/ 463483 w 1364418"/>
              <a:gd name="connsiteY58" fmla="*/ 4013953 h 6858000"/>
              <a:gd name="connsiteX59" fmla="*/ 449778 w 1364418"/>
              <a:gd name="connsiteY59" fmla="*/ 3974753 h 6858000"/>
              <a:gd name="connsiteX60" fmla="*/ 451376 w 1364418"/>
              <a:gd name="connsiteY60" fmla="*/ 3969950 h 6858000"/>
              <a:gd name="connsiteX61" fmla="*/ 444798 w 1364418"/>
              <a:gd name="connsiteY61" fmla="*/ 3933779 h 6858000"/>
              <a:gd name="connsiteX62" fmla="*/ 446129 w 1364418"/>
              <a:gd name="connsiteY62" fmla="*/ 3933093 h 6858000"/>
              <a:gd name="connsiteX63" fmla="*/ 450483 w 1364418"/>
              <a:gd name="connsiteY63" fmla="*/ 3922082 h 6858000"/>
              <a:gd name="connsiteX64" fmla="*/ 455561 w 1364418"/>
              <a:gd name="connsiteY64" fmla="*/ 3901461 h 6858000"/>
              <a:gd name="connsiteX65" fmla="*/ 478155 w 1364418"/>
              <a:gd name="connsiteY65" fmla="*/ 3813873 h 6858000"/>
              <a:gd name="connsiteX66" fmla="*/ 477580 w 1364418"/>
              <a:gd name="connsiteY66" fmla="*/ 3806161 h 6858000"/>
              <a:gd name="connsiteX67" fmla="*/ 477887 w 1364418"/>
              <a:gd name="connsiteY67" fmla="*/ 3805957 h 6858000"/>
              <a:gd name="connsiteX68" fmla="*/ 477914 w 1364418"/>
              <a:gd name="connsiteY68" fmla="*/ 3797724 h 6858000"/>
              <a:gd name="connsiteX69" fmla="*/ 476529 w 1364418"/>
              <a:gd name="connsiteY69" fmla="*/ 3792098 h 6858000"/>
              <a:gd name="connsiteX70" fmla="*/ 475413 w 1364418"/>
              <a:gd name="connsiteY70" fmla="*/ 3777135 h 6858000"/>
              <a:gd name="connsiteX71" fmla="*/ 477146 w 1364418"/>
              <a:gd name="connsiteY71" fmla="*/ 3771656 h 6858000"/>
              <a:gd name="connsiteX72" fmla="*/ 480889 w 1364418"/>
              <a:gd name="connsiteY72" fmla="*/ 3769007 h 6858000"/>
              <a:gd name="connsiteX73" fmla="*/ 480355 w 1364418"/>
              <a:gd name="connsiteY73" fmla="*/ 3767709 h 6858000"/>
              <a:gd name="connsiteX74" fmla="*/ 489051 w 1364418"/>
              <a:gd name="connsiteY74" fmla="*/ 3738082 h 6858000"/>
              <a:gd name="connsiteX75" fmla="*/ 496397 w 1364418"/>
              <a:gd name="connsiteY75" fmla="*/ 3673397 h 6858000"/>
              <a:gd name="connsiteX76" fmla="*/ 495693 w 1364418"/>
              <a:gd name="connsiteY76" fmla="*/ 3637109 h 6858000"/>
              <a:gd name="connsiteX77" fmla="*/ 499136 w 1364418"/>
              <a:gd name="connsiteY77" fmla="*/ 3536883 h 6858000"/>
              <a:gd name="connsiteX78" fmla="*/ 506674 w 1364418"/>
              <a:gd name="connsiteY78" fmla="*/ 3435652 h 6858000"/>
              <a:gd name="connsiteX79" fmla="*/ 508345 w 1364418"/>
              <a:gd name="connsiteY79" fmla="*/ 3307769 h 6858000"/>
              <a:gd name="connsiteX80" fmla="*/ 525908 w 1364418"/>
              <a:gd name="connsiteY80" fmla="*/ 3250522 h 6858000"/>
              <a:gd name="connsiteX81" fmla="*/ 526333 w 1364418"/>
              <a:gd name="connsiteY81" fmla="*/ 3229163 h 6858000"/>
              <a:gd name="connsiteX82" fmla="*/ 528156 w 1364418"/>
              <a:gd name="connsiteY82" fmla="*/ 3217217 h 6858000"/>
              <a:gd name="connsiteX83" fmla="*/ 514991 w 1364418"/>
              <a:gd name="connsiteY83" fmla="*/ 3183755 h 6858000"/>
              <a:gd name="connsiteX84" fmla="*/ 515492 w 1364418"/>
              <a:gd name="connsiteY84" fmla="*/ 3178642 h 6858000"/>
              <a:gd name="connsiteX85" fmla="*/ 503092 w 1364418"/>
              <a:gd name="connsiteY85" fmla="*/ 3158586 h 6858000"/>
              <a:gd name="connsiteX86" fmla="*/ 488277 w 1364418"/>
              <a:gd name="connsiteY86" fmla="*/ 3129034 h 6858000"/>
              <a:gd name="connsiteX87" fmla="*/ 488942 w 1364418"/>
              <a:gd name="connsiteY87" fmla="*/ 3126682 h 6858000"/>
              <a:gd name="connsiteX88" fmla="*/ 479810 w 1364418"/>
              <a:gd name="connsiteY88" fmla="*/ 3114519 h 6858000"/>
              <a:gd name="connsiteX89" fmla="*/ 466419 w 1364418"/>
              <a:gd name="connsiteY89" fmla="*/ 3106272 h 6858000"/>
              <a:gd name="connsiteX90" fmla="*/ 439149 w 1364418"/>
              <a:gd name="connsiteY90" fmla="*/ 2958185 h 6858000"/>
              <a:gd name="connsiteX91" fmla="*/ 381763 w 1364418"/>
              <a:gd name="connsiteY91" fmla="*/ 2762989 h 6858000"/>
              <a:gd name="connsiteX92" fmla="*/ 330681 w 1364418"/>
              <a:gd name="connsiteY92" fmla="*/ 2554718 h 6858000"/>
              <a:gd name="connsiteX93" fmla="*/ 310775 w 1364418"/>
              <a:gd name="connsiteY93" fmla="*/ 2485734 h 6858000"/>
              <a:gd name="connsiteX94" fmla="*/ 301498 w 1364418"/>
              <a:gd name="connsiteY94" fmla="*/ 2447068 h 6858000"/>
              <a:gd name="connsiteX95" fmla="*/ 288459 w 1364418"/>
              <a:gd name="connsiteY95" fmla="*/ 2425819 h 6858000"/>
              <a:gd name="connsiteX96" fmla="*/ 294458 w 1364418"/>
              <a:gd name="connsiteY96" fmla="*/ 2402874 h 6858000"/>
              <a:gd name="connsiteX97" fmla="*/ 297070 w 1364418"/>
              <a:gd name="connsiteY97" fmla="*/ 2381443 h 6858000"/>
              <a:gd name="connsiteX98" fmla="*/ 273399 w 1364418"/>
              <a:gd name="connsiteY98" fmla="*/ 2261920 h 6858000"/>
              <a:gd name="connsiteX99" fmla="*/ 263286 w 1364418"/>
              <a:gd name="connsiteY99" fmla="*/ 2195378 h 6858000"/>
              <a:gd name="connsiteX100" fmla="*/ 247503 w 1364418"/>
              <a:gd name="connsiteY100" fmla="*/ 2155135 h 6858000"/>
              <a:gd name="connsiteX101" fmla="*/ 244961 w 1364418"/>
              <a:gd name="connsiteY101" fmla="*/ 2118008 h 6858000"/>
              <a:gd name="connsiteX102" fmla="*/ 245954 w 1364418"/>
              <a:gd name="connsiteY102" fmla="*/ 2050531 h 6858000"/>
              <a:gd name="connsiteX103" fmla="*/ 237760 w 1364418"/>
              <a:gd name="connsiteY103" fmla="*/ 1963269 h 6858000"/>
              <a:gd name="connsiteX104" fmla="*/ 218938 w 1364418"/>
              <a:gd name="connsiteY104" fmla="*/ 1906352 h 6858000"/>
              <a:gd name="connsiteX105" fmla="*/ 195495 w 1364418"/>
              <a:gd name="connsiteY105" fmla="*/ 1861531 h 6858000"/>
              <a:gd name="connsiteX106" fmla="*/ 149294 w 1364418"/>
              <a:gd name="connsiteY106" fmla="*/ 1732919 h 6858000"/>
              <a:gd name="connsiteX107" fmla="*/ 121605 w 1364418"/>
              <a:gd name="connsiteY107" fmla="*/ 1663540 h 6858000"/>
              <a:gd name="connsiteX108" fmla="*/ 120731 w 1364418"/>
              <a:gd name="connsiteY108" fmla="*/ 1615777 h 6858000"/>
              <a:gd name="connsiteX109" fmla="*/ 101526 w 1364418"/>
              <a:gd name="connsiteY109" fmla="*/ 1563678 h 6858000"/>
              <a:gd name="connsiteX110" fmla="*/ 114606 w 1364418"/>
              <a:gd name="connsiteY110" fmla="*/ 1519474 h 6858000"/>
              <a:gd name="connsiteX111" fmla="*/ 107348 w 1364418"/>
              <a:gd name="connsiteY111" fmla="*/ 1477995 h 6858000"/>
              <a:gd name="connsiteX112" fmla="*/ 93433 w 1364418"/>
              <a:gd name="connsiteY112" fmla="*/ 1373769 h 6858000"/>
              <a:gd name="connsiteX113" fmla="*/ 101740 w 1364418"/>
              <a:gd name="connsiteY113" fmla="*/ 1307086 h 6858000"/>
              <a:gd name="connsiteX114" fmla="*/ 102928 w 1364418"/>
              <a:gd name="connsiteY114" fmla="*/ 1189033 h 6858000"/>
              <a:gd name="connsiteX115" fmla="*/ 107613 w 1364418"/>
              <a:gd name="connsiteY115" fmla="*/ 1168288 h 6858000"/>
              <a:gd name="connsiteX116" fmla="*/ 99895 w 1364418"/>
              <a:gd name="connsiteY116" fmla="*/ 1142577 h 6858000"/>
              <a:gd name="connsiteX117" fmla="*/ 89201 w 1364418"/>
              <a:gd name="connsiteY117" fmla="*/ 1088484 h 6858000"/>
              <a:gd name="connsiteX118" fmla="*/ 77937 w 1364418"/>
              <a:gd name="connsiteY118" fmla="*/ 1016103 h 6858000"/>
              <a:gd name="connsiteX119" fmla="*/ 79393 w 1364418"/>
              <a:gd name="connsiteY119" fmla="*/ 954054 h 6858000"/>
              <a:gd name="connsiteX120" fmla="*/ 90309 w 1364418"/>
              <a:gd name="connsiteY120" fmla="*/ 921368 h 6858000"/>
              <a:gd name="connsiteX121" fmla="*/ 74258 w 1364418"/>
              <a:gd name="connsiteY121" fmla="*/ 896999 h 6858000"/>
              <a:gd name="connsiteX122" fmla="*/ 43666 w 1364418"/>
              <a:gd name="connsiteY122" fmla="*/ 821517 h 6858000"/>
              <a:gd name="connsiteX123" fmla="*/ 22616 w 1364418"/>
              <a:gd name="connsiteY123" fmla="*/ 751353 h 6858000"/>
              <a:gd name="connsiteX124" fmla="*/ 22174 w 1364418"/>
              <a:gd name="connsiteY124" fmla="*/ 721230 h 6858000"/>
              <a:gd name="connsiteX125" fmla="*/ 7845 w 1364418"/>
              <a:gd name="connsiteY125" fmla="*/ 681659 h 6858000"/>
              <a:gd name="connsiteX126" fmla="*/ 31306 w 1364418"/>
              <a:gd name="connsiteY126" fmla="*/ 619315 h 6858000"/>
              <a:gd name="connsiteX127" fmla="*/ 15184 w 1364418"/>
              <a:gd name="connsiteY127" fmla="*/ 585934 h 6858000"/>
              <a:gd name="connsiteX128" fmla="*/ 22258 w 1364418"/>
              <a:gd name="connsiteY128" fmla="*/ 538948 h 6858000"/>
              <a:gd name="connsiteX129" fmla="*/ 26166 w 1364418"/>
              <a:gd name="connsiteY129" fmla="*/ 525163 h 6858000"/>
              <a:gd name="connsiteX130" fmla="*/ 52290 w 1364418"/>
              <a:gd name="connsiteY130" fmla="*/ 446567 h 6858000"/>
              <a:gd name="connsiteX131" fmla="*/ 51538 w 1364418"/>
              <a:gd name="connsiteY131" fmla="*/ 393828 h 6858000"/>
              <a:gd name="connsiteX132" fmla="*/ 51368 w 1364418"/>
              <a:gd name="connsiteY132" fmla="*/ 353137 h 6858000"/>
              <a:gd name="connsiteX133" fmla="*/ 55970 w 1364418"/>
              <a:gd name="connsiteY133" fmla="*/ 321428 h 6858000"/>
              <a:gd name="connsiteX134" fmla="*/ 57061 w 1364418"/>
              <a:gd name="connsiteY134" fmla="*/ 275771 h 6858000"/>
              <a:gd name="connsiteX135" fmla="*/ 74088 w 1364418"/>
              <a:gd name="connsiteY135" fmla="*/ 212860 h 6858000"/>
              <a:gd name="connsiteX136" fmla="*/ 65798 w 1364418"/>
              <a:gd name="connsiteY136" fmla="*/ 144983 h 6858000"/>
              <a:gd name="connsiteX137" fmla="*/ 78082 w 1364418"/>
              <a:gd name="connsiteY137" fmla="*/ 55288 h 6858000"/>
              <a:gd name="connsiteX138" fmla="*/ 37636 w 1364418"/>
              <a:gd name="connsiteY138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251033 w 1364418"/>
              <a:gd name="connsiteY9" fmla="*/ 6492130 h 6858000"/>
              <a:gd name="connsiteX10" fmla="*/ 266720 w 1364418"/>
              <a:gd name="connsiteY10" fmla="*/ 6431610 h 6858000"/>
              <a:gd name="connsiteX11" fmla="*/ 310425 w 1364418"/>
              <a:gd name="connsiteY11" fmla="*/ 6379786 h 6858000"/>
              <a:gd name="connsiteX12" fmla="*/ 293648 w 1364418"/>
              <a:gd name="connsiteY12" fmla="*/ 6334727 h 6858000"/>
              <a:gd name="connsiteX13" fmla="*/ 271063 w 1364418"/>
              <a:gd name="connsiteY13" fmla="*/ 6313295 h 6858000"/>
              <a:gd name="connsiteX14" fmla="*/ 278227 w 1364418"/>
              <a:gd name="connsiteY14" fmla="*/ 6280046 h 6858000"/>
              <a:gd name="connsiteX15" fmla="*/ 281226 w 1364418"/>
              <a:gd name="connsiteY15" fmla="*/ 6272987 h 6858000"/>
              <a:gd name="connsiteX16" fmla="*/ 288000 w 1364418"/>
              <a:gd name="connsiteY16" fmla="*/ 6252834 h 6858000"/>
              <a:gd name="connsiteX17" fmla="*/ 265992 w 1364418"/>
              <a:gd name="connsiteY17" fmla="*/ 6202459 h 6858000"/>
              <a:gd name="connsiteX18" fmla="*/ 264790 w 1364418"/>
              <a:gd name="connsiteY18" fmla="*/ 6153037 h 6858000"/>
              <a:gd name="connsiteX19" fmla="*/ 280205 w 1364418"/>
              <a:gd name="connsiteY19" fmla="*/ 6078132 h 6858000"/>
              <a:gd name="connsiteX20" fmla="*/ 267592 w 1364418"/>
              <a:gd name="connsiteY20" fmla="*/ 6028119 h 6858000"/>
              <a:gd name="connsiteX21" fmla="*/ 252821 w 1364418"/>
              <a:gd name="connsiteY21" fmla="*/ 5926735 h 6858000"/>
              <a:gd name="connsiteX22" fmla="*/ 302333 w 1364418"/>
              <a:gd name="connsiteY22" fmla="*/ 5712857 h 6858000"/>
              <a:gd name="connsiteX23" fmla="*/ 332131 w 1364418"/>
              <a:gd name="connsiteY23" fmla="*/ 5660491 h 6858000"/>
              <a:gd name="connsiteX24" fmla="*/ 341254 w 1364418"/>
              <a:gd name="connsiteY24" fmla="*/ 5563435 h 6858000"/>
              <a:gd name="connsiteX25" fmla="*/ 368130 w 1364418"/>
              <a:gd name="connsiteY25" fmla="*/ 5437125 h 6858000"/>
              <a:gd name="connsiteX26" fmla="*/ 381698 w 1364418"/>
              <a:gd name="connsiteY26" fmla="*/ 5396260 h 6858000"/>
              <a:gd name="connsiteX27" fmla="*/ 397679 w 1364418"/>
              <a:gd name="connsiteY27" fmla="*/ 5330009 h 6858000"/>
              <a:gd name="connsiteX28" fmla="*/ 431172 w 1364418"/>
              <a:gd name="connsiteY28" fmla="*/ 5273739 h 6858000"/>
              <a:gd name="connsiteX29" fmla="*/ 440771 w 1364418"/>
              <a:gd name="connsiteY29" fmla="*/ 5241779 h 6858000"/>
              <a:gd name="connsiteX30" fmla="*/ 451997 w 1364418"/>
              <a:gd name="connsiteY30" fmla="*/ 5225268 h 6858000"/>
              <a:gd name="connsiteX31" fmla="*/ 453017 w 1364418"/>
              <a:gd name="connsiteY31" fmla="*/ 5217684 h 6858000"/>
              <a:gd name="connsiteX32" fmla="*/ 460358 w 1364418"/>
              <a:gd name="connsiteY32" fmla="*/ 5193377 h 6858000"/>
              <a:gd name="connsiteX33" fmla="*/ 463661 w 1364418"/>
              <a:gd name="connsiteY33" fmla="*/ 5179288 h 6858000"/>
              <a:gd name="connsiteX34" fmla="*/ 464645 w 1364418"/>
              <a:gd name="connsiteY34" fmla="*/ 5173621 h 6858000"/>
              <a:gd name="connsiteX35" fmla="*/ 460279 w 1364418"/>
              <a:gd name="connsiteY35" fmla="*/ 5159961 h 6858000"/>
              <a:gd name="connsiteX36" fmla="*/ 466956 w 1364418"/>
              <a:gd name="connsiteY36" fmla="*/ 5144295 h 6858000"/>
              <a:gd name="connsiteX37" fmla="*/ 463889 w 1364418"/>
              <a:gd name="connsiteY37" fmla="*/ 5125185 h 6858000"/>
              <a:gd name="connsiteX38" fmla="*/ 470719 w 1364418"/>
              <a:gd name="connsiteY38" fmla="*/ 5121884 h 6858000"/>
              <a:gd name="connsiteX39" fmla="*/ 477755 w 1364418"/>
              <a:gd name="connsiteY39" fmla="*/ 5067850 h 6858000"/>
              <a:gd name="connsiteX40" fmla="*/ 480486 w 1364418"/>
              <a:gd name="connsiteY40" fmla="*/ 5060861 h 6858000"/>
              <a:gd name="connsiteX41" fmla="*/ 477190 w 1364418"/>
              <a:gd name="connsiteY41" fmla="*/ 5034192 h 6858000"/>
              <a:gd name="connsiteX42" fmla="*/ 478744 w 1364418"/>
              <a:gd name="connsiteY42" fmla="*/ 4993030 h 6858000"/>
              <a:gd name="connsiteX43" fmla="*/ 485653 w 1364418"/>
              <a:gd name="connsiteY43" fmla="*/ 4946844 h 6858000"/>
              <a:gd name="connsiteX44" fmla="*/ 481509 w 1364418"/>
              <a:gd name="connsiteY44" fmla="*/ 4932692 h 6858000"/>
              <a:gd name="connsiteX45" fmla="*/ 496912 w 1364418"/>
              <a:gd name="connsiteY45" fmla="*/ 4858827 h 6858000"/>
              <a:gd name="connsiteX46" fmla="*/ 502815 w 1364418"/>
              <a:gd name="connsiteY46" fmla="*/ 4821170 h 6858000"/>
              <a:gd name="connsiteX47" fmla="*/ 507548 w 1364418"/>
              <a:gd name="connsiteY47" fmla="*/ 4780965 h 6858000"/>
              <a:gd name="connsiteX48" fmla="*/ 508841 w 1364418"/>
              <a:gd name="connsiteY48" fmla="*/ 4750867 h 6858000"/>
              <a:gd name="connsiteX49" fmla="*/ 506648 w 1364418"/>
              <a:gd name="connsiteY49" fmla="*/ 4690749 h 6858000"/>
              <a:gd name="connsiteX50" fmla="*/ 502128 w 1364418"/>
              <a:gd name="connsiteY50" fmla="*/ 4584173 h 6858000"/>
              <a:gd name="connsiteX51" fmla="*/ 497211 w 1364418"/>
              <a:gd name="connsiteY51" fmla="*/ 4444346 h 6858000"/>
              <a:gd name="connsiteX52" fmla="*/ 493776 w 1364418"/>
              <a:gd name="connsiteY52" fmla="*/ 4375228 h 6858000"/>
              <a:gd name="connsiteX53" fmla="*/ 474429 w 1364418"/>
              <a:gd name="connsiteY53" fmla="*/ 4214165 h 6858000"/>
              <a:gd name="connsiteX54" fmla="*/ 478502 w 1364418"/>
              <a:gd name="connsiteY54" fmla="*/ 4090296 h 6858000"/>
              <a:gd name="connsiteX55" fmla="*/ 463758 w 1364418"/>
              <a:gd name="connsiteY55" fmla="*/ 4033999 h 6858000"/>
              <a:gd name="connsiteX56" fmla="*/ 464907 w 1364418"/>
              <a:gd name="connsiteY56" fmla="*/ 4031933 h 6858000"/>
              <a:gd name="connsiteX57" fmla="*/ 463483 w 1364418"/>
              <a:gd name="connsiteY57" fmla="*/ 4013953 h 6858000"/>
              <a:gd name="connsiteX58" fmla="*/ 449778 w 1364418"/>
              <a:gd name="connsiteY58" fmla="*/ 3974753 h 6858000"/>
              <a:gd name="connsiteX59" fmla="*/ 451376 w 1364418"/>
              <a:gd name="connsiteY59" fmla="*/ 3969950 h 6858000"/>
              <a:gd name="connsiteX60" fmla="*/ 444798 w 1364418"/>
              <a:gd name="connsiteY60" fmla="*/ 3933779 h 6858000"/>
              <a:gd name="connsiteX61" fmla="*/ 446129 w 1364418"/>
              <a:gd name="connsiteY61" fmla="*/ 3933093 h 6858000"/>
              <a:gd name="connsiteX62" fmla="*/ 450483 w 1364418"/>
              <a:gd name="connsiteY62" fmla="*/ 3922082 h 6858000"/>
              <a:gd name="connsiteX63" fmla="*/ 455561 w 1364418"/>
              <a:gd name="connsiteY63" fmla="*/ 3901461 h 6858000"/>
              <a:gd name="connsiteX64" fmla="*/ 478155 w 1364418"/>
              <a:gd name="connsiteY64" fmla="*/ 3813873 h 6858000"/>
              <a:gd name="connsiteX65" fmla="*/ 477580 w 1364418"/>
              <a:gd name="connsiteY65" fmla="*/ 3806161 h 6858000"/>
              <a:gd name="connsiteX66" fmla="*/ 477887 w 1364418"/>
              <a:gd name="connsiteY66" fmla="*/ 3805957 h 6858000"/>
              <a:gd name="connsiteX67" fmla="*/ 477914 w 1364418"/>
              <a:gd name="connsiteY67" fmla="*/ 3797724 h 6858000"/>
              <a:gd name="connsiteX68" fmla="*/ 476529 w 1364418"/>
              <a:gd name="connsiteY68" fmla="*/ 3792098 h 6858000"/>
              <a:gd name="connsiteX69" fmla="*/ 475413 w 1364418"/>
              <a:gd name="connsiteY69" fmla="*/ 3777135 h 6858000"/>
              <a:gd name="connsiteX70" fmla="*/ 477146 w 1364418"/>
              <a:gd name="connsiteY70" fmla="*/ 3771656 h 6858000"/>
              <a:gd name="connsiteX71" fmla="*/ 480889 w 1364418"/>
              <a:gd name="connsiteY71" fmla="*/ 3769007 h 6858000"/>
              <a:gd name="connsiteX72" fmla="*/ 480355 w 1364418"/>
              <a:gd name="connsiteY72" fmla="*/ 3767709 h 6858000"/>
              <a:gd name="connsiteX73" fmla="*/ 489051 w 1364418"/>
              <a:gd name="connsiteY73" fmla="*/ 3738082 h 6858000"/>
              <a:gd name="connsiteX74" fmla="*/ 496397 w 1364418"/>
              <a:gd name="connsiteY74" fmla="*/ 3673397 h 6858000"/>
              <a:gd name="connsiteX75" fmla="*/ 495693 w 1364418"/>
              <a:gd name="connsiteY75" fmla="*/ 3637109 h 6858000"/>
              <a:gd name="connsiteX76" fmla="*/ 499136 w 1364418"/>
              <a:gd name="connsiteY76" fmla="*/ 3536883 h 6858000"/>
              <a:gd name="connsiteX77" fmla="*/ 506674 w 1364418"/>
              <a:gd name="connsiteY77" fmla="*/ 3435652 h 6858000"/>
              <a:gd name="connsiteX78" fmla="*/ 508345 w 1364418"/>
              <a:gd name="connsiteY78" fmla="*/ 3307769 h 6858000"/>
              <a:gd name="connsiteX79" fmla="*/ 525908 w 1364418"/>
              <a:gd name="connsiteY79" fmla="*/ 3250522 h 6858000"/>
              <a:gd name="connsiteX80" fmla="*/ 526333 w 1364418"/>
              <a:gd name="connsiteY80" fmla="*/ 3229163 h 6858000"/>
              <a:gd name="connsiteX81" fmla="*/ 528156 w 1364418"/>
              <a:gd name="connsiteY81" fmla="*/ 3217217 h 6858000"/>
              <a:gd name="connsiteX82" fmla="*/ 514991 w 1364418"/>
              <a:gd name="connsiteY82" fmla="*/ 3183755 h 6858000"/>
              <a:gd name="connsiteX83" fmla="*/ 515492 w 1364418"/>
              <a:gd name="connsiteY83" fmla="*/ 3178642 h 6858000"/>
              <a:gd name="connsiteX84" fmla="*/ 503092 w 1364418"/>
              <a:gd name="connsiteY84" fmla="*/ 3158586 h 6858000"/>
              <a:gd name="connsiteX85" fmla="*/ 488277 w 1364418"/>
              <a:gd name="connsiteY85" fmla="*/ 3129034 h 6858000"/>
              <a:gd name="connsiteX86" fmla="*/ 488942 w 1364418"/>
              <a:gd name="connsiteY86" fmla="*/ 3126682 h 6858000"/>
              <a:gd name="connsiteX87" fmla="*/ 479810 w 1364418"/>
              <a:gd name="connsiteY87" fmla="*/ 3114519 h 6858000"/>
              <a:gd name="connsiteX88" fmla="*/ 466419 w 1364418"/>
              <a:gd name="connsiteY88" fmla="*/ 3106272 h 6858000"/>
              <a:gd name="connsiteX89" fmla="*/ 439149 w 1364418"/>
              <a:gd name="connsiteY89" fmla="*/ 2958185 h 6858000"/>
              <a:gd name="connsiteX90" fmla="*/ 381763 w 1364418"/>
              <a:gd name="connsiteY90" fmla="*/ 2762989 h 6858000"/>
              <a:gd name="connsiteX91" fmla="*/ 330681 w 1364418"/>
              <a:gd name="connsiteY91" fmla="*/ 2554718 h 6858000"/>
              <a:gd name="connsiteX92" fmla="*/ 310775 w 1364418"/>
              <a:gd name="connsiteY92" fmla="*/ 2485734 h 6858000"/>
              <a:gd name="connsiteX93" fmla="*/ 301498 w 1364418"/>
              <a:gd name="connsiteY93" fmla="*/ 2447068 h 6858000"/>
              <a:gd name="connsiteX94" fmla="*/ 288459 w 1364418"/>
              <a:gd name="connsiteY94" fmla="*/ 2425819 h 6858000"/>
              <a:gd name="connsiteX95" fmla="*/ 294458 w 1364418"/>
              <a:gd name="connsiteY95" fmla="*/ 2402874 h 6858000"/>
              <a:gd name="connsiteX96" fmla="*/ 297070 w 1364418"/>
              <a:gd name="connsiteY96" fmla="*/ 2381443 h 6858000"/>
              <a:gd name="connsiteX97" fmla="*/ 273399 w 1364418"/>
              <a:gd name="connsiteY97" fmla="*/ 2261920 h 6858000"/>
              <a:gd name="connsiteX98" fmla="*/ 263286 w 1364418"/>
              <a:gd name="connsiteY98" fmla="*/ 2195378 h 6858000"/>
              <a:gd name="connsiteX99" fmla="*/ 247503 w 1364418"/>
              <a:gd name="connsiteY99" fmla="*/ 2155135 h 6858000"/>
              <a:gd name="connsiteX100" fmla="*/ 244961 w 1364418"/>
              <a:gd name="connsiteY100" fmla="*/ 2118008 h 6858000"/>
              <a:gd name="connsiteX101" fmla="*/ 245954 w 1364418"/>
              <a:gd name="connsiteY101" fmla="*/ 2050531 h 6858000"/>
              <a:gd name="connsiteX102" fmla="*/ 237760 w 1364418"/>
              <a:gd name="connsiteY102" fmla="*/ 1963269 h 6858000"/>
              <a:gd name="connsiteX103" fmla="*/ 218938 w 1364418"/>
              <a:gd name="connsiteY103" fmla="*/ 1906352 h 6858000"/>
              <a:gd name="connsiteX104" fmla="*/ 195495 w 1364418"/>
              <a:gd name="connsiteY104" fmla="*/ 1861531 h 6858000"/>
              <a:gd name="connsiteX105" fmla="*/ 149294 w 1364418"/>
              <a:gd name="connsiteY105" fmla="*/ 1732919 h 6858000"/>
              <a:gd name="connsiteX106" fmla="*/ 121605 w 1364418"/>
              <a:gd name="connsiteY106" fmla="*/ 1663540 h 6858000"/>
              <a:gd name="connsiteX107" fmla="*/ 120731 w 1364418"/>
              <a:gd name="connsiteY107" fmla="*/ 1615777 h 6858000"/>
              <a:gd name="connsiteX108" fmla="*/ 101526 w 1364418"/>
              <a:gd name="connsiteY108" fmla="*/ 1563678 h 6858000"/>
              <a:gd name="connsiteX109" fmla="*/ 114606 w 1364418"/>
              <a:gd name="connsiteY109" fmla="*/ 1519474 h 6858000"/>
              <a:gd name="connsiteX110" fmla="*/ 107348 w 1364418"/>
              <a:gd name="connsiteY110" fmla="*/ 1477995 h 6858000"/>
              <a:gd name="connsiteX111" fmla="*/ 93433 w 1364418"/>
              <a:gd name="connsiteY111" fmla="*/ 1373769 h 6858000"/>
              <a:gd name="connsiteX112" fmla="*/ 101740 w 1364418"/>
              <a:gd name="connsiteY112" fmla="*/ 1307086 h 6858000"/>
              <a:gd name="connsiteX113" fmla="*/ 102928 w 1364418"/>
              <a:gd name="connsiteY113" fmla="*/ 1189033 h 6858000"/>
              <a:gd name="connsiteX114" fmla="*/ 107613 w 1364418"/>
              <a:gd name="connsiteY114" fmla="*/ 1168288 h 6858000"/>
              <a:gd name="connsiteX115" fmla="*/ 99895 w 1364418"/>
              <a:gd name="connsiteY115" fmla="*/ 1142577 h 6858000"/>
              <a:gd name="connsiteX116" fmla="*/ 89201 w 1364418"/>
              <a:gd name="connsiteY116" fmla="*/ 1088484 h 6858000"/>
              <a:gd name="connsiteX117" fmla="*/ 77937 w 1364418"/>
              <a:gd name="connsiteY117" fmla="*/ 1016103 h 6858000"/>
              <a:gd name="connsiteX118" fmla="*/ 79393 w 1364418"/>
              <a:gd name="connsiteY118" fmla="*/ 954054 h 6858000"/>
              <a:gd name="connsiteX119" fmla="*/ 90309 w 1364418"/>
              <a:gd name="connsiteY119" fmla="*/ 921368 h 6858000"/>
              <a:gd name="connsiteX120" fmla="*/ 74258 w 1364418"/>
              <a:gd name="connsiteY120" fmla="*/ 896999 h 6858000"/>
              <a:gd name="connsiteX121" fmla="*/ 43666 w 1364418"/>
              <a:gd name="connsiteY121" fmla="*/ 821517 h 6858000"/>
              <a:gd name="connsiteX122" fmla="*/ 22616 w 1364418"/>
              <a:gd name="connsiteY122" fmla="*/ 751353 h 6858000"/>
              <a:gd name="connsiteX123" fmla="*/ 22174 w 1364418"/>
              <a:gd name="connsiteY123" fmla="*/ 721230 h 6858000"/>
              <a:gd name="connsiteX124" fmla="*/ 7845 w 1364418"/>
              <a:gd name="connsiteY124" fmla="*/ 681659 h 6858000"/>
              <a:gd name="connsiteX125" fmla="*/ 31306 w 1364418"/>
              <a:gd name="connsiteY125" fmla="*/ 619315 h 6858000"/>
              <a:gd name="connsiteX126" fmla="*/ 15184 w 1364418"/>
              <a:gd name="connsiteY126" fmla="*/ 585934 h 6858000"/>
              <a:gd name="connsiteX127" fmla="*/ 22258 w 1364418"/>
              <a:gd name="connsiteY127" fmla="*/ 538948 h 6858000"/>
              <a:gd name="connsiteX128" fmla="*/ 26166 w 1364418"/>
              <a:gd name="connsiteY128" fmla="*/ 525163 h 6858000"/>
              <a:gd name="connsiteX129" fmla="*/ 52290 w 1364418"/>
              <a:gd name="connsiteY129" fmla="*/ 446567 h 6858000"/>
              <a:gd name="connsiteX130" fmla="*/ 51538 w 1364418"/>
              <a:gd name="connsiteY130" fmla="*/ 393828 h 6858000"/>
              <a:gd name="connsiteX131" fmla="*/ 51368 w 1364418"/>
              <a:gd name="connsiteY131" fmla="*/ 353137 h 6858000"/>
              <a:gd name="connsiteX132" fmla="*/ 55970 w 1364418"/>
              <a:gd name="connsiteY132" fmla="*/ 321428 h 6858000"/>
              <a:gd name="connsiteX133" fmla="*/ 57061 w 1364418"/>
              <a:gd name="connsiteY133" fmla="*/ 275771 h 6858000"/>
              <a:gd name="connsiteX134" fmla="*/ 74088 w 1364418"/>
              <a:gd name="connsiteY134" fmla="*/ 212860 h 6858000"/>
              <a:gd name="connsiteX135" fmla="*/ 65798 w 1364418"/>
              <a:gd name="connsiteY135" fmla="*/ 144983 h 6858000"/>
              <a:gd name="connsiteX136" fmla="*/ 78082 w 1364418"/>
              <a:gd name="connsiteY136" fmla="*/ 55288 h 6858000"/>
              <a:gd name="connsiteX137" fmla="*/ 37636 w 1364418"/>
              <a:gd name="connsiteY137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251033 w 1364418"/>
              <a:gd name="connsiteY8" fmla="*/ 6492130 h 6858000"/>
              <a:gd name="connsiteX9" fmla="*/ 266720 w 1364418"/>
              <a:gd name="connsiteY9" fmla="*/ 6431610 h 6858000"/>
              <a:gd name="connsiteX10" fmla="*/ 310425 w 1364418"/>
              <a:gd name="connsiteY10" fmla="*/ 6379786 h 6858000"/>
              <a:gd name="connsiteX11" fmla="*/ 293648 w 1364418"/>
              <a:gd name="connsiteY11" fmla="*/ 6334727 h 6858000"/>
              <a:gd name="connsiteX12" fmla="*/ 271063 w 1364418"/>
              <a:gd name="connsiteY12" fmla="*/ 6313295 h 6858000"/>
              <a:gd name="connsiteX13" fmla="*/ 278227 w 1364418"/>
              <a:gd name="connsiteY13" fmla="*/ 6280046 h 6858000"/>
              <a:gd name="connsiteX14" fmla="*/ 281226 w 1364418"/>
              <a:gd name="connsiteY14" fmla="*/ 6272987 h 6858000"/>
              <a:gd name="connsiteX15" fmla="*/ 288000 w 1364418"/>
              <a:gd name="connsiteY15" fmla="*/ 6252834 h 6858000"/>
              <a:gd name="connsiteX16" fmla="*/ 265992 w 1364418"/>
              <a:gd name="connsiteY16" fmla="*/ 6202459 h 6858000"/>
              <a:gd name="connsiteX17" fmla="*/ 264790 w 1364418"/>
              <a:gd name="connsiteY17" fmla="*/ 6153037 h 6858000"/>
              <a:gd name="connsiteX18" fmla="*/ 280205 w 1364418"/>
              <a:gd name="connsiteY18" fmla="*/ 6078132 h 6858000"/>
              <a:gd name="connsiteX19" fmla="*/ 267592 w 1364418"/>
              <a:gd name="connsiteY19" fmla="*/ 6028119 h 6858000"/>
              <a:gd name="connsiteX20" fmla="*/ 252821 w 1364418"/>
              <a:gd name="connsiteY20" fmla="*/ 5926735 h 6858000"/>
              <a:gd name="connsiteX21" fmla="*/ 302333 w 1364418"/>
              <a:gd name="connsiteY21" fmla="*/ 5712857 h 6858000"/>
              <a:gd name="connsiteX22" fmla="*/ 332131 w 1364418"/>
              <a:gd name="connsiteY22" fmla="*/ 5660491 h 6858000"/>
              <a:gd name="connsiteX23" fmla="*/ 341254 w 1364418"/>
              <a:gd name="connsiteY23" fmla="*/ 5563435 h 6858000"/>
              <a:gd name="connsiteX24" fmla="*/ 368130 w 1364418"/>
              <a:gd name="connsiteY24" fmla="*/ 5437125 h 6858000"/>
              <a:gd name="connsiteX25" fmla="*/ 381698 w 1364418"/>
              <a:gd name="connsiteY25" fmla="*/ 5396260 h 6858000"/>
              <a:gd name="connsiteX26" fmla="*/ 397679 w 1364418"/>
              <a:gd name="connsiteY26" fmla="*/ 5330009 h 6858000"/>
              <a:gd name="connsiteX27" fmla="*/ 431172 w 1364418"/>
              <a:gd name="connsiteY27" fmla="*/ 5273739 h 6858000"/>
              <a:gd name="connsiteX28" fmla="*/ 440771 w 1364418"/>
              <a:gd name="connsiteY28" fmla="*/ 5241779 h 6858000"/>
              <a:gd name="connsiteX29" fmla="*/ 451997 w 1364418"/>
              <a:gd name="connsiteY29" fmla="*/ 5225268 h 6858000"/>
              <a:gd name="connsiteX30" fmla="*/ 453017 w 1364418"/>
              <a:gd name="connsiteY30" fmla="*/ 5217684 h 6858000"/>
              <a:gd name="connsiteX31" fmla="*/ 460358 w 1364418"/>
              <a:gd name="connsiteY31" fmla="*/ 5193377 h 6858000"/>
              <a:gd name="connsiteX32" fmla="*/ 463661 w 1364418"/>
              <a:gd name="connsiteY32" fmla="*/ 5179288 h 6858000"/>
              <a:gd name="connsiteX33" fmla="*/ 464645 w 1364418"/>
              <a:gd name="connsiteY33" fmla="*/ 5173621 h 6858000"/>
              <a:gd name="connsiteX34" fmla="*/ 460279 w 1364418"/>
              <a:gd name="connsiteY34" fmla="*/ 5159961 h 6858000"/>
              <a:gd name="connsiteX35" fmla="*/ 466956 w 1364418"/>
              <a:gd name="connsiteY35" fmla="*/ 5144295 h 6858000"/>
              <a:gd name="connsiteX36" fmla="*/ 463889 w 1364418"/>
              <a:gd name="connsiteY36" fmla="*/ 5125185 h 6858000"/>
              <a:gd name="connsiteX37" fmla="*/ 470719 w 1364418"/>
              <a:gd name="connsiteY37" fmla="*/ 5121884 h 6858000"/>
              <a:gd name="connsiteX38" fmla="*/ 477755 w 1364418"/>
              <a:gd name="connsiteY38" fmla="*/ 5067850 h 6858000"/>
              <a:gd name="connsiteX39" fmla="*/ 480486 w 1364418"/>
              <a:gd name="connsiteY39" fmla="*/ 5060861 h 6858000"/>
              <a:gd name="connsiteX40" fmla="*/ 477190 w 1364418"/>
              <a:gd name="connsiteY40" fmla="*/ 5034192 h 6858000"/>
              <a:gd name="connsiteX41" fmla="*/ 478744 w 1364418"/>
              <a:gd name="connsiteY41" fmla="*/ 4993030 h 6858000"/>
              <a:gd name="connsiteX42" fmla="*/ 485653 w 1364418"/>
              <a:gd name="connsiteY42" fmla="*/ 4946844 h 6858000"/>
              <a:gd name="connsiteX43" fmla="*/ 481509 w 1364418"/>
              <a:gd name="connsiteY43" fmla="*/ 4932692 h 6858000"/>
              <a:gd name="connsiteX44" fmla="*/ 496912 w 1364418"/>
              <a:gd name="connsiteY44" fmla="*/ 4858827 h 6858000"/>
              <a:gd name="connsiteX45" fmla="*/ 502815 w 1364418"/>
              <a:gd name="connsiteY45" fmla="*/ 4821170 h 6858000"/>
              <a:gd name="connsiteX46" fmla="*/ 507548 w 1364418"/>
              <a:gd name="connsiteY46" fmla="*/ 4780965 h 6858000"/>
              <a:gd name="connsiteX47" fmla="*/ 508841 w 1364418"/>
              <a:gd name="connsiteY47" fmla="*/ 4750867 h 6858000"/>
              <a:gd name="connsiteX48" fmla="*/ 506648 w 1364418"/>
              <a:gd name="connsiteY48" fmla="*/ 4690749 h 6858000"/>
              <a:gd name="connsiteX49" fmla="*/ 502128 w 1364418"/>
              <a:gd name="connsiteY49" fmla="*/ 4584173 h 6858000"/>
              <a:gd name="connsiteX50" fmla="*/ 497211 w 1364418"/>
              <a:gd name="connsiteY50" fmla="*/ 4444346 h 6858000"/>
              <a:gd name="connsiteX51" fmla="*/ 493776 w 1364418"/>
              <a:gd name="connsiteY51" fmla="*/ 4375228 h 6858000"/>
              <a:gd name="connsiteX52" fmla="*/ 474429 w 1364418"/>
              <a:gd name="connsiteY52" fmla="*/ 4214165 h 6858000"/>
              <a:gd name="connsiteX53" fmla="*/ 478502 w 1364418"/>
              <a:gd name="connsiteY53" fmla="*/ 4090296 h 6858000"/>
              <a:gd name="connsiteX54" fmla="*/ 463758 w 1364418"/>
              <a:gd name="connsiteY54" fmla="*/ 4033999 h 6858000"/>
              <a:gd name="connsiteX55" fmla="*/ 464907 w 1364418"/>
              <a:gd name="connsiteY55" fmla="*/ 4031933 h 6858000"/>
              <a:gd name="connsiteX56" fmla="*/ 463483 w 1364418"/>
              <a:gd name="connsiteY56" fmla="*/ 4013953 h 6858000"/>
              <a:gd name="connsiteX57" fmla="*/ 449778 w 1364418"/>
              <a:gd name="connsiteY57" fmla="*/ 3974753 h 6858000"/>
              <a:gd name="connsiteX58" fmla="*/ 451376 w 1364418"/>
              <a:gd name="connsiteY58" fmla="*/ 3969950 h 6858000"/>
              <a:gd name="connsiteX59" fmla="*/ 444798 w 1364418"/>
              <a:gd name="connsiteY59" fmla="*/ 3933779 h 6858000"/>
              <a:gd name="connsiteX60" fmla="*/ 446129 w 1364418"/>
              <a:gd name="connsiteY60" fmla="*/ 3933093 h 6858000"/>
              <a:gd name="connsiteX61" fmla="*/ 450483 w 1364418"/>
              <a:gd name="connsiteY61" fmla="*/ 3922082 h 6858000"/>
              <a:gd name="connsiteX62" fmla="*/ 455561 w 1364418"/>
              <a:gd name="connsiteY62" fmla="*/ 3901461 h 6858000"/>
              <a:gd name="connsiteX63" fmla="*/ 478155 w 1364418"/>
              <a:gd name="connsiteY63" fmla="*/ 3813873 h 6858000"/>
              <a:gd name="connsiteX64" fmla="*/ 477580 w 1364418"/>
              <a:gd name="connsiteY64" fmla="*/ 3806161 h 6858000"/>
              <a:gd name="connsiteX65" fmla="*/ 477887 w 1364418"/>
              <a:gd name="connsiteY65" fmla="*/ 3805957 h 6858000"/>
              <a:gd name="connsiteX66" fmla="*/ 477914 w 1364418"/>
              <a:gd name="connsiteY66" fmla="*/ 3797724 h 6858000"/>
              <a:gd name="connsiteX67" fmla="*/ 476529 w 1364418"/>
              <a:gd name="connsiteY67" fmla="*/ 3792098 h 6858000"/>
              <a:gd name="connsiteX68" fmla="*/ 475413 w 1364418"/>
              <a:gd name="connsiteY68" fmla="*/ 3777135 h 6858000"/>
              <a:gd name="connsiteX69" fmla="*/ 477146 w 1364418"/>
              <a:gd name="connsiteY69" fmla="*/ 3771656 h 6858000"/>
              <a:gd name="connsiteX70" fmla="*/ 480889 w 1364418"/>
              <a:gd name="connsiteY70" fmla="*/ 3769007 h 6858000"/>
              <a:gd name="connsiteX71" fmla="*/ 480355 w 1364418"/>
              <a:gd name="connsiteY71" fmla="*/ 3767709 h 6858000"/>
              <a:gd name="connsiteX72" fmla="*/ 489051 w 1364418"/>
              <a:gd name="connsiteY72" fmla="*/ 3738082 h 6858000"/>
              <a:gd name="connsiteX73" fmla="*/ 496397 w 1364418"/>
              <a:gd name="connsiteY73" fmla="*/ 3673397 h 6858000"/>
              <a:gd name="connsiteX74" fmla="*/ 495693 w 1364418"/>
              <a:gd name="connsiteY74" fmla="*/ 3637109 h 6858000"/>
              <a:gd name="connsiteX75" fmla="*/ 499136 w 1364418"/>
              <a:gd name="connsiteY75" fmla="*/ 3536883 h 6858000"/>
              <a:gd name="connsiteX76" fmla="*/ 506674 w 1364418"/>
              <a:gd name="connsiteY76" fmla="*/ 3435652 h 6858000"/>
              <a:gd name="connsiteX77" fmla="*/ 508345 w 1364418"/>
              <a:gd name="connsiteY77" fmla="*/ 3307769 h 6858000"/>
              <a:gd name="connsiteX78" fmla="*/ 525908 w 1364418"/>
              <a:gd name="connsiteY78" fmla="*/ 3250522 h 6858000"/>
              <a:gd name="connsiteX79" fmla="*/ 526333 w 1364418"/>
              <a:gd name="connsiteY79" fmla="*/ 3229163 h 6858000"/>
              <a:gd name="connsiteX80" fmla="*/ 528156 w 1364418"/>
              <a:gd name="connsiteY80" fmla="*/ 3217217 h 6858000"/>
              <a:gd name="connsiteX81" fmla="*/ 514991 w 1364418"/>
              <a:gd name="connsiteY81" fmla="*/ 3183755 h 6858000"/>
              <a:gd name="connsiteX82" fmla="*/ 515492 w 1364418"/>
              <a:gd name="connsiteY82" fmla="*/ 3178642 h 6858000"/>
              <a:gd name="connsiteX83" fmla="*/ 503092 w 1364418"/>
              <a:gd name="connsiteY83" fmla="*/ 3158586 h 6858000"/>
              <a:gd name="connsiteX84" fmla="*/ 488277 w 1364418"/>
              <a:gd name="connsiteY84" fmla="*/ 3129034 h 6858000"/>
              <a:gd name="connsiteX85" fmla="*/ 488942 w 1364418"/>
              <a:gd name="connsiteY85" fmla="*/ 3126682 h 6858000"/>
              <a:gd name="connsiteX86" fmla="*/ 479810 w 1364418"/>
              <a:gd name="connsiteY86" fmla="*/ 3114519 h 6858000"/>
              <a:gd name="connsiteX87" fmla="*/ 466419 w 1364418"/>
              <a:gd name="connsiteY87" fmla="*/ 3106272 h 6858000"/>
              <a:gd name="connsiteX88" fmla="*/ 439149 w 1364418"/>
              <a:gd name="connsiteY88" fmla="*/ 2958185 h 6858000"/>
              <a:gd name="connsiteX89" fmla="*/ 381763 w 1364418"/>
              <a:gd name="connsiteY89" fmla="*/ 2762989 h 6858000"/>
              <a:gd name="connsiteX90" fmla="*/ 330681 w 1364418"/>
              <a:gd name="connsiteY90" fmla="*/ 2554718 h 6858000"/>
              <a:gd name="connsiteX91" fmla="*/ 310775 w 1364418"/>
              <a:gd name="connsiteY91" fmla="*/ 2485734 h 6858000"/>
              <a:gd name="connsiteX92" fmla="*/ 301498 w 1364418"/>
              <a:gd name="connsiteY92" fmla="*/ 2447068 h 6858000"/>
              <a:gd name="connsiteX93" fmla="*/ 288459 w 1364418"/>
              <a:gd name="connsiteY93" fmla="*/ 2425819 h 6858000"/>
              <a:gd name="connsiteX94" fmla="*/ 294458 w 1364418"/>
              <a:gd name="connsiteY94" fmla="*/ 2402874 h 6858000"/>
              <a:gd name="connsiteX95" fmla="*/ 297070 w 1364418"/>
              <a:gd name="connsiteY95" fmla="*/ 2381443 h 6858000"/>
              <a:gd name="connsiteX96" fmla="*/ 273399 w 1364418"/>
              <a:gd name="connsiteY96" fmla="*/ 2261920 h 6858000"/>
              <a:gd name="connsiteX97" fmla="*/ 263286 w 1364418"/>
              <a:gd name="connsiteY97" fmla="*/ 2195378 h 6858000"/>
              <a:gd name="connsiteX98" fmla="*/ 247503 w 1364418"/>
              <a:gd name="connsiteY98" fmla="*/ 2155135 h 6858000"/>
              <a:gd name="connsiteX99" fmla="*/ 244961 w 1364418"/>
              <a:gd name="connsiteY99" fmla="*/ 2118008 h 6858000"/>
              <a:gd name="connsiteX100" fmla="*/ 245954 w 1364418"/>
              <a:gd name="connsiteY100" fmla="*/ 2050531 h 6858000"/>
              <a:gd name="connsiteX101" fmla="*/ 237760 w 1364418"/>
              <a:gd name="connsiteY101" fmla="*/ 1963269 h 6858000"/>
              <a:gd name="connsiteX102" fmla="*/ 218938 w 1364418"/>
              <a:gd name="connsiteY102" fmla="*/ 1906352 h 6858000"/>
              <a:gd name="connsiteX103" fmla="*/ 195495 w 1364418"/>
              <a:gd name="connsiteY103" fmla="*/ 1861531 h 6858000"/>
              <a:gd name="connsiteX104" fmla="*/ 149294 w 1364418"/>
              <a:gd name="connsiteY104" fmla="*/ 1732919 h 6858000"/>
              <a:gd name="connsiteX105" fmla="*/ 121605 w 1364418"/>
              <a:gd name="connsiteY105" fmla="*/ 1663540 h 6858000"/>
              <a:gd name="connsiteX106" fmla="*/ 120731 w 1364418"/>
              <a:gd name="connsiteY106" fmla="*/ 1615777 h 6858000"/>
              <a:gd name="connsiteX107" fmla="*/ 101526 w 1364418"/>
              <a:gd name="connsiteY107" fmla="*/ 1563678 h 6858000"/>
              <a:gd name="connsiteX108" fmla="*/ 114606 w 1364418"/>
              <a:gd name="connsiteY108" fmla="*/ 1519474 h 6858000"/>
              <a:gd name="connsiteX109" fmla="*/ 107348 w 1364418"/>
              <a:gd name="connsiteY109" fmla="*/ 1477995 h 6858000"/>
              <a:gd name="connsiteX110" fmla="*/ 93433 w 1364418"/>
              <a:gd name="connsiteY110" fmla="*/ 1373769 h 6858000"/>
              <a:gd name="connsiteX111" fmla="*/ 101740 w 1364418"/>
              <a:gd name="connsiteY111" fmla="*/ 1307086 h 6858000"/>
              <a:gd name="connsiteX112" fmla="*/ 102928 w 1364418"/>
              <a:gd name="connsiteY112" fmla="*/ 1189033 h 6858000"/>
              <a:gd name="connsiteX113" fmla="*/ 107613 w 1364418"/>
              <a:gd name="connsiteY113" fmla="*/ 1168288 h 6858000"/>
              <a:gd name="connsiteX114" fmla="*/ 99895 w 1364418"/>
              <a:gd name="connsiteY114" fmla="*/ 1142577 h 6858000"/>
              <a:gd name="connsiteX115" fmla="*/ 89201 w 1364418"/>
              <a:gd name="connsiteY115" fmla="*/ 1088484 h 6858000"/>
              <a:gd name="connsiteX116" fmla="*/ 77937 w 1364418"/>
              <a:gd name="connsiteY116" fmla="*/ 1016103 h 6858000"/>
              <a:gd name="connsiteX117" fmla="*/ 79393 w 1364418"/>
              <a:gd name="connsiteY117" fmla="*/ 954054 h 6858000"/>
              <a:gd name="connsiteX118" fmla="*/ 90309 w 1364418"/>
              <a:gd name="connsiteY118" fmla="*/ 921368 h 6858000"/>
              <a:gd name="connsiteX119" fmla="*/ 74258 w 1364418"/>
              <a:gd name="connsiteY119" fmla="*/ 896999 h 6858000"/>
              <a:gd name="connsiteX120" fmla="*/ 43666 w 1364418"/>
              <a:gd name="connsiteY120" fmla="*/ 821517 h 6858000"/>
              <a:gd name="connsiteX121" fmla="*/ 22616 w 1364418"/>
              <a:gd name="connsiteY121" fmla="*/ 751353 h 6858000"/>
              <a:gd name="connsiteX122" fmla="*/ 22174 w 1364418"/>
              <a:gd name="connsiteY122" fmla="*/ 721230 h 6858000"/>
              <a:gd name="connsiteX123" fmla="*/ 7845 w 1364418"/>
              <a:gd name="connsiteY123" fmla="*/ 681659 h 6858000"/>
              <a:gd name="connsiteX124" fmla="*/ 31306 w 1364418"/>
              <a:gd name="connsiteY124" fmla="*/ 619315 h 6858000"/>
              <a:gd name="connsiteX125" fmla="*/ 15184 w 1364418"/>
              <a:gd name="connsiteY125" fmla="*/ 585934 h 6858000"/>
              <a:gd name="connsiteX126" fmla="*/ 22258 w 1364418"/>
              <a:gd name="connsiteY126" fmla="*/ 538948 h 6858000"/>
              <a:gd name="connsiteX127" fmla="*/ 26166 w 1364418"/>
              <a:gd name="connsiteY127" fmla="*/ 525163 h 6858000"/>
              <a:gd name="connsiteX128" fmla="*/ 52290 w 1364418"/>
              <a:gd name="connsiteY128" fmla="*/ 446567 h 6858000"/>
              <a:gd name="connsiteX129" fmla="*/ 51538 w 1364418"/>
              <a:gd name="connsiteY129" fmla="*/ 393828 h 6858000"/>
              <a:gd name="connsiteX130" fmla="*/ 51368 w 1364418"/>
              <a:gd name="connsiteY130" fmla="*/ 353137 h 6858000"/>
              <a:gd name="connsiteX131" fmla="*/ 55970 w 1364418"/>
              <a:gd name="connsiteY131" fmla="*/ 321428 h 6858000"/>
              <a:gd name="connsiteX132" fmla="*/ 57061 w 1364418"/>
              <a:gd name="connsiteY132" fmla="*/ 275771 h 6858000"/>
              <a:gd name="connsiteX133" fmla="*/ 74088 w 1364418"/>
              <a:gd name="connsiteY133" fmla="*/ 212860 h 6858000"/>
              <a:gd name="connsiteX134" fmla="*/ 65798 w 1364418"/>
              <a:gd name="connsiteY134" fmla="*/ 144983 h 6858000"/>
              <a:gd name="connsiteX135" fmla="*/ 78082 w 1364418"/>
              <a:gd name="connsiteY135" fmla="*/ 55288 h 6858000"/>
              <a:gd name="connsiteX136" fmla="*/ 37636 w 1364418"/>
              <a:gd name="connsiteY136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251033 w 1364418"/>
              <a:gd name="connsiteY8" fmla="*/ 6492130 h 6858000"/>
              <a:gd name="connsiteX9" fmla="*/ 266720 w 1364418"/>
              <a:gd name="connsiteY9" fmla="*/ 6431610 h 6858000"/>
              <a:gd name="connsiteX10" fmla="*/ 310425 w 1364418"/>
              <a:gd name="connsiteY10" fmla="*/ 6379786 h 6858000"/>
              <a:gd name="connsiteX11" fmla="*/ 293648 w 1364418"/>
              <a:gd name="connsiteY11" fmla="*/ 6334727 h 6858000"/>
              <a:gd name="connsiteX12" fmla="*/ 271063 w 1364418"/>
              <a:gd name="connsiteY12" fmla="*/ 6313295 h 6858000"/>
              <a:gd name="connsiteX13" fmla="*/ 278227 w 1364418"/>
              <a:gd name="connsiteY13" fmla="*/ 6280046 h 6858000"/>
              <a:gd name="connsiteX14" fmla="*/ 281226 w 1364418"/>
              <a:gd name="connsiteY14" fmla="*/ 6272987 h 6858000"/>
              <a:gd name="connsiteX15" fmla="*/ 288000 w 1364418"/>
              <a:gd name="connsiteY15" fmla="*/ 6252834 h 6858000"/>
              <a:gd name="connsiteX16" fmla="*/ 265992 w 1364418"/>
              <a:gd name="connsiteY16" fmla="*/ 6202459 h 6858000"/>
              <a:gd name="connsiteX17" fmla="*/ 264790 w 1364418"/>
              <a:gd name="connsiteY17" fmla="*/ 6153037 h 6858000"/>
              <a:gd name="connsiteX18" fmla="*/ 280205 w 1364418"/>
              <a:gd name="connsiteY18" fmla="*/ 6078132 h 6858000"/>
              <a:gd name="connsiteX19" fmla="*/ 267592 w 1364418"/>
              <a:gd name="connsiteY19" fmla="*/ 6028119 h 6858000"/>
              <a:gd name="connsiteX20" fmla="*/ 252821 w 1364418"/>
              <a:gd name="connsiteY20" fmla="*/ 5926735 h 6858000"/>
              <a:gd name="connsiteX21" fmla="*/ 302333 w 1364418"/>
              <a:gd name="connsiteY21" fmla="*/ 5712857 h 6858000"/>
              <a:gd name="connsiteX22" fmla="*/ 332131 w 1364418"/>
              <a:gd name="connsiteY22" fmla="*/ 5660491 h 6858000"/>
              <a:gd name="connsiteX23" fmla="*/ 341254 w 1364418"/>
              <a:gd name="connsiteY23" fmla="*/ 5563435 h 6858000"/>
              <a:gd name="connsiteX24" fmla="*/ 368130 w 1364418"/>
              <a:gd name="connsiteY24" fmla="*/ 5437125 h 6858000"/>
              <a:gd name="connsiteX25" fmla="*/ 381698 w 1364418"/>
              <a:gd name="connsiteY25" fmla="*/ 5396260 h 6858000"/>
              <a:gd name="connsiteX26" fmla="*/ 397679 w 1364418"/>
              <a:gd name="connsiteY26" fmla="*/ 5330009 h 6858000"/>
              <a:gd name="connsiteX27" fmla="*/ 431172 w 1364418"/>
              <a:gd name="connsiteY27" fmla="*/ 5273739 h 6858000"/>
              <a:gd name="connsiteX28" fmla="*/ 440771 w 1364418"/>
              <a:gd name="connsiteY28" fmla="*/ 5241779 h 6858000"/>
              <a:gd name="connsiteX29" fmla="*/ 451997 w 1364418"/>
              <a:gd name="connsiteY29" fmla="*/ 5225268 h 6858000"/>
              <a:gd name="connsiteX30" fmla="*/ 453017 w 1364418"/>
              <a:gd name="connsiteY30" fmla="*/ 5217684 h 6858000"/>
              <a:gd name="connsiteX31" fmla="*/ 460358 w 1364418"/>
              <a:gd name="connsiteY31" fmla="*/ 5193377 h 6858000"/>
              <a:gd name="connsiteX32" fmla="*/ 463661 w 1364418"/>
              <a:gd name="connsiteY32" fmla="*/ 5179288 h 6858000"/>
              <a:gd name="connsiteX33" fmla="*/ 464645 w 1364418"/>
              <a:gd name="connsiteY33" fmla="*/ 5173621 h 6858000"/>
              <a:gd name="connsiteX34" fmla="*/ 460279 w 1364418"/>
              <a:gd name="connsiteY34" fmla="*/ 5159961 h 6858000"/>
              <a:gd name="connsiteX35" fmla="*/ 466956 w 1364418"/>
              <a:gd name="connsiteY35" fmla="*/ 5144295 h 6858000"/>
              <a:gd name="connsiteX36" fmla="*/ 463889 w 1364418"/>
              <a:gd name="connsiteY36" fmla="*/ 5125185 h 6858000"/>
              <a:gd name="connsiteX37" fmla="*/ 470719 w 1364418"/>
              <a:gd name="connsiteY37" fmla="*/ 5121884 h 6858000"/>
              <a:gd name="connsiteX38" fmla="*/ 477755 w 1364418"/>
              <a:gd name="connsiteY38" fmla="*/ 5067850 h 6858000"/>
              <a:gd name="connsiteX39" fmla="*/ 480486 w 1364418"/>
              <a:gd name="connsiteY39" fmla="*/ 5060861 h 6858000"/>
              <a:gd name="connsiteX40" fmla="*/ 477190 w 1364418"/>
              <a:gd name="connsiteY40" fmla="*/ 5034192 h 6858000"/>
              <a:gd name="connsiteX41" fmla="*/ 478744 w 1364418"/>
              <a:gd name="connsiteY41" fmla="*/ 4993030 h 6858000"/>
              <a:gd name="connsiteX42" fmla="*/ 485653 w 1364418"/>
              <a:gd name="connsiteY42" fmla="*/ 4946844 h 6858000"/>
              <a:gd name="connsiteX43" fmla="*/ 481509 w 1364418"/>
              <a:gd name="connsiteY43" fmla="*/ 4932692 h 6858000"/>
              <a:gd name="connsiteX44" fmla="*/ 496912 w 1364418"/>
              <a:gd name="connsiteY44" fmla="*/ 4858827 h 6858000"/>
              <a:gd name="connsiteX45" fmla="*/ 502815 w 1364418"/>
              <a:gd name="connsiteY45" fmla="*/ 4821170 h 6858000"/>
              <a:gd name="connsiteX46" fmla="*/ 507548 w 1364418"/>
              <a:gd name="connsiteY46" fmla="*/ 4780965 h 6858000"/>
              <a:gd name="connsiteX47" fmla="*/ 508841 w 1364418"/>
              <a:gd name="connsiteY47" fmla="*/ 4750867 h 6858000"/>
              <a:gd name="connsiteX48" fmla="*/ 506648 w 1364418"/>
              <a:gd name="connsiteY48" fmla="*/ 4690749 h 6858000"/>
              <a:gd name="connsiteX49" fmla="*/ 502128 w 1364418"/>
              <a:gd name="connsiteY49" fmla="*/ 4584173 h 6858000"/>
              <a:gd name="connsiteX50" fmla="*/ 497211 w 1364418"/>
              <a:gd name="connsiteY50" fmla="*/ 4444346 h 6858000"/>
              <a:gd name="connsiteX51" fmla="*/ 493776 w 1364418"/>
              <a:gd name="connsiteY51" fmla="*/ 4375228 h 6858000"/>
              <a:gd name="connsiteX52" fmla="*/ 474429 w 1364418"/>
              <a:gd name="connsiteY52" fmla="*/ 4214165 h 6858000"/>
              <a:gd name="connsiteX53" fmla="*/ 478502 w 1364418"/>
              <a:gd name="connsiteY53" fmla="*/ 4090296 h 6858000"/>
              <a:gd name="connsiteX54" fmla="*/ 463758 w 1364418"/>
              <a:gd name="connsiteY54" fmla="*/ 4033999 h 6858000"/>
              <a:gd name="connsiteX55" fmla="*/ 464907 w 1364418"/>
              <a:gd name="connsiteY55" fmla="*/ 4031933 h 6858000"/>
              <a:gd name="connsiteX56" fmla="*/ 463483 w 1364418"/>
              <a:gd name="connsiteY56" fmla="*/ 4013953 h 6858000"/>
              <a:gd name="connsiteX57" fmla="*/ 449778 w 1364418"/>
              <a:gd name="connsiteY57" fmla="*/ 3974753 h 6858000"/>
              <a:gd name="connsiteX58" fmla="*/ 451376 w 1364418"/>
              <a:gd name="connsiteY58" fmla="*/ 3969950 h 6858000"/>
              <a:gd name="connsiteX59" fmla="*/ 444798 w 1364418"/>
              <a:gd name="connsiteY59" fmla="*/ 3933779 h 6858000"/>
              <a:gd name="connsiteX60" fmla="*/ 446129 w 1364418"/>
              <a:gd name="connsiteY60" fmla="*/ 3933093 h 6858000"/>
              <a:gd name="connsiteX61" fmla="*/ 450483 w 1364418"/>
              <a:gd name="connsiteY61" fmla="*/ 3922082 h 6858000"/>
              <a:gd name="connsiteX62" fmla="*/ 455561 w 1364418"/>
              <a:gd name="connsiteY62" fmla="*/ 3901461 h 6858000"/>
              <a:gd name="connsiteX63" fmla="*/ 478155 w 1364418"/>
              <a:gd name="connsiteY63" fmla="*/ 3813873 h 6858000"/>
              <a:gd name="connsiteX64" fmla="*/ 477580 w 1364418"/>
              <a:gd name="connsiteY64" fmla="*/ 3806161 h 6858000"/>
              <a:gd name="connsiteX65" fmla="*/ 477887 w 1364418"/>
              <a:gd name="connsiteY65" fmla="*/ 3805957 h 6858000"/>
              <a:gd name="connsiteX66" fmla="*/ 477914 w 1364418"/>
              <a:gd name="connsiteY66" fmla="*/ 3797724 h 6858000"/>
              <a:gd name="connsiteX67" fmla="*/ 476529 w 1364418"/>
              <a:gd name="connsiteY67" fmla="*/ 3792098 h 6858000"/>
              <a:gd name="connsiteX68" fmla="*/ 475413 w 1364418"/>
              <a:gd name="connsiteY68" fmla="*/ 3777135 h 6858000"/>
              <a:gd name="connsiteX69" fmla="*/ 477146 w 1364418"/>
              <a:gd name="connsiteY69" fmla="*/ 3771656 h 6858000"/>
              <a:gd name="connsiteX70" fmla="*/ 480889 w 1364418"/>
              <a:gd name="connsiteY70" fmla="*/ 3769007 h 6858000"/>
              <a:gd name="connsiteX71" fmla="*/ 480355 w 1364418"/>
              <a:gd name="connsiteY71" fmla="*/ 3767709 h 6858000"/>
              <a:gd name="connsiteX72" fmla="*/ 489051 w 1364418"/>
              <a:gd name="connsiteY72" fmla="*/ 3738082 h 6858000"/>
              <a:gd name="connsiteX73" fmla="*/ 496397 w 1364418"/>
              <a:gd name="connsiteY73" fmla="*/ 3673397 h 6858000"/>
              <a:gd name="connsiteX74" fmla="*/ 495693 w 1364418"/>
              <a:gd name="connsiteY74" fmla="*/ 3637109 h 6858000"/>
              <a:gd name="connsiteX75" fmla="*/ 499136 w 1364418"/>
              <a:gd name="connsiteY75" fmla="*/ 3536883 h 6858000"/>
              <a:gd name="connsiteX76" fmla="*/ 506674 w 1364418"/>
              <a:gd name="connsiteY76" fmla="*/ 3435652 h 6858000"/>
              <a:gd name="connsiteX77" fmla="*/ 508345 w 1364418"/>
              <a:gd name="connsiteY77" fmla="*/ 3307769 h 6858000"/>
              <a:gd name="connsiteX78" fmla="*/ 525908 w 1364418"/>
              <a:gd name="connsiteY78" fmla="*/ 3250522 h 6858000"/>
              <a:gd name="connsiteX79" fmla="*/ 526333 w 1364418"/>
              <a:gd name="connsiteY79" fmla="*/ 3229163 h 6858000"/>
              <a:gd name="connsiteX80" fmla="*/ 528156 w 1364418"/>
              <a:gd name="connsiteY80" fmla="*/ 3217217 h 6858000"/>
              <a:gd name="connsiteX81" fmla="*/ 514991 w 1364418"/>
              <a:gd name="connsiteY81" fmla="*/ 3183755 h 6858000"/>
              <a:gd name="connsiteX82" fmla="*/ 515492 w 1364418"/>
              <a:gd name="connsiteY82" fmla="*/ 3178642 h 6858000"/>
              <a:gd name="connsiteX83" fmla="*/ 503092 w 1364418"/>
              <a:gd name="connsiteY83" fmla="*/ 3158586 h 6858000"/>
              <a:gd name="connsiteX84" fmla="*/ 488277 w 1364418"/>
              <a:gd name="connsiteY84" fmla="*/ 3129034 h 6858000"/>
              <a:gd name="connsiteX85" fmla="*/ 488942 w 1364418"/>
              <a:gd name="connsiteY85" fmla="*/ 3126682 h 6858000"/>
              <a:gd name="connsiteX86" fmla="*/ 479810 w 1364418"/>
              <a:gd name="connsiteY86" fmla="*/ 3114519 h 6858000"/>
              <a:gd name="connsiteX87" fmla="*/ 466419 w 1364418"/>
              <a:gd name="connsiteY87" fmla="*/ 3106272 h 6858000"/>
              <a:gd name="connsiteX88" fmla="*/ 439149 w 1364418"/>
              <a:gd name="connsiteY88" fmla="*/ 2958185 h 6858000"/>
              <a:gd name="connsiteX89" fmla="*/ 381763 w 1364418"/>
              <a:gd name="connsiteY89" fmla="*/ 2762989 h 6858000"/>
              <a:gd name="connsiteX90" fmla="*/ 330681 w 1364418"/>
              <a:gd name="connsiteY90" fmla="*/ 2554718 h 6858000"/>
              <a:gd name="connsiteX91" fmla="*/ 310775 w 1364418"/>
              <a:gd name="connsiteY91" fmla="*/ 2485734 h 6858000"/>
              <a:gd name="connsiteX92" fmla="*/ 301498 w 1364418"/>
              <a:gd name="connsiteY92" fmla="*/ 2447068 h 6858000"/>
              <a:gd name="connsiteX93" fmla="*/ 288459 w 1364418"/>
              <a:gd name="connsiteY93" fmla="*/ 2425819 h 6858000"/>
              <a:gd name="connsiteX94" fmla="*/ 294458 w 1364418"/>
              <a:gd name="connsiteY94" fmla="*/ 2402874 h 6858000"/>
              <a:gd name="connsiteX95" fmla="*/ 297070 w 1364418"/>
              <a:gd name="connsiteY95" fmla="*/ 2381443 h 6858000"/>
              <a:gd name="connsiteX96" fmla="*/ 273399 w 1364418"/>
              <a:gd name="connsiteY96" fmla="*/ 2261920 h 6858000"/>
              <a:gd name="connsiteX97" fmla="*/ 263286 w 1364418"/>
              <a:gd name="connsiteY97" fmla="*/ 2195378 h 6858000"/>
              <a:gd name="connsiteX98" fmla="*/ 247503 w 1364418"/>
              <a:gd name="connsiteY98" fmla="*/ 2155135 h 6858000"/>
              <a:gd name="connsiteX99" fmla="*/ 244961 w 1364418"/>
              <a:gd name="connsiteY99" fmla="*/ 2118008 h 6858000"/>
              <a:gd name="connsiteX100" fmla="*/ 245954 w 1364418"/>
              <a:gd name="connsiteY100" fmla="*/ 2050531 h 6858000"/>
              <a:gd name="connsiteX101" fmla="*/ 237760 w 1364418"/>
              <a:gd name="connsiteY101" fmla="*/ 1963269 h 6858000"/>
              <a:gd name="connsiteX102" fmla="*/ 218938 w 1364418"/>
              <a:gd name="connsiteY102" fmla="*/ 1906352 h 6858000"/>
              <a:gd name="connsiteX103" fmla="*/ 195495 w 1364418"/>
              <a:gd name="connsiteY103" fmla="*/ 1861531 h 6858000"/>
              <a:gd name="connsiteX104" fmla="*/ 149294 w 1364418"/>
              <a:gd name="connsiteY104" fmla="*/ 1732919 h 6858000"/>
              <a:gd name="connsiteX105" fmla="*/ 121605 w 1364418"/>
              <a:gd name="connsiteY105" fmla="*/ 1663540 h 6858000"/>
              <a:gd name="connsiteX106" fmla="*/ 120731 w 1364418"/>
              <a:gd name="connsiteY106" fmla="*/ 1615777 h 6858000"/>
              <a:gd name="connsiteX107" fmla="*/ 101526 w 1364418"/>
              <a:gd name="connsiteY107" fmla="*/ 1563678 h 6858000"/>
              <a:gd name="connsiteX108" fmla="*/ 114606 w 1364418"/>
              <a:gd name="connsiteY108" fmla="*/ 1519474 h 6858000"/>
              <a:gd name="connsiteX109" fmla="*/ 107348 w 1364418"/>
              <a:gd name="connsiteY109" fmla="*/ 1477995 h 6858000"/>
              <a:gd name="connsiteX110" fmla="*/ 93433 w 1364418"/>
              <a:gd name="connsiteY110" fmla="*/ 1373769 h 6858000"/>
              <a:gd name="connsiteX111" fmla="*/ 101740 w 1364418"/>
              <a:gd name="connsiteY111" fmla="*/ 1307086 h 6858000"/>
              <a:gd name="connsiteX112" fmla="*/ 102928 w 1364418"/>
              <a:gd name="connsiteY112" fmla="*/ 1189033 h 6858000"/>
              <a:gd name="connsiteX113" fmla="*/ 107613 w 1364418"/>
              <a:gd name="connsiteY113" fmla="*/ 1168288 h 6858000"/>
              <a:gd name="connsiteX114" fmla="*/ 99895 w 1364418"/>
              <a:gd name="connsiteY114" fmla="*/ 1142577 h 6858000"/>
              <a:gd name="connsiteX115" fmla="*/ 89201 w 1364418"/>
              <a:gd name="connsiteY115" fmla="*/ 1088484 h 6858000"/>
              <a:gd name="connsiteX116" fmla="*/ 77937 w 1364418"/>
              <a:gd name="connsiteY116" fmla="*/ 1016103 h 6858000"/>
              <a:gd name="connsiteX117" fmla="*/ 79393 w 1364418"/>
              <a:gd name="connsiteY117" fmla="*/ 954054 h 6858000"/>
              <a:gd name="connsiteX118" fmla="*/ 90309 w 1364418"/>
              <a:gd name="connsiteY118" fmla="*/ 921368 h 6858000"/>
              <a:gd name="connsiteX119" fmla="*/ 74258 w 1364418"/>
              <a:gd name="connsiteY119" fmla="*/ 896999 h 6858000"/>
              <a:gd name="connsiteX120" fmla="*/ 43666 w 1364418"/>
              <a:gd name="connsiteY120" fmla="*/ 821517 h 6858000"/>
              <a:gd name="connsiteX121" fmla="*/ 22616 w 1364418"/>
              <a:gd name="connsiteY121" fmla="*/ 751353 h 6858000"/>
              <a:gd name="connsiteX122" fmla="*/ 22174 w 1364418"/>
              <a:gd name="connsiteY122" fmla="*/ 721230 h 6858000"/>
              <a:gd name="connsiteX123" fmla="*/ 7845 w 1364418"/>
              <a:gd name="connsiteY123" fmla="*/ 681659 h 6858000"/>
              <a:gd name="connsiteX124" fmla="*/ 31306 w 1364418"/>
              <a:gd name="connsiteY124" fmla="*/ 619315 h 6858000"/>
              <a:gd name="connsiteX125" fmla="*/ 15184 w 1364418"/>
              <a:gd name="connsiteY125" fmla="*/ 585934 h 6858000"/>
              <a:gd name="connsiteX126" fmla="*/ 22258 w 1364418"/>
              <a:gd name="connsiteY126" fmla="*/ 538948 h 6858000"/>
              <a:gd name="connsiteX127" fmla="*/ 26166 w 1364418"/>
              <a:gd name="connsiteY127" fmla="*/ 525163 h 6858000"/>
              <a:gd name="connsiteX128" fmla="*/ 52290 w 1364418"/>
              <a:gd name="connsiteY128" fmla="*/ 446567 h 6858000"/>
              <a:gd name="connsiteX129" fmla="*/ 51538 w 1364418"/>
              <a:gd name="connsiteY129" fmla="*/ 393828 h 6858000"/>
              <a:gd name="connsiteX130" fmla="*/ 51368 w 1364418"/>
              <a:gd name="connsiteY130" fmla="*/ 353137 h 6858000"/>
              <a:gd name="connsiteX131" fmla="*/ 55970 w 1364418"/>
              <a:gd name="connsiteY131" fmla="*/ 321428 h 6858000"/>
              <a:gd name="connsiteX132" fmla="*/ 57061 w 1364418"/>
              <a:gd name="connsiteY132" fmla="*/ 275771 h 6858000"/>
              <a:gd name="connsiteX133" fmla="*/ 74088 w 1364418"/>
              <a:gd name="connsiteY133" fmla="*/ 212860 h 6858000"/>
              <a:gd name="connsiteX134" fmla="*/ 65798 w 1364418"/>
              <a:gd name="connsiteY134" fmla="*/ 144983 h 6858000"/>
              <a:gd name="connsiteX135" fmla="*/ 78082 w 1364418"/>
              <a:gd name="connsiteY135" fmla="*/ 55288 h 6858000"/>
              <a:gd name="connsiteX136" fmla="*/ 37636 w 1364418"/>
              <a:gd name="connsiteY136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266720 w 1364418"/>
              <a:gd name="connsiteY8" fmla="*/ 6431610 h 6858000"/>
              <a:gd name="connsiteX9" fmla="*/ 310425 w 1364418"/>
              <a:gd name="connsiteY9" fmla="*/ 6379786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10425 w 1364418"/>
              <a:gd name="connsiteY9" fmla="*/ 6379786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149205 w 1364418"/>
              <a:gd name="connsiteY5" fmla="*/ 6737706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8000 w 1364418"/>
              <a:gd name="connsiteY13" fmla="*/ 6252834 h 6858000"/>
              <a:gd name="connsiteX14" fmla="*/ 265992 w 1364418"/>
              <a:gd name="connsiteY14" fmla="*/ 6202459 h 6858000"/>
              <a:gd name="connsiteX15" fmla="*/ 264790 w 1364418"/>
              <a:gd name="connsiteY15" fmla="*/ 6153037 h 6858000"/>
              <a:gd name="connsiteX16" fmla="*/ 280205 w 1364418"/>
              <a:gd name="connsiteY16" fmla="*/ 6078132 h 6858000"/>
              <a:gd name="connsiteX17" fmla="*/ 267592 w 1364418"/>
              <a:gd name="connsiteY17" fmla="*/ 6028119 h 6858000"/>
              <a:gd name="connsiteX18" fmla="*/ 252821 w 1364418"/>
              <a:gd name="connsiteY18" fmla="*/ 5926735 h 6858000"/>
              <a:gd name="connsiteX19" fmla="*/ 302333 w 1364418"/>
              <a:gd name="connsiteY19" fmla="*/ 5712857 h 6858000"/>
              <a:gd name="connsiteX20" fmla="*/ 332131 w 1364418"/>
              <a:gd name="connsiteY20" fmla="*/ 5660491 h 6858000"/>
              <a:gd name="connsiteX21" fmla="*/ 341254 w 1364418"/>
              <a:gd name="connsiteY21" fmla="*/ 5563435 h 6858000"/>
              <a:gd name="connsiteX22" fmla="*/ 368130 w 1364418"/>
              <a:gd name="connsiteY22" fmla="*/ 5437125 h 6858000"/>
              <a:gd name="connsiteX23" fmla="*/ 381698 w 1364418"/>
              <a:gd name="connsiteY23" fmla="*/ 5396260 h 6858000"/>
              <a:gd name="connsiteX24" fmla="*/ 397679 w 1364418"/>
              <a:gd name="connsiteY24" fmla="*/ 5330009 h 6858000"/>
              <a:gd name="connsiteX25" fmla="*/ 431172 w 1364418"/>
              <a:gd name="connsiteY25" fmla="*/ 5273739 h 6858000"/>
              <a:gd name="connsiteX26" fmla="*/ 440771 w 1364418"/>
              <a:gd name="connsiteY26" fmla="*/ 5241779 h 6858000"/>
              <a:gd name="connsiteX27" fmla="*/ 451997 w 1364418"/>
              <a:gd name="connsiteY27" fmla="*/ 5225268 h 6858000"/>
              <a:gd name="connsiteX28" fmla="*/ 453017 w 1364418"/>
              <a:gd name="connsiteY28" fmla="*/ 5217684 h 6858000"/>
              <a:gd name="connsiteX29" fmla="*/ 460358 w 1364418"/>
              <a:gd name="connsiteY29" fmla="*/ 5193377 h 6858000"/>
              <a:gd name="connsiteX30" fmla="*/ 463661 w 1364418"/>
              <a:gd name="connsiteY30" fmla="*/ 5179288 h 6858000"/>
              <a:gd name="connsiteX31" fmla="*/ 464645 w 1364418"/>
              <a:gd name="connsiteY31" fmla="*/ 5173621 h 6858000"/>
              <a:gd name="connsiteX32" fmla="*/ 460279 w 1364418"/>
              <a:gd name="connsiteY32" fmla="*/ 5159961 h 6858000"/>
              <a:gd name="connsiteX33" fmla="*/ 466956 w 1364418"/>
              <a:gd name="connsiteY33" fmla="*/ 5144295 h 6858000"/>
              <a:gd name="connsiteX34" fmla="*/ 463889 w 1364418"/>
              <a:gd name="connsiteY34" fmla="*/ 5125185 h 6858000"/>
              <a:gd name="connsiteX35" fmla="*/ 470719 w 1364418"/>
              <a:gd name="connsiteY35" fmla="*/ 5121884 h 6858000"/>
              <a:gd name="connsiteX36" fmla="*/ 477755 w 1364418"/>
              <a:gd name="connsiteY36" fmla="*/ 5067850 h 6858000"/>
              <a:gd name="connsiteX37" fmla="*/ 480486 w 1364418"/>
              <a:gd name="connsiteY37" fmla="*/ 5060861 h 6858000"/>
              <a:gd name="connsiteX38" fmla="*/ 477190 w 1364418"/>
              <a:gd name="connsiteY38" fmla="*/ 5034192 h 6858000"/>
              <a:gd name="connsiteX39" fmla="*/ 478744 w 1364418"/>
              <a:gd name="connsiteY39" fmla="*/ 4993030 h 6858000"/>
              <a:gd name="connsiteX40" fmla="*/ 485653 w 1364418"/>
              <a:gd name="connsiteY40" fmla="*/ 4946844 h 6858000"/>
              <a:gd name="connsiteX41" fmla="*/ 481509 w 1364418"/>
              <a:gd name="connsiteY41" fmla="*/ 4932692 h 6858000"/>
              <a:gd name="connsiteX42" fmla="*/ 496912 w 1364418"/>
              <a:gd name="connsiteY42" fmla="*/ 4858827 h 6858000"/>
              <a:gd name="connsiteX43" fmla="*/ 502815 w 1364418"/>
              <a:gd name="connsiteY43" fmla="*/ 4821170 h 6858000"/>
              <a:gd name="connsiteX44" fmla="*/ 507548 w 1364418"/>
              <a:gd name="connsiteY44" fmla="*/ 4780965 h 6858000"/>
              <a:gd name="connsiteX45" fmla="*/ 508841 w 1364418"/>
              <a:gd name="connsiteY45" fmla="*/ 4750867 h 6858000"/>
              <a:gd name="connsiteX46" fmla="*/ 506648 w 1364418"/>
              <a:gd name="connsiteY46" fmla="*/ 4690749 h 6858000"/>
              <a:gd name="connsiteX47" fmla="*/ 502128 w 1364418"/>
              <a:gd name="connsiteY47" fmla="*/ 4584173 h 6858000"/>
              <a:gd name="connsiteX48" fmla="*/ 497211 w 1364418"/>
              <a:gd name="connsiteY48" fmla="*/ 4444346 h 6858000"/>
              <a:gd name="connsiteX49" fmla="*/ 493776 w 1364418"/>
              <a:gd name="connsiteY49" fmla="*/ 4375228 h 6858000"/>
              <a:gd name="connsiteX50" fmla="*/ 474429 w 1364418"/>
              <a:gd name="connsiteY50" fmla="*/ 4214165 h 6858000"/>
              <a:gd name="connsiteX51" fmla="*/ 478502 w 1364418"/>
              <a:gd name="connsiteY51" fmla="*/ 4090296 h 6858000"/>
              <a:gd name="connsiteX52" fmla="*/ 463758 w 1364418"/>
              <a:gd name="connsiteY52" fmla="*/ 4033999 h 6858000"/>
              <a:gd name="connsiteX53" fmla="*/ 464907 w 1364418"/>
              <a:gd name="connsiteY53" fmla="*/ 4031933 h 6858000"/>
              <a:gd name="connsiteX54" fmla="*/ 463483 w 1364418"/>
              <a:gd name="connsiteY54" fmla="*/ 4013953 h 6858000"/>
              <a:gd name="connsiteX55" fmla="*/ 449778 w 1364418"/>
              <a:gd name="connsiteY55" fmla="*/ 3974753 h 6858000"/>
              <a:gd name="connsiteX56" fmla="*/ 451376 w 1364418"/>
              <a:gd name="connsiteY56" fmla="*/ 3969950 h 6858000"/>
              <a:gd name="connsiteX57" fmla="*/ 444798 w 1364418"/>
              <a:gd name="connsiteY57" fmla="*/ 3933779 h 6858000"/>
              <a:gd name="connsiteX58" fmla="*/ 446129 w 1364418"/>
              <a:gd name="connsiteY58" fmla="*/ 3933093 h 6858000"/>
              <a:gd name="connsiteX59" fmla="*/ 450483 w 1364418"/>
              <a:gd name="connsiteY59" fmla="*/ 3922082 h 6858000"/>
              <a:gd name="connsiteX60" fmla="*/ 455561 w 1364418"/>
              <a:gd name="connsiteY60" fmla="*/ 3901461 h 6858000"/>
              <a:gd name="connsiteX61" fmla="*/ 478155 w 1364418"/>
              <a:gd name="connsiteY61" fmla="*/ 3813873 h 6858000"/>
              <a:gd name="connsiteX62" fmla="*/ 477580 w 1364418"/>
              <a:gd name="connsiteY62" fmla="*/ 3806161 h 6858000"/>
              <a:gd name="connsiteX63" fmla="*/ 477887 w 1364418"/>
              <a:gd name="connsiteY63" fmla="*/ 3805957 h 6858000"/>
              <a:gd name="connsiteX64" fmla="*/ 477914 w 1364418"/>
              <a:gd name="connsiteY64" fmla="*/ 3797724 h 6858000"/>
              <a:gd name="connsiteX65" fmla="*/ 476529 w 1364418"/>
              <a:gd name="connsiteY65" fmla="*/ 3792098 h 6858000"/>
              <a:gd name="connsiteX66" fmla="*/ 475413 w 1364418"/>
              <a:gd name="connsiteY66" fmla="*/ 3777135 h 6858000"/>
              <a:gd name="connsiteX67" fmla="*/ 477146 w 1364418"/>
              <a:gd name="connsiteY67" fmla="*/ 3771656 h 6858000"/>
              <a:gd name="connsiteX68" fmla="*/ 480889 w 1364418"/>
              <a:gd name="connsiteY68" fmla="*/ 3769007 h 6858000"/>
              <a:gd name="connsiteX69" fmla="*/ 480355 w 1364418"/>
              <a:gd name="connsiteY69" fmla="*/ 3767709 h 6858000"/>
              <a:gd name="connsiteX70" fmla="*/ 489051 w 1364418"/>
              <a:gd name="connsiteY70" fmla="*/ 3738082 h 6858000"/>
              <a:gd name="connsiteX71" fmla="*/ 496397 w 1364418"/>
              <a:gd name="connsiteY71" fmla="*/ 3673397 h 6858000"/>
              <a:gd name="connsiteX72" fmla="*/ 495693 w 1364418"/>
              <a:gd name="connsiteY72" fmla="*/ 3637109 h 6858000"/>
              <a:gd name="connsiteX73" fmla="*/ 499136 w 1364418"/>
              <a:gd name="connsiteY73" fmla="*/ 3536883 h 6858000"/>
              <a:gd name="connsiteX74" fmla="*/ 506674 w 1364418"/>
              <a:gd name="connsiteY74" fmla="*/ 3435652 h 6858000"/>
              <a:gd name="connsiteX75" fmla="*/ 508345 w 1364418"/>
              <a:gd name="connsiteY75" fmla="*/ 3307769 h 6858000"/>
              <a:gd name="connsiteX76" fmla="*/ 525908 w 1364418"/>
              <a:gd name="connsiteY76" fmla="*/ 3250522 h 6858000"/>
              <a:gd name="connsiteX77" fmla="*/ 526333 w 1364418"/>
              <a:gd name="connsiteY77" fmla="*/ 3229163 h 6858000"/>
              <a:gd name="connsiteX78" fmla="*/ 528156 w 1364418"/>
              <a:gd name="connsiteY78" fmla="*/ 3217217 h 6858000"/>
              <a:gd name="connsiteX79" fmla="*/ 514991 w 1364418"/>
              <a:gd name="connsiteY79" fmla="*/ 3183755 h 6858000"/>
              <a:gd name="connsiteX80" fmla="*/ 515492 w 1364418"/>
              <a:gd name="connsiteY80" fmla="*/ 3178642 h 6858000"/>
              <a:gd name="connsiteX81" fmla="*/ 503092 w 1364418"/>
              <a:gd name="connsiteY81" fmla="*/ 3158586 h 6858000"/>
              <a:gd name="connsiteX82" fmla="*/ 488277 w 1364418"/>
              <a:gd name="connsiteY82" fmla="*/ 3129034 h 6858000"/>
              <a:gd name="connsiteX83" fmla="*/ 488942 w 1364418"/>
              <a:gd name="connsiteY83" fmla="*/ 3126682 h 6858000"/>
              <a:gd name="connsiteX84" fmla="*/ 479810 w 1364418"/>
              <a:gd name="connsiteY84" fmla="*/ 3114519 h 6858000"/>
              <a:gd name="connsiteX85" fmla="*/ 466419 w 1364418"/>
              <a:gd name="connsiteY85" fmla="*/ 3106272 h 6858000"/>
              <a:gd name="connsiteX86" fmla="*/ 439149 w 1364418"/>
              <a:gd name="connsiteY86" fmla="*/ 2958185 h 6858000"/>
              <a:gd name="connsiteX87" fmla="*/ 381763 w 1364418"/>
              <a:gd name="connsiteY87" fmla="*/ 2762989 h 6858000"/>
              <a:gd name="connsiteX88" fmla="*/ 330681 w 1364418"/>
              <a:gd name="connsiteY88" fmla="*/ 2554718 h 6858000"/>
              <a:gd name="connsiteX89" fmla="*/ 310775 w 1364418"/>
              <a:gd name="connsiteY89" fmla="*/ 2485734 h 6858000"/>
              <a:gd name="connsiteX90" fmla="*/ 301498 w 1364418"/>
              <a:gd name="connsiteY90" fmla="*/ 2447068 h 6858000"/>
              <a:gd name="connsiteX91" fmla="*/ 288459 w 1364418"/>
              <a:gd name="connsiteY91" fmla="*/ 2425819 h 6858000"/>
              <a:gd name="connsiteX92" fmla="*/ 294458 w 1364418"/>
              <a:gd name="connsiteY92" fmla="*/ 2402874 h 6858000"/>
              <a:gd name="connsiteX93" fmla="*/ 297070 w 1364418"/>
              <a:gd name="connsiteY93" fmla="*/ 2381443 h 6858000"/>
              <a:gd name="connsiteX94" fmla="*/ 273399 w 1364418"/>
              <a:gd name="connsiteY94" fmla="*/ 2261920 h 6858000"/>
              <a:gd name="connsiteX95" fmla="*/ 263286 w 1364418"/>
              <a:gd name="connsiteY95" fmla="*/ 2195378 h 6858000"/>
              <a:gd name="connsiteX96" fmla="*/ 247503 w 1364418"/>
              <a:gd name="connsiteY96" fmla="*/ 2155135 h 6858000"/>
              <a:gd name="connsiteX97" fmla="*/ 244961 w 1364418"/>
              <a:gd name="connsiteY97" fmla="*/ 2118008 h 6858000"/>
              <a:gd name="connsiteX98" fmla="*/ 245954 w 1364418"/>
              <a:gd name="connsiteY98" fmla="*/ 2050531 h 6858000"/>
              <a:gd name="connsiteX99" fmla="*/ 237760 w 1364418"/>
              <a:gd name="connsiteY99" fmla="*/ 1963269 h 6858000"/>
              <a:gd name="connsiteX100" fmla="*/ 218938 w 1364418"/>
              <a:gd name="connsiteY100" fmla="*/ 1906352 h 6858000"/>
              <a:gd name="connsiteX101" fmla="*/ 195495 w 1364418"/>
              <a:gd name="connsiteY101" fmla="*/ 1861531 h 6858000"/>
              <a:gd name="connsiteX102" fmla="*/ 149294 w 1364418"/>
              <a:gd name="connsiteY102" fmla="*/ 1732919 h 6858000"/>
              <a:gd name="connsiteX103" fmla="*/ 121605 w 1364418"/>
              <a:gd name="connsiteY103" fmla="*/ 1663540 h 6858000"/>
              <a:gd name="connsiteX104" fmla="*/ 120731 w 1364418"/>
              <a:gd name="connsiteY104" fmla="*/ 1615777 h 6858000"/>
              <a:gd name="connsiteX105" fmla="*/ 101526 w 1364418"/>
              <a:gd name="connsiteY105" fmla="*/ 1563678 h 6858000"/>
              <a:gd name="connsiteX106" fmla="*/ 114606 w 1364418"/>
              <a:gd name="connsiteY106" fmla="*/ 1519474 h 6858000"/>
              <a:gd name="connsiteX107" fmla="*/ 107348 w 1364418"/>
              <a:gd name="connsiteY107" fmla="*/ 1477995 h 6858000"/>
              <a:gd name="connsiteX108" fmla="*/ 93433 w 1364418"/>
              <a:gd name="connsiteY108" fmla="*/ 1373769 h 6858000"/>
              <a:gd name="connsiteX109" fmla="*/ 101740 w 1364418"/>
              <a:gd name="connsiteY109" fmla="*/ 1307086 h 6858000"/>
              <a:gd name="connsiteX110" fmla="*/ 102928 w 1364418"/>
              <a:gd name="connsiteY110" fmla="*/ 1189033 h 6858000"/>
              <a:gd name="connsiteX111" fmla="*/ 107613 w 1364418"/>
              <a:gd name="connsiteY111" fmla="*/ 1168288 h 6858000"/>
              <a:gd name="connsiteX112" fmla="*/ 99895 w 1364418"/>
              <a:gd name="connsiteY112" fmla="*/ 1142577 h 6858000"/>
              <a:gd name="connsiteX113" fmla="*/ 89201 w 1364418"/>
              <a:gd name="connsiteY113" fmla="*/ 1088484 h 6858000"/>
              <a:gd name="connsiteX114" fmla="*/ 77937 w 1364418"/>
              <a:gd name="connsiteY114" fmla="*/ 1016103 h 6858000"/>
              <a:gd name="connsiteX115" fmla="*/ 79393 w 1364418"/>
              <a:gd name="connsiteY115" fmla="*/ 954054 h 6858000"/>
              <a:gd name="connsiteX116" fmla="*/ 90309 w 1364418"/>
              <a:gd name="connsiteY116" fmla="*/ 921368 h 6858000"/>
              <a:gd name="connsiteX117" fmla="*/ 74258 w 1364418"/>
              <a:gd name="connsiteY117" fmla="*/ 896999 h 6858000"/>
              <a:gd name="connsiteX118" fmla="*/ 43666 w 1364418"/>
              <a:gd name="connsiteY118" fmla="*/ 821517 h 6858000"/>
              <a:gd name="connsiteX119" fmla="*/ 22616 w 1364418"/>
              <a:gd name="connsiteY119" fmla="*/ 751353 h 6858000"/>
              <a:gd name="connsiteX120" fmla="*/ 22174 w 1364418"/>
              <a:gd name="connsiteY120" fmla="*/ 721230 h 6858000"/>
              <a:gd name="connsiteX121" fmla="*/ 7845 w 1364418"/>
              <a:gd name="connsiteY121" fmla="*/ 681659 h 6858000"/>
              <a:gd name="connsiteX122" fmla="*/ 31306 w 1364418"/>
              <a:gd name="connsiteY122" fmla="*/ 619315 h 6858000"/>
              <a:gd name="connsiteX123" fmla="*/ 15184 w 1364418"/>
              <a:gd name="connsiteY123" fmla="*/ 585934 h 6858000"/>
              <a:gd name="connsiteX124" fmla="*/ 22258 w 1364418"/>
              <a:gd name="connsiteY124" fmla="*/ 538948 h 6858000"/>
              <a:gd name="connsiteX125" fmla="*/ 26166 w 1364418"/>
              <a:gd name="connsiteY125" fmla="*/ 525163 h 6858000"/>
              <a:gd name="connsiteX126" fmla="*/ 52290 w 1364418"/>
              <a:gd name="connsiteY126" fmla="*/ 446567 h 6858000"/>
              <a:gd name="connsiteX127" fmla="*/ 51538 w 1364418"/>
              <a:gd name="connsiteY127" fmla="*/ 393828 h 6858000"/>
              <a:gd name="connsiteX128" fmla="*/ 51368 w 1364418"/>
              <a:gd name="connsiteY128" fmla="*/ 353137 h 6858000"/>
              <a:gd name="connsiteX129" fmla="*/ 55970 w 1364418"/>
              <a:gd name="connsiteY129" fmla="*/ 321428 h 6858000"/>
              <a:gd name="connsiteX130" fmla="*/ 57061 w 1364418"/>
              <a:gd name="connsiteY130" fmla="*/ 275771 h 6858000"/>
              <a:gd name="connsiteX131" fmla="*/ 74088 w 1364418"/>
              <a:gd name="connsiteY131" fmla="*/ 212860 h 6858000"/>
              <a:gd name="connsiteX132" fmla="*/ 65798 w 1364418"/>
              <a:gd name="connsiteY132" fmla="*/ 144983 h 6858000"/>
              <a:gd name="connsiteX133" fmla="*/ 78082 w 1364418"/>
              <a:gd name="connsiteY133" fmla="*/ 55288 h 6858000"/>
              <a:gd name="connsiteX134" fmla="*/ 37636 w 1364418"/>
              <a:gd name="connsiteY134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8227 w 1364418"/>
              <a:gd name="connsiteY11" fmla="*/ 6280046 h 6858000"/>
              <a:gd name="connsiteX12" fmla="*/ 288000 w 1364418"/>
              <a:gd name="connsiteY12" fmla="*/ 6252834 h 6858000"/>
              <a:gd name="connsiteX13" fmla="*/ 265992 w 1364418"/>
              <a:gd name="connsiteY13" fmla="*/ 6202459 h 6858000"/>
              <a:gd name="connsiteX14" fmla="*/ 264790 w 1364418"/>
              <a:gd name="connsiteY14" fmla="*/ 6153037 h 6858000"/>
              <a:gd name="connsiteX15" fmla="*/ 280205 w 1364418"/>
              <a:gd name="connsiteY15" fmla="*/ 6078132 h 6858000"/>
              <a:gd name="connsiteX16" fmla="*/ 267592 w 1364418"/>
              <a:gd name="connsiteY16" fmla="*/ 6028119 h 6858000"/>
              <a:gd name="connsiteX17" fmla="*/ 252821 w 1364418"/>
              <a:gd name="connsiteY17" fmla="*/ 5926735 h 6858000"/>
              <a:gd name="connsiteX18" fmla="*/ 302333 w 1364418"/>
              <a:gd name="connsiteY18" fmla="*/ 5712857 h 6858000"/>
              <a:gd name="connsiteX19" fmla="*/ 332131 w 1364418"/>
              <a:gd name="connsiteY19" fmla="*/ 5660491 h 6858000"/>
              <a:gd name="connsiteX20" fmla="*/ 341254 w 1364418"/>
              <a:gd name="connsiteY20" fmla="*/ 5563435 h 6858000"/>
              <a:gd name="connsiteX21" fmla="*/ 368130 w 1364418"/>
              <a:gd name="connsiteY21" fmla="*/ 5437125 h 6858000"/>
              <a:gd name="connsiteX22" fmla="*/ 381698 w 1364418"/>
              <a:gd name="connsiteY22" fmla="*/ 5396260 h 6858000"/>
              <a:gd name="connsiteX23" fmla="*/ 397679 w 1364418"/>
              <a:gd name="connsiteY23" fmla="*/ 5330009 h 6858000"/>
              <a:gd name="connsiteX24" fmla="*/ 431172 w 1364418"/>
              <a:gd name="connsiteY24" fmla="*/ 5273739 h 6858000"/>
              <a:gd name="connsiteX25" fmla="*/ 440771 w 1364418"/>
              <a:gd name="connsiteY25" fmla="*/ 5241779 h 6858000"/>
              <a:gd name="connsiteX26" fmla="*/ 451997 w 1364418"/>
              <a:gd name="connsiteY26" fmla="*/ 5225268 h 6858000"/>
              <a:gd name="connsiteX27" fmla="*/ 453017 w 1364418"/>
              <a:gd name="connsiteY27" fmla="*/ 5217684 h 6858000"/>
              <a:gd name="connsiteX28" fmla="*/ 460358 w 1364418"/>
              <a:gd name="connsiteY28" fmla="*/ 5193377 h 6858000"/>
              <a:gd name="connsiteX29" fmla="*/ 463661 w 1364418"/>
              <a:gd name="connsiteY29" fmla="*/ 5179288 h 6858000"/>
              <a:gd name="connsiteX30" fmla="*/ 464645 w 1364418"/>
              <a:gd name="connsiteY30" fmla="*/ 5173621 h 6858000"/>
              <a:gd name="connsiteX31" fmla="*/ 460279 w 1364418"/>
              <a:gd name="connsiteY31" fmla="*/ 5159961 h 6858000"/>
              <a:gd name="connsiteX32" fmla="*/ 466956 w 1364418"/>
              <a:gd name="connsiteY32" fmla="*/ 5144295 h 6858000"/>
              <a:gd name="connsiteX33" fmla="*/ 463889 w 1364418"/>
              <a:gd name="connsiteY33" fmla="*/ 5125185 h 6858000"/>
              <a:gd name="connsiteX34" fmla="*/ 470719 w 1364418"/>
              <a:gd name="connsiteY34" fmla="*/ 5121884 h 6858000"/>
              <a:gd name="connsiteX35" fmla="*/ 477755 w 1364418"/>
              <a:gd name="connsiteY35" fmla="*/ 5067850 h 6858000"/>
              <a:gd name="connsiteX36" fmla="*/ 480486 w 1364418"/>
              <a:gd name="connsiteY36" fmla="*/ 5060861 h 6858000"/>
              <a:gd name="connsiteX37" fmla="*/ 477190 w 1364418"/>
              <a:gd name="connsiteY37" fmla="*/ 5034192 h 6858000"/>
              <a:gd name="connsiteX38" fmla="*/ 478744 w 1364418"/>
              <a:gd name="connsiteY38" fmla="*/ 4993030 h 6858000"/>
              <a:gd name="connsiteX39" fmla="*/ 485653 w 1364418"/>
              <a:gd name="connsiteY39" fmla="*/ 4946844 h 6858000"/>
              <a:gd name="connsiteX40" fmla="*/ 481509 w 1364418"/>
              <a:gd name="connsiteY40" fmla="*/ 4932692 h 6858000"/>
              <a:gd name="connsiteX41" fmla="*/ 496912 w 1364418"/>
              <a:gd name="connsiteY41" fmla="*/ 4858827 h 6858000"/>
              <a:gd name="connsiteX42" fmla="*/ 502815 w 1364418"/>
              <a:gd name="connsiteY42" fmla="*/ 4821170 h 6858000"/>
              <a:gd name="connsiteX43" fmla="*/ 507548 w 1364418"/>
              <a:gd name="connsiteY43" fmla="*/ 4780965 h 6858000"/>
              <a:gd name="connsiteX44" fmla="*/ 508841 w 1364418"/>
              <a:gd name="connsiteY44" fmla="*/ 4750867 h 6858000"/>
              <a:gd name="connsiteX45" fmla="*/ 506648 w 1364418"/>
              <a:gd name="connsiteY45" fmla="*/ 4690749 h 6858000"/>
              <a:gd name="connsiteX46" fmla="*/ 502128 w 1364418"/>
              <a:gd name="connsiteY46" fmla="*/ 4584173 h 6858000"/>
              <a:gd name="connsiteX47" fmla="*/ 497211 w 1364418"/>
              <a:gd name="connsiteY47" fmla="*/ 4444346 h 6858000"/>
              <a:gd name="connsiteX48" fmla="*/ 493776 w 1364418"/>
              <a:gd name="connsiteY48" fmla="*/ 4375228 h 6858000"/>
              <a:gd name="connsiteX49" fmla="*/ 474429 w 1364418"/>
              <a:gd name="connsiteY49" fmla="*/ 4214165 h 6858000"/>
              <a:gd name="connsiteX50" fmla="*/ 478502 w 1364418"/>
              <a:gd name="connsiteY50" fmla="*/ 4090296 h 6858000"/>
              <a:gd name="connsiteX51" fmla="*/ 463758 w 1364418"/>
              <a:gd name="connsiteY51" fmla="*/ 4033999 h 6858000"/>
              <a:gd name="connsiteX52" fmla="*/ 464907 w 1364418"/>
              <a:gd name="connsiteY52" fmla="*/ 4031933 h 6858000"/>
              <a:gd name="connsiteX53" fmla="*/ 463483 w 1364418"/>
              <a:gd name="connsiteY53" fmla="*/ 4013953 h 6858000"/>
              <a:gd name="connsiteX54" fmla="*/ 449778 w 1364418"/>
              <a:gd name="connsiteY54" fmla="*/ 3974753 h 6858000"/>
              <a:gd name="connsiteX55" fmla="*/ 451376 w 1364418"/>
              <a:gd name="connsiteY55" fmla="*/ 3969950 h 6858000"/>
              <a:gd name="connsiteX56" fmla="*/ 444798 w 1364418"/>
              <a:gd name="connsiteY56" fmla="*/ 3933779 h 6858000"/>
              <a:gd name="connsiteX57" fmla="*/ 446129 w 1364418"/>
              <a:gd name="connsiteY57" fmla="*/ 3933093 h 6858000"/>
              <a:gd name="connsiteX58" fmla="*/ 450483 w 1364418"/>
              <a:gd name="connsiteY58" fmla="*/ 3922082 h 6858000"/>
              <a:gd name="connsiteX59" fmla="*/ 455561 w 1364418"/>
              <a:gd name="connsiteY59" fmla="*/ 3901461 h 6858000"/>
              <a:gd name="connsiteX60" fmla="*/ 478155 w 1364418"/>
              <a:gd name="connsiteY60" fmla="*/ 3813873 h 6858000"/>
              <a:gd name="connsiteX61" fmla="*/ 477580 w 1364418"/>
              <a:gd name="connsiteY61" fmla="*/ 3806161 h 6858000"/>
              <a:gd name="connsiteX62" fmla="*/ 477887 w 1364418"/>
              <a:gd name="connsiteY62" fmla="*/ 3805957 h 6858000"/>
              <a:gd name="connsiteX63" fmla="*/ 477914 w 1364418"/>
              <a:gd name="connsiteY63" fmla="*/ 3797724 h 6858000"/>
              <a:gd name="connsiteX64" fmla="*/ 476529 w 1364418"/>
              <a:gd name="connsiteY64" fmla="*/ 3792098 h 6858000"/>
              <a:gd name="connsiteX65" fmla="*/ 475413 w 1364418"/>
              <a:gd name="connsiteY65" fmla="*/ 3777135 h 6858000"/>
              <a:gd name="connsiteX66" fmla="*/ 477146 w 1364418"/>
              <a:gd name="connsiteY66" fmla="*/ 3771656 h 6858000"/>
              <a:gd name="connsiteX67" fmla="*/ 480889 w 1364418"/>
              <a:gd name="connsiteY67" fmla="*/ 3769007 h 6858000"/>
              <a:gd name="connsiteX68" fmla="*/ 480355 w 1364418"/>
              <a:gd name="connsiteY68" fmla="*/ 3767709 h 6858000"/>
              <a:gd name="connsiteX69" fmla="*/ 489051 w 1364418"/>
              <a:gd name="connsiteY69" fmla="*/ 3738082 h 6858000"/>
              <a:gd name="connsiteX70" fmla="*/ 496397 w 1364418"/>
              <a:gd name="connsiteY70" fmla="*/ 3673397 h 6858000"/>
              <a:gd name="connsiteX71" fmla="*/ 495693 w 1364418"/>
              <a:gd name="connsiteY71" fmla="*/ 3637109 h 6858000"/>
              <a:gd name="connsiteX72" fmla="*/ 499136 w 1364418"/>
              <a:gd name="connsiteY72" fmla="*/ 3536883 h 6858000"/>
              <a:gd name="connsiteX73" fmla="*/ 506674 w 1364418"/>
              <a:gd name="connsiteY73" fmla="*/ 3435652 h 6858000"/>
              <a:gd name="connsiteX74" fmla="*/ 508345 w 1364418"/>
              <a:gd name="connsiteY74" fmla="*/ 3307769 h 6858000"/>
              <a:gd name="connsiteX75" fmla="*/ 525908 w 1364418"/>
              <a:gd name="connsiteY75" fmla="*/ 3250522 h 6858000"/>
              <a:gd name="connsiteX76" fmla="*/ 526333 w 1364418"/>
              <a:gd name="connsiteY76" fmla="*/ 3229163 h 6858000"/>
              <a:gd name="connsiteX77" fmla="*/ 528156 w 1364418"/>
              <a:gd name="connsiteY77" fmla="*/ 3217217 h 6858000"/>
              <a:gd name="connsiteX78" fmla="*/ 514991 w 1364418"/>
              <a:gd name="connsiteY78" fmla="*/ 3183755 h 6858000"/>
              <a:gd name="connsiteX79" fmla="*/ 515492 w 1364418"/>
              <a:gd name="connsiteY79" fmla="*/ 3178642 h 6858000"/>
              <a:gd name="connsiteX80" fmla="*/ 503092 w 1364418"/>
              <a:gd name="connsiteY80" fmla="*/ 3158586 h 6858000"/>
              <a:gd name="connsiteX81" fmla="*/ 488277 w 1364418"/>
              <a:gd name="connsiteY81" fmla="*/ 3129034 h 6858000"/>
              <a:gd name="connsiteX82" fmla="*/ 488942 w 1364418"/>
              <a:gd name="connsiteY82" fmla="*/ 3126682 h 6858000"/>
              <a:gd name="connsiteX83" fmla="*/ 479810 w 1364418"/>
              <a:gd name="connsiteY83" fmla="*/ 3114519 h 6858000"/>
              <a:gd name="connsiteX84" fmla="*/ 466419 w 1364418"/>
              <a:gd name="connsiteY84" fmla="*/ 3106272 h 6858000"/>
              <a:gd name="connsiteX85" fmla="*/ 439149 w 1364418"/>
              <a:gd name="connsiteY85" fmla="*/ 2958185 h 6858000"/>
              <a:gd name="connsiteX86" fmla="*/ 381763 w 1364418"/>
              <a:gd name="connsiteY86" fmla="*/ 2762989 h 6858000"/>
              <a:gd name="connsiteX87" fmla="*/ 330681 w 1364418"/>
              <a:gd name="connsiteY87" fmla="*/ 2554718 h 6858000"/>
              <a:gd name="connsiteX88" fmla="*/ 310775 w 1364418"/>
              <a:gd name="connsiteY88" fmla="*/ 2485734 h 6858000"/>
              <a:gd name="connsiteX89" fmla="*/ 301498 w 1364418"/>
              <a:gd name="connsiteY89" fmla="*/ 2447068 h 6858000"/>
              <a:gd name="connsiteX90" fmla="*/ 288459 w 1364418"/>
              <a:gd name="connsiteY90" fmla="*/ 2425819 h 6858000"/>
              <a:gd name="connsiteX91" fmla="*/ 294458 w 1364418"/>
              <a:gd name="connsiteY91" fmla="*/ 2402874 h 6858000"/>
              <a:gd name="connsiteX92" fmla="*/ 297070 w 1364418"/>
              <a:gd name="connsiteY92" fmla="*/ 2381443 h 6858000"/>
              <a:gd name="connsiteX93" fmla="*/ 273399 w 1364418"/>
              <a:gd name="connsiteY93" fmla="*/ 2261920 h 6858000"/>
              <a:gd name="connsiteX94" fmla="*/ 263286 w 1364418"/>
              <a:gd name="connsiteY94" fmla="*/ 2195378 h 6858000"/>
              <a:gd name="connsiteX95" fmla="*/ 247503 w 1364418"/>
              <a:gd name="connsiteY95" fmla="*/ 2155135 h 6858000"/>
              <a:gd name="connsiteX96" fmla="*/ 244961 w 1364418"/>
              <a:gd name="connsiteY96" fmla="*/ 2118008 h 6858000"/>
              <a:gd name="connsiteX97" fmla="*/ 245954 w 1364418"/>
              <a:gd name="connsiteY97" fmla="*/ 2050531 h 6858000"/>
              <a:gd name="connsiteX98" fmla="*/ 237760 w 1364418"/>
              <a:gd name="connsiteY98" fmla="*/ 1963269 h 6858000"/>
              <a:gd name="connsiteX99" fmla="*/ 218938 w 1364418"/>
              <a:gd name="connsiteY99" fmla="*/ 1906352 h 6858000"/>
              <a:gd name="connsiteX100" fmla="*/ 195495 w 1364418"/>
              <a:gd name="connsiteY100" fmla="*/ 1861531 h 6858000"/>
              <a:gd name="connsiteX101" fmla="*/ 149294 w 1364418"/>
              <a:gd name="connsiteY101" fmla="*/ 1732919 h 6858000"/>
              <a:gd name="connsiteX102" fmla="*/ 121605 w 1364418"/>
              <a:gd name="connsiteY102" fmla="*/ 1663540 h 6858000"/>
              <a:gd name="connsiteX103" fmla="*/ 120731 w 1364418"/>
              <a:gd name="connsiteY103" fmla="*/ 1615777 h 6858000"/>
              <a:gd name="connsiteX104" fmla="*/ 101526 w 1364418"/>
              <a:gd name="connsiteY104" fmla="*/ 1563678 h 6858000"/>
              <a:gd name="connsiteX105" fmla="*/ 114606 w 1364418"/>
              <a:gd name="connsiteY105" fmla="*/ 1519474 h 6858000"/>
              <a:gd name="connsiteX106" fmla="*/ 107348 w 1364418"/>
              <a:gd name="connsiteY106" fmla="*/ 1477995 h 6858000"/>
              <a:gd name="connsiteX107" fmla="*/ 93433 w 1364418"/>
              <a:gd name="connsiteY107" fmla="*/ 1373769 h 6858000"/>
              <a:gd name="connsiteX108" fmla="*/ 101740 w 1364418"/>
              <a:gd name="connsiteY108" fmla="*/ 1307086 h 6858000"/>
              <a:gd name="connsiteX109" fmla="*/ 102928 w 1364418"/>
              <a:gd name="connsiteY109" fmla="*/ 1189033 h 6858000"/>
              <a:gd name="connsiteX110" fmla="*/ 107613 w 1364418"/>
              <a:gd name="connsiteY110" fmla="*/ 1168288 h 6858000"/>
              <a:gd name="connsiteX111" fmla="*/ 99895 w 1364418"/>
              <a:gd name="connsiteY111" fmla="*/ 1142577 h 6858000"/>
              <a:gd name="connsiteX112" fmla="*/ 89201 w 1364418"/>
              <a:gd name="connsiteY112" fmla="*/ 1088484 h 6858000"/>
              <a:gd name="connsiteX113" fmla="*/ 77937 w 1364418"/>
              <a:gd name="connsiteY113" fmla="*/ 1016103 h 6858000"/>
              <a:gd name="connsiteX114" fmla="*/ 79393 w 1364418"/>
              <a:gd name="connsiteY114" fmla="*/ 954054 h 6858000"/>
              <a:gd name="connsiteX115" fmla="*/ 90309 w 1364418"/>
              <a:gd name="connsiteY115" fmla="*/ 921368 h 6858000"/>
              <a:gd name="connsiteX116" fmla="*/ 74258 w 1364418"/>
              <a:gd name="connsiteY116" fmla="*/ 896999 h 6858000"/>
              <a:gd name="connsiteX117" fmla="*/ 43666 w 1364418"/>
              <a:gd name="connsiteY117" fmla="*/ 821517 h 6858000"/>
              <a:gd name="connsiteX118" fmla="*/ 22616 w 1364418"/>
              <a:gd name="connsiteY118" fmla="*/ 751353 h 6858000"/>
              <a:gd name="connsiteX119" fmla="*/ 22174 w 1364418"/>
              <a:gd name="connsiteY119" fmla="*/ 721230 h 6858000"/>
              <a:gd name="connsiteX120" fmla="*/ 7845 w 1364418"/>
              <a:gd name="connsiteY120" fmla="*/ 681659 h 6858000"/>
              <a:gd name="connsiteX121" fmla="*/ 31306 w 1364418"/>
              <a:gd name="connsiteY121" fmla="*/ 619315 h 6858000"/>
              <a:gd name="connsiteX122" fmla="*/ 15184 w 1364418"/>
              <a:gd name="connsiteY122" fmla="*/ 585934 h 6858000"/>
              <a:gd name="connsiteX123" fmla="*/ 22258 w 1364418"/>
              <a:gd name="connsiteY123" fmla="*/ 538948 h 6858000"/>
              <a:gd name="connsiteX124" fmla="*/ 26166 w 1364418"/>
              <a:gd name="connsiteY124" fmla="*/ 525163 h 6858000"/>
              <a:gd name="connsiteX125" fmla="*/ 52290 w 1364418"/>
              <a:gd name="connsiteY125" fmla="*/ 446567 h 6858000"/>
              <a:gd name="connsiteX126" fmla="*/ 51538 w 1364418"/>
              <a:gd name="connsiteY126" fmla="*/ 393828 h 6858000"/>
              <a:gd name="connsiteX127" fmla="*/ 51368 w 1364418"/>
              <a:gd name="connsiteY127" fmla="*/ 353137 h 6858000"/>
              <a:gd name="connsiteX128" fmla="*/ 55970 w 1364418"/>
              <a:gd name="connsiteY128" fmla="*/ 321428 h 6858000"/>
              <a:gd name="connsiteX129" fmla="*/ 57061 w 1364418"/>
              <a:gd name="connsiteY129" fmla="*/ 275771 h 6858000"/>
              <a:gd name="connsiteX130" fmla="*/ 74088 w 1364418"/>
              <a:gd name="connsiteY130" fmla="*/ 212860 h 6858000"/>
              <a:gd name="connsiteX131" fmla="*/ 65798 w 1364418"/>
              <a:gd name="connsiteY131" fmla="*/ 144983 h 6858000"/>
              <a:gd name="connsiteX132" fmla="*/ 78082 w 1364418"/>
              <a:gd name="connsiteY132" fmla="*/ 55288 h 6858000"/>
              <a:gd name="connsiteX133" fmla="*/ 37636 w 1364418"/>
              <a:gd name="connsiteY133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317792 w 1364418"/>
              <a:gd name="connsiteY10" fmla="*/ 6324679 h 6858000"/>
              <a:gd name="connsiteX11" fmla="*/ 278227 w 1364418"/>
              <a:gd name="connsiteY11" fmla="*/ 6280046 h 6858000"/>
              <a:gd name="connsiteX12" fmla="*/ 288000 w 1364418"/>
              <a:gd name="connsiteY12" fmla="*/ 6252834 h 6858000"/>
              <a:gd name="connsiteX13" fmla="*/ 265992 w 1364418"/>
              <a:gd name="connsiteY13" fmla="*/ 6202459 h 6858000"/>
              <a:gd name="connsiteX14" fmla="*/ 264790 w 1364418"/>
              <a:gd name="connsiteY14" fmla="*/ 6153037 h 6858000"/>
              <a:gd name="connsiteX15" fmla="*/ 280205 w 1364418"/>
              <a:gd name="connsiteY15" fmla="*/ 6078132 h 6858000"/>
              <a:gd name="connsiteX16" fmla="*/ 267592 w 1364418"/>
              <a:gd name="connsiteY16" fmla="*/ 6028119 h 6858000"/>
              <a:gd name="connsiteX17" fmla="*/ 252821 w 1364418"/>
              <a:gd name="connsiteY17" fmla="*/ 5926735 h 6858000"/>
              <a:gd name="connsiteX18" fmla="*/ 302333 w 1364418"/>
              <a:gd name="connsiteY18" fmla="*/ 5712857 h 6858000"/>
              <a:gd name="connsiteX19" fmla="*/ 332131 w 1364418"/>
              <a:gd name="connsiteY19" fmla="*/ 5660491 h 6858000"/>
              <a:gd name="connsiteX20" fmla="*/ 341254 w 1364418"/>
              <a:gd name="connsiteY20" fmla="*/ 5563435 h 6858000"/>
              <a:gd name="connsiteX21" fmla="*/ 368130 w 1364418"/>
              <a:gd name="connsiteY21" fmla="*/ 5437125 h 6858000"/>
              <a:gd name="connsiteX22" fmla="*/ 381698 w 1364418"/>
              <a:gd name="connsiteY22" fmla="*/ 5396260 h 6858000"/>
              <a:gd name="connsiteX23" fmla="*/ 397679 w 1364418"/>
              <a:gd name="connsiteY23" fmla="*/ 5330009 h 6858000"/>
              <a:gd name="connsiteX24" fmla="*/ 431172 w 1364418"/>
              <a:gd name="connsiteY24" fmla="*/ 5273739 h 6858000"/>
              <a:gd name="connsiteX25" fmla="*/ 440771 w 1364418"/>
              <a:gd name="connsiteY25" fmla="*/ 5241779 h 6858000"/>
              <a:gd name="connsiteX26" fmla="*/ 451997 w 1364418"/>
              <a:gd name="connsiteY26" fmla="*/ 5225268 h 6858000"/>
              <a:gd name="connsiteX27" fmla="*/ 453017 w 1364418"/>
              <a:gd name="connsiteY27" fmla="*/ 5217684 h 6858000"/>
              <a:gd name="connsiteX28" fmla="*/ 460358 w 1364418"/>
              <a:gd name="connsiteY28" fmla="*/ 5193377 h 6858000"/>
              <a:gd name="connsiteX29" fmla="*/ 463661 w 1364418"/>
              <a:gd name="connsiteY29" fmla="*/ 5179288 h 6858000"/>
              <a:gd name="connsiteX30" fmla="*/ 464645 w 1364418"/>
              <a:gd name="connsiteY30" fmla="*/ 5173621 h 6858000"/>
              <a:gd name="connsiteX31" fmla="*/ 460279 w 1364418"/>
              <a:gd name="connsiteY31" fmla="*/ 5159961 h 6858000"/>
              <a:gd name="connsiteX32" fmla="*/ 466956 w 1364418"/>
              <a:gd name="connsiteY32" fmla="*/ 5144295 h 6858000"/>
              <a:gd name="connsiteX33" fmla="*/ 463889 w 1364418"/>
              <a:gd name="connsiteY33" fmla="*/ 5125185 h 6858000"/>
              <a:gd name="connsiteX34" fmla="*/ 470719 w 1364418"/>
              <a:gd name="connsiteY34" fmla="*/ 5121884 h 6858000"/>
              <a:gd name="connsiteX35" fmla="*/ 477755 w 1364418"/>
              <a:gd name="connsiteY35" fmla="*/ 5067850 h 6858000"/>
              <a:gd name="connsiteX36" fmla="*/ 480486 w 1364418"/>
              <a:gd name="connsiteY36" fmla="*/ 5060861 h 6858000"/>
              <a:gd name="connsiteX37" fmla="*/ 477190 w 1364418"/>
              <a:gd name="connsiteY37" fmla="*/ 5034192 h 6858000"/>
              <a:gd name="connsiteX38" fmla="*/ 478744 w 1364418"/>
              <a:gd name="connsiteY38" fmla="*/ 4993030 h 6858000"/>
              <a:gd name="connsiteX39" fmla="*/ 485653 w 1364418"/>
              <a:gd name="connsiteY39" fmla="*/ 4946844 h 6858000"/>
              <a:gd name="connsiteX40" fmla="*/ 481509 w 1364418"/>
              <a:gd name="connsiteY40" fmla="*/ 4932692 h 6858000"/>
              <a:gd name="connsiteX41" fmla="*/ 496912 w 1364418"/>
              <a:gd name="connsiteY41" fmla="*/ 4858827 h 6858000"/>
              <a:gd name="connsiteX42" fmla="*/ 502815 w 1364418"/>
              <a:gd name="connsiteY42" fmla="*/ 4821170 h 6858000"/>
              <a:gd name="connsiteX43" fmla="*/ 507548 w 1364418"/>
              <a:gd name="connsiteY43" fmla="*/ 4780965 h 6858000"/>
              <a:gd name="connsiteX44" fmla="*/ 508841 w 1364418"/>
              <a:gd name="connsiteY44" fmla="*/ 4750867 h 6858000"/>
              <a:gd name="connsiteX45" fmla="*/ 506648 w 1364418"/>
              <a:gd name="connsiteY45" fmla="*/ 4690749 h 6858000"/>
              <a:gd name="connsiteX46" fmla="*/ 502128 w 1364418"/>
              <a:gd name="connsiteY46" fmla="*/ 4584173 h 6858000"/>
              <a:gd name="connsiteX47" fmla="*/ 497211 w 1364418"/>
              <a:gd name="connsiteY47" fmla="*/ 4444346 h 6858000"/>
              <a:gd name="connsiteX48" fmla="*/ 493776 w 1364418"/>
              <a:gd name="connsiteY48" fmla="*/ 4375228 h 6858000"/>
              <a:gd name="connsiteX49" fmla="*/ 474429 w 1364418"/>
              <a:gd name="connsiteY49" fmla="*/ 4214165 h 6858000"/>
              <a:gd name="connsiteX50" fmla="*/ 478502 w 1364418"/>
              <a:gd name="connsiteY50" fmla="*/ 4090296 h 6858000"/>
              <a:gd name="connsiteX51" fmla="*/ 463758 w 1364418"/>
              <a:gd name="connsiteY51" fmla="*/ 4033999 h 6858000"/>
              <a:gd name="connsiteX52" fmla="*/ 464907 w 1364418"/>
              <a:gd name="connsiteY52" fmla="*/ 4031933 h 6858000"/>
              <a:gd name="connsiteX53" fmla="*/ 463483 w 1364418"/>
              <a:gd name="connsiteY53" fmla="*/ 4013953 h 6858000"/>
              <a:gd name="connsiteX54" fmla="*/ 449778 w 1364418"/>
              <a:gd name="connsiteY54" fmla="*/ 3974753 h 6858000"/>
              <a:gd name="connsiteX55" fmla="*/ 451376 w 1364418"/>
              <a:gd name="connsiteY55" fmla="*/ 3969950 h 6858000"/>
              <a:gd name="connsiteX56" fmla="*/ 444798 w 1364418"/>
              <a:gd name="connsiteY56" fmla="*/ 3933779 h 6858000"/>
              <a:gd name="connsiteX57" fmla="*/ 446129 w 1364418"/>
              <a:gd name="connsiteY57" fmla="*/ 3933093 h 6858000"/>
              <a:gd name="connsiteX58" fmla="*/ 450483 w 1364418"/>
              <a:gd name="connsiteY58" fmla="*/ 3922082 h 6858000"/>
              <a:gd name="connsiteX59" fmla="*/ 455561 w 1364418"/>
              <a:gd name="connsiteY59" fmla="*/ 3901461 h 6858000"/>
              <a:gd name="connsiteX60" fmla="*/ 478155 w 1364418"/>
              <a:gd name="connsiteY60" fmla="*/ 3813873 h 6858000"/>
              <a:gd name="connsiteX61" fmla="*/ 477580 w 1364418"/>
              <a:gd name="connsiteY61" fmla="*/ 3806161 h 6858000"/>
              <a:gd name="connsiteX62" fmla="*/ 477887 w 1364418"/>
              <a:gd name="connsiteY62" fmla="*/ 3805957 h 6858000"/>
              <a:gd name="connsiteX63" fmla="*/ 477914 w 1364418"/>
              <a:gd name="connsiteY63" fmla="*/ 3797724 h 6858000"/>
              <a:gd name="connsiteX64" fmla="*/ 476529 w 1364418"/>
              <a:gd name="connsiteY64" fmla="*/ 3792098 h 6858000"/>
              <a:gd name="connsiteX65" fmla="*/ 475413 w 1364418"/>
              <a:gd name="connsiteY65" fmla="*/ 3777135 h 6858000"/>
              <a:gd name="connsiteX66" fmla="*/ 477146 w 1364418"/>
              <a:gd name="connsiteY66" fmla="*/ 3771656 h 6858000"/>
              <a:gd name="connsiteX67" fmla="*/ 480889 w 1364418"/>
              <a:gd name="connsiteY67" fmla="*/ 3769007 h 6858000"/>
              <a:gd name="connsiteX68" fmla="*/ 480355 w 1364418"/>
              <a:gd name="connsiteY68" fmla="*/ 3767709 h 6858000"/>
              <a:gd name="connsiteX69" fmla="*/ 489051 w 1364418"/>
              <a:gd name="connsiteY69" fmla="*/ 3738082 h 6858000"/>
              <a:gd name="connsiteX70" fmla="*/ 496397 w 1364418"/>
              <a:gd name="connsiteY70" fmla="*/ 3673397 h 6858000"/>
              <a:gd name="connsiteX71" fmla="*/ 495693 w 1364418"/>
              <a:gd name="connsiteY71" fmla="*/ 3637109 h 6858000"/>
              <a:gd name="connsiteX72" fmla="*/ 499136 w 1364418"/>
              <a:gd name="connsiteY72" fmla="*/ 3536883 h 6858000"/>
              <a:gd name="connsiteX73" fmla="*/ 506674 w 1364418"/>
              <a:gd name="connsiteY73" fmla="*/ 3435652 h 6858000"/>
              <a:gd name="connsiteX74" fmla="*/ 508345 w 1364418"/>
              <a:gd name="connsiteY74" fmla="*/ 3307769 h 6858000"/>
              <a:gd name="connsiteX75" fmla="*/ 525908 w 1364418"/>
              <a:gd name="connsiteY75" fmla="*/ 3250522 h 6858000"/>
              <a:gd name="connsiteX76" fmla="*/ 526333 w 1364418"/>
              <a:gd name="connsiteY76" fmla="*/ 3229163 h 6858000"/>
              <a:gd name="connsiteX77" fmla="*/ 528156 w 1364418"/>
              <a:gd name="connsiteY77" fmla="*/ 3217217 h 6858000"/>
              <a:gd name="connsiteX78" fmla="*/ 514991 w 1364418"/>
              <a:gd name="connsiteY78" fmla="*/ 3183755 h 6858000"/>
              <a:gd name="connsiteX79" fmla="*/ 515492 w 1364418"/>
              <a:gd name="connsiteY79" fmla="*/ 3178642 h 6858000"/>
              <a:gd name="connsiteX80" fmla="*/ 503092 w 1364418"/>
              <a:gd name="connsiteY80" fmla="*/ 3158586 h 6858000"/>
              <a:gd name="connsiteX81" fmla="*/ 488277 w 1364418"/>
              <a:gd name="connsiteY81" fmla="*/ 3129034 h 6858000"/>
              <a:gd name="connsiteX82" fmla="*/ 488942 w 1364418"/>
              <a:gd name="connsiteY82" fmla="*/ 3126682 h 6858000"/>
              <a:gd name="connsiteX83" fmla="*/ 479810 w 1364418"/>
              <a:gd name="connsiteY83" fmla="*/ 3114519 h 6858000"/>
              <a:gd name="connsiteX84" fmla="*/ 466419 w 1364418"/>
              <a:gd name="connsiteY84" fmla="*/ 3106272 h 6858000"/>
              <a:gd name="connsiteX85" fmla="*/ 439149 w 1364418"/>
              <a:gd name="connsiteY85" fmla="*/ 2958185 h 6858000"/>
              <a:gd name="connsiteX86" fmla="*/ 381763 w 1364418"/>
              <a:gd name="connsiteY86" fmla="*/ 2762989 h 6858000"/>
              <a:gd name="connsiteX87" fmla="*/ 330681 w 1364418"/>
              <a:gd name="connsiteY87" fmla="*/ 2554718 h 6858000"/>
              <a:gd name="connsiteX88" fmla="*/ 310775 w 1364418"/>
              <a:gd name="connsiteY88" fmla="*/ 2485734 h 6858000"/>
              <a:gd name="connsiteX89" fmla="*/ 301498 w 1364418"/>
              <a:gd name="connsiteY89" fmla="*/ 2447068 h 6858000"/>
              <a:gd name="connsiteX90" fmla="*/ 288459 w 1364418"/>
              <a:gd name="connsiteY90" fmla="*/ 2425819 h 6858000"/>
              <a:gd name="connsiteX91" fmla="*/ 294458 w 1364418"/>
              <a:gd name="connsiteY91" fmla="*/ 2402874 h 6858000"/>
              <a:gd name="connsiteX92" fmla="*/ 297070 w 1364418"/>
              <a:gd name="connsiteY92" fmla="*/ 2381443 h 6858000"/>
              <a:gd name="connsiteX93" fmla="*/ 273399 w 1364418"/>
              <a:gd name="connsiteY93" fmla="*/ 2261920 h 6858000"/>
              <a:gd name="connsiteX94" fmla="*/ 263286 w 1364418"/>
              <a:gd name="connsiteY94" fmla="*/ 2195378 h 6858000"/>
              <a:gd name="connsiteX95" fmla="*/ 247503 w 1364418"/>
              <a:gd name="connsiteY95" fmla="*/ 2155135 h 6858000"/>
              <a:gd name="connsiteX96" fmla="*/ 244961 w 1364418"/>
              <a:gd name="connsiteY96" fmla="*/ 2118008 h 6858000"/>
              <a:gd name="connsiteX97" fmla="*/ 245954 w 1364418"/>
              <a:gd name="connsiteY97" fmla="*/ 2050531 h 6858000"/>
              <a:gd name="connsiteX98" fmla="*/ 237760 w 1364418"/>
              <a:gd name="connsiteY98" fmla="*/ 1963269 h 6858000"/>
              <a:gd name="connsiteX99" fmla="*/ 218938 w 1364418"/>
              <a:gd name="connsiteY99" fmla="*/ 1906352 h 6858000"/>
              <a:gd name="connsiteX100" fmla="*/ 195495 w 1364418"/>
              <a:gd name="connsiteY100" fmla="*/ 1861531 h 6858000"/>
              <a:gd name="connsiteX101" fmla="*/ 149294 w 1364418"/>
              <a:gd name="connsiteY101" fmla="*/ 1732919 h 6858000"/>
              <a:gd name="connsiteX102" fmla="*/ 121605 w 1364418"/>
              <a:gd name="connsiteY102" fmla="*/ 1663540 h 6858000"/>
              <a:gd name="connsiteX103" fmla="*/ 120731 w 1364418"/>
              <a:gd name="connsiteY103" fmla="*/ 1615777 h 6858000"/>
              <a:gd name="connsiteX104" fmla="*/ 101526 w 1364418"/>
              <a:gd name="connsiteY104" fmla="*/ 1563678 h 6858000"/>
              <a:gd name="connsiteX105" fmla="*/ 114606 w 1364418"/>
              <a:gd name="connsiteY105" fmla="*/ 1519474 h 6858000"/>
              <a:gd name="connsiteX106" fmla="*/ 107348 w 1364418"/>
              <a:gd name="connsiteY106" fmla="*/ 1477995 h 6858000"/>
              <a:gd name="connsiteX107" fmla="*/ 93433 w 1364418"/>
              <a:gd name="connsiteY107" fmla="*/ 1373769 h 6858000"/>
              <a:gd name="connsiteX108" fmla="*/ 101740 w 1364418"/>
              <a:gd name="connsiteY108" fmla="*/ 1307086 h 6858000"/>
              <a:gd name="connsiteX109" fmla="*/ 102928 w 1364418"/>
              <a:gd name="connsiteY109" fmla="*/ 1189033 h 6858000"/>
              <a:gd name="connsiteX110" fmla="*/ 107613 w 1364418"/>
              <a:gd name="connsiteY110" fmla="*/ 1168288 h 6858000"/>
              <a:gd name="connsiteX111" fmla="*/ 99895 w 1364418"/>
              <a:gd name="connsiteY111" fmla="*/ 1142577 h 6858000"/>
              <a:gd name="connsiteX112" fmla="*/ 89201 w 1364418"/>
              <a:gd name="connsiteY112" fmla="*/ 1088484 h 6858000"/>
              <a:gd name="connsiteX113" fmla="*/ 77937 w 1364418"/>
              <a:gd name="connsiteY113" fmla="*/ 1016103 h 6858000"/>
              <a:gd name="connsiteX114" fmla="*/ 79393 w 1364418"/>
              <a:gd name="connsiteY114" fmla="*/ 954054 h 6858000"/>
              <a:gd name="connsiteX115" fmla="*/ 90309 w 1364418"/>
              <a:gd name="connsiteY115" fmla="*/ 921368 h 6858000"/>
              <a:gd name="connsiteX116" fmla="*/ 74258 w 1364418"/>
              <a:gd name="connsiteY116" fmla="*/ 896999 h 6858000"/>
              <a:gd name="connsiteX117" fmla="*/ 43666 w 1364418"/>
              <a:gd name="connsiteY117" fmla="*/ 821517 h 6858000"/>
              <a:gd name="connsiteX118" fmla="*/ 22616 w 1364418"/>
              <a:gd name="connsiteY118" fmla="*/ 751353 h 6858000"/>
              <a:gd name="connsiteX119" fmla="*/ 22174 w 1364418"/>
              <a:gd name="connsiteY119" fmla="*/ 721230 h 6858000"/>
              <a:gd name="connsiteX120" fmla="*/ 7845 w 1364418"/>
              <a:gd name="connsiteY120" fmla="*/ 681659 h 6858000"/>
              <a:gd name="connsiteX121" fmla="*/ 31306 w 1364418"/>
              <a:gd name="connsiteY121" fmla="*/ 619315 h 6858000"/>
              <a:gd name="connsiteX122" fmla="*/ 15184 w 1364418"/>
              <a:gd name="connsiteY122" fmla="*/ 585934 h 6858000"/>
              <a:gd name="connsiteX123" fmla="*/ 22258 w 1364418"/>
              <a:gd name="connsiteY123" fmla="*/ 538948 h 6858000"/>
              <a:gd name="connsiteX124" fmla="*/ 26166 w 1364418"/>
              <a:gd name="connsiteY124" fmla="*/ 525163 h 6858000"/>
              <a:gd name="connsiteX125" fmla="*/ 52290 w 1364418"/>
              <a:gd name="connsiteY125" fmla="*/ 446567 h 6858000"/>
              <a:gd name="connsiteX126" fmla="*/ 51538 w 1364418"/>
              <a:gd name="connsiteY126" fmla="*/ 393828 h 6858000"/>
              <a:gd name="connsiteX127" fmla="*/ 51368 w 1364418"/>
              <a:gd name="connsiteY127" fmla="*/ 353137 h 6858000"/>
              <a:gd name="connsiteX128" fmla="*/ 55970 w 1364418"/>
              <a:gd name="connsiteY128" fmla="*/ 321428 h 6858000"/>
              <a:gd name="connsiteX129" fmla="*/ 57061 w 1364418"/>
              <a:gd name="connsiteY129" fmla="*/ 275771 h 6858000"/>
              <a:gd name="connsiteX130" fmla="*/ 74088 w 1364418"/>
              <a:gd name="connsiteY130" fmla="*/ 212860 h 6858000"/>
              <a:gd name="connsiteX131" fmla="*/ 65798 w 1364418"/>
              <a:gd name="connsiteY131" fmla="*/ 144983 h 6858000"/>
              <a:gd name="connsiteX132" fmla="*/ 78082 w 1364418"/>
              <a:gd name="connsiteY132" fmla="*/ 55288 h 6858000"/>
              <a:gd name="connsiteX133" fmla="*/ 37636 w 1364418"/>
              <a:gd name="connsiteY133" fmla="*/ 0 h 6858000"/>
              <a:gd name="connsiteX0" fmla="*/ 37636 w 1364418"/>
              <a:gd name="connsiteY0" fmla="*/ 0 h 6889521"/>
              <a:gd name="connsiteX1" fmla="*/ 1364418 w 1364418"/>
              <a:gd name="connsiteY1" fmla="*/ 0 h 6889521"/>
              <a:gd name="connsiteX2" fmla="*/ 1364418 w 1364418"/>
              <a:gd name="connsiteY2" fmla="*/ 6858000 h 6889521"/>
              <a:gd name="connsiteX3" fmla="*/ 101112 w 1364418"/>
              <a:gd name="connsiteY3" fmla="*/ 6857735 h 6889521"/>
              <a:gd name="connsiteX4" fmla="*/ 222208 w 1364418"/>
              <a:gd name="connsiteY4" fmla="*/ 6882355 h 6889521"/>
              <a:gd name="connsiteX5" fmla="*/ 209564 w 1364418"/>
              <a:gd name="connsiteY5" fmla="*/ 6777899 h 6889521"/>
              <a:gd name="connsiteX6" fmla="*/ 240339 w 1364418"/>
              <a:gd name="connsiteY6" fmla="*/ 6711686 h 6889521"/>
              <a:gd name="connsiteX7" fmla="*/ 286686 w 1364418"/>
              <a:gd name="connsiteY7" fmla="*/ 6664994 h 6889521"/>
              <a:gd name="connsiteX8" fmla="*/ 339152 w 1364418"/>
              <a:gd name="connsiteY8" fmla="*/ 6471804 h 6889521"/>
              <a:gd name="connsiteX9" fmla="*/ 334570 w 1364418"/>
              <a:gd name="connsiteY9" fmla="*/ 6389835 h 6889521"/>
              <a:gd name="connsiteX10" fmla="*/ 317792 w 1364418"/>
              <a:gd name="connsiteY10" fmla="*/ 6324679 h 6889521"/>
              <a:gd name="connsiteX11" fmla="*/ 278227 w 1364418"/>
              <a:gd name="connsiteY11" fmla="*/ 6280046 h 6889521"/>
              <a:gd name="connsiteX12" fmla="*/ 288000 w 1364418"/>
              <a:gd name="connsiteY12" fmla="*/ 6252834 h 6889521"/>
              <a:gd name="connsiteX13" fmla="*/ 265992 w 1364418"/>
              <a:gd name="connsiteY13" fmla="*/ 6202459 h 6889521"/>
              <a:gd name="connsiteX14" fmla="*/ 264790 w 1364418"/>
              <a:gd name="connsiteY14" fmla="*/ 6153037 h 6889521"/>
              <a:gd name="connsiteX15" fmla="*/ 280205 w 1364418"/>
              <a:gd name="connsiteY15" fmla="*/ 6078132 h 6889521"/>
              <a:gd name="connsiteX16" fmla="*/ 267592 w 1364418"/>
              <a:gd name="connsiteY16" fmla="*/ 6028119 h 6889521"/>
              <a:gd name="connsiteX17" fmla="*/ 252821 w 1364418"/>
              <a:gd name="connsiteY17" fmla="*/ 5926735 h 6889521"/>
              <a:gd name="connsiteX18" fmla="*/ 302333 w 1364418"/>
              <a:gd name="connsiteY18" fmla="*/ 5712857 h 6889521"/>
              <a:gd name="connsiteX19" fmla="*/ 332131 w 1364418"/>
              <a:gd name="connsiteY19" fmla="*/ 5660491 h 6889521"/>
              <a:gd name="connsiteX20" fmla="*/ 341254 w 1364418"/>
              <a:gd name="connsiteY20" fmla="*/ 5563435 h 6889521"/>
              <a:gd name="connsiteX21" fmla="*/ 368130 w 1364418"/>
              <a:gd name="connsiteY21" fmla="*/ 5437125 h 6889521"/>
              <a:gd name="connsiteX22" fmla="*/ 381698 w 1364418"/>
              <a:gd name="connsiteY22" fmla="*/ 5396260 h 6889521"/>
              <a:gd name="connsiteX23" fmla="*/ 397679 w 1364418"/>
              <a:gd name="connsiteY23" fmla="*/ 5330009 h 6889521"/>
              <a:gd name="connsiteX24" fmla="*/ 431172 w 1364418"/>
              <a:gd name="connsiteY24" fmla="*/ 5273739 h 6889521"/>
              <a:gd name="connsiteX25" fmla="*/ 440771 w 1364418"/>
              <a:gd name="connsiteY25" fmla="*/ 5241779 h 6889521"/>
              <a:gd name="connsiteX26" fmla="*/ 451997 w 1364418"/>
              <a:gd name="connsiteY26" fmla="*/ 5225268 h 6889521"/>
              <a:gd name="connsiteX27" fmla="*/ 453017 w 1364418"/>
              <a:gd name="connsiteY27" fmla="*/ 5217684 h 6889521"/>
              <a:gd name="connsiteX28" fmla="*/ 460358 w 1364418"/>
              <a:gd name="connsiteY28" fmla="*/ 5193377 h 6889521"/>
              <a:gd name="connsiteX29" fmla="*/ 463661 w 1364418"/>
              <a:gd name="connsiteY29" fmla="*/ 5179288 h 6889521"/>
              <a:gd name="connsiteX30" fmla="*/ 464645 w 1364418"/>
              <a:gd name="connsiteY30" fmla="*/ 5173621 h 6889521"/>
              <a:gd name="connsiteX31" fmla="*/ 460279 w 1364418"/>
              <a:gd name="connsiteY31" fmla="*/ 5159961 h 6889521"/>
              <a:gd name="connsiteX32" fmla="*/ 466956 w 1364418"/>
              <a:gd name="connsiteY32" fmla="*/ 5144295 h 6889521"/>
              <a:gd name="connsiteX33" fmla="*/ 463889 w 1364418"/>
              <a:gd name="connsiteY33" fmla="*/ 5125185 h 6889521"/>
              <a:gd name="connsiteX34" fmla="*/ 470719 w 1364418"/>
              <a:gd name="connsiteY34" fmla="*/ 5121884 h 6889521"/>
              <a:gd name="connsiteX35" fmla="*/ 477755 w 1364418"/>
              <a:gd name="connsiteY35" fmla="*/ 5067850 h 6889521"/>
              <a:gd name="connsiteX36" fmla="*/ 480486 w 1364418"/>
              <a:gd name="connsiteY36" fmla="*/ 5060861 h 6889521"/>
              <a:gd name="connsiteX37" fmla="*/ 477190 w 1364418"/>
              <a:gd name="connsiteY37" fmla="*/ 5034192 h 6889521"/>
              <a:gd name="connsiteX38" fmla="*/ 478744 w 1364418"/>
              <a:gd name="connsiteY38" fmla="*/ 4993030 h 6889521"/>
              <a:gd name="connsiteX39" fmla="*/ 485653 w 1364418"/>
              <a:gd name="connsiteY39" fmla="*/ 4946844 h 6889521"/>
              <a:gd name="connsiteX40" fmla="*/ 481509 w 1364418"/>
              <a:gd name="connsiteY40" fmla="*/ 4932692 h 6889521"/>
              <a:gd name="connsiteX41" fmla="*/ 496912 w 1364418"/>
              <a:gd name="connsiteY41" fmla="*/ 4858827 h 6889521"/>
              <a:gd name="connsiteX42" fmla="*/ 502815 w 1364418"/>
              <a:gd name="connsiteY42" fmla="*/ 4821170 h 6889521"/>
              <a:gd name="connsiteX43" fmla="*/ 507548 w 1364418"/>
              <a:gd name="connsiteY43" fmla="*/ 4780965 h 6889521"/>
              <a:gd name="connsiteX44" fmla="*/ 508841 w 1364418"/>
              <a:gd name="connsiteY44" fmla="*/ 4750867 h 6889521"/>
              <a:gd name="connsiteX45" fmla="*/ 506648 w 1364418"/>
              <a:gd name="connsiteY45" fmla="*/ 4690749 h 6889521"/>
              <a:gd name="connsiteX46" fmla="*/ 502128 w 1364418"/>
              <a:gd name="connsiteY46" fmla="*/ 4584173 h 6889521"/>
              <a:gd name="connsiteX47" fmla="*/ 497211 w 1364418"/>
              <a:gd name="connsiteY47" fmla="*/ 4444346 h 6889521"/>
              <a:gd name="connsiteX48" fmla="*/ 493776 w 1364418"/>
              <a:gd name="connsiteY48" fmla="*/ 4375228 h 6889521"/>
              <a:gd name="connsiteX49" fmla="*/ 474429 w 1364418"/>
              <a:gd name="connsiteY49" fmla="*/ 4214165 h 6889521"/>
              <a:gd name="connsiteX50" fmla="*/ 478502 w 1364418"/>
              <a:gd name="connsiteY50" fmla="*/ 4090296 h 6889521"/>
              <a:gd name="connsiteX51" fmla="*/ 463758 w 1364418"/>
              <a:gd name="connsiteY51" fmla="*/ 4033999 h 6889521"/>
              <a:gd name="connsiteX52" fmla="*/ 464907 w 1364418"/>
              <a:gd name="connsiteY52" fmla="*/ 4031933 h 6889521"/>
              <a:gd name="connsiteX53" fmla="*/ 463483 w 1364418"/>
              <a:gd name="connsiteY53" fmla="*/ 4013953 h 6889521"/>
              <a:gd name="connsiteX54" fmla="*/ 449778 w 1364418"/>
              <a:gd name="connsiteY54" fmla="*/ 3974753 h 6889521"/>
              <a:gd name="connsiteX55" fmla="*/ 451376 w 1364418"/>
              <a:gd name="connsiteY55" fmla="*/ 3969950 h 6889521"/>
              <a:gd name="connsiteX56" fmla="*/ 444798 w 1364418"/>
              <a:gd name="connsiteY56" fmla="*/ 3933779 h 6889521"/>
              <a:gd name="connsiteX57" fmla="*/ 446129 w 1364418"/>
              <a:gd name="connsiteY57" fmla="*/ 3933093 h 6889521"/>
              <a:gd name="connsiteX58" fmla="*/ 450483 w 1364418"/>
              <a:gd name="connsiteY58" fmla="*/ 3922082 h 6889521"/>
              <a:gd name="connsiteX59" fmla="*/ 455561 w 1364418"/>
              <a:gd name="connsiteY59" fmla="*/ 3901461 h 6889521"/>
              <a:gd name="connsiteX60" fmla="*/ 478155 w 1364418"/>
              <a:gd name="connsiteY60" fmla="*/ 3813873 h 6889521"/>
              <a:gd name="connsiteX61" fmla="*/ 477580 w 1364418"/>
              <a:gd name="connsiteY61" fmla="*/ 3806161 h 6889521"/>
              <a:gd name="connsiteX62" fmla="*/ 477887 w 1364418"/>
              <a:gd name="connsiteY62" fmla="*/ 3805957 h 6889521"/>
              <a:gd name="connsiteX63" fmla="*/ 477914 w 1364418"/>
              <a:gd name="connsiteY63" fmla="*/ 3797724 h 6889521"/>
              <a:gd name="connsiteX64" fmla="*/ 476529 w 1364418"/>
              <a:gd name="connsiteY64" fmla="*/ 3792098 h 6889521"/>
              <a:gd name="connsiteX65" fmla="*/ 475413 w 1364418"/>
              <a:gd name="connsiteY65" fmla="*/ 3777135 h 6889521"/>
              <a:gd name="connsiteX66" fmla="*/ 477146 w 1364418"/>
              <a:gd name="connsiteY66" fmla="*/ 3771656 h 6889521"/>
              <a:gd name="connsiteX67" fmla="*/ 480889 w 1364418"/>
              <a:gd name="connsiteY67" fmla="*/ 3769007 h 6889521"/>
              <a:gd name="connsiteX68" fmla="*/ 480355 w 1364418"/>
              <a:gd name="connsiteY68" fmla="*/ 3767709 h 6889521"/>
              <a:gd name="connsiteX69" fmla="*/ 489051 w 1364418"/>
              <a:gd name="connsiteY69" fmla="*/ 3738082 h 6889521"/>
              <a:gd name="connsiteX70" fmla="*/ 496397 w 1364418"/>
              <a:gd name="connsiteY70" fmla="*/ 3673397 h 6889521"/>
              <a:gd name="connsiteX71" fmla="*/ 495693 w 1364418"/>
              <a:gd name="connsiteY71" fmla="*/ 3637109 h 6889521"/>
              <a:gd name="connsiteX72" fmla="*/ 499136 w 1364418"/>
              <a:gd name="connsiteY72" fmla="*/ 3536883 h 6889521"/>
              <a:gd name="connsiteX73" fmla="*/ 506674 w 1364418"/>
              <a:gd name="connsiteY73" fmla="*/ 3435652 h 6889521"/>
              <a:gd name="connsiteX74" fmla="*/ 508345 w 1364418"/>
              <a:gd name="connsiteY74" fmla="*/ 3307769 h 6889521"/>
              <a:gd name="connsiteX75" fmla="*/ 525908 w 1364418"/>
              <a:gd name="connsiteY75" fmla="*/ 3250522 h 6889521"/>
              <a:gd name="connsiteX76" fmla="*/ 526333 w 1364418"/>
              <a:gd name="connsiteY76" fmla="*/ 3229163 h 6889521"/>
              <a:gd name="connsiteX77" fmla="*/ 528156 w 1364418"/>
              <a:gd name="connsiteY77" fmla="*/ 3217217 h 6889521"/>
              <a:gd name="connsiteX78" fmla="*/ 514991 w 1364418"/>
              <a:gd name="connsiteY78" fmla="*/ 3183755 h 6889521"/>
              <a:gd name="connsiteX79" fmla="*/ 515492 w 1364418"/>
              <a:gd name="connsiteY79" fmla="*/ 3178642 h 6889521"/>
              <a:gd name="connsiteX80" fmla="*/ 503092 w 1364418"/>
              <a:gd name="connsiteY80" fmla="*/ 3158586 h 6889521"/>
              <a:gd name="connsiteX81" fmla="*/ 488277 w 1364418"/>
              <a:gd name="connsiteY81" fmla="*/ 3129034 h 6889521"/>
              <a:gd name="connsiteX82" fmla="*/ 488942 w 1364418"/>
              <a:gd name="connsiteY82" fmla="*/ 3126682 h 6889521"/>
              <a:gd name="connsiteX83" fmla="*/ 479810 w 1364418"/>
              <a:gd name="connsiteY83" fmla="*/ 3114519 h 6889521"/>
              <a:gd name="connsiteX84" fmla="*/ 466419 w 1364418"/>
              <a:gd name="connsiteY84" fmla="*/ 3106272 h 6889521"/>
              <a:gd name="connsiteX85" fmla="*/ 439149 w 1364418"/>
              <a:gd name="connsiteY85" fmla="*/ 2958185 h 6889521"/>
              <a:gd name="connsiteX86" fmla="*/ 381763 w 1364418"/>
              <a:gd name="connsiteY86" fmla="*/ 2762989 h 6889521"/>
              <a:gd name="connsiteX87" fmla="*/ 330681 w 1364418"/>
              <a:gd name="connsiteY87" fmla="*/ 2554718 h 6889521"/>
              <a:gd name="connsiteX88" fmla="*/ 310775 w 1364418"/>
              <a:gd name="connsiteY88" fmla="*/ 2485734 h 6889521"/>
              <a:gd name="connsiteX89" fmla="*/ 301498 w 1364418"/>
              <a:gd name="connsiteY89" fmla="*/ 2447068 h 6889521"/>
              <a:gd name="connsiteX90" fmla="*/ 288459 w 1364418"/>
              <a:gd name="connsiteY90" fmla="*/ 2425819 h 6889521"/>
              <a:gd name="connsiteX91" fmla="*/ 294458 w 1364418"/>
              <a:gd name="connsiteY91" fmla="*/ 2402874 h 6889521"/>
              <a:gd name="connsiteX92" fmla="*/ 297070 w 1364418"/>
              <a:gd name="connsiteY92" fmla="*/ 2381443 h 6889521"/>
              <a:gd name="connsiteX93" fmla="*/ 273399 w 1364418"/>
              <a:gd name="connsiteY93" fmla="*/ 2261920 h 6889521"/>
              <a:gd name="connsiteX94" fmla="*/ 263286 w 1364418"/>
              <a:gd name="connsiteY94" fmla="*/ 2195378 h 6889521"/>
              <a:gd name="connsiteX95" fmla="*/ 247503 w 1364418"/>
              <a:gd name="connsiteY95" fmla="*/ 2155135 h 6889521"/>
              <a:gd name="connsiteX96" fmla="*/ 244961 w 1364418"/>
              <a:gd name="connsiteY96" fmla="*/ 2118008 h 6889521"/>
              <a:gd name="connsiteX97" fmla="*/ 245954 w 1364418"/>
              <a:gd name="connsiteY97" fmla="*/ 2050531 h 6889521"/>
              <a:gd name="connsiteX98" fmla="*/ 237760 w 1364418"/>
              <a:gd name="connsiteY98" fmla="*/ 1963269 h 6889521"/>
              <a:gd name="connsiteX99" fmla="*/ 218938 w 1364418"/>
              <a:gd name="connsiteY99" fmla="*/ 1906352 h 6889521"/>
              <a:gd name="connsiteX100" fmla="*/ 195495 w 1364418"/>
              <a:gd name="connsiteY100" fmla="*/ 1861531 h 6889521"/>
              <a:gd name="connsiteX101" fmla="*/ 149294 w 1364418"/>
              <a:gd name="connsiteY101" fmla="*/ 1732919 h 6889521"/>
              <a:gd name="connsiteX102" fmla="*/ 121605 w 1364418"/>
              <a:gd name="connsiteY102" fmla="*/ 1663540 h 6889521"/>
              <a:gd name="connsiteX103" fmla="*/ 120731 w 1364418"/>
              <a:gd name="connsiteY103" fmla="*/ 1615777 h 6889521"/>
              <a:gd name="connsiteX104" fmla="*/ 101526 w 1364418"/>
              <a:gd name="connsiteY104" fmla="*/ 1563678 h 6889521"/>
              <a:gd name="connsiteX105" fmla="*/ 114606 w 1364418"/>
              <a:gd name="connsiteY105" fmla="*/ 1519474 h 6889521"/>
              <a:gd name="connsiteX106" fmla="*/ 107348 w 1364418"/>
              <a:gd name="connsiteY106" fmla="*/ 1477995 h 6889521"/>
              <a:gd name="connsiteX107" fmla="*/ 93433 w 1364418"/>
              <a:gd name="connsiteY107" fmla="*/ 1373769 h 6889521"/>
              <a:gd name="connsiteX108" fmla="*/ 101740 w 1364418"/>
              <a:gd name="connsiteY108" fmla="*/ 1307086 h 6889521"/>
              <a:gd name="connsiteX109" fmla="*/ 102928 w 1364418"/>
              <a:gd name="connsiteY109" fmla="*/ 1189033 h 6889521"/>
              <a:gd name="connsiteX110" fmla="*/ 107613 w 1364418"/>
              <a:gd name="connsiteY110" fmla="*/ 1168288 h 6889521"/>
              <a:gd name="connsiteX111" fmla="*/ 99895 w 1364418"/>
              <a:gd name="connsiteY111" fmla="*/ 1142577 h 6889521"/>
              <a:gd name="connsiteX112" fmla="*/ 89201 w 1364418"/>
              <a:gd name="connsiteY112" fmla="*/ 1088484 h 6889521"/>
              <a:gd name="connsiteX113" fmla="*/ 77937 w 1364418"/>
              <a:gd name="connsiteY113" fmla="*/ 1016103 h 6889521"/>
              <a:gd name="connsiteX114" fmla="*/ 79393 w 1364418"/>
              <a:gd name="connsiteY114" fmla="*/ 954054 h 6889521"/>
              <a:gd name="connsiteX115" fmla="*/ 90309 w 1364418"/>
              <a:gd name="connsiteY115" fmla="*/ 921368 h 6889521"/>
              <a:gd name="connsiteX116" fmla="*/ 74258 w 1364418"/>
              <a:gd name="connsiteY116" fmla="*/ 896999 h 6889521"/>
              <a:gd name="connsiteX117" fmla="*/ 43666 w 1364418"/>
              <a:gd name="connsiteY117" fmla="*/ 821517 h 6889521"/>
              <a:gd name="connsiteX118" fmla="*/ 22616 w 1364418"/>
              <a:gd name="connsiteY118" fmla="*/ 751353 h 6889521"/>
              <a:gd name="connsiteX119" fmla="*/ 22174 w 1364418"/>
              <a:gd name="connsiteY119" fmla="*/ 721230 h 6889521"/>
              <a:gd name="connsiteX120" fmla="*/ 7845 w 1364418"/>
              <a:gd name="connsiteY120" fmla="*/ 681659 h 6889521"/>
              <a:gd name="connsiteX121" fmla="*/ 31306 w 1364418"/>
              <a:gd name="connsiteY121" fmla="*/ 619315 h 6889521"/>
              <a:gd name="connsiteX122" fmla="*/ 15184 w 1364418"/>
              <a:gd name="connsiteY122" fmla="*/ 585934 h 6889521"/>
              <a:gd name="connsiteX123" fmla="*/ 22258 w 1364418"/>
              <a:gd name="connsiteY123" fmla="*/ 538948 h 6889521"/>
              <a:gd name="connsiteX124" fmla="*/ 26166 w 1364418"/>
              <a:gd name="connsiteY124" fmla="*/ 525163 h 6889521"/>
              <a:gd name="connsiteX125" fmla="*/ 52290 w 1364418"/>
              <a:gd name="connsiteY125" fmla="*/ 446567 h 6889521"/>
              <a:gd name="connsiteX126" fmla="*/ 51538 w 1364418"/>
              <a:gd name="connsiteY126" fmla="*/ 393828 h 6889521"/>
              <a:gd name="connsiteX127" fmla="*/ 51368 w 1364418"/>
              <a:gd name="connsiteY127" fmla="*/ 353137 h 6889521"/>
              <a:gd name="connsiteX128" fmla="*/ 55970 w 1364418"/>
              <a:gd name="connsiteY128" fmla="*/ 321428 h 6889521"/>
              <a:gd name="connsiteX129" fmla="*/ 57061 w 1364418"/>
              <a:gd name="connsiteY129" fmla="*/ 275771 h 6889521"/>
              <a:gd name="connsiteX130" fmla="*/ 74088 w 1364418"/>
              <a:gd name="connsiteY130" fmla="*/ 212860 h 6889521"/>
              <a:gd name="connsiteX131" fmla="*/ 65798 w 1364418"/>
              <a:gd name="connsiteY131" fmla="*/ 144983 h 6889521"/>
              <a:gd name="connsiteX132" fmla="*/ 78082 w 1364418"/>
              <a:gd name="connsiteY132" fmla="*/ 55288 h 6889521"/>
              <a:gd name="connsiteX133" fmla="*/ 37636 w 1364418"/>
              <a:gd name="connsiteY133" fmla="*/ 0 h 6889521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64484 w 1364418"/>
              <a:gd name="connsiteY5" fmla="*/ 6716710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64484 w 1364418"/>
              <a:gd name="connsiteY5" fmla="*/ 6716710 h 6858000"/>
              <a:gd name="connsiteX6" fmla="*/ 280651 w 1364418"/>
              <a:gd name="connsiteY6" fmla="*/ 6639873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81996 w 1364418"/>
              <a:gd name="connsiteY4" fmla="*/ 6792972 h 6858000"/>
              <a:gd name="connsiteX5" fmla="*/ 264484 w 1364418"/>
              <a:gd name="connsiteY5" fmla="*/ 6716710 h 6858000"/>
              <a:gd name="connsiteX6" fmla="*/ 280651 w 1364418"/>
              <a:gd name="connsiteY6" fmla="*/ 6639873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1364418" h="6858000">
                <a:moveTo>
                  <a:pt x="37636" y="0"/>
                </a:moveTo>
                <a:lnTo>
                  <a:pt x="1364418" y="0"/>
                </a:lnTo>
                <a:lnTo>
                  <a:pt x="1364418" y="6858000"/>
                </a:lnTo>
                <a:lnTo>
                  <a:pt x="245974" y="6857735"/>
                </a:lnTo>
                <a:cubicBezTo>
                  <a:pt x="246649" y="6829312"/>
                  <a:pt x="258792" y="6817314"/>
                  <a:pt x="281996" y="6792972"/>
                </a:cubicBezTo>
                <a:cubicBezTo>
                  <a:pt x="288036" y="6763449"/>
                  <a:pt x="261498" y="6738121"/>
                  <a:pt x="264484" y="6716710"/>
                </a:cubicBezTo>
                <a:cubicBezTo>
                  <a:pt x="264597" y="6714739"/>
                  <a:pt x="280538" y="6641844"/>
                  <a:pt x="280651" y="6639873"/>
                </a:cubicBezTo>
                <a:cubicBezTo>
                  <a:pt x="296114" y="6596543"/>
                  <a:pt x="335196" y="6519339"/>
                  <a:pt x="339152" y="6471804"/>
                </a:cubicBezTo>
                <a:lnTo>
                  <a:pt x="334570" y="6389835"/>
                </a:lnTo>
                <a:cubicBezTo>
                  <a:pt x="334613" y="6357588"/>
                  <a:pt x="338883" y="6333072"/>
                  <a:pt x="317792" y="6324679"/>
                </a:cubicBezTo>
                <a:cubicBezTo>
                  <a:pt x="308402" y="6306381"/>
                  <a:pt x="279168" y="6293695"/>
                  <a:pt x="278227" y="6280046"/>
                </a:cubicBezTo>
                <a:cubicBezTo>
                  <a:pt x="281050" y="6269969"/>
                  <a:pt x="290039" y="6265765"/>
                  <a:pt x="288000" y="6252834"/>
                </a:cubicBezTo>
                <a:lnTo>
                  <a:pt x="265992" y="6202459"/>
                </a:lnTo>
                <a:cubicBezTo>
                  <a:pt x="264772" y="6196814"/>
                  <a:pt x="268092" y="6158095"/>
                  <a:pt x="264790" y="6153037"/>
                </a:cubicBezTo>
                <a:cubicBezTo>
                  <a:pt x="302335" y="6114354"/>
                  <a:pt x="260378" y="6128837"/>
                  <a:pt x="280205" y="6078132"/>
                </a:cubicBezTo>
                <a:cubicBezTo>
                  <a:pt x="283657" y="6049622"/>
                  <a:pt x="275724" y="6059673"/>
                  <a:pt x="267592" y="6028119"/>
                </a:cubicBezTo>
                <a:cubicBezTo>
                  <a:pt x="277113" y="5988572"/>
                  <a:pt x="234727" y="5976018"/>
                  <a:pt x="252821" y="5926735"/>
                </a:cubicBezTo>
                <a:cubicBezTo>
                  <a:pt x="290324" y="5823532"/>
                  <a:pt x="288016" y="5757776"/>
                  <a:pt x="302333" y="5712857"/>
                </a:cubicBezTo>
                <a:cubicBezTo>
                  <a:pt x="310258" y="5688518"/>
                  <a:pt x="328236" y="5675288"/>
                  <a:pt x="332131" y="5660491"/>
                </a:cubicBezTo>
                <a:cubicBezTo>
                  <a:pt x="345782" y="5622696"/>
                  <a:pt x="344964" y="5595787"/>
                  <a:pt x="341254" y="5563435"/>
                </a:cubicBezTo>
                <a:cubicBezTo>
                  <a:pt x="335745" y="5537661"/>
                  <a:pt x="359171" y="5479228"/>
                  <a:pt x="368130" y="5437125"/>
                </a:cubicBezTo>
                <a:cubicBezTo>
                  <a:pt x="379868" y="5399640"/>
                  <a:pt x="373836" y="5420657"/>
                  <a:pt x="381698" y="5396260"/>
                </a:cubicBezTo>
                <a:cubicBezTo>
                  <a:pt x="395995" y="5391935"/>
                  <a:pt x="389433" y="5350429"/>
                  <a:pt x="397679" y="5330009"/>
                </a:cubicBezTo>
                <a:cubicBezTo>
                  <a:pt x="405925" y="5309589"/>
                  <a:pt x="420210" y="5291626"/>
                  <a:pt x="431172" y="5273739"/>
                </a:cubicBezTo>
                <a:cubicBezTo>
                  <a:pt x="426568" y="5263245"/>
                  <a:pt x="432286" y="5253790"/>
                  <a:pt x="440771" y="5241779"/>
                </a:cubicBezTo>
                <a:lnTo>
                  <a:pt x="451997" y="5225268"/>
                </a:lnTo>
                <a:lnTo>
                  <a:pt x="453017" y="5217684"/>
                </a:lnTo>
                <a:cubicBezTo>
                  <a:pt x="455252" y="5208685"/>
                  <a:pt x="458044" y="5200600"/>
                  <a:pt x="460358" y="5193377"/>
                </a:cubicBezTo>
                <a:lnTo>
                  <a:pt x="463661" y="5179288"/>
                </a:lnTo>
                <a:lnTo>
                  <a:pt x="464645" y="5173621"/>
                </a:lnTo>
                <a:lnTo>
                  <a:pt x="460279" y="5159961"/>
                </a:lnTo>
                <a:lnTo>
                  <a:pt x="466956" y="5144295"/>
                </a:lnTo>
                <a:lnTo>
                  <a:pt x="463889" y="5125185"/>
                </a:lnTo>
                <a:cubicBezTo>
                  <a:pt x="466252" y="5124475"/>
                  <a:pt x="468554" y="5123363"/>
                  <a:pt x="470719" y="5121884"/>
                </a:cubicBezTo>
                <a:lnTo>
                  <a:pt x="477755" y="5067850"/>
                </a:lnTo>
                <a:lnTo>
                  <a:pt x="480486" y="5060861"/>
                </a:lnTo>
                <a:lnTo>
                  <a:pt x="477190" y="5034192"/>
                </a:lnTo>
                <a:cubicBezTo>
                  <a:pt x="476699" y="5019824"/>
                  <a:pt x="477403" y="5006180"/>
                  <a:pt x="478744" y="4993030"/>
                </a:cubicBezTo>
                <a:lnTo>
                  <a:pt x="485653" y="4946844"/>
                </a:lnTo>
                <a:lnTo>
                  <a:pt x="481509" y="4932692"/>
                </a:lnTo>
                <a:cubicBezTo>
                  <a:pt x="481214" y="4911802"/>
                  <a:pt x="495319" y="4880686"/>
                  <a:pt x="496912" y="4858827"/>
                </a:cubicBezTo>
                <a:lnTo>
                  <a:pt x="502815" y="4821170"/>
                </a:lnTo>
                <a:lnTo>
                  <a:pt x="507548" y="4780965"/>
                </a:lnTo>
                <a:lnTo>
                  <a:pt x="508841" y="4750867"/>
                </a:lnTo>
                <a:lnTo>
                  <a:pt x="506648" y="4690749"/>
                </a:lnTo>
                <a:cubicBezTo>
                  <a:pt x="512729" y="4654213"/>
                  <a:pt x="491337" y="4623546"/>
                  <a:pt x="502128" y="4584173"/>
                </a:cubicBezTo>
                <a:cubicBezTo>
                  <a:pt x="488693" y="4519562"/>
                  <a:pt x="492047" y="4501522"/>
                  <a:pt x="497211" y="4444346"/>
                </a:cubicBezTo>
                <a:cubicBezTo>
                  <a:pt x="511033" y="4454946"/>
                  <a:pt x="497584" y="4394050"/>
                  <a:pt x="493776" y="4375228"/>
                </a:cubicBezTo>
                <a:cubicBezTo>
                  <a:pt x="491426" y="4334791"/>
                  <a:pt x="480594" y="4270639"/>
                  <a:pt x="474429" y="4214165"/>
                </a:cubicBezTo>
                <a:cubicBezTo>
                  <a:pt x="465297" y="4170832"/>
                  <a:pt x="480280" y="4120324"/>
                  <a:pt x="478502" y="4090296"/>
                </a:cubicBezTo>
                <a:lnTo>
                  <a:pt x="463758" y="4033999"/>
                </a:lnTo>
                <a:lnTo>
                  <a:pt x="464907" y="4031933"/>
                </a:lnTo>
                <a:cubicBezTo>
                  <a:pt x="467040" y="4022997"/>
                  <a:pt x="465967" y="4017669"/>
                  <a:pt x="463483" y="4013953"/>
                </a:cubicBezTo>
                <a:lnTo>
                  <a:pt x="449778" y="3974753"/>
                </a:lnTo>
                <a:lnTo>
                  <a:pt x="451376" y="3969950"/>
                </a:lnTo>
                <a:lnTo>
                  <a:pt x="444798" y="3933779"/>
                </a:lnTo>
                <a:lnTo>
                  <a:pt x="446129" y="3933093"/>
                </a:lnTo>
                <a:cubicBezTo>
                  <a:pt x="448961" y="3930731"/>
                  <a:pt x="450769" y="3927433"/>
                  <a:pt x="450483" y="3922082"/>
                </a:cubicBezTo>
                <a:cubicBezTo>
                  <a:pt x="471740" y="3927556"/>
                  <a:pt x="458283" y="3917724"/>
                  <a:pt x="455561" y="3901461"/>
                </a:cubicBezTo>
                <a:cubicBezTo>
                  <a:pt x="460173" y="3883426"/>
                  <a:pt x="474485" y="3829756"/>
                  <a:pt x="478155" y="3813873"/>
                </a:cubicBezTo>
                <a:cubicBezTo>
                  <a:pt x="477963" y="3811302"/>
                  <a:pt x="477772" y="3808732"/>
                  <a:pt x="477580" y="3806161"/>
                </a:cubicBezTo>
                <a:lnTo>
                  <a:pt x="477887" y="3805957"/>
                </a:lnTo>
                <a:cubicBezTo>
                  <a:pt x="478443" y="3804175"/>
                  <a:pt x="478509" y="3801600"/>
                  <a:pt x="477914" y="3797724"/>
                </a:cubicBezTo>
                <a:lnTo>
                  <a:pt x="476529" y="3792098"/>
                </a:lnTo>
                <a:lnTo>
                  <a:pt x="475413" y="3777135"/>
                </a:lnTo>
                <a:lnTo>
                  <a:pt x="477146" y="3771656"/>
                </a:lnTo>
                <a:lnTo>
                  <a:pt x="480889" y="3769007"/>
                </a:lnTo>
                <a:lnTo>
                  <a:pt x="480355" y="3767709"/>
                </a:lnTo>
                <a:cubicBezTo>
                  <a:pt x="472854" y="3758603"/>
                  <a:pt x="462858" y="3757457"/>
                  <a:pt x="489051" y="3738082"/>
                </a:cubicBezTo>
                <a:cubicBezTo>
                  <a:pt x="476420" y="3716230"/>
                  <a:pt x="492614" y="3707883"/>
                  <a:pt x="496397" y="3673397"/>
                </a:cubicBezTo>
                <a:cubicBezTo>
                  <a:pt x="485059" y="3661788"/>
                  <a:pt x="488117" y="3649813"/>
                  <a:pt x="495693" y="3637109"/>
                </a:cubicBezTo>
                <a:cubicBezTo>
                  <a:pt x="488827" y="3605834"/>
                  <a:pt x="498565" y="3573837"/>
                  <a:pt x="499136" y="3536883"/>
                </a:cubicBezTo>
                <a:cubicBezTo>
                  <a:pt x="483096" y="3500539"/>
                  <a:pt x="506170" y="3475121"/>
                  <a:pt x="506674" y="3435652"/>
                </a:cubicBezTo>
                <a:cubicBezTo>
                  <a:pt x="508209" y="3397466"/>
                  <a:pt x="505139" y="3338624"/>
                  <a:pt x="508345" y="3307769"/>
                </a:cubicBezTo>
                <a:cubicBezTo>
                  <a:pt x="522826" y="3292381"/>
                  <a:pt x="493343" y="3256540"/>
                  <a:pt x="525908" y="3250522"/>
                </a:cubicBezTo>
                <a:cubicBezTo>
                  <a:pt x="519705" y="3235893"/>
                  <a:pt x="504475" y="3230937"/>
                  <a:pt x="526333" y="3229163"/>
                </a:cubicBezTo>
                <a:cubicBezTo>
                  <a:pt x="524884" y="3224149"/>
                  <a:pt x="525919" y="3220404"/>
                  <a:pt x="528156" y="3217217"/>
                </a:cubicBezTo>
                <a:lnTo>
                  <a:pt x="514991" y="3183755"/>
                </a:lnTo>
                <a:lnTo>
                  <a:pt x="515492" y="3178642"/>
                </a:lnTo>
                <a:lnTo>
                  <a:pt x="503092" y="3158586"/>
                </a:lnTo>
                <a:lnTo>
                  <a:pt x="488277" y="3129034"/>
                </a:lnTo>
                <a:lnTo>
                  <a:pt x="488942" y="3126682"/>
                </a:lnTo>
                <a:lnTo>
                  <a:pt x="479810" y="3114519"/>
                </a:lnTo>
                <a:cubicBezTo>
                  <a:pt x="476044" y="3110886"/>
                  <a:pt x="471657" y="3108020"/>
                  <a:pt x="466419" y="3106272"/>
                </a:cubicBezTo>
                <a:cubicBezTo>
                  <a:pt x="479357" y="3049949"/>
                  <a:pt x="446991" y="3011906"/>
                  <a:pt x="439149" y="2958185"/>
                </a:cubicBezTo>
                <a:cubicBezTo>
                  <a:pt x="423473" y="2895670"/>
                  <a:pt x="402616" y="2832884"/>
                  <a:pt x="381763" y="2762989"/>
                </a:cubicBezTo>
                <a:cubicBezTo>
                  <a:pt x="340504" y="2718141"/>
                  <a:pt x="357875" y="2611979"/>
                  <a:pt x="330681" y="2554718"/>
                </a:cubicBezTo>
                <a:cubicBezTo>
                  <a:pt x="354561" y="2510384"/>
                  <a:pt x="312857" y="2522616"/>
                  <a:pt x="310775" y="2485734"/>
                </a:cubicBezTo>
                <a:cubicBezTo>
                  <a:pt x="283880" y="2505125"/>
                  <a:pt x="334754" y="2437857"/>
                  <a:pt x="301498" y="2447068"/>
                </a:cubicBezTo>
                <a:cubicBezTo>
                  <a:pt x="302171" y="2440064"/>
                  <a:pt x="286502" y="2432988"/>
                  <a:pt x="288459" y="2425819"/>
                </a:cubicBezTo>
                <a:lnTo>
                  <a:pt x="294458" y="2402874"/>
                </a:lnTo>
                <a:lnTo>
                  <a:pt x="297070" y="2381443"/>
                </a:lnTo>
                <a:cubicBezTo>
                  <a:pt x="291389" y="2355877"/>
                  <a:pt x="281925" y="2295004"/>
                  <a:pt x="273399" y="2261920"/>
                </a:cubicBezTo>
                <a:cubicBezTo>
                  <a:pt x="264489" y="2250852"/>
                  <a:pt x="256407" y="2208397"/>
                  <a:pt x="263286" y="2195378"/>
                </a:cubicBezTo>
                <a:cubicBezTo>
                  <a:pt x="262597" y="2185499"/>
                  <a:pt x="238753" y="2164596"/>
                  <a:pt x="247503" y="2155135"/>
                </a:cubicBezTo>
                <a:cubicBezTo>
                  <a:pt x="257474" y="2141929"/>
                  <a:pt x="229406" y="2121310"/>
                  <a:pt x="244961" y="2118008"/>
                </a:cubicBezTo>
                <a:cubicBezTo>
                  <a:pt x="225493" y="2103116"/>
                  <a:pt x="245373" y="2072196"/>
                  <a:pt x="245954" y="2050531"/>
                </a:cubicBezTo>
                <a:cubicBezTo>
                  <a:pt x="228015" y="2040209"/>
                  <a:pt x="246924" y="2004931"/>
                  <a:pt x="237760" y="1963269"/>
                </a:cubicBezTo>
                <a:cubicBezTo>
                  <a:pt x="217314" y="1952304"/>
                  <a:pt x="249162" y="1930958"/>
                  <a:pt x="218938" y="1906352"/>
                </a:cubicBezTo>
                <a:cubicBezTo>
                  <a:pt x="211894" y="1889396"/>
                  <a:pt x="204207" y="1891128"/>
                  <a:pt x="195495" y="1861531"/>
                </a:cubicBezTo>
                <a:cubicBezTo>
                  <a:pt x="152756" y="1820122"/>
                  <a:pt x="167197" y="1775736"/>
                  <a:pt x="149294" y="1732919"/>
                </a:cubicBezTo>
                <a:cubicBezTo>
                  <a:pt x="132272" y="1683226"/>
                  <a:pt x="131129" y="1708347"/>
                  <a:pt x="121605" y="1663540"/>
                </a:cubicBezTo>
                <a:cubicBezTo>
                  <a:pt x="131383" y="1652207"/>
                  <a:pt x="129824" y="1627305"/>
                  <a:pt x="120731" y="1615777"/>
                </a:cubicBezTo>
                <a:cubicBezTo>
                  <a:pt x="113324" y="1591298"/>
                  <a:pt x="125561" y="1582061"/>
                  <a:pt x="101526" y="1563678"/>
                </a:cubicBezTo>
                <a:cubicBezTo>
                  <a:pt x="118336" y="1562186"/>
                  <a:pt x="95368" y="1514217"/>
                  <a:pt x="114606" y="1519474"/>
                </a:cubicBezTo>
                <a:cubicBezTo>
                  <a:pt x="124662" y="1497831"/>
                  <a:pt x="99126" y="1498809"/>
                  <a:pt x="107348" y="1477995"/>
                </a:cubicBezTo>
                <a:cubicBezTo>
                  <a:pt x="102372" y="1450946"/>
                  <a:pt x="98082" y="1395585"/>
                  <a:pt x="93433" y="1373769"/>
                </a:cubicBezTo>
                <a:lnTo>
                  <a:pt x="101740" y="1307086"/>
                </a:lnTo>
                <a:cubicBezTo>
                  <a:pt x="61518" y="1238798"/>
                  <a:pt x="128597" y="1302829"/>
                  <a:pt x="102928" y="1189033"/>
                </a:cubicBezTo>
                <a:cubicBezTo>
                  <a:pt x="96991" y="1183619"/>
                  <a:pt x="100433" y="1168361"/>
                  <a:pt x="107613" y="1168288"/>
                </a:cubicBezTo>
                <a:cubicBezTo>
                  <a:pt x="104521" y="1161401"/>
                  <a:pt x="88898" y="1146763"/>
                  <a:pt x="99895" y="1142577"/>
                </a:cubicBezTo>
                <a:cubicBezTo>
                  <a:pt x="98248" y="1123927"/>
                  <a:pt x="94639" y="1105753"/>
                  <a:pt x="89201" y="1088484"/>
                </a:cubicBezTo>
                <a:lnTo>
                  <a:pt x="77937" y="1016103"/>
                </a:lnTo>
                <a:cubicBezTo>
                  <a:pt x="78422" y="988163"/>
                  <a:pt x="78908" y="981994"/>
                  <a:pt x="79393" y="954054"/>
                </a:cubicBezTo>
                <a:cubicBezTo>
                  <a:pt x="74607" y="950500"/>
                  <a:pt x="84928" y="922140"/>
                  <a:pt x="90309" y="921368"/>
                </a:cubicBezTo>
                <a:cubicBezTo>
                  <a:pt x="87566" y="916400"/>
                  <a:pt x="66268" y="901306"/>
                  <a:pt x="74258" y="896999"/>
                </a:cubicBezTo>
                <a:cubicBezTo>
                  <a:pt x="69492" y="868759"/>
                  <a:pt x="58957" y="842759"/>
                  <a:pt x="43666" y="821517"/>
                </a:cubicBezTo>
                <a:cubicBezTo>
                  <a:pt x="35059" y="797243"/>
                  <a:pt x="27646" y="764612"/>
                  <a:pt x="22616" y="751353"/>
                </a:cubicBezTo>
                <a:cubicBezTo>
                  <a:pt x="22469" y="741312"/>
                  <a:pt x="22321" y="731271"/>
                  <a:pt x="22174" y="721230"/>
                </a:cubicBezTo>
                <a:lnTo>
                  <a:pt x="7845" y="681659"/>
                </a:lnTo>
                <a:cubicBezTo>
                  <a:pt x="-21513" y="678654"/>
                  <a:pt x="41748" y="630810"/>
                  <a:pt x="31306" y="619315"/>
                </a:cubicBezTo>
                <a:cubicBezTo>
                  <a:pt x="37997" y="611016"/>
                  <a:pt x="17724" y="592108"/>
                  <a:pt x="15184" y="585934"/>
                </a:cubicBezTo>
                <a:cubicBezTo>
                  <a:pt x="14724" y="571597"/>
                  <a:pt x="22718" y="553285"/>
                  <a:pt x="22258" y="538948"/>
                </a:cubicBezTo>
                <a:cubicBezTo>
                  <a:pt x="22152" y="531703"/>
                  <a:pt x="26272" y="532408"/>
                  <a:pt x="26166" y="525163"/>
                </a:cubicBezTo>
                <a:cubicBezTo>
                  <a:pt x="28507" y="511668"/>
                  <a:pt x="56166" y="464433"/>
                  <a:pt x="52290" y="446567"/>
                </a:cubicBezTo>
                <a:cubicBezTo>
                  <a:pt x="47300" y="425186"/>
                  <a:pt x="52062" y="408582"/>
                  <a:pt x="51538" y="393828"/>
                </a:cubicBezTo>
                <a:cubicBezTo>
                  <a:pt x="51481" y="380264"/>
                  <a:pt x="51425" y="366701"/>
                  <a:pt x="51368" y="353137"/>
                </a:cubicBezTo>
                <a:cubicBezTo>
                  <a:pt x="50053" y="345863"/>
                  <a:pt x="61696" y="333814"/>
                  <a:pt x="55970" y="321428"/>
                </a:cubicBezTo>
                <a:cubicBezTo>
                  <a:pt x="56334" y="306209"/>
                  <a:pt x="56697" y="290990"/>
                  <a:pt x="57061" y="275771"/>
                </a:cubicBezTo>
                <a:cubicBezTo>
                  <a:pt x="46146" y="254441"/>
                  <a:pt x="87623" y="243671"/>
                  <a:pt x="74088" y="212860"/>
                </a:cubicBezTo>
                <a:cubicBezTo>
                  <a:pt x="92367" y="188146"/>
                  <a:pt x="68261" y="179672"/>
                  <a:pt x="65798" y="144983"/>
                </a:cubicBezTo>
                <a:cubicBezTo>
                  <a:pt x="52661" y="119338"/>
                  <a:pt x="79134" y="90517"/>
                  <a:pt x="78082" y="55288"/>
                </a:cubicBezTo>
                <a:lnTo>
                  <a:pt x="37636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756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C5B5E3-2C5C-1BC8-8DF0-67C06B5CA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6C190FE-2826-97D0-AFD2-47A262190E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A68DC17-A94D-6ED3-33DB-E75591885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3903" y="1073575"/>
            <a:ext cx="9957367" cy="1282459"/>
          </a:xfrm>
        </p:spPr>
        <p:txBody>
          <a:bodyPr>
            <a:noAutofit/>
          </a:bodyPr>
          <a:lstStyle/>
          <a:p>
            <a:r>
              <a:rPr lang="nl-NL" sz="4000" b="1" i="0">
                <a:effectLst/>
              </a:rPr>
              <a:t>7. 'Raki’ is in Albanië erg bekend, wat is het? </a:t>
            </a:r>
            <a:endParaRPr lang="nl-NL" sz="400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EC0932F-74F8-8721-B36C-21ED4284E6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6123" y="2349412"/>
            <a:ext cx="9610567" cy="201668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 fontAlgn="base">
              <a:buAutoNum type="alphaUcPeriod"/>
            </a:pPr>
            <a:r>
              <a:rPr lang="nl-NL" sz="2400" b="0">
                <a:solidFill>
                  <a:srgbClr val="000000"/>
                </a:solidFill>
                <a:effectLst/>
                <a:latin typeface="Aptos"/>
              </a:rPr>
              <a:t>Een typisch vervoersmiddel dat veel Albanezen gebruiken </a:t>
            </a:r>
            <a:endParaRPr lang="nl-NL">
              <a:solidFill>
                <a:srgbClr val="000000"/>
              </a:solidFill>
              <a:latin typeface="Aptos"/>
            </a:endParaRPr>
          </a:p>
          <a:p>
            <a:pPr marL="457200" indent="-457200" algn="l">
              <a:buAutoNum type="alphaUcPeriod"/>
            </a:pPr>
            <a:r>
              <a:rPr lang="nl-NL" sz="2400" b="0">
                <a:solidFill>
                  <a:srgbClr val="000000"/>
                </a:solidFill>
                <a:effectLst/>
                <a:latin typeface="Aptos"/>
              </a:rPr>
              <a:t>De naam van het nationale volkslied </a:t>
            </a:r>
            <a:endParaRPr lang="nl-NL" b="0">
              <a:solidFill>
                <a:srgbClr val="000000"/>
              </a:solidFill>
              <a:effectLst/>
              <a:latin typeface="Aptos"/>
            </a:endParaRPr>
          </a:p>
          <a:p>
            <a:pPr marL="457200" indent="-457200" algn="l">
              <a:buAutoNum type="alphaUcPeriod"/>
            </a:pPr>
            <a:r>
              <a:rPr lang="nl-NL" sz="2400" b="1">
                <a:solidFill>
                  <a:srgbClr val="000000"/>
                </a:solidFill>
                <a:effectLst/>
                <a:latin typeface="Aptos"/>
              </a:rPr>
              <a:t>Een nationaal alcoholisch drankje </a:t>
            </a:r>
            <a:endParaRPr lang="nl-NL">
              <a:solidFill>
                <a:srgbClr val="000000"/>
              </a:solidFill>
              <a:effectLst/>
              <a:latin typeface="Aptos"/>
            </a:endParaRPr>
          </a:p>
          <a:p>
            <a:pPr marL="457200" indent="-457200" algn="l">
              <a:buAutoNum type="alphaUcPeriod"/>
            </a:pPr>
            <a:r>
              <a:rPr lang="nl-NL" sz="2400" b="0">
                <a:solidFill>
                  <a:srgbClr val="000000"/>
                </a:solidFill>
                <a:effectLst/>
                <a:latin typeface="Aptos"/>
              </a:rPr>
              <a:t>De achternaam van heel veel Albanezen </a:t>
            </a:r>
            <a:endParaRPr lang="nl-NL" b="0">
              <a:solidFill>
                <a:srgbClr val="000000"/>
              </a:solidFill>
              <a:effectLst/>
              <a:latin typeface="Apto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4F4A312-72DE-E09E-A10D-5EEE33FAAD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0822456" y="-2"/>
            <a:ext cx="1368219" cy="6858000"/>
          </a:xfrm>
          <a:custGeom>
            <a:avLst/>
            <a:gdLst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593254 w 1605470"/>
              <a:gd name="connsiteY132" fmla="*/ 2766463 h 6858000"/>
              <a:gd name="connsiteX133" fmla="*/ 613412 w 1605470"/>
              <a:gd name="connsiteY133" fmla="*/ 2731184 h 6858000"/>
              <a:gd name="connsiteX134" fmla="*/ 555080 w 1605470"/>
              <a:gd name="connsiteY134" fmla="*/ 2538816 h 6858000"/>
              <a:gd name="connsiteX135" fmla="*/ 551827 w 1605470"/>
              <a:gd name="connsiteY135" fmla="*/ 2485734 h 6858000"/>
              <a:gd name="connsiteX136" fmla="*/ 525179 w 1605470"/>
              <a:gd name="connsiteY136" fmla="*/ 2447068 h 6858000"/>
              <a:gd name="connsiteX137" fmla="*/ 529511 w 1605470"/>
              <a:gd name="connsiteY137" fmla="*/ 2425819 h 6858000"/>
              <a:gd name="connsiteX138" fmla="*/ 530521 w 1605470"/>
              <a:gd name="connsiteY138" fmla="*/ 2422066 h 6858000"/>
              <a:gd name="connsiteX139" fmla="*/ 528878 w 1605470"/>
              <a:gd name="connsiteY139" fmla="*/ 2408971 h 6858000"/>
              <a:gd name="connsiteX140" fmla="*/ 535510 w 1605470"/>
              <a:gd name="connsiteY140" fmla="*/ 2402874 h 6858000"/>
              <a:gd name="connsiteX141" fmla="*/ 538122 w 1605470"/>
              <a:gd name="connsiteY141" fmla="*/ 2381443 h 6858000"/>
              <a:gd name="connsiteX142" fmla="*/ 533116 w 1605470"/>
              <a:gd name="connsiteY142" fmla="*/ 2358011 h 6858000"/>
              <a:gd name="connsiteX143" fmla="*/ 501423 w 1605470"/>
              <a:gd name="connsiteY143" fmla="*/ 2249479 h 6858000"/>
              <a:gd name="connsiteX144" fmla="*/ 486968 w 1605470"/>
              <a:gd name="connsiteY144" fmla="*/ 2182937 h 6858000"/>
              <a:gd name="connsiteX145" fmla="*/ 488555 w 1605470"/>
              <a:gd name="connsiteY145" fmla="*/ 2155135 h 6858000"/>
              <a:gd name="connsiteX146" fmla="*/ 486013 w 1605470"/>
              <a:gd name="connsiteY146" fmla="*/ 2118008 h 6858000"/>
              <a:gd name="connsiteX147" fmla="*/ 487006 w 1605470"/>
              <a:gd name="connsiteY147" fmla="*/ 2050531 h 6858000"/>
              <a:gd name="connsiteX148" fmla="*/ 478812 w 1605470"/>
              <a:gd name="connsiteY148" fmla="*/ 1963269 h 6858000"/>
              <a:gd name="connsiteX149" fmla="*/ 442619 w 1605470"/>
              <a:gd name="connsiteY149" fmla="*/ 1910499 h 6858000"/>
              <a:gd name="connsiteX150" fmla="*/ 446785 w 1605470"/>
              <a:gd name="connsiteY150" fmla="*/ 1903212 h 6858000"/>
              <a:gd name="connsiteX151" fmla="*/ 436547 w 1605470"/>
              <a:gd name="connsiteY151" fmla="*/ 1861531 h 6858000"/>
              <a:gd name="connsiteX152" fmla="*/ 364290 w 1605470"/>
              <a:gd name="connsiteY152" fmla="*/ 1728772 h 6858000"/>
              <a:gd name="connsiteX153" fmla="*/ 345287 w 1605470"/>
              <a:gd name="connsiteY153" fmla="*/ 1646953 h 6858000"/>
              <a:gd name="connsiteX154" fmla="*/ 344412 w 1605470"/>
              <a:gd name="connsiteY154" fmla="*/ 1615777 h 6858000"/>
              <a:gd name="connsiteX155" fmla="*/ 342578 w 1605470"/>
              <a:gd name="connsiteY155" fmla="*/ 1563678 h 6858000"/>
              <a:gd name="connsiteX156" fmla="*/ 355658 w 1605470"/>
              <a:gd name="connsiteY156" fmla="*/ 1519474 h 6858000"/>
              <a:gd name="connsiteX157" fmla="*/ 348400 w 1605470"/>
              <a:gd name="connsiteY157" fmla="*/ 1477995 h 6858000"/>
              <a:gd name="connsiteX158" fmla="*/ 328025 w 1605470"/>
              <a:gd name="connsiteY158" fmla="*/ 1475165 h 6858000"/>
              <a:gd name="connsiteX159" fmla="*/ 326326 w 1605470"/>
              <a:gd name="connsiteY159" fmla="*/ 1428585 h 6858000"/>
              <a:gd name="connsiteX160" fmla="*/ 325799 w 1605470"/>
              <a:gd name="connsiteY160" fmla="*/ 1357181 h 6858000"/>
              <a:gd name="connsiteX161" fmla="*/ 320507 w 1605470"/>
              <a:gd name="connsiteY161" fmla="*/ 1347099 h 6858000"/>
              <a:gd name="connsiteX162" fmla="*/ 335347 w 1605470"/>
              <a:gd name="connsiteY162" fmla="*/ 1334233 h 6858000"/>
              <a:gd name="connsiteX163" fmla="*/ 342792 w 1605470"/>
              <a:gd name="connsiteY163" fmla="*/ 1307086 h 6858000"/>
              <a:gd name="connsiteX164" fmla="*/ 343980 w 1605470"/>
              <a:gd name="connsiteY164" fmla="*/ 1189033 h 6858000"/>
              <a:gd name="connsiteX165" fmla="*/ 348665 w 1605470"/>
              <a:gd name="connsiteY165" fmla="*/ 1168288 h 6858000"/>
              <a:gd name="connsiteX166" fmla="*/ 340947 w 1605470"/>
              <a:gd name="connsiteY166" fmla="*/ 1142577 h 6858000"/>
              <a:gd name="connsiteX167" fmla="*/ 330253 w 1605470"/>
              <a:gd name="connsiteY167" fmla="*/ 1088484 h 6858000"/>
              <a:gd name="connsiteX168" fmla="*/ 314647 w 1605470"/>
              <a:gd name="connsiteY168" fmla="*/ 1053424 h 6858000"/>
              <a:gd name="connsiteX169" fmla="*/ 322906 w 1605470"/>
              <a:gd name="connsiteY169" fmla="*/ 1044367 h 6858000"/>
              <a:gd name="connsiteX170" fmla="*/ 326818 w 1605470"/>
              <a:gd name="connsiteY170" fmla="*/ 1022828 h 6858000"/>
              <a:gd name="connsiteX171" fmla="*/ 320445 w 1605470"/>
              <a:gd name="connsiteY171" fmla="*/ 932283 h 6858000"/>
              <a:gd name="connsiteX172" fmla="*/ 322681 w 1605470"/>
              <a:gd name="connsiteY172" fmla="*/ 915925 h 6858000"/>
              <a:gd name="connsiteX173" fmla="*/ 315310 w 1605470"/>
              <a:gd name="connsiteY173" fmla="*/ 896999 h 6858000"/>
              <a:gd name="connsiteX174" fmla="*/ 284718 w 1605470"/>
              <a:gd name="connsiteY174" fmla="*/ 821517 h 6858000"/>
              <a:gd name="connsiteX175" fmla="*/ 270682 w 1605470"/>
              <a:gd name="connsiteY175" fmla="*/ 786519 h 6858000"/>
              <a:gd name="connsiteX176" fmla="*/ 265483 w 1605470"/>
              <a:gd name="connsiteY176" fmla="*/ 784963 h 6858000"/>
              <a:gd name="connsiteX177" fmla="*/ 270939 w 1605470"/>
              <a:gd name="connsiteY177" fmla="*/ 776648 h 6858000"/>
              <a:gd name="connsiteX178" fmla="*/ 263668 w 1605470"/>
              <a:gd name="connsiteY178" fmla="*/ 751353 h 6858000"/>
              <a:gd name="connsiteX179" fmla="*/ 254540 w 1605470"/>
              <a:gd name="connsiteY179" fmla="*/ 741965 h 6858000"/>
              <a:gd name="connsiteX180" fmla="*/ 252501 w 1605470"/>
              <a:gd name="connsiteY180" fmla="*/ 724635 h 6858000"/>
              <a:gd name="connsiteX181" fmla="*/ 248897 w 1605470"/>
              <a:gd name="connsiteY181" fmla="*/ 681659 h 6858000"/>
              <a:gd name="connsiteX182" fmla="*/ 234316 w 1605470"/>
              <a:gd name="connsiteY182" fmla="*/ 635218 h 6858000"/>
              <a:gd name="connsiteX183" fmla="*/ 239327 w 1605470"/>
              <a:gd name="connsiteY183" fmla="*/ 613763 h 6858000"/>
              <a:gd name="connsiteX184" fmla="*/ 225269 w 1605470"/>
              <a:gd name="connsiteY184" fmla="*/ 598582 h 6858000"/>
              <a:gd name="connsiteX185" fmla="*/ 224950 w 1605470"/>
              <a:gd name="connsiteY185" fmla="*/ 576846 h 6858000"/>
              <a:gd name="connsiteX186" fmla="*/ 204632 w 1605470"/>
              <a:gd name="connsiteY186" fmla="*/ 553868 h 6858000"/>
              <a:gd name="connsiteX187" fmla="*/ 239317 w 1605470"/>
              <a:gd name="connsiteY187" fmla="*/ 517614 h 6858000"/>
              <a:gd name="connsiteX188" fmla="*/ 257645 w 1605470"/>
              <a:gd name="connsiteY188" fmla="*/ 474761 h 6858000"/>
              <a:gd name="connsiteX189" fmla="*/ 201693 w 1605470"/>
              <a:gd name="connsiteY189" fmla="*/ 469651 h 6858000"/>
              <a:gd name="connsiteX190" fmla="*/ 195012 w 1605470"/>
              <a:gd name="connsiteY190" fmla="*/ 448559 h 6858000"/>
              <a:gd name="connsiteX191" fmla="*/ 201434 w 1605470"/>
              <a:gd name="connsiteY191" fmla="*/ 441529 h 6858000"/>
              <a:gd name="connsiteX192" fmla="*/ 200655 w 1605470"/>
              <a:gd name="connsiteY192" fmla="*/ 428927 h 6858000"/>
              <a:gd name="connsiteX193" fmla="*/ 190059 w 1605470"/>
              <a:gd name="connsiteY193" fmla="*/ 430161 h 6858000"/>
              <a:gd name="connsiteX194" fmla="*/ 184450 w 1605470"/>
              <a:gd name="connsiteY194" fmla="*/ 396240 h 6858000"/>
              <a:gd name="connsiteX195" fmla="*/ 146196 w 1605470"/>
              <a:gd name="connsiteY195" fmla="*/ 358810 h 6858000"/>
              <a:gd name="connsiteX196" fmla="*/ 124571 w 1605470"/>
              <a:gd name="connsiteY196" fmla="*/ 302178 h 6858000"/>
              <a:gd name="connsiteX197" fmla="*/ 103243 w 1605470"/>
              <a:gd name="connsiteY197" fmla="*/ 211375 h 6858000"/>
              <a:gd name="connsiteX198" fmla="*/ 94571 w 1605470"/>
              <a:gd name="connsiteY198" fmla="*/ 184179 h 6858000"/>
              <a:gd name="connsiteX199" fmla="*/ 13437 w 1605470"/>
              <a:gd name="connsiteY199" fmla="*/ 19287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593254 w 1605470"/>
              <a:gd name="connsiteY132" fmla="*/ 2766463 h 6858000"/>
              <a:gd name="connsiteX133" fmla="*/ 613412 w 1605470"/>
              <a:gd name="connsiteY133" fmla="*/ 2731184 h 6858000"/>
              <a:gd name="connsiteX134" fmla="*/ 555080 w 1605470"/>
              <a:gd name="connsiteY134" fmla="*/ 2538816 h 6858000"/>
              <a:gd name="connsiteX135" fmla="*/ 551827 w 1605470"/>
              <a:gd name="connsiteY135" fmla="*/ 2485734 h 6858000"/>
              <a:gd name="connsiteX136" fmla="*/ 525179 w 1605470"/>
              <a:gd name="connsiteY136" fmla="*/ 2447068 h 6858000"/>
              <a:gd name="connsiteX137" fmla="*/ 529511 w 1605470"/>
              <a:gd name="connsiteY137" fmla="*/ 2425819 h 6858000"/>
              <a:gd name="connsiteX138" fmla="*/ 530521 w 1605470"/>
              <a:gd name="connsiteY138" fmla="*/ 2422066 h 6858000"/>
              <a:gd name="connsiteX139" fmla="*/ 528878 w 1605470"/>
              <a:gd name="connsiteY139" fmla="*/ 2408971 h 6858000"/>
              <a:gd name="connsiteX140" fmla="*/ 535510 w 1605470"/>
              <a:gd name="connsiteY140" fmla="*/ 2402874 h 6858000"/>
              <a:gd name="connsiteX141" fmla="*/ 538122 w 1605470"/>
              <a:gd name="connsiteY141" fmla="*/ 2381443 h 6858000"/>
              <a:gd name="connsiteX142" fmla="*/ 533116 w 1605470"/>
              <a:gd name="connsiteY142" fmla="*/ 2358011 h 6858000"/>
              <a:gd name="connsiteX143" fmla="*/ 501423 w 1605470"/>
              <a:gd name="connsiteY143" fmla="*/ 2249479 h 6858000"/>
              <a:gd name="connsiteX144" fmla="*/ 486968 w 1605470"/>
              <a:gd name="connsiteY144" fmla="*/ 2182937 h 6858000"/>
              <a:gd name="connsiteX145" fmla="*/ 488555 w 1605470"/>
              <a:gd name="connsiteY145" fmla="*/ 2155135 h 6858000"/>
              <a:gd name="connsiteX146" fmla="*/ 486013 w 1605470"/>
              <a:gd name="connsiteY146" fmla="*/ 2118008 h 6858000"/>
              <a:gd name="connsiteX147" fmla="*/ 487006 w 1605470"/>
              <a:gd name="connsiteY147" fmla="*/ 2050531 h 6858000"/>
              <a:gd name="connsiteX148" fmla="*/ 478812 w 1605470"/>
              <a:gd name="connsiteY148" fmla="*/ 1963269 h 6858000"/>
              <a:gd name="connsiteX149" fmla="*/ 442619 w 1605470"/>
              <a:gd name="connsiteY149" fmla="*/ 1910499 h 6858000"/>
              <a:gd name="connsiteX150" fmla="*/ 446785 w 1605470"/>
              <a:gd name="connsiteY150" fmla="*/ 1903212 h 6858000"/>
              <a:gd name="connsiteX151" fmla="*/ 436547 w 1605470"/>
              <a:gd name="connsiteY151" fmla="*/ 1861531 h 6858000"/>
              <a:gd name="connsiteX152" fmla="*/ 364290 w 1605470"/>
              <a:gd name="connsiteY152" fmla="*/ 1728772 h 6858000"/>
              <a:gd name="connsiteX153" fmla="*/ 345287 w 1605470"/>
              <a:gd name="connsiteY153" fmla="*/ 1646953 h 6858000"/>
              <a:gd name="connsiteX154" fmla="*/ 344412 w 1605470"/>
              <a:gd name="connsiteY154" fmla="*/ 1615777 h 6858000"/>
              <a:gd name="connsiteX155" fmla="*/ 342578 w 1605470"/>
              <a:gd name="connsiteY155" fmla="*/ 1563678 h 6858000"/>
              <a:gd name="connsiteX156" fmla="*/ 355658 w 1605470"/>
              <a:gd name="connsiteY156" fmla="*/ 1519474 h 6858000"/>
              <a:gd name="connsiteX157" fmla="*/ 348400 w 1605470"/>
              <a:gd name="connsiteY157" fmla="*/ 1477995 h 6858000"/>
              <a:gd name="connsiteX158" fmla="*/ 328025 w 1605470"/>
              <a:gd name="connsiteY158" fmla="*/ 1475165 h 6858000"/>
              <a:gd name="connsiteX159" fmla="*/ 326326 w 1605470"/>
              <a:gd name="connsiteY159" fmla="*/ 1428585 h 6858000"/>
              <a:gd name="connsiteX160" fmla="*/ 325799 w 1605470"/>
              <a:gd name="connsiteY160" fmla="*/ 1357181 h 6858000"/>
              <a:gd name="connsiteX161" fmla="*/ 320507 w 1605470"/>
              <a:gd name="connsiteY161" fmla="*/ 1347099 h 6858000"/>
              <a:gd name="connsiteX162" fmla="*/ 335347 w 1605470"/>
              <a:gd name="connsiteY162" fmla="*/ 1334233 h 6858000"/>
              <a:gd name="connsiteX163" fmla="*/ 342792 w 1605470"/>
              <a:gd name="connsiteY163" fmla="*/ 1307086 h 6858000"/>
              <a:gd name="connsiteX164" fmla="*/ 343980 w 1605470"/>
              <a:gd name="connsiteY164" fmla="*/ 1189033 h 6858000"/>
              <a:gd name="connsiteX165" fmla="*/ 348665 w 1605470"/>
              <a:gd name="connsiteY165" fmla="*/ 1168288 h 6858000"/>
              <a:gd name="connsiteX166" fmla="*/ 340947 w 1605470"/>
              <a:gd name="connsiteY166" fmla="*/ 1142577 h 6858000"/>
              <a:gd name="connsiteX167" fmla="*/ 330253 w 1605470"/>
              <a:gd name="connsiteY167" fmla="*/ 1088484 h 6858000"/>
              <a:gd name="connsiteX168" fmla="*/ 314647 w 1605470"/>
              <a:gd name="connsiteY168" fmla="*/ 1053424 h 6858000"/>
              <a:gd name="connsiteX169" fmla="*/ 322906 w 1605470"/>
              <a:gd name="connsiteY169" fmla="*/ 1044367 h 6858000"/>
              <a:gd name="connsiteX170" fmla="*/ 326818 w 1605470"/>
              <a:gd name="connsiteY170" fmla="*/ 1022828 h 6858000"/>
              <a:gd name="connsiteX171" fmla="*/ 320445 w 1605470"/>
              <a:gd name="connsiteY171" fmla="*/ 932283 h 6858000"/>
              <a:gd name="connsiteX172" fmla="*/ 322681 w 1605470"/>
              <a:gd name="connsiteY172" fmla="*/ 915925 h 6858000"/>
              <a:gd name="connsiteX173" fmla="*/ 315310 w 1605470"/>
              <a:gd name="connsiteY173" fmla="*/ 896999 h 6858000"/>
              <a:gd name="connsiteX174" fmla="*/ 284718 w 1605470"/>
              <a:gd name="connsiteY174" fmla="*/ 821517 h 6858000"/>
              <a:gd name="connsiteX175" fmla="*/ 270682 w 1605470"/>
              <a:gd name="connsiteY175" fmla="*/ 786519 h 6858000"/>
              <a:gd name="connsiteX176" fmla="*/ 265483 w 1605470"/>
              <a:gd name="connsiteY176" fmla="*/ 784963 h 6858000"/>
              <a:gd name="connsiteX177" fmla="*/ 270939 w 1605470"/>
              <a:gd name="connsiteY177" fmla="*/ 776648 h 6858000"/>
              <a:gd name="connsiteX178" fmla="*/ 263668 w 1605470"/>
              <a:gd name="connsiteY178" fmla="*/ 751353 h 6858000"/>
              <a:gd name="connsiteX179" fmla="*/ 254540 w 1605470"/>
              <a:gd name="connsiteY179" fmla="*/ 741965 h 6858000"/>
              <a:gd name="connsiteX180" fmla="*/ 252501 w 1605470"/>
              <a:gd name="connsiteY180" fmla="*/ 724635 h 6858000"/>
              <a:gd name="connsiteX181" fmla="*/ 248897 w 1605470"/>
              <a:gd name="connsiteY181" fmla="*/ 681659 h 6858000"/>
              <a:gd name="connsiteX182" fmla="*/ 234316 w 1605470"/>
              <a:gd name="connsiteY182" fmla="*/ 635218 h 6858000"/>
              <a:gd name="connsiteX183" fmla="*/ 239327 w 1605470"/>
              <a:gd name="connsiteY183" fmla="*/ 613763 h 6858000"/>
              <a:gd name="connsiteX184" fmla="*/ 225269 w 1605470"/>
              <a:gd name="connsiteY184" fmla="*/ 598582 h 6858000"/>
              <a:gd name="connsiteX185" fmla="*/ 224950 w 1605470"/>
              <a:gd name="connsiteY185" fmla="*/ 576846 h 6858000"/>
              <a:gd name="connsiteX186" fmla="*/ 204632 w 1605470"/>
              <a:gd name="connsiteY186" fmla="*/ 553868 h 6858000"/>
              <a:gd name="connsiteX187" fmla="*/ 239317 w 1605470"/>
              <a:gd name="connsiteY187" fmla="*/ 517614 h 6858000"/>
              <a:gd name="connsiteX188" fmla="*/ 201693 w 1605470"/>
              <a:gd name="connsiteY188" fmla="*/ 469651 h 6858000"/>
              <a:gd name="connsiteX189" fmla="*/ 195012 w 1605470"/>
              <a:gd name="connsiteY189" fmla="*/ 448559 h 6858000"/>
              <a:gd name="connsiteX190" fmla="*/ 201434 w 1605470"/>
              <a:gd name="connsiteY190" fmla="*/ 441529 h 6858000"/>
              <a:gd name="connsiteX191" fmla="*/ 200655 w 1605470"/>
              <a:gd name="connsiteY191" fmla="*/ 428927 h 6858000"/>
              <a:gd name="connsiteX192" fmla="*/ 190059 w 1605470"/>
              <a:gd name="connsiteY192" fmla="*/ 430161 h 6858000"/>
              <a:gd name="connsiteX193" fmla="*/ 184450 w 1605470"/>
              <a:gd name="connsiteY193" fmla="*/ 396240 h 6858000"/>
              <a:gd name="connsiteX194" fmla="*/ 146196 w 1605470"/>
              <a:gd name="connsiteY194" fmla="*/ 358810 h 6858000"/>
              <a:gd name="connsiteX195" fmla="*/ 124571 w 1605470"/>
              <a:gd name="connsiteY195" fmla="*/ 302178 h 6858000"/>
              <a:gd name="connsiteX196" fmla="*/ 103243 w 1605470"/>
              <a:gd name="connsiteY196" fmla="*/ 211375 h 6858000"/>
              <a:gd name="connsiteX197" fmla="*/ 94571 w 1605470"/>
              <a:gd name="connsiteY197" fmla="*/ 184179 h 6858000"/>
              <a:gd name="connsiteX198" fmla="*/ 13437 w 1605470"/>
              <a:gd name="connsiteY198" fmla="*/ 19287 h 6858000"/>
              <a:gd name="connsiteX199" fmla="*/ 0 w 1605470"/>
              <a:gd name="connsiteY19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613412 w 1605470"/>
              <a:gd name="connsiteY132" fmla="*/ 2731184 h 6858000"/>
              <a:gd name="connsiteX133" fmla="*/ 555080 w 1605470"/>
              <a:gd name="connsiteY133" fmla="*/ 2538816 h 6858000"/>
              <a:gd name="connsiteX134" fmla="*/ 551827 w 1605470"/>
              <a:gd name="connsiteY134" fmla="*/ 2485734 h 6858000"/>
              <a:gd name="connsiteX135" fmla="*/ 525179 w 1605470"/>
              <a:gd name="connsiteY135" fmla="*/ 2447068 h 6858000"/>
              <a:gd name="connsiteX136" fmla="*/ 529511 w 1605470"/>
              <a:gd name="connsiteY136" fmla="*/ 2425819 h 6858000"/>
              <a:gd name="connsiteX137" fmla="*/ 530521 w 1605470"/>
              <a:gd name="connsiteY137" fmla="*/ 2422066 h 6858000"/>
              <a:gd name="connsiteX138" fmla="*/ 528878 w 1605470"/>
              <a:gd name="connsiteY138" fmla="*/ 2408971 h 6858000"/>
              <a:gd name="connsiteX139" fmla="*/ 535510 w 1605470"/>
              <a:gd name="connsiteY139" fmla="*/ 2402874 h 6858000"/>
              <a:gd name="connsiteX140" fmla="*/ 538122 w 1605470"/>
              <a:gd name="connsiteY140" fmla="*/ 2381443 h 6858000"/>
              <a:gd name="connsiteX141" fmla="*/ 533116 w 1605470"/>
              <a:gd name="connsiteY141" fmla="*/ 2358011 h 6858000"/>
              <a:gd name="connsiteX142" fmla="*/ 501423 w 1605470"/>
              <a:gd name="connsiteY142" fmla="*/ 2249479 h 6858000"/>
              <a:gd name="connsiteX143" fmla="*/ 486968 w 1605470"/>
              <a:gd name="connsiteY143" fmla="*/ 2182937 h 6858000"/>
              <a:gd name="connsiteX144" fmla="*/ 488555 w 1605470"/>
              <a:gd name="connsiteY144" fmla="*/ 2155135 h 6858000"/>
              <a:gd name="connsiteX145" fmla="*/ 486013 w 1605470"/>
              <a:gd name="connsiteY145" fmla="*/ 2118008 h 6858000"/>
              <a:gd name="connsiteX146" fmla="*/ 487006 w 1605470"/>
              <a:gd name="connsiteY146" fmla="*/ 2050531 h 6858000"/>
              <a:gd name="connsiteX147" fmla="*/ 478812 w 1605470"/>
              <a:gd name="connsiteY147" fmla="*/ 1963269 h 6858000"/>
              <a:gd name="connsiteX148" fmla="*/ 442619 w 1605470"/>
              <a:gd name="connsiteY148" fmla="*/ 1910499 h 6858000"/>
              <a:gd name="connsiteX149" fmla="*/ 446785 w 1605470"/>
              <a:gd name="connsiteY149" fmla="*/ 1903212 h 6858000"/>
              <a:gd name="connsiteX150" fmla="*/ 436547 w 1605470"/>
              <a:gd name="connsiteY150" fmla="*/ 1861531 h 6858000"/>
              <a:gd name="connsiteX151" fmla="*/ 364290 w 1605470"/>
              <a:gd name="connsiteY151" fmla="*/ 1728772 h 6858000"/>
              <a:gd name="connsiteX152" fmla="*/ 345287 w 1605470"/>
              <a:gd name="connsiteY152" fmla="*/ 1646953 h 6858000"/>
              <a:gd name="connsiteX153" fmla="*/ 344412 w 1605470"/>
              <a:gd name="connsiteY153" fmla="*/ 1615777 h 6858000"/>
              <a:gd name="connsiteX154" fmla="*/ 342578 w 1605470"/>
              <a:gd name="connsiteY154" fmla="*/ 1563678 h 6858000"/>
              <a:gd name="connsiteX155" fmla="*/ 355658 w 1605470"/>
              <a:gd name="connsiteY155" fmla="*/ 1519474 h 6858000"/>
              <a:gd name="connsiteX156" fmla="*/ 348400 w 1605470"/>
              <a:gd name="connsiteY156" fmla="*/ 1477995 h 6858000"/>
              <a:gd name="connsiteX157" fmla="*/ 328025 w 1605470"/>
              <a:gd name="connsiteY157" fmla="*/ 1475165 h 6858000"/>
              <a:gd name="connsiteX158" fmla="*/ 326326 w 1605470"/>
              <a:gd name="connsiteY158" fmla="*/ 1428585 h 6858000"/>
              <a:gd name="connsiteX159" fmla="*/ 325799 w 1605470"/>
              <a:gd name="connsiteY159" fmla="*/ 1357181 h 6858000"/>
              <a:gd name="connsiteX160" fmla="*/ 320507 w 1605470"/>
              <a:gd name="connsiteY160" fmla="*/ 1347099 h 6858000"/>
              <a:gd name="connsiteX161" fmla="*/ 335347 w 1605470"/>
              <a:gd name="connsiteY161" fmla="*/ 1334233 h 6858000"/>
              <a:gd name="connsiteX162" fmla="*/ 342792 w 1605470"/>
              <a:gd name="connsiteY162" fmla="*/ 1307086 h 6858000"/>
              <a:gd name="connsiteX163" fmla="*/ 343980 w 1605470"/>
              <a:gd name="connsiteY163" fmla="*/ 1189033 h 6858000"/>
              <a:gd name="connsiteX164" fmla="*/ 348665 w 1605470"/>
              <a:gd name="connsiteY164" fmla="*/ 1168288 h 6858000"/>
              <a:gd name="connsiteX165" fmla="*/ 340947 w 1605470"/>
              <a:gd name="connsiteY165" fmla="*/ 1142577 h 6858000"/>
              <a:gd name="connsiteX166" fmla="*/ 330253 w 1605470"/>
              <a:gd name="connsiteY166" fmla="*/ 1088484 h 6858000"/>
              <a:gd name="connsiteX167" fmla="*/ 314647 w 1605470"/>
              <a:gd name="connsiteY167" fmla="*/ 1053424 h 6858000"/>
              <a:gd name="connsiteX168" fmla="*/ 322906 w 1605470"/>
              <a:gd name="connsiteY168" fmla="*/ 1044367 h 6858000"/>
              <a:gd name="connsiteX169" fmla="*/ 326818 w 1605470"/>
              <a:gd name="connsiteY169" fmla="*/ 1022828 h 6858000"/>
              <a:gd name="connsiteX170" fmla="*/ 320445 w 1605470"/>
              <a:gd name="connsiteY170" fmla="*/ 932283 h 6858000"/>
              <a:gd name="connsiteX171" fmla="*/ 322681 w 1605470"/>
              <a:gd name="connsiteY171" fmla="*/ 915925 h 6858000"/>
              <a:gd name="connsiteX172" fmla="*/ 315310 w 1605470"/>
              <a:gd name="connsiteY172" fmla="*/ 896999 h 6858000"/>
              <a:gd name="connsiteX173" fmla="*/ 284718 w 1605470"/>
              <a:gd name="connsiteY173" fmla="*/ 821517 h 6858000"/>
              <a:gd name="connsiteX174" fmla="*/ 270682 w 1605470"/>
              <a:gd name="connsiteY174" fmla="*/ 786519 h 6858000"/>
              <a:gd name="connsiteX175" fmla="*/ 265483 w 1605470"/>
              <a:gd name="connsiteY175" fmla="*/ 784963 h 6858000"/>
              <a:gd name="connsiteX176" fmla="*/ 270939 w 1605470"/>
              <a:gd name="connsiteY176" fmla="*/ 776648 h 6858000"/>
              <a:gd name="connsiteX177" fmla="*/ 263668 w 1605470"/>
              <a:gd name="connsiteY177" fmla="*/ 751353 h 6858000"/>
              <a:gd name="connsiteX178" fmla="*/ 254540 w 1605470"/>
              <a:gd name="connsiteY178" fmla="*/ 741965 h 6858000"/>
              <a:gd name="connsiteX179" fmla="*/ 252501 w 1605470"/>
              <a:gd name="connsiteY179" fmla="*/ 724635 h 6858000"/>
              <a:gd name="connsiteX180" fmla="*/ 248897 w 1605470"/>
              <a:gd name="connsiteY180" fmla="*/ 681659 h 6858000"/>
              <a:gd name="connsiteX181" fmla="*/ 234316 w 1605470"/>
              <a:gd name="connsiteY181" fmla="*/ 635218 h 6858000"/>
              <a:gd name="connsiteX182" fmla="*/ 239327 w 1605470"/>
              <a:gd name="connsiteY182" fmla="*/ 613763 h 6858000"/>
              <a:gd name="connsiteX183" fmla="*/ 225269 w 1605470"/>
              <a:gd name="connsiteY183" fmla="*/ 598582 h 6858000"/>
              <a:gd name="connsiteX184" fmla="*/ 224950 w 1605470"/>
              <a:gd name="connsiteY184" fmla="*/ 576846 h 6858000"/>
              <a:gd name="connsiteX185" fmla="*/ 204632 w 1605470"/>
              <a:gd name="connsiteY185" fmla="*/ 553868 h 6858000"/>
              <a:gd name="connsiteX186" fmla="*/ 239317 w 1605470"/>
              <a:gd name="connsiteY186" fmla="*/ 517614 h 6858000"/>
              <a:gd name="connsiteX187" fmla="*/ 201693 w 1605470"/>
              <a:gd name="connsiteY187" fmla="*/ 469651 h 6858000"/>
              <a:gd name="connsiteX188" fmla="*/ 195012 w 1605470"/>
              <a:gd name="connsiteY188" fmla="*/ 448559 h 6858000"/>
              <a:gd name="connsiteX189" fmla="*/ 201434 w 1605470"/>
              <a:gd name="connsiteY189" fmla="*/ 441529 h 6858000"/>
              <a:gd name="connsiteX190" fmla="*/ 200655 w 1605470"/>
              <a:gd name="connsiteY190" fmla="*/ 428927 h 6858000"/>
              <a:gd name="connsiteX191" fmla="*/ 190059 w 1605470"/>
              <a:gd name="connsiteY191" fmla="*/ 430161 h 6858000"/>
              <a:gd name="connsiteX192" fmla="*/ 184450 w 1605470"/>
              <a:gd name="connsiteY192" fmla="*/ 396240 h 6858000"/>
              <a:gd name="connsiteX193" fmla="*/ 146196 w 1605470"/>
              <a:gd name="connsiteY193" fmla="*/ 358810 h 6858000"/>
              <a:gd name="connsiteX194" fmla="*/ 124571 w 1605470"/>
              <a:gd name="connsiteY194" fmla="*/ 302178 h 6858000"/>
              <a:gd name="connsiteX195" fmla="*/ 103243 w 1605470"/>
              <a:gd name="connsiteY195" fmla="*/ 211375 h 6858000"/>
              <a:gd name="connsiteX196" fmla="*/ 94571 w 1605470"/>
              <a:gd name="connsiteY196" fmla="*/ 184179 h 6858000"/>
              <a:gd name="connsiteX197" fmla="*/ 13437 w 1605470"/>
              <a:gd name="connsiteY197" fmla="*/ 19287 h 6858000"/>
              <a:gd name="connsiteX198" fmla="*/ 0 w 1605470"/>
              <a:gd name="connsiteY19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13412 w 1605470"/>
              <a:gd name="connsiteY131" fmla="*/ 2731184 h 6858000"/>
              <a:gd name="connsiteX132" fmla="*/ 555080 w 1605470"/>
              <a:gd name="connsiteY132" fmla="*/ 2538816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55080 w 1605470"/>
              <a:gd name="connsiteY132" fmla="*/ 2538816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63668 w 1605470"/>
              <a:gd name="connsiteY175" fmla="*/ 751353 h 6858000"/>
              <a:gd name="connsiteX176" fmla="*/ 254540 w 1605470"/>
              <a:gd name="connsiteY176" fmla="*/ 741965 h 6858000"/>
              <a:gd name="connsiteX177" fmla="*/ 252501 w 1605470"/>
              <a:gd name="connsiteY177" fmla="*/ 724635 h 6858000"/>
              <a:gd name="connsiteX178" fmla="*/ 248897 w 1605470"/>
              <a:gd name="connsiteY178" fmla="*/ 681659 h 6858000"/>
              <a:gd name="connsiteX179" fmla="*/ 234316 w 1605470"/>
              <a:gd name="connsiteY179" fmla="*/ 635218 h 6858000"/>
              <a:gd name="connsiteX180" fmla="*/ 239327 w 1605470"/>
              <a:gd name="connsiteY180" fmla="*/ 613763 h 6858000"/>
              <a:gd name="connsiteX181" fmla="*/ 225269 w 1605470"/>
              <a:gd name="connsiteY181" fmla="*/ 598582 h 6858000"/>
              <a:gd name="connsiteX182" fmla="*/ 224950 w 1605470"/>
              <a:gd name="connsiteY182" fmla="*/ 576846 h 6858000"/>
              <a:gd name="connsiteX183" fmla="*/ 204632 w 1605470"/>
              <a:gd name="connsiteY183" fmla="*/ 553868 h 6858000"/>
              <a:gd name="connsiteX184" fmla="*/ 239317 w 1605470"/>
              <a:gd name="connsiteY184" fmla="*/ 517614 h 6858000"/>
              <a:gd name="connsiteX185" fmla="*/ 201693 w 1605470"/>
              <a:gd name="connsiteY185" fmla="*/ 469651 h 6858000"/>
              <a:gd name="connsiteX186" fmla="*/ 195012 w 1605470"/>
              <a:gd name="connsiteY186" fmla="*/ 448559 h 6858000"/>
              <a:gd name="connsiteX187" fmla="*/ 201434 w 1605470"/>
              <a:gd name="connsiteY187" fmla="*/ 441529 h 6858000"/>
              <a:gd name="connsiteX188" fmla="*/ 200655 w 1605470"/>
              <a:gd name="connsiteY188" fmla="*/ 428927 h 6858000"/>
              <a:gd name="connsiteX189" fmla="*/ 190059 w 1605470"/>
              <a:gd name="connsiteY189" fmla="*/ 430161 h 6858000"/>
              <a:gd name="connsiteX190" fmla="*/ 184450 w 1605470"/>
              <a:gd name="connsiteY190" fmla="*/ 396240 h 6858000"/>
              <a:gd name="connsiteX191" fmla="*/ 146196 w 1605470"/>
              <a:gd name="connsiteY191" fmla="*/ 358810 h 6858000"/>
              <a:gd name="connsiteX192" fmla="*/ 124571 w 1605470"/>
              <a:gd name="connsiteY192" fmla="*/ 302178 h 6858000"/>
              <a:gd name="connsiteX193" fmla="*/ 103243 w 1605470"/>
              <a:gd name="connsiteY193" fmla="*/ 211375 h 6858000"/>
              <a:gd name="connsiteX194" fmla="*/ 94571 w 1605470"/>
              <a:gd name="connsiteY194" fmla="*/ 184179 h 6858000"/>
              <a:gd name="connsiteX195" fmla="*/ 13437 w 1605470"/>
              <a:gd name="connsiteY195" fmla="*/ 19287 h 6858000"/>
              <a:gd name="connsiteX196" fmla="*/ 0 w 1605470"/>
              <a:gd name="connsiteY19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3668 w 1605470"/>
              <a:gd name="connsiteY174" fmla="*/ 751353 h 6858000"/>
              <a:gd name="connsiteX175" fmla="*/ 254540 w 1605470"/>
              <a:gd name="connsiteY175" fmla="*/ 741965 h 6858000"/>
              <a:gd name="connsiteX176" fmla="*/ 252501 w 1605470"/>
              <a:gd name="connsiteY176" fmla="*/ 724635 h 6858000"/>
              <a:gd name="connsiteX177" fmla="*/ 248897 w 1605470"/>
              <a:gd name="connsiteY177" fmla="*/ 681659 h 6858000"/>
              <a:gd name="connsiteX178" fmla="*/ 234316 w 1605470"/>
              <a:gd name="connsiteY178" fmla="*/ 635218 h 6858000"/>
              <a:gd name="connsiteX179" fmla="*/ 239327 w 1605470"/>
              <a:gd name="connsiteY179" fmla="*/ 613763 h 6858000"/>
              <a:gd name="connsiteX180" fmla="*/ 225269 w 1605470"/>
              <a:gd name="connsiteY180" fmla="*/ 598582 h 6858000"/>
              <a:gd name="connsiteX181" fmla="*/ 224950 w 1605470"/>
              <a:gd name="connsiteY181" fmla="*/ 576846 h 6858000"/>
              <a:gd name="connsiteX182" fmla="*/ 204632 w 1605470"/>
              <a:gd name="connsiteY182" fmla="*/ 553868 h 6858000"/>
              <a:gd name="connsiteX183" fmla="*/ 239317 w 1605470"/>
              <a:gd name="connsiteY183" fmla="*/ 517614 h 6858000"/>
              <a:gd name="connsiteX184" fmla="*/ 201693 w 1605470"/>
              <a:gd name="connsiteY184" fmla="*/ 469651 h 6858000"/>
              <a:gd name="connsiteX185" fmla="*/ 195012 w 1605470"/>
              <a:gd name="connsiteY185" fmla="*/ 448559 h 6858000"/>
              <a:gd name="connsiteX186" fmla="*/ 201434 w 1605470"/>
              <a:gd name="connsiteY186" fmla="*/ 441529 h 6858000"/>
              <a:gd name="connsiteX187" fmla="*/ 200655 w 1605470"/>
              <a:gd name="connsiteY187" fmla="*/ 428927 h 6858000"/>
              <a:gd name="connsiteX188" fmla="*/ 190059 w 1605470"/>
              <a:gd name="connsiteY188" fmla="*/ 430161 h 6858000"/>
              <a:gd name="connsiteX189" fmla="*/ 184450 w 1605470"/>
              <a:gd name="connsiteY189" fmla="*/ 396240 h 6858000"/>
              <a:gd name="connsiteX190" fmla="*/ 146196 w 1605470"/>
              <a:gd name="connsiteY190" fmla="*/ 358810 h 6858000"/>
              <a:gd name="connsiteX191" fmla="*/ 124571 w 1605470"/>
              <a:gd name="connsiteY191" fmla="*/ 302178 h 6858000"/>
              <a:gd name="connsiteX192" fmla="*/ 103243 w 1605470"/>
              <a:gd name="connsiteY192" fmla="*/ 211375 h 6858000"/>
              <a:gd name="connsiteX193" fmla="*/ 94571 w 1605470"/>
              <a:gd name="connsiteY193" fmla="*/ 184179 h 6858000"/>
              <a:gd name="connsiteX194" fmla="*/ 13437 w 1605470"/>
              <a:gd name="connsiteY194" fmla="*/ 19287 h 6858000"/>
              <a:gd name="connsiteX195" fmla="*/ 0 w 1605470"/>
              <a:gd name="connsiteY19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63668 w 1605470"/>
              <a:gd name="connsiteY173" fmla="*/ 751353 h 6858000"/>
              <a:gd name="connsiteX174" fmla="*/ 254540 w 1605470"/>
              <a:gd name="connsiteY174" fmla="*/ 741965 h 6858000"/>
              <a:gd name="connsiteX175" fmla="*/ 252501 w 1605470"/>
              <a:gd name="connsiteY175" fmla="*/ 724635 h 6858000"/>
              <a:gd name="connsiteX176" fmla="*/ 248897 w 1605470"/>
              <a:gd name="connsiteY176" fmla="*/ 681659 h 6858000"/>
              <a:gd name="connsiteX177" fmla="*/ 234316 w 1605470"/>
              <a:gd name="connsiteY177" fmla="*/ 635218 h 6858000"/>
              <a:gd name="connsiteX178" fmla="*/ 239327 w 1605470"/>
              <a:gd name="connsiteY178" fmla="*/ 613763 h 6858000"/>
              <a:gd name="connsiteX179" fmla="*/ 225269 w 1605470"/>
              <a:gd name="connsiteY179" fmla="*/ 598582 h 6858000"/>
              <a:gd name="connsiteX180" fmla="*/ 224950 w 1605470"/>
              <a:gd name="connsiteY180" fmla="*/ 576846 h 6858000"/>
              <a:gd name="connsiteX181" fmla="*/ 204632 w 1605470"/>
              <a:gd name="connsiteY181" fmla="*/ 553868 h 6858000"/>
              <a:gd name="connsiteX182" fmla="*/ 239317 w 1605470"/>
              <a:gd name="connsiteY182" fmla="*/ 517614 h 6858000"/>
              <a:gd name="connsiteX183" fmla="*/ 201693 w 1605470"/>
              <a:gd name="connsiteY183" fmla="*/ 469651 h 6858000"/>
              <a:gd name="connsiteX184" fmla="*/ 195012 w 1605470"/>
              <a:gd name="connsiteY184" fmla="*/ 448559 h 6858000"/>
              <a:gd name="connsiteX185" fmla="*/ 201434 w 1605470"/>
              <a:gd name="connsiteY185" fmla="*/ 441529 h 6858000"/>
              <a:gd name="connsiteX186" fmla="*/ 200655 w 1605470"/>
              <a:gd name="connsiteY186" fmla="*/ 428927 h 6858000"/>
              <a:gd name="connsiteX187" fmla="*/ 190059 w 1605470"/>
              <a:gd name="connsiteY187" fmla="*/ 430161 h 6858000"/>
              <a:gd name="connsiteX188" fmla="*/ 184450 w 1605470"/>
              <a:gd name="connsiteY188" fmla="*/ 396240 h 6858000"/>
              <a:gd name="connsiteX189" fmla="*/ 146196 w 1605470"/>
              <a:gd name="connsiteY189" fmla="*/ 358810 h 6858000"/>
              <a:gd name="connsiteX190" fmla="*/ 124571 w 1605470"/>
              <a:gd name="connsiteY190" fmla="*/ 302178 h 6858000"/>
              <a:gd name="connsiteX191" fmla="*/ 103243 w 1605470"/>
              <a:gd name="connsiteY191" fmla="*/ 211375 h 6858000"/>
              <a:gd name="connsiteX192" fmla="*/ 94571 w 1605470"/>
              <a:gd name="connsiteY192" fmla="*/ 184179 h 6858000"/>
              <a:gd name="connsiteX193" fmla="*/ 13437 w 1605470"/>
              <a:gd name="connsiteY193" fmla="*/ 19287 h 6858000"/>
              <a:gd name="connsiteX194" fmla="*/ 0 w 1605470"/>
              <a:gd name="connsiteY19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01423 w 1605470"/>
              <a:gd name="connsiteY140" fmla="*/ 2249479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64290 w 1605470"/>
              <a:gd name="connsiteY149" fmla="*/ 1728772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64290 w 1605470"/>
              <a:gd name="connsiteY149" fmla="*/ 1728772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6326 w 1605470"/>
              <a:gd name="connsiteY155" fmla="*/ 1428585 h 6858000"/>
              <a:gd name="connsiteX156" fmla="*/ 325799 w 1605470"/>
              <a:gd name="connsiteY156" fmla="*/ 1357181 h 6858000"/>
              <a:gd name="connsiteX157" fmla="*/ 320507 w 1605470"/>
              <a:gd name="connsiteY157" fmla="*/ 1347099 h 6858000"/>
              <a:gd name="connsiteX158" fmla="*/ 335347 w 1605470"/>
              <a:gd name="connsiteY158" fmla="*/ 1334233 h 6858000"/>
              <a:gd name="connsiteX159" fmla="*/ 342792 w 1605470"/>
              <a:gd name="connsiteY159" fmla="*/ 1307086 h 6858000"/>
              <a:gd name="connsiteX160" fmla="*/ 343980 w 1605470"/>
              <a:gd name="connsiteY160" fmla="*/ 1189033 h 6858000"/>
              <a:gd name="connsiteX161" fmla="*/ 348665 w 1605470"/>
              <a:gd name="connsiteY161" fmla="*/ 1168288 h 6858000"/>
              <a:gd name="connsiteX162" fmla="*/ 340947 w 1605470"/>
              <a:gd name="connsiteY162" fmla="*/ 1142577 h 6858000"/>
              <a:gd name="connsiteX163" fmla="*/ 330253 w 1605470"/>
              <a:gd name="connsiteY163" fmla="*/ 1088484 h 6858000"/>
              <a:gd name="connsiteX164" fmla="*/ 314647 w 1605470"/>
              <a:gd name="connsiteY164" fmla="*/ 1053424 h 6858000"/>
              <a:gd name="connsiteX165" fmla="*/ 322906 w 1605470"/>
              <a:gd name="connsiteY165" fmla="*/ 1044367 h 6858000"/>
              <a:gd name="connsiteX166" fmla="*/ 326818 w 1605470"/>
              <a:gd name="connsiteY166" fmla="*/ 1022828 h 6858000"/>
              <a:gd name="connsiteX167" fmla="*/ 320445 w 1605470"/>
              <a:gd name="connsiteY167" fmla="*/ 932283 h 6858000"/>
              <a:gd name="connsiteX168" fmla="*/ 322681 w 1605470"/>
              <a:gd name="connsiteY168" fmla="*/ 915925 h 6858000"/>
              <a:gd name="connsiteX169" fmla="*/ 315310 w 1605470"/>
              <a:gd name="connsiteY169" fmla="*/ 896999 h 6858000"/>
              <a:gd name="connsiteX170" fmla="*/ 284718 w 1605470"/>
              <a:gd name="connsiteY170" fmla="*/ 821517 h 6858000"/>
              <a:gd name="connsiteX171" fmla="*/ 263668 w 1605470"/>
              <a:gd name="connsiteY171" fmla="*/ 751353 h 6858000"/>
              <a:gd name="connsiteX172" fmla="*/ 254540 w 1605470"/>
              <a:gd name="connsiteY172" fmla="*/ 741965 h 6858000"/>
              <a:gd name="connsiteX173" fmla="*/ 252501 w 1605470"/>
              <a:gd name="connsiteY173" fmla="*/ 724635 h 6858000"/>
              <a:gd name="connsiteX174" fmla="*/ 248897 w 1605470"/>
              <a:gd name="connsiteY174" fmla="*/ 681659 h 6858000"/>
              <a:gd name="connsiteX175" fmla="*/ 234316 w 1605470"/>
              <a:gd name="connsiteY175" fmla="*/ 635218 h 6858000"/>
              <a:gd name="connsiteX176" fmla="*/ 239327 w 1605470"/>
              <a:gd name="connsiteY176" fmla="*/ 613763 h 6858000"/>
              <a:gd name="connsiteX177" fmla="*/ 225269 w 1605470"/>
              <a:gd name="connsiteY177" fmla="*/ 598582 h 6858000"/>
              <a:gd name="connsiteX178" fmla="*/ 224950 w 1605470"/>
              <a:gd name="connsiteY178" fmla="*/ 576846 h 6858000"/>
              <a:gd name="connsiteX179" fmla="*/ 204632 w 1605470"/>
              <a:gd name="connsiteY179" fmla="*/ 553868 h 6858000"/>
              <a:gd name="connsiteX180" fmla="*/ 239317 w 1605470"/>
              <a:gd name="connsiteY180" fmla="*/ 517614 h 6858000"/>
              <a:gd name="connsiteX181" fmla="*/ 201693 w 1605470"/>
              <a:gd name="connsiteY181" fmla="*/ 469651 h 6858000"/>
              <a:gd name="connsiteX182" fmla="*/ 195012 w 1605470"/>
              <a:gd name="connsiteY182" fmla="*/ 448559 h 6858000"/>
              <a:gd name="connsiteX183" fmla="*/ 201434 w 1605470"/>
              <a:gd name="connsiteY183" fmla="*/ 441529 h 6858000"/>
              <a:gd name="connsiteX184" fmla="*/ 200655 w 1605470"/>
              <a:gd name="connsiteY184" fmla="*/ 428927 h 6858000"/>
              <a:gd name="connsiteX185" fmla="*/ 190059 w 1605470"/>
              <a:gd name="connsiteY185" fmla="*/ 430161 h 6858000"/>
              <a:gd name="connsiteX186" fmla="*/ 184450 w 1605470"/>
              <a:gd name="connsiteY186" fmla="*/ 396240 h 6858000"/>
              <a:gd name="connsiteX187" fmla="*/ 146196 w 1605470"/>
              <a:gd name="connsiteY187" fmla="*/ 358810 h 6858000"/>
              <a:gd name="connsiteX188" fmla="*/ 124571 w 1605470"/>
              <a:gd name="connsiteY188" fmla="*/ 302178 h 6858000"/>
              <a:gd name="connsiteX189" fmla="*/ 103243 w 1605470"/>
              <a:gd name="connsiteY189" fmla="*/ 211375 h 6858000"/>
              <a:gd name="connsiteX190" fmla="*/ 94571 w 1605470"/>
              <a:gd name="connsiteY190" fmla="*/ 184179 h 6858000"/>
              <a:gd name="connsiteX191" fmla="*/ 13437 w 1605470"/>
              <a:gd name="connsiteY191" fmla="*/ 19287 h 6858000"/>
              <a:gd name="connsiteX192" fmla="*/ 0 w 1605470"/>
              <a:gd name="connsiteY19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2475 w 1605470"/>
              <a:gd name="connsiteY165" fmla="*/ 1002093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475 w 1605470"/>
              <a:gd name="connsiteY164" fmla="*/ 1002093 h 6858000"/>
              <a:gd name="connsiteX165" fmla="*/ 320445 w 1605470"/>
              <a:gd name="connsiteY165" fmla="*/ 932283 h 6858000"/>
              <a:gd name="connsiteX166" fmla="*/ 322681 w 1605470"/>
              <a:gd name="connsiteY166" fmla="*/ 915925 h 6858000"/>
              <a:gd name="connsiteX167" fmla="*/ 315310 w 1605470"/>
              <a:gd name="connsiteY167" fmla="*/ 896999 h 6858000"/>
              <a:gd name="connsiteX168" fmla="*/ 284718 w 1605470"/>
              <a:gd name="connsiteY168" fmla="*/ 821517 h 6858000"/>
              <a:gd name="connsiteX169" fmla="*/ 263668 w 1605470"/>
              <a:gd name="connsiteY169" fmla="*/ 751353 h 6858000"/>
              <a:gd name="connsiteX170" fmla="*/ 254540 w 1605470"/>
              <a:gd name="connsiteY170" fmla="*/ 741965 h 6858000"/>
              <a:gd name="connsiteX171" fmla="*/ 252501 w 1605470"/>
              <a:gd name="connsiteY171" fmla="*/ 724635 h 6858000"/>
              <a:gd name="connsiteX172" fmla="*/ 248897 w 1605470"/>
              <a:gd name="connsiteY172" fmla="*/ 681659 h 6858000"/>
              <a:gd name="connsiteX173" fmla="*/ 234316 w 1605470"/>
              <a:gd name="connsiteY173" fmla="*/ 635218 h 6858000"/>
              <a:gd name="connsiteX174" fmla="*/ 239327 w 1605470"/>
              <a:gd name="connsiteY174" fmla="*/ 613763 h 6858000"/>
              <a:gd name="connsiteX175" fmla="*/ 225269 w 1605470"/>
              <a:gd name="connsiteY175" fmla="*/ 598582 h 6858000"/>
              <a:gd name="connsiteX176" fmla="*/ 224950 w 1605470"/>
              <a:gd name="connsiteY176" fmla="*/ 576846 h 6858000"/>
              <a:gd name="connsiteX177" fmla="*/ 204632 w 1605470"/>
              <a:gd name="connsiteY177" fmla="*/ 553868 h 6858000"/>
              <a:gd name="connsiteX178" fmla="*/ 239317 w 1605470"/>
              <a:gd name="connsiteY178" fmla="*/ 517614 h 6858000"/>
              <a:gd name="connsiteX179" fmla="*/ 201693 w 1605470"/>
              <a:gd name="connsiteY179" fmla="*/ 469651 h 6858000"/>
              <a:gd name="connsiteX180" fmla="*/ 195012 w 1605470"/>
              <a:gd name="connsiteY180" fmla="*/ 448559 h 6858000"/>
              <a:gd name="connsiteX181" fmla="*/ 201434 w 1605470"/>
              <a:gd name="connsiteY181" fmla="*/ 441529 h 6858000"/>
              <a:gd name="connsiteX182" fmla="*/ 200655 w 1605470"/>
              <a:gd name="connsiteY182" fmla="*/ 428927 h 6858000"/>
              <a:gd name="connsiteX183" fmla="*/ 190059 w 1605470"/>
              <a:gd name="connsiteY183" fmla="*/ 430161 h 6858000"/>
              <a:gd name="connsiteX184" fmla="*/ 184450 w 1605470"/>
              <a:gd name="connsiteY184" fmla="*/ 396240 h 6858000"/>
              <a:gd name="connsiteX185" fmla="*/ 146196 w 1605470"/>
              <a:gd name="connsiteY185" fmla="*/ 358810 h 6858000"/>
              <a:gd name="connsiteX186" fmla="*/ 124571 w 1605470"/>
              <a:gd name="connsiteY186" fmla="*/ 302178 h 6858000"/>
              <a:gd name="connsiteX187" fmla="*/ 103243 w 1605470"/>
              <a:gd name="connsiteY187" fmla="*/ 211375 h 6858000"/>
              <a:gd name="connsiteX188" fmla="*/ 94571 w 1605470"/>
              <a:gd name="connsiteY188" fmla="*/ 184179 h 6858000"/>
              <a:gd name="connsiteX189" fmla="*/ 13437 w 1605470"/>
              <a:gd name="connsiteY189" fmla="*/ 19287 h 6858000"/>
              <a:gd name="connsiteX190" fmla="*/ 0 w 1605470"/>
              <a:gd name="connsiteY19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36360 w 1605470"/>
              <a:gd name="connsiteY163" fmla="*/ 1045131 h 6858000"/>
              <a:gd name="connsiteX164" fmla="*/ 322475 w 1605470"/>
              <a:gd name="connsiteY164" fmla="*/ 1002093 h 6858000"/>
              <a:gd name="connsiteX165" fmla="*/ 320445 w 1605470"/>
              <a:gd name="connsiteY165" fmla="*/ 932283 h 6858000"/>
              <a:gd name="connsiteX166" fmla="*/ 322681 w 1605470"/>
              <a:gd name="connsiteY166" fmla="*/ 915925 h 6858000"/>
              <a:gd name="connsiteX167" fmla="*/ 315310 w 1605470"/>
              <a:gd name="connsiteY167" fmla="*/ 896999 h 6858000"/>
              <a:gd name="connsiteX168" fmla="*/ 284718 w 1605470"/>
              <a:gd name="connsiteY168" fmla="*/ 821517 h 6858000"/>
              <a:gd name="connsiteX169" fmla="*/ 263668 w 1605470"/>
              <a:gd name="connsiteY169" fmla="*/ 751353 h 6858000"/>
              <a:gd name="connsiteX170" fmla="*/ 254540 w 1605470"/>
              <a:gd name="connsiteY170" fmla="*/ 741965 h 6858000"/>
              <a:gd name="connsiteX171" fmla="*/ 252501 w 1605470"/>
              <a:gd name="connsiteY171" fmla="*/ 724635 h 6858000"/>
              <a:gd name="connsiteX172" fmla="*/ 248897 w 1605470"/>
              <a:gd name="connsiteY172" fmla="*/ 681659 h 6858000"/>
              <a:gd name="connsiteX173" fmla="*/ 234316 w 1605470"/>
              <a:gd name="connsiteY173" fmla="*/ 635218 h 6858000"/>
              <a:gd name="connsiteX174" fmla="*/ 239327 w 1605470"/>
              <a:gd name="connsiteY174" fmla="*/ 613763 h 6858000"/>
              <a:gd name="connsiteX175" fmla="*/ 225269 w 1605470"/>
              <a:gd name="connsiteY175" fmla="*/ 598582 h 6858000"/>
              <a:gd name="connsiteX176" fmla="*/ 224950 w 1605470"/>
              <a:gd name="connsiteY176" fmla="*/ 576846 h 6858000"/>
              <a:gd name="connsiteX177" fmla="*/ 204632 w 1605470"/>
              <a:gd name="connsiteY177" fmla="*/ 553868 h 6858000"/>
              <a:gd name="connsiteX178" fmla="*/ 239317 w 1605470"/>
              <a:gd name="connsiteY178" fmla="*/ 517614 h 6858000"/>
              <a:gd name="connsiteX179" fmla="*/ 201693 w 1605470"/>
              <a:gd name="connsiteY179" fmla="*/ 469651 h 6858000"/>
              <a:gd name="connsiteX180" fmla="*/ 195012 w 1605470"/>
              <a:gd name="connsiteY180" fmla="*/ 448559 h 6858000"/>
              <a:gd name="connsiteX181" fmla="*/ 201434 w 1605470"/>
              <a:gd name="connsiteY181" fmla="*/ 441529 h 6858000"/>
              <a:gd name="connsiteX182" fmla="*/ 200655 w 1605470"/>
              <a:gd name="connsiteY182" fmla="*/ 428927 h 6858000"/>
              <a:gd name="connsiteX183" fmla="*/ 190059 w 1605470"/>
              <a:gd name="connsiteY183" fmla="*/ 430161 h 6858000"/>
              <a:gd name="connsiteX184" fmla="*/ 184450 w 1605470"/>
              <a:gd name="connsiteY184" fmla="*/ 396240 h 6858000"/>
              <a:gd name="connsiteX185" fmla="*/ 146196 w 1605470"/>
              <a:gd name="connsiteY185" fmla="*/ 358810 h 6858000"/>
              <a:gd name="connsiteX186" fmla="*/ 124571 w 1605470"/>
              <a:gd name="connsiteY186" fmla="*/ 302178 h 6858000"/>
              <a:gd name="connsiteX187" fmla="*/ 103243 w 1605470"/>
              <a:gd name="connsiteY187" fmla="*/ 211375 h 6858000"/>
              <a:gd name="connsiteX188" fmla="*/ 94571 w 1605470"/>
              <a:gd name="connsiteY188" fmla="*/ 184179 h 6858000"/>
              <a:gd name="connsiteX189" fmla="*/ 13437 w 1605470"/>
              <a:gd name="connsiteY189" fmla="*/ 19287 h 6858000"/>
              <a:gd name="connsiteX190" fmla="*/ 0 w 1605470"/>
              <a:gd name="connsiteY19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42792 w 1605470"/>
              <a:gd name="connsiteY157" fmla="*/ 1307086 h 6858000"/>
              <a:gd name="connsiteX158" fmla="*/ 343980 w 1605470"/>
              <a:gd name="connsiteY158" fmla="*/ 1189033 h 6858000"/>
              <a:gd name="connsiteX159" fmla="*/ 348665 w 1605470"/>
              <a:gd name="connsiteY159" fmla="*/ 1168288 h 6858000"/>
              <a:gd name="connsiteX160" fmla="*/ 340947 w 1605470"/>
              <a:gd name="connsiteY160" fmla="*/ 1142577 h 6858000"/>
              <a:gd name="connsiteX161" fmla="*/ 330253 w 1605470"/>
              <a:gd name="connsiteY161" fmla="*/ 1088484 h 6858000"/>
              <a:gd name="connsiteX162" fmla="*/ 336360 w 1605470"/>
              <a:gd name="connsiteY162" fmla="*/ 1045131 h 6858000"/>
              <a:gd name="connsiteX163" fmla="*/ 322475 w 1605470"/>
              <a:gd name="connsiteY163" fmla="*/ 1002093 h 6858000"/>
              <a:gd name="connsiteX164" fmla="*/ 320445 w 1605470"/>
              <a:gd name="connsiteY164" fmla="*/ 932283 h 6858000"/>
              <a:gd name="connsiteX165" fmla="*/ 322681 w 1605470"/>
              <a:gd name="connsiteY165" fmla="*/ 915925 h 6858000"/>
              <a:gd name="connsiteX166" fmla="*/ 315310 w 1605470"/>
              <a:gd name="connsiteY166" fmla="*/ 896999 h 6858000"/>
              <a:gd name="connsiteX167" fmla="*/ 284718 w 1605470"/>
              <a:gd name="connsiteY167" fmla="*/ 821517 h 6858000"/>
              <a:gd name="connsiteX168" fmla="*/ 263668 w 1605470"/>
              <a:gd name="connsiteY168" fmla="*/ 751353 h 6858000"/>
              <a:gd name="connsiteX169" fmla="*/ 254540 w 1605470"/>
              <a:gd name="connsiteY169" fmla="*/ 741965 h 6858000"/>
              <a:gd name="connsiteX170" fmla="*/ 252501 w 1605470"/>
              <a:gd name="connsiteY170" fmla="*/ 724635 h 6858000"/>
              <a:gd name="connsiteX171" fmla="*/ 248897 w 1605470"/>
              <a:gd name="connsiteY171" fmla="*/ 681659 h 6858000"/>
              <a:gd name="connsiteX172" fmla="*/ 234316 w 1605470"/>
              <a:gd name="connsiteY172" fmla="*/ 635218 h 6858000"/>
              <a:gd name="connsiteX173" fmla="*/ 239327 w 1605470"/>
              <a:gd name="connsiteY173" fmla="*/ 613763 h 6858000"/>
              <a:gd name="connsiteX174" fmla="*/ 225269 w 1605470"/>
              <a:gd name="connsiteY174" fmla="*/ 598582 h 6858000"/>
              <a:gd name="connsiteX175" fmla="*/ 224950 w 1605470"/>
              <a:gd name="connsiteY175" fmla="*/ 576846 h 6858000"/>
              <a:gd name="connsiteX176" fmla="*/ 204632 w 1605470"/>
              <a:gd name="connsiteY176" fmla="*/ 553868 h 6858000"/>
              <a:gd name="connsiteX177" fmla="*/ 239317 w 1605470"/>
              <a:gd name="connsiteY177" fmla="*/ 517614 h 6858000"/>
              <a:gd name="connsiteX178" fmla="*/ 201693 w 1605470"/>
              <a:gd name="connsiteY178" fmla="*/ 469651 h 6858000"/>
              <a:gd name="connsiteX179" fmla="*/ 195012 w 1605470"/>
              <a:gd name="connsiteY179" fmla="*/ 448559 h 6858000"/>
              <a:gd name="connsiteX180" fmla="*/ 201434 w 1605470"/>
              <a:gd name="connsiteY180" fmla="*/ 441529 h 6858000"/>
              <a:gd name="connsiteX181" fmla="*/ 200655 w 1605470"/>
              <a:gd name="connsiteY181" fmla="*/ 428927 h 6858000"/>
              <a:gd name="connsiteX182" fmla="*/ 190059 w 1605470"/>
              <a:gd name="connsiteY182" fmla="*/ 430161 h 6858000"/>
              <a:gd name="connsiteX183" fmla="*/ 184450 w 1605470"/>
              <a:gd name="connsiteY183" fmla="*/ 396240 h 6858000"/>
              <a:gd name="connsiteX184" fmla="*/ 146196 w 1605470"/>
              <a:gd name="connsiteY184" fmla="*/ 358810 h 6858000"/>
              <a:gd name="connsiteX185" fmla="*/ 124571 w 1605470"/>
              <a:gd name="connsiteY185" fmla="*/ 302178 h 6858000"/>
              <a:gd name="connsiteX186" fmla="*/ 103243 w 1605470"/>
              <a:gd name="connsiteY186" fmla="*/ 211375 h 6858000"/>
              <a:gd name="connsiteX187" fmla="*/ 94571 w 1605470"/>
              <a:gd name="connsiteY187" fmla="*/ 184179 h 6858000"/>
              <a:gd name="connsiteX188" fmla="*/ 13437 w 1605470"/>
              <a:gd name="connsiteY188" fmla="*/ 19287 h 6858000"/>
              <a:gd name="connsiteX189" fmla="*/ 0 w 1605470"/>
              <a:gd name="connsiteY18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52501 w 1605470"/>
              <a:gd name="connsiteY169" fmla="*/ 724635 h 6858000"/>
              <a:gd name="connsiteX170" fmla="*/ 248897 w 1605470"/>
              <a:gd name="connsiteY170" fmla="*/ 681659 h 6858000"/>
              <a:gd name="connsiteX171" fmla="*/ 234316 w 1605470"/>
              <a:gd name="connsiteY171" fmla="*/ 635218 h 6858000"/>
              <a:gd name="connsiteX172" fmla="*/ 239327 w 1605470"/>
              <a:gd name="connsiteY172" fmla="*/ 613763 h 6858000"/>
              <a:gd name="connsiteX173" fmla="*/ 225269 w 1605470"/>
              <a:gd name="connsiteY173" fmla="*/ 598582 h 6858000"/>
              <a:gd name="connsiteX174" fmla="*/ 224950 w 1605470"/>
              <a:gd name="connsiteY174" fmla="*/ 576846 h 6858000"/>
              <a:gd name="connsiteX175" fmla="*/ 204632 w 1605470"/>
              <a:gd name="connsiteY175" fmla="*/ 553868 h 6858000"/>
              <a:gd name="connsiteX176" fmla="*/ 239317 w 1605470"/>
              <a:gd name="connsiteY176" fmla="*/ 517614 h 6858000"/>
              <a:gd name="connsiteX177" fmla="*/ 201693 w 1605470"/>
              <a:gd name="connsiteY177" fmla="*/ 469651 h 6858000"/>
              <a:gd name="connsiteX178" fmla="*/ 195012 w 1605470"/>
              <a:gd name="connsiteY178" fmla="*/ 448559 h 6858000"/>
              <a:gd name="connsiteX179" fmla="*/ 201434 w 1605470"/>
              <a:gd name="connsiteY179" fmla="*/ 441529 h 6858000"/>
              <a:gd name="connsiteX180" fmla="*/ 200655 w 1605470"/>
              <a:gd name="connsiteY180" fmla="*/ 428927 h 6858000"/>
              <a:gd name="connsiteX181" fmla="*/ 190059 w 1605470"/>
              <a:gd name="connsiteY181" fmla="*/ 430161 h 6858000"/>
              <a:gd name="connsiteX182" fmla="*/ 184450 w 1605470"/>
              <a:gd name="connsiteY182" fmla="*/ 396240 h 6858000"/>
              <a:gd name="connsiteX183" fmla="*/ 146196 w 1605470"/>
              <a:gd name="connsiteY183" fmla="*/ 358810 h 6858000"/>
              <a:gd name="connsiteX184" fmla="*/ 124571 w 1605470"/>
              <a:gd name="connsiteY184" fmla="*/ 302178 h 6858000"/>
              <a:gd name="connsiteX185" fmla="*/ 103243 w 1605470"/>
              <a:gd name="connsiteY185" fmla="*/ 211375 h 6858000"/>
              <a:gd name="connsiteX186" fmla="*/ 94571 w 1605470"/>
              <a:gd name="connsiteY186" fmla="*/ 184179 h 6858000"/>
              <a:gd name="connsiteX187" fmla="*/ 13437 w 1605470"/>
              <a:gd name="connsiteY187" fmla="*/ 19287 h 6858000"/>
              <a:gd name="connsiteX188" fmla="*/ 0 w 1605470"/>
              <a:gd name="connsiteY18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52501 w 1605470"/>
              <a:gd name="connsiteY169" fmla="*/ 724635 h 6858000"/>
              <a:gd name="connsiteX170" fmla="*/ 248897 w 1605470"/>
              <a:gd name="connsiteY170" fmla="*/ 681659 h 6858000"/>
              <a:gd name="connsiteX171" fmla="*/ 234316 w 1605470"/>
              <a:gd name="connsiteY171" fmla="*/ 635218 h 6858000"/>
              <a:gd name="connsiteX172" fmla="*/ 239327 w 1605470"/>
              <a:gd name="connsiteY172" fmla="*/ 613763 h 6858000"/>
              <a:gd name="connsiteX173" fmla="*/ 225269 w 1605470"/>
              <a:gd name="connsiteY173" fmla="*/ 598582 h 6858000"/>
              <a:gd name="connsiteX174" fmla="*/ 224950 w 1605470"/>
              <a:gd name="connsiteY174" fmla="*/ 576846 h 6858000"/>
              <a:gd name="connsiteX175" fmla="*/ 204632 w 1605470"/>
              <a:gd name="connsiteY175" fmla="*/ 553868 h 6858000"/>
              <a:gd name="connsiteX176" fmla="*/ 239317 w 1605470"/>
              <a:gd name="connsiteY176" fmla="*/ 517614 h 6858000"/>
              <a:gd name="connsiteX177" fmla="*/ 201693 w 1605470"/>
              <a:gd name="connsiteY177" fmla="*/ 469651 h 6858000"/>
              <a:gd name="connsiteX178" fmla="*/ 195012 w 1605470"/>
              <a:gd name="connsiteY178" fmla="*/ 448559 h 6858000"/>
              <a:gd name="connsiteX179" fmla="*/ 201434 w 1605470"/>
              <a:gd name="connsiteY179" fmla="*/ 441529 h 6858000"/>
              <a:gd name="connsiteX180" fmla="*/ 200655 w 1605470"/>
              <a:gd name="connsiteY180" fmla="*/ 428927 h 6858000"/>
              <a:gd name="connsiteX181" fmla="*/ 190059 w 1605470"/>
              <a:gd name="connsiteY181" fmla="*/ 430161 h 6858000"/>
              <a:gd name="connsiteX182" fmla="*/ 184450 w 1605470"/>
              <a:gd name="connsiteY182" fmla="*/ 396240 h 6858000"/>
              <a:gd name="connsiteX183" fmla="*/ 146196 w 1605470"/>
              <a:gd name="connsiteY183" fmla="*/ 358810 h 6858000"/>
              <a:gd name="connsiteX184" fmla="*/ 124571 w 1605470"/>
              <a:gd name="connsiteY184" fmla="*/ 302178 h 6858000"/>
              <a:gd name="connsiteX185" fmla="*/ 103243 w 1605470"/>
              <a:gd name="connsiteY185" fmla="*/ 211375 h 6858000"/>
              <a:gd name="connsiteX186" fmla="*/ 94571 w 1605470"/>
              <a:gd name="connsiteY186" fmla="*/ 184179 h 6858000"/>
              <a:gd name="connsiteX187" fmla="*/ 13437 w 1605470"/>
              <a:gd name="connsiteY187" fmla="*/ 19287 h 6858000"/>
              <a:gd name="connsiteX188" fmla="*/ 0 w 1605470"/>
              <a:gd name="connsiteY18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04632 w 1605470"/>
              <a:gd name="connsiteY174" fmla="*/ 553868 h 6858000"/>
              <a:gd name="connsiteX175" fmla="*/ 239317 w 1605470"/>
              <a:gd name="connsiteY175" fmla="*/ 517614 h 6858000"/>
              <a:gd name="connsiteX176" fmla="*/ 201693 w 1605470"/>
              <a:gd name="connsiteY176" fmla="*/ 469651 h 6858000"/>
              <a:gd name="connsiteX177" fmla="*/ 195012 w 1605470"/>
              <a:gd name="connsiteY177" fmla="*/ 448559 h 6858000"/>
              <a:gd name="connsiteX178" fmla="*/ 201434 w 1605470"/>
              <a:gd name="connsiteY178" fmla="*/ 441529 h 6858000"/>
              <a:gd name="connsiteX179" fmla="*/ 200655 w 1605470"/>
              <a:gd name="connsiteY179" fmla="*/ 428927 h 6858000"/>
              <a:gd name="connsiteX180" fmla="*/ 190059 w 1605470"/>
              <a:gd name="connsiteY180" fmla="*/ 430161 h 6858000"/>
              <a:gd name="connsiteX181" fmla="*/ 184450 w 1605470"/>
              <a:gd name="connsiteY181" fmla="*/ 396240 h 6858000"/>
              <a:gd name="connsiteX182" fmla="*/ 146196 w 1605470"/>
              <a:gd name="connsiteY182" fmla="*/ 358810 h 6858000"/>
              <a:gd name="connsiteX183" fmla="*/ 124571 w 1605470"/>
              <a:gd name="connsiteY183" fmla="*/ 302178 h 6858000"/>
              <a:gd name="connsiteX184" fmla="*/ 103243 w 1605470"/>
              <a:gd name="connsiteY184" fmla="*/ 211375 h 6858000"/>
              <a:gd name="connsiteX185" fmla="*/ 94571 w 1605470"/>
              <a:gd name="connsiteY185" fmla="*/ 184179 h 6858000"/>
              <a:gd name="connsiteX186" fmla="*/ 13437 w 1605470"/>
              <a:gd name="connsiteY186" fmla="*/ 19287 h 6858000"/>
              <a:gd name="connsiteX187" fmla="*/ 0 w 1605470"/>
              <a:gd name="connsiteY18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84450 w 1605470"/>
              <a:gd name="connsiteY180" fmla="*/ 396240 h 6858000"/>
              <a:gd name="connsiteX181" fmla="*/ 146196 w 1605470"/>
              <a:gd name="connsiteY181" fmla="*/ 358810 h 6858000"/>
              <a:gd name="connsiteX182" fmla="*/ 124571 w 1605470"/>
              <a:gd name="connsiteY182" fmla="*/ 302178 h 6858000"/>
              <a:gd name="connsiteX183" fmla="*/ 103243 w 1605470"/>
              <a:gd name="connsiteY183" fmla="*/ 211375 h 6858000"/>
              <a:gd name="connsiteX184" fmla="*/ 94571 w 1605470"/>
              <a:gd name="connsiteY184" fmla="*/ 184179 h 6858000"/>
              <a:gd name="connsiteX185" fmla="*/ 13437 w 1605470"/>
              <a:gd name="connsiteY185" fmla="*/ 19287 h 6858000"/>
              <a:gd name="connsiteX186" fmla="*/ 0 w 1605470"/>
              <a:gd name="connsiteY18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84450 w 1605470"/>
              <a:gd name="connsiteY180" fmla="*/ 396240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19064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04576 w 1605470"/>
              <a:gd name="connsiteY174" fmla="*/ 530055 h 6858000"/>
              <a:gd name="connsiteX175" fmla="*/ 219064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54540 w 1605470"/>
              <a:gd name="connsiteY167" fmla="*/ 741965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54540 w 1605470"/>
              <a:gd name="connsiteY167" fmla="*/ 741965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0868 w 1605470"/>
              <a:gd name="connsiteY81" fmla="*/ 4048827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25908 w 1605470"/>
              <a:gd name="connsiteY93" fmla="*/ 3851605 h 6858000"/>
              <a:gd name="connsiteX94" fmla="*/ 719207 w 1605470"/>
              <a:gd name="connsiteY94" fmla="*/ 3813873 h 6858000"/>
              <a:gd name="connsiteX95" fmla="*/ 718632 w 1605470"/>
              <a:gd name="connsiteY95" fmla="*/ 3806161 h 6858000"/>
              <a:gd name="connsiteX96" fmla="*/ 718939 w 1605470"/>
              <a:gd name="connsiteY96" fmla="*/ 3805957 h 6858000"/>
              <a:gd name="connsiteX97" fmla="*/ 718966 w 1605470"/>
              <a:gd name="connsiteY97" fmla="*/ 3797724 h 6858000"/>
              <a:gd name="connsiteX98" fmla="*/ 717581 w 1605470"/>
              <a:gd name="connsiteY98" fmla="*/ 3792098 h 6858000"/>
              <a:gd name="connsiteX99" fmla="*/ 716465 w 1605470"/>
              <a:gd name="connsiteY99" fmla="*/ 3777135 h 6858000"/>
              <a:gd name="connsiteX100" fmla="*/ 718198 w 1605470"/>
              <a:gd name="connsiteY100" fmla="*/ 3771656 h 6858000"/>
              <a:gd name="connsiteX101" fmla="*/ 721941 w 1605470"/>
              <a:gd name="connsiteY101" fmla="*/ 3769007 h 6858000"/>
              <a:gd name="connsiteX102" fmla="*/ 721407 w 1605470"/>
              <a:gd name="connsiteY102" fmla="*/ 3767709 h 6858000"/>
              <a:gd name="connsiteX103" fmla="*/ 730103 w 1605470"/>
              <a:gd name="connsiteY103" fmla="*/ 3738082 h 6858000"/>
              <a:gd name="connsiteX104" fmla="*/ 737449 w 1605470"/>
              <a:gd name="connsiteY104" fmla="*/ 3673397 h 6858000"/>
              <a:gd name="connsiteX105" fmla="*/ 736745 w 1605470"/>
              <a:gd name="connsiteY105" fmla="*/ 3637109 h 6858000"/>
              <a:gd name="connsiteX106" fmla="*/ 740188 w 1605470"/>
              <a:gd name="connsiteY106" fmla="*/ 3536883 h 6858000"/>
              <a:gd name="connsiteX107" fmla="*/ 747726 w 1605470"/>
              <a:gd name="connsiteY107" fmla="*/ 3435652 h 6858000"/>
              <a:gd name="connsiteX108" fmla="*/ 774383 w 1605470"/>
              <a:gd name="connsiteY108" fmla="*/ 3381564 h 6858000"/>
              <a:gd name="connsiteX109" fmla="*/ 774870 w 1605470"/>
              <a:gd name="connsiteY109" fmla="*/ 3375761 h 6858000"/>
              <a:gd name="connsiteX110" fmla="*/ 770510 w 1605470"/>
              <a:gd name="connsiteY110" fmla="*/ 3361844 h 6858000"/>
              <a:gd name="connsiteX111" fmla="*/ 767933 w 1605470"/>
              <a:gd name="connsiteY111" fmla="*/ 3356929 h 6858000"/>
              <a:gd name="connsiteX112" fmla="*/ 766158 w 1605470"/>
              <a:gd name="connsiteY112" fmla="*/ 3349058 h 6858000"/>
              <a:gd name="connsiteX113" fmla="*/ 766414 w 1605470"/>
              <a:gd name="connsiteY113" fmla="*/ 3348763 h 6858000"/>
              <a:gd name="connsiteX114" fmla="*/ 764166 w 1605470"/>
              <a:gd name="connsiteY114" fmla="*/ 3341588 h 6858000"/>
              <a:gd name="connsiteX115" fmla="*/ 749397 w 1605470"/>
              <a:gd name="connsiteY115" fmla="*/ 3307769 h 6858000"/>
              <a:gd name="connsiteX116" fmla="*/ 766960 w 1605470"/>
              <a:gd name="connsiteY116" fmla="*/ 3250522 h 6858000"/>
              <a:gd name="connsiteX117" fmla="*/ 767385 w 1605470"/>
              <a:gd name="connsiteY117" fmla="*/ 3229163 h 6858000"/>
              <a:gd name="connsiteX118" fmla="*/ 769208 w 1605470"/>
              <a:gd name="connsiteY118" fmla="*/ 3217217 h 6858000"/>
              <a:gd name="connsiteX119" fmla="*/ 770350 w 1605470"/>
              <a:gd name="connsiteY119" fmla="*/ 3216125 h 6858000"/>
              <a:gd name="connsiteX120" fmla="*/ 756043 w 1605470"/>
              <a:gd name="connsiteY120" fmla="*/ 3183755 h 6858000"/>
              <a:gd name="connsiteX121" fmla="*/ 756544 w 1605470"/>
              <a:gd name="connsiteY121" fmla="*/ 3178642 h 6858000"/>
              <a:gd name="connsiteX122" fmla="*/ 744144 w 1605470"/>
              <a:gd name="connsiteY122" fmla="*/ 3158586 h 6858000"/>
              <a:gd name="connsiteX123" fmla="*/ 739378 w 1605470"/>
              <a:gd name="connsiteY123" fmla="*/ 3147669 h 6858000"/>
              <a:gd name="connsiteX124" fmla="*/ 734648 w 1605470"/>
              <a:gd name="connsiteY124" fmla="*/ 3145733 h 6858000"/>
              <a:gd name="connsiteX125" fmla="*/ 729329 w 1605470"/>
              <a:gd name="connsiteY125" fmla="*/ 3129034 h 6858000"/>
              <a:gd name="connsiteX126" fmla="*/ 729994 w 1605470"/>
              <a:gd name="connsiteY126" fmla="*/ 3126682 h 6858000"/>
              <a:gd name="connsiteX127" fmla="*/ 720862 w 1605470"/>
              <a:gd name="connsiteY127" fmla="*/ 3114519 h 6858000"/>
              <a:gd name="connsiteX128" fmla="*/ 707471 w 1605470"/>
              <a:gd name="connsiteY128" fmla="*/ 3106272 h 6858000"/>
              <a:gd name="connsiteX129" fmla="*/ 680201 w 1605470"/>
              <a:gd name="connsiteY129" fmla="*/ 2958185 h 6858000"/>
              <a:gd name="connsiteX130" fmla="*/ 622815 w 1605470"/>
              <a:gd name="connsiteY130" fmla="*/ 2762989 h 6858000"/>
              <a:gd name="connsiteX131" fmla="*/ 571733 w 1605470"/>
              <a:gd name="connsiteY131" fmla="*/ 2554718 h 6858000"/>
              <a:gd name="connsiteX132" fmla="*/ 551827 w 1605470"/>
              <a:gd name="connsiteY132" fmla="*/ 2485734 h 6858000"/>
              <a:gd name="connsiteX133" fmla="*/ 542550 w 1605470"/>
              <a:gd name="connsiteY133" fmla="*/ 2447068 h 6858000"/>
              <a:gd name="connsiteX134" fmla="*/ 529511 w 1605470"/>
              <a:gd name="connsiteY134" fmla="*/ 2425819 h 6858000"/>
              <a:gd name="connsiteX135" fmla="*/ 528878 w 1605470"/>
              <a:gd name="connsiteY135" fmla="*/ 2408971 h 6858000"/>
              <a:gd name="connsiteX136" fmla="*/ 535510 w 1605470"/>
              <a:gd name="connsiteY136" fmla="*/ 2402874 h 6858000"/>
              <a:gd name="connsiteX137" fmla="*/ 538122 w 1605470"/>
              <a:gd name="connsiteY137" fmla="*/ 2381443 h 6858000"/>
              <a:gd name="connsiteX138" fmla="*/ 514451 w 1605470"/>
              <a:gd name="connsiteY138" fmla="*/ 2261920 h 6858000"/>
              <a:gd name="connsiteX139" fmla="*/ 486968 w 1605470"/>
              <a:gd name="connsiteY139" fmla="*/ 2182937 h 6858000"/>
              <a:gd name="connsiteX140" fmla="*/ 488555 w 1605470"/>
              <a:gd name="connsiteY140" fmla="*/ 2155135 h 6858000"/>
              <a:gd name="connsiteX141" fmla="*/ 486013 w 1605470"/>
              <a:gd name="connsiteY141" fmla="*/ 2118008 h 6858000"/>
              <a:gd name="connsiteX142" fmla="*/ 487006 w 1605470"/>
              <a:gd name="connsiteY142" fmla="*/ 2050531 h 6858000"/>
              <a:gd name="connsiteX143" fmla="*/ 478812 w 1605470"/>
              <a:gd name="connsiteY143" fmla="*/ 1963269 h 6858000"/>
              <a:gd name="connsiteX144" fmla="*/ 442619 w 1605470"/>
              <a:gd name="connsiteY144" fmla="*/ 1910499 h 6858000"/>
              <a:gd name="connsiteX145" fmla="*/ 446785 w 1605470"/>
              <a:gd name="connsiteY145" fmla="*/ 1903212 h 6858000"/>
              <a:gd name="connsiteX146" fmla="*/ 436547 w 1605470"/>
              <a:gd name="connsiteY146" fmla="*/ 1861531 h 6858000"/>
              <a:gd name="connsiteX147" fmla="*/ 390346 w 1605470"/>
              <a:gd name="connsiteY147" fmla="*/ 1732919 h 6858000"/>
              <a:gd name="connsiteX148" fmla="*/ 362657 w 1605470"/>
              <a:gd name="connsiteY148" fmla="*/ 1663540 h 6858000"/>
              <a:gd name="connsiteX149" fmla="*/ 361783 w 1605470"/>
              <a:gd name="connsiteY149" fmla="*/ 1615777 h 6858000"/>
              <a:gd name="connsiteX150" fmla="*/ 342578 w 1605470"/>
              <a:gd name="connsiteY150" fmla="*/ 1563678 h 6858000"/>
              <a:gd name="connsiteX151" fmla="*/ 355658 w 1605470"/>
              <a:gd name="connsiteY151" fmla="*/ 1519474 h 6858000"/>
              <a:gd name="connsiteX152" fmla="*/ 348400 w 1605470"/>
              <a:gd name="connsiteY152" fmla="*/ 1477995 h 6858000"/>
              <a:gd name="connsiteX153" fmla="*/ 334485 w 1605470"/>
              <a:gd name="connsiteY153" fmla="*/ 1373769 h 6858000"/>
              <a:gd name="connsiteX154" fmla="*/ 342792 w 1605470"/>
              <a:gd name="connsiteY154" fmla="*/ 1307086 h 6858000"/>
              <a:gd name="connsiteX155" fmla="*/ 343980 w 1605470"/>
              <a:gd name="connsiteY155" fmla="*/ 1189033 h 6858000"/>
              <a:gd name="connsiteX156" fmla="*/ 348665 w 1605470"/>
              <a:gd name="connsiteY156" fmla="*/ 1168288 h 6858000"/>
              <a:gd name="connsiteX157" fmla="*/ 340947 w 1605470"/>
              <a:gd name="connsiteY157" fmla="*/ 1142577 h 6858000"/>
              <a:gd name="connsiteX158" fmla="*/ 330253 w 1605470"/>
              <a:gd name="connsiteY158" fmla="*/ 1088484 h 6858000"/>
              <a:gd name="connsiteX159" fmla="*/ 318989 w 1605470"/>
              <a:gd name="connsiteY159" fmla="*/ 1016103 h 6858000"/>
              <a:gd name="connsiteX160" fmla="*/ 320445 w 1605470"/>
              <a:gd name="connsiteY160" fmla="*/ 932283 h 6858000"/>
              <a:gd name="connsiteX161" fmla="*/ 322681 w 1605470"/>
              <a:gd name="connsiteY161" fmla="*/ 915925 h 6858000"/>
              <a:gd name="connsiteX162" fmla="*/ 315310 w 1605470"/>
              <a:gd name="connsiteY162" fmla="*/ 896999 h 6858000"/>
              <a:gd name="connsiteX163" fmla="*/ 284718 w 1605470"/>
              <a:gd name="connsiteY163" fmla="*/ 821517 h 6858000"/>
              <a:gd name="connsiteX164" fmla="*/ 263668 w 1605470"/>
              <a:gd name="connsiteY164" fmla="*/ 751353 h 6858000"/>
              <a:gd name="connsiteX165" fmla="*/ 263226 w 1605470"/>
              <a:gd name="connsiteY165" fmla="*/ 721230 h 6858000"/>
              <a:gd name="connsiteX166" fmla="*/ 248897 w 1605470"/>
              <a:gd name="connsiteY166" fmla="*/ 681659 h 6858000"/>
              <a:gd name="connsiteX167" fmla="*/ 234316 w 1605470"/>
              <a:gd name="connsiteY167" fmla="*/ 635218 h 6858000"/>
              <a:gd name="connsiteX168" fmla="*/ 239327 w 1605470"/>
              <a:gd name="connsiteY168" fmla="*/ 613763 h 6858000"/>
              <a:gd name="connsiteX169" fmla="*/ 225269 w 1605470"/>
              <a:gd name="connsiteY169" fmla="*/ 598582 h 6858000"/>
              <a:gd name="connsiteX170" fmla="*/ 224950 w 1605470"/>
              <a:gd name="connsiteY170" fmla="*/ 576846 h 6858000"/>
              <a:gd name="connsiteX171" fmla="*/ 204576 w 1605470"/>
              <a:gd name="connsiteY171" fmla="*/ 530055 h 6858000"/>
              <a:gd name="connsiteX172" fmla="*/ 219064 w 1605470"/>
              <a:gd name="connsiteY172" fmla="*/ 469651 h 6858000"/>
              <a:gd name="connsiteX173" fmla="*/ 195012 w 1605470"/>
              <a:gd name="connsiteY173" fmla="*/ 448559 h 6858000"/>
              <a:gd name="connsiteX174" fmla="*/ 201434 w 1605470"/>
              <a:gd name="connsiteY174" fmla="*/ 441529 h 6858000"/>
              <a:gd name="connsiteX175" fmla="*/ 200655 w 1605470"/>
              <a:gd name="connsiteY175" fmla="*/ 428927 h 6858000"/>
              <a:gd name="connsiteX176" fmla="*/ 190059 w 1605470"/>
              <a:gd name="connsiteY176" fmla="*/ 430161 h 6858000"/>
              <a:gd name="connsiteX177" fmla="*/ 167079 w 1605470"/>
              <a:gd name="connsiteY177" fmla="*/ 367211 h 6858000"/>
              <a:gd name="connsiteX178" fmla="*/ 124571 w 1605470"/>
              <a:gd name="connsiteY178" fmla="*/ 302178 h 6858000"/>
              <a:gd name="connsiteX179" fmla="*/ 103243 w 1605470"/>
              <a:gd name="connsiteY179" fmla="*/ 211375 h 6858000"/>
              <a:gd name="connsiteX180" fmla="*/ 94571 w 1605470"/>
              <a:gd name="connsiteY180" fmla="*/ 184179 h 6858000"/>
              <a:gd name="connsiteX181" fmla="*/ 13437 w 1605470"/>
              <a:gd name="connsiteY181" fmla="*/ 19287 h 6858000"/>
              <a:gd name="connsiteX182" fmla="*/ 0 w 1605470"/>
              <a:gd name="connsiteY18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9554 w 1605470"/>
              <a:gd name="connsiteY81" fmla="*/ 4090296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25908 w 1605470"/>
              <a:gd name="connsiteY93" fmla="*/ 3851605 h 6858000"/>
              <a:gd name="connsiteX94" fmla="*/ 719207 w 1605470"/>
              <a:gd name="connsiteY94" fmla="*/ 3813873 h 6858000"/>
              <a:gd name="connsiteX95" fmla="*/ 718632 w 1605470"/>
              <a:gd name="connsiteY95" fmla="*/ 3806161 h 6858000"/>
              <a:gd name="connsiteX96" fmla="*/ 718939 w 1605470"/>
              <a:gd name="connsiteY96" fmla="*/ 3805957 h 6858000"/>
              <a:gd name="connsiteX97" fmla="*/ 718966 w 1605470"/>
              <a:gd name="connsiteY97" fmla="*/ 3797724 h 6858000"/>
              <a:gd name="connsiteX98" fmla="*/ 717581 w 1605470"/>
              <a:gd name="connsiteY98" fmla="*/ 3792098 h 6858000"/>
              <a:gd name="connsiteX99" fmla="*/ 716465 w 1605470"/>
              <a:gd name="connsiteY99" fmla="*/ 3777135 h 6858000"/>
              <a:gd name="connsiteX100" fmla="*/ 718198 w 1605470"/>
              <a:gd name="connsiteY100" fmla="*/ 3771656 h 6858000"/>
              <a:gd name="connsiteX101" fmla="*/ 721941 w 1605470"/>
              <a:gd name="connsiteY101" fmla="*/ 3769007 h 6858000"/>
              <a:gd name="connsiteX102" fmla="*/ 721407 w 1605470"/>
              <a:gd name="connsiteY102" fmla="*/ 3767709 h 6858000"/>
              <a:gd name="connsiteX103" fmla="*/ 730103 w 1605470"/>
              <a:gd name="connsiteY103" fmla="*/ 3738082 h 6858000"/>
              <a:gd name="connsiteX104" fmla="*/ 737449 w 1605470"/>
              <a:gd name="connsiteY104" fmla="*/ 3673397 h 6858000"/>
              <a:gd name="connsiteX105" fmla="*/ 736745 w 1605470"/>
              <a:gd name="connsiteY105" fmla="*/ 3637109 h 6858000"/>
              <a:gd name="connsiteX106" fmla="*/ 740188 w 1605470"/>
              <a:gd name="connsiteY106" fmla="*/ 3536883 h 6858000"/>
              <a:gd name="connsiteX107" fmla="*/ 747726 w 1605470"/>
              <a:gd name="connsiteY107" fmla="*/ 3435652 h 6858000"/>
              <a:gd name="connsiteX108" fmla="*/ 774383 w 1605470"/>
              <a:gd name="connsiteY108" fmla="*/ 3381564 h 6858000"/>
              <a:gd name="connsiteX109" fmla="*/ 774870 w 1605470"/>
              <a:gd name="connsiteY109" fmla="*/ 3375761 h 6858000"/>
              <a:gd name="connsiteX110" fmla="*/ 770510 w 1605470"/>
              <a:gd name="connsiteY110" fmla="*/ 3361844 h 6858000"/>
              <a:gd name="connsiteX111" fmla="*/ 767933 w 1605470"/>
              <a:gd name="connsiteY111" fmla="*/ 3356929 h 6858000"/>
              <a:gd name="connsiteX112" fmla="*/ 766158 w 1605470"/>
              <a:gd name="connsiteY112" fmla="*/ 3349058 h 6858000"/>
              <a:gd name="connsiteX113" fmla="*/ 766414 w 1605470"/>
              <a:gd name="connsiteY113" fmla="*/ 3348763 h 6858000"/>
              <a:gd name="connsiteX114" fmla="*/ 764166 w 1605470"/>
              <a:gd name="connsiteY114" fmla="*/ 3341588 h 6858000"/>
              <a:gd name="connsiteX115" fmla="*/ 749397 w 1605470"/>
              <a:gd name="connsiteY115" fmla="*/ 3307769 h 6858000"/>
              <a:gd name="connsiteX116" fmla="*/ 766960 w 1605470"/>
              <a:gd name="connsiteY116" fmla="*/ 3250522 h 6858000"/>
              <a:gd name="connsiteX117" fmla="*/ 767385 w 1605470"/>
              <a:gd name="connsiteY117" fmla="*/ 3229163 h 6858000"/>
              <a:gd name="connsiteX118" fmla="*/ 769208 w 1605470"/>
              <a:gd name="connsiteY118" fmla="*/ 3217217 h 6858000"/>
              <a:gd name="connsiteX119" fmla="*/ 770350 w 1605470"/>
              <a:gd name="connsiteY119" fmla="*/ 3216125 h 6858000"/>
              <a:gd name="connsiteX120" fmla="*/ 756043 w 1605470"/>
              <a:gd name="connsiteY120" fmla="*/ 3183755 h 6858000"/>
              <a:gd name="connsiteX121" fmla="*/ 756544 w 1605470"/>
              <a:gd name="connsiteY121" fmla="*/ 3178642 h 6858000"/>
              <a:gd name="connsiteX122" fmla="*/ 744144 w 1605470"/>
              <a:gd name="connsiteY122" fmla="*/ 3158586 h 6858000"/>
              <a:gd name="connsiteX123" fmla="*/ 739378 w 1605470"/>
              <a:gd name="connsiteY123" fmla="*/ 3147669 h 6858000"/>
              <a:gd name="connsiteX124" fmla="*/ 734648 w 1605470"/>
              <a:gd name="connsiteY124" fmla="*/ 3145733 h 6858000"/>
              <a:gd name="connsiteX125" fmla="*/ 729329 w 1605470"/>
              <a:gd name="connsiteY125" fmla="*/ 3129034 h 6858000"/>
              <a:gd name="connsiteX126" fmla="*/ 729994 w 1605470"/>
              <a:gd name="connsiteY126" fmla="*/ 3126682 h 6858000"/>
              <a:gd name="connsiteX127" fmla="*/ 720862 w 1605470"/>
              <a:gd name="connsiteY127" fmla="*/ 3114519 h 6858000"/>
              <a:gd name="connsiteX128" fmla="*/ 707471 w 1605470"/>
              <a:gd name="connsiteY128" fmla="*/ 3106272 h 6858000"/>
              <a:gd name="connsiteX129" fmla="*/ 680201 w 1605470"/>
              <a:gd name="connsiteY129" fmla="*/ 2958185 h 6858000"/>
              <a:gd name="connsiteX130" fmla="*/ 622815 w 1605470"/>
              <a:gd name="connsiteY130" fmla="*/ 2762989 h 6858000"/>
              <a:gd name="connsiteX131" fmla="*/ 571733 w 1605470"/>
              <a:gd name="connsiteY131" fmla="*/ 2554718 h 6858000"/>
              <a:gd name="connsiteX132" fmla="*/ 551827 w 1605470"/>
              <a:gd name="connsiteY132" fmla="*/ 2485734 h 6858000"/>
              <a:gd name="connsiteX133" fmla="*/ 542550 w 1605470"/>
              <a:gd name="connsiteY133" fmla="*/ 2447068 h 6858000"/>
              <a:gd name="connsiteX134" fmla="*/ 529511 w 1605470"/>
              <a:gd name="connsiteY134" fmla="*/ 2425819 h 6858000"/>
              <a:gd name="connsiteX135" fmla="*/ 528878 w 1605470"/>
              <a:gd name="connsiteY135" fmla="*/ 2408971 h 6858000"/>
              <a:gd name="connsiteX136" fmla="*/ 535510 w 1605470"/>
              <a:gd name="connsiteY136" fmla="*/ 2402874 h 6858000"/>
              <a:gd name="connsiteX137" fmla="*/ 538122 w 1605470"/>
              <a:gd name="connsiteY137" fmla="*/ 2381443 h 6858000"/>
              <a:gd name="connsiteX138" fmla="*/ 514451 w 1605470"/>
              <a:gd name="connsiteY138" fmla="*/ 2261920 h 6858000"/>
              <a:gd name="connsiteX139" fmla="*/ 486968 w 1605470"/>
              <a:gd name="connsiteY139" fmla="*/ 2182937 h 6858000"/>
              <a:gd name="connsiteX140" fmla="*/ 488555 w 1605470"/>
              <a:gd name="connsiteY140" fmla="*/ 2155135 h 6858000"/>
              <a:gd name="connsiteX141" fmla="*/ 486013 w 1605470"/>
              <a:gd name="connsiteY141" fmla="*/ 2118008 h 6858000"/>
              <a:gd name="connsiteX142" fmla="*/ 487006 w 1605470"/>
              <a:gd name="connsiteY142" fmla="*/ 2050531 h 6858000"/>
              <a:gd name="connsiteX143" fmla="*/ 478812 w 1605470"/>
              <a:gd name="connsiteY143" fmla="*/ 1963269 h 6858000"/>
              <a:gd name="connsiteX144" fmla="*/ 442619 w 1605470"/>
              <a:gd name="connsiteY144" fmla="*/ 1910499 h 6858000"/>
              <a:gd name="connsiteX145" fmla="*/ 446785 w 1605470"/>
              <a:gd name="connsiteY145" fmla="*/ 1903212 h 6858000"/>
              <a:gd name="connsiteX146" fmla="*/ 436547 w 1605470"/>
              <a:gd name="connsiteY146" fmla="*/ 1861531 h 6858000"/>
              <a:gd name="connsiteX147" fmla="*/ 390346 w 1605470"/>
              <a:gd name="connsiteY147" fmla="*/ 1732919 h 6858000"/>
              <a:gd name="connsiteX148" fmla="*/ 362657 w 1605470"/>
              <a:gd name="connsiteY148" fmla="*/ 1663540 h 6858000"/>
              <a:gd name="connsiteX149" fmla="*/ 361783 w 1605470"/>
              <a:gd name="connsiteY149" fmla="*/ 1615777 h 6858000"/>
              <a:gd name="connsiteX150" fmla="*/ 342578 w 1605470"/>
              <a:gd name="connsiteY150" fmla="*/ 1563678 h 6858000"/>
              <a:gd name="connsiteX151" fmla="*/ 355658 w 1605470"/>
              <a:gd name="connsiteY151" fmla="*/ 1519474 h 6858000"/>
              <a:gd name="connsiteX152" fmla="*/ 348400 w 1605470"/>
              <a:gd name="connsiteY152" fmla="*/ 1477995 h 6858000"/>
              <a:gd name="connsiteX153" fmla="*/ 334485 w 1605470"/>
              <a:gd name="connsiteY153" fmla="*/ 1373769 h 6858000"/>
              <a:gd name="connsiteX154" fmla="*/ 342792 w 1605470"/>
              <a:gd name="connsiteY154" fmla="*/ 1307086 h 6858000"/>
              <a:gd name="connsiteX155" fmla="*/ 343980 w 1605470"/>
              <a:gd name="connsiteY155" fmla="*/ 1189033 h 6858000"/>
              <a:gd name="connsiteX156" fmla="*/ 348665 w 1605470"/>
              <a:gd name="connsiteY156" fmla="*/ 1168288 h 6858000"/>
              <a:gd name="connsiteX157" fmla="*/ 340947 w 1605470"/>
              <a:gd name="connsiteY157" fmla="*/ 1142577 h 6858000"/>
              <a:gd name="connsiteX158" fmla="*/ 330253 w 1605470"/>
              <a:gd name="connsiteY158" fmla="*/ 1088484 h 6858000"/>
              <a:gd name="connsiteX159" fmla="*/ 318989 w 1605470"/>
              <a:gd name="connsiteY159" fmla="*/ 1016103 h 6858000"/>
              <a:gd name="connsiteX160" fmla="*/ 320445 w 1605470"/>
              <a:gd name="connsiteY160" fmla="*/ 932283 h 6858000"/>
              <a:gd name="connsiteX161" fmla="*/ 322681 w 1605470"/>
              <a:gd name="connsiteY161" fmla="*/ 915925 h 6858000"/>
              <a:gd name="connsiteX162" fmla="*/ 315310 w 1605470"/>
              <a:gd name="connsiteY162" fmla="*/ 896999 h 6858000"/>
              <a:gd name="connsiteX163" fmla="*/ 284718 w 1605470"/>
              <a:gd name="connsiteY163" fmla="*/ 821517 h 6858000"/>
              <a:gd name="connsiteX164" fmla="*/ 263668 w 1605470"/>
              <a:gd name="connsiteY164" fmla="*/ 751353 h 6858000"/>
              <a:gd name="connsiteX165" fmla="*/ 263226 w 1605470"/>
              <a:gd name="connsiteY165" fmla="*/ 721230 h 6858000"/>
              <a:gd name="connsiteX166" fmla="*/ 248897 w 1605470"/>
              <a:gd name="connsiteY166" fmla="*/ 681659 h 6858000"/>
              <a:gd name="connsiteX167" fmla="*/ 234316 w 1605470"/>
              <a:gd name="connsiteY167" fmla="*/ 635218 h 6858000"/>
              <a:gd name="connsiteX168" fmla="*/ 239327 w 1605470"/>
              <a:gd name="connsiteY168" fmla="*/ 613763 h 6858000"/>
              <a:gd name="connsiteX169" fmla="*/ 225269 w 1605470"/>
              <a:gd name="connsiteY169" fmla="*/ 598582 h 6858000"/>
              <a:gd name="connsiteX170" fmla="*/ 224950 w 1605470"/>
              <a:gd name="connsiteY170" fmla="*/ 576846 h 6858000"/>
              <a:gd name="connsiteX171" fmla="*/ 204576 w 1605470"/>
              <a:gd name="connsiteY171" fmla="*/ 530055 h 6858000"/>
              <a:gd name="connsiteX172" fmla="*/ 219064 w 1605470"/>
              <a:gd name="connsiteY172" fmla="*/ 469651 h 6858000"/>
              <a:gd name="connsiteX173" fmla="*/ 195012 w 1605470"/>
              <a:gd name="connsiteY173" fmla="*/ 448559 h 6858000"/>
              <a:gd name="connsiteX174" fmla="*/ 201434 w 1605470"/>
              <a:gd name="connsiteY174" fmla="*/ 441529 h 6858000"/>
              <a:gd name="connsiteX175" fmla="*/ 200655 w 1605470"/>
              <a:gd name="connsiteY175" fmla="*/ 428927 h 6858000"/>
              <a:gd name="connsiteX176" fmla="*/ 190059 w 1605470"/>
              <a:gd name="connsiteY176" fmla="*/ 430161 h 6858000"/>
              <a:gd name="connsiteX177" fmla="*/ 167079 w 1605470"/>
              <a:gd name="connsiteY177" fmla="*/ 367211 h 6858000"/>
              <a:gd name="connsiteX178" fmla="*/ 124571 w 1605470"/>
              <a:gd name="connsiteY178" fmla="*/ 302178 h 6858000"/>
              <a:gd name="connsiteX179" fmla="*/ 103243 w 1605470"/>
              <a:gd name="connsiteY179" fmla="*/ 211375 h 6858000"/>
              <a:gd name="connsiteX180" fmla="*/ 94571 w 1605470"/>
              <a:gd name="connsiteY180" fmla="*/ 184179 h 6858000"/>
              <a:gd name="connsiteX181" fmla="*/ 13437 w 1605470"/>
              <a:gd name="connsiteY181" fmla="*/ 19287 h 6858000"/>
              <a:gd name="connsiteX182" fmla="*/ 0 w 1605470"/>
              <a:gd name="connsiteY18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9554 w 1605470"/>
              <a:gd name="connsiteY81" fmla="*/ 4090296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19207 w 1605470"/>
              <a:gd name="connsiteY93" fmla="*/ 3813873 h 6858000"/>
              <a:gd name="connsiteX94" fmla="*/ 718632 w 1605470"/>
              <a:gd name="connsiteY94" fmla="*/ 3806161 h 6858000"/>
              <a:gd name="connsiteX95" fmla="*/ 718939 w 1605470"/>
              <a:gd name="connsiteY95" fmla="*/ 3805957 h 6858000"/>
              <a:gd name="connsiteX96" fmla="*/ 718966 w 1605470"/>
              <a:gd name="connsiteY96" fmla="*/ 3797724 h 6858000"/>
              <a:gd name="connsiteX97" fmla="*/ 717581 w 1605470"/>
              <a:gd name="connsiteY97" fmla="*/ 3792098 h 6858000"/>
              <a:gd name="connsiteX98" fmla="*/ 716465 w 1605470"/>
              <a:gd name="connsiteY98" fmla="*/ 3777135 h 6858000"/>
              <a:gd name="connsiteX99" fmla="*/ 718198 w 1605470"/>
              <a:gd name="connsiteY99" fmla="*/ 3771656 h 6858000"/>
              <a:gd name="connsiteX100" fmla="*/ 721941 w 1605470"/>
              <a:gd name="connsiteY100" fmla="*/ 3769007 h 6858000"/>
              <a:gd name="connsiteX101" fmla="*/ 721407 w 1605470"/>
              <a:gd name="connsiteY101" fmla="*/ 3767709 h 6858000"/>
              <a:gd name="connsiteX102" fmla="*/ 730103 w 1605470"/>
              <a:gd name="connsiteY102" fmla="*/ 3738082 h 6858000"/>
              <a:gd name="connsiteX103" fmla="*/ 737449 w 1605470"/>
              <a:gd name="connsiteY103" fmla="*/ 3673397 h 6858000"/>
              <a:gd name="connsiteX104" fmla="*/ 736745 w 1605470"/>
              <a:gd name="connsiteY104" fmla="*/ 3637109 h 6858000"/>
              <a:gd name="connsiteX105" fmla="*/ 740188 w 1605470"/>
              <a:gd name="connsiteY105" fmla="*/ 3536883 h 6858000"/>
              <a:gd name="connsiteX106" fmla="*/ 747726 w 1605470"/>
              <a:gd name="connsiteY106" fmla="*/ 3435652 h 6858000"/>
              <a:gd name="connsiteX107" fmla="*/ 774383 w 1605470"/>
              <a:gd name="connsiteY107" fmla="*/ 3381564 h 6858000"/>
              <a:gd name="connsiteX108" fmla="*/ 774870 w 1605470"/>
              <a:gd name="connsiteY108" fmla="*/ 3375761 h 6858000"/>
              <a:gd name="connsiteX109" fmla="*/ 770510 w 1605470"/>
              <a:gd name="connsiteY109" fmla="*/ 3361844 h 6858000"/>
              <a:gd name="connsiteX110" fmla="*/ 767933 w 1605470"/>
              <a:gd name="connsiteY110" fmla="*/ 3356929 h 6858000"/>
              <a:gd name="connsiteX111" fmla="*/ 766158 w 1605470"/>
              <a:gd name="connsiteY111" fmla="*/ 3349058 h 6858000"/>
              <a:gd name="connsiteX112" fmla="*/ 766414 w 1605470"/>
              <a:gd name="connsiteY112" fmla="*/ 3348763 h 6858000"/>
              <a:gd name="connsiteX113" fmla="*/ 764166 w 1605470"/>
              <a:gd name="connsiteY113" fmla="*/ 3341588 h 6858000"/>
              <a:gd name="connsiteX114" fmla="*/ 749397 w 1605470"/>
              <a:gd name="connsiteY114" fmla="*/ 3307769 h 6858000"/>
              <a:gd name="connsiteX115" fmla="*/ 766960 w 1605470"/>
              <a:gd name="connsiteY115" fmla="*/ 3250522 h 6858000"/>
              <a:gd name="connsiteX116" fmla="*/ 767385 w 1605470"/>
              <a:gd name="connsiteY116" fmla="*/ 3229163 h 6858000"/>
              <a:gd name="connsiteX117" fmla="*/ 769208 w 1605470"/>
              <a:gd name="connsiteY117" fmla="*/ 3217217 h 6858000"/>
              <a:gd name="connsiteX118" fmla="*/ 770350 w 1605470"/>
              <a:gd name="connsiteY118" fmla="*/ 3216125 h 6858000"/>
              <a:gd name="connsiteX119" fmla="*/ 756043 w 1605470"/>
              <a:gd name="connsiteY119" fmla="*/ 3183755 h 6858000"/>
              <a:gd name="connsiteX120" fmla="*/ 756544 w 1605470"/>
              <a:gd name="connsiteY120" fmla="*/ 3178642 h 6858000"/>
              <a:gd name="connsiteX121" fmla="*/ 744144 w 1605470"/>
              <a:gd name="connsiteY121" fmla="*/ 3158586 h 6858000"/>
              <a:gd name="connsiteX122" fmla="*/ 739378 w 1605470"/>
              <a:gd name="connsiteY122" fmla="*/ 3147669 h 6858000"/>
              <a:gd name="connsiteX123" fmla="*/ 734648 w 1605470"/>
              <a:gd name="connsiteY123" fmla="*/ 3145733 h 6858000"/>
              <a:gd name="connsiteX124" fmla="*/ 729329 w 1605470"/>
              <a:gd name="connsiteY124" fmla="*/ 3129034 h 6858000"/>
              <a:gd name="connsiteX125" fmla="*/ 729994 w 1605470"/>
              <a:gd name="connsiteY125" fmla="*/ 3126682 h 6858000"/>
              <a:gd name="connsiteX126" fmla="*/ 720862 w 1605470"/>
              <a:gd name="connsiteY126" fmla="*/ 3114519 h 6858000"/>
              <a:gd name="connsiteX127" fmla="*/ 707471 w 1605470"/>
              <a:gd name="connsiteY127" fmla="*/ 3106272 h 6858000"/>
              <a:gd name="connsiteX128" fmla="*/ 680201 w 1605470"/>
              <a:gd name="connsiteY128" fmla="*/ 2958185 h 6858000"/>
              <a:gd name="connsiteX129" fmla="*/ 622815 w 1605470"/>
              <a:gd name="connsiteY129" fmla="*/ 2762989 h 6858000"/>
              <a:gd name="connsiteX130" fmla="*/ 571733 w 1605470"/>
              <a:gd name="connsiteY130" fmla="*/ 2554718 h 6858000"/>
              <a:gd name="connsiteX131" fmla="*/ 551827 w 1605470"/>
              <a:gd name="connsiteY131" fmla="*/ 2485734 h 6858000"/>
              <a:gd name="connsiteX132" fmla="*/ 542550 w 1605470"/>
              <a:gd name="connsiteY132" fmla="*/ 2447068 h 6858000"/>
              <a:gd name="connsiteX133" fmla="*/ 529511 w 1605470"/>
              <a:gd name="connsiteY133" fmla="*/ 2425819 h 6858000"/>
              <a:gd name="connsiteX134" fmla="*/ 528878 w 1605470"/>
              <a:gd name="connsiteY134" fmla="*/ 2408971 h 6858000"/>
              <a:gd name="connsiteX135" fmla="*/ 535510 w 1605470"/>
              <a:gd name="connsiteY135" fmla="*/ 2402874 h 6858000"/>
              <a:gd name="connsiteX136" fmla="*/ 538122 w 1605470"/>
              <a:gd name="connsiteY136" fmla="*/ 2381443 h 6858000"/>
              <a:gd name="connsiteX137" fmla="*/ 514451 w 1605470"/>
              <a:gd name="connsiteY137" fmla="*/ 2261920 h 6858000"/>
              <a:gd name="connsiteX138" fmla="*/ 486968 w 1605470"/>
              <a:gd name="connsiteY138" fmla="*/ 2182937 h 6858000"/>
              <a:gd name="connsiteX139" fmla="*/ 488555 w 1605470"/>
              <a:gd name="connsiteY139" fmla="*/ 2155135 h 6858000"/>
              <a:gd name="connsiteX140" fmla="*/ 486013 w 1605470"/>
              <a:gd name="connsiteY140" fmla="*/ 2118008 h 6858000"/>
              <a:gd name="connsiteX141" fmla="*/ 487006 w 1605470"/>
              <a:gd name="connsiteY141" fmla="*/ 2050531 h 6858000"/>
              <a:gd name="connsiteX142" fmla="*/ 478812 w 1605470"/>
              <a:gd name="connsiteY142" fmla="*/ 1963269 h 6858000"/>
              <a:gd name="connsiteX143" fmla="*/ 442619 w 1605470"/>
              <a:gd name="connsiteY143" fmla="*/ 1910499 h 6858000"/>
              <a:gd name="connsiteX144" fmla="*/ 446785 w 1605470"/>
              <a:gd name="connsiteY144" fmla="*/ 1903212 h 6858000"/>
              <a:gd name="connsiteX145" fmla="*/ 436547 w 1605470"/>
              <a:gd name="connsiteY145" fmla="*/ 1861531 h 6858000"/>
              <a:gd name="connsiteX146" fmla="*/ 390346 w 1605470"/>
              <a:gd name="connsiteY146" fmla="*/ 1732919 h 6858000"/>
              <a:gd name="connsiteX147" fmla="*/ 362657 w 1605470"/>
              <a:gd name="connsiteY147" fmla="*/ 1663540 h 6858000"/>
              <a:gd name="connsiteX148" fmla="*/ 361783 w 1605470"/>
              <a:gd name="connsiteY148" fmla="*/ 1615777 h 6858000"/>
              <a:gd name="connsiteX149" fmla="*/ 342578 w 1605470"/>
              <a:gd name="connsiteY149" fmla="*/ 1563678 h 6858000"/>
              <a:gd name="connsiteX150" fmla="*/ 355658 w 1605470"/>
              <a:gd name="connsiteY150" fmla="*/ 1519474 h 6858000"/>
              <a:gd name="connsiteX151" fmla="*/ 348400 w 1605470"/>
              <a:gd name="connsiteY151" fmla="*/ 1477995 h 6858000"/>
              <a:gd name="connsiteX152" fmla="*/ 334485 w 1605470"/>
              <a:gd name="connsiteY152" fmla="*/ 1373769 h 6858000"/>
              <a:gd name="connsiteX153" fmla="*/ 342792 w 1605470"/>
              <a:gd name="connsiteY153" fmla="*/ 1307086 h 6858000"/>
              <a:gd name="connsiteX154" fmla="*/ 343980 w 1605470"/>
              <a:gd name="connsiteY154" fmla="*/ 1189033 h 6858000"/>
              <a:gd name="connsiteX155" fmla="*/ 348665 w 1605470"/>
              <a:gd name="connsiteY155" fmla="*/ 1168288 h 6858000"/>
              <a:gd name="connsiteX156" fmla="*/ 340947 w 1605470"/>
              <a:gd name="connsiteY156" fmla="*/ 1142577 h 6858000"/>
              <a:gd name="connsiteX157" fmla="*/ 330253 w 1605470"/>
              <a:gd name="connsiteY157" fmla="*/ 1088484 h 6858000"/>
              <a:gd name="connsiteX158" fmla="*/ 318989 w 1605470"/>
              <a:gd name="connsiteY158" fmla="*/ 1016103 h 6858000"/>
              <a:gd name="connsiteX159" fmla="*/ 320445 w 1605470"/>
              <a:gd name="connsiteY159" fmla="*/ 932283 h 6858000"/>
              <a:gd name="connsiteX160" fmla="*/ 322681 w 1605470"/>
              <a:gd name="connsiteY160" fmla="*/ 915925 h 6858000"/>
              <a:gd name="connsiteX161" fmla="*/ 315310 w 1605470"/>
              <a:gd name="connsiteY161" fmla="*/ 896999 h 6858000"/>
              <a:gd name="connsiteX162" fmla="*/ 284718 w 1605470"/>
              <a:gd name="connsiteY162" fmla="*/ 821517 h 6858000"/>
              <a:gd name="connsiteX163" fmla="*/ 263668 w 1605470"/>
              <a:gd name="connsiteY163" fmla="*/ 751353 h 6858000"/>
              <a:gd name="connsiteX164" fmla="*/ 263226 w 1605470"/>
              <a:gd name="connsiteY164" fmla="*/ 721230 h 6858000"/>
              <a:gd name="connsiteX165" fmla="*/ 248897 w 1605470"/>
              <a:gd name="connsiteY165" fmla="*/ 681659 h 6858000"/>
              <a:gd name="connsiteX166" fmla="*/ 234316 w 1605470"/>
              <a:gd name="connsiteY166" fmla="*/ 635218 h 6858000"/>
              <a:gd name="connsiteX167" fmla="*/ 239327 w 1605470"/>
              <a:gd name="connsiteY167" fmla="*/ 613763 h 6858000"/>
              <a:gd name="connsiteX168" fmla="*/ 225269 w 1605470"/>
              <a:gd name="connsiteY168" fmla="*/ 598582 h 6858000"/>
              <a:gd name="connsiteX169" fmla="*/ 224950 w 1605470"/>
              <a:gd name="connsiteY169" fmla="*/ 576846 h 6858000"/>
              <a:gd name="connsiteX170" fmla="*/ 204576 w 1605470"/>
              <a:gd name="connsiteY170" fmla="*/ 530055 h 6858000"/>
              <a:gd name="connsiteX171" fmla="*/ 219064 w 1605470"/>
              <a:gd name="connsiteY171" fmla="*/ 469651 h 6858000"/>
              <a:gd name="connsiteX172" fmla="*/ 195012 w 1605470"/>
              <a:gd name="connsiteY172" fmla="*/ 448559 h 6858000"/>
              <a:gd name="connsiteX173" fmla="*/ 201434 w 1605470"/>
              <a:gd name="connsiteY173" fmla="*/ 441529 h 6858000"/>
              <a:gd name="connsiteX174" fmla="*/ 200655 w 1605470"/>
              <a:gd name="connsiteY174" fmla="*/ 428927 h 6858000"/>
              <a:gd name="connsiteX175" fmla="*/ 190059 w 1605470"/>
              <a:gd name="connsiteY175" fmla="*/ 430161 h 6858000"/>
              <a:gd name="connsiteX176" fmla="*/ 167079 w 1605470"/>
              <a:gd name="connsiteY176" fmla="*/ 367211 h 6858000"/>
              <a:gd name="connsiteX177" fmla="*/ 124571 w 1605470"/>
              <a:gd name="connsiteY177" fmla="*/ 302178 h 6858000"/>
              <a:gd name="connsiteX178" fmla="*/ 103243 w 1605470"/>
              <a:gd name="connsiteY178" fmla="*/ 211375 h 6858000"/>
              <a:gd name="connsiteX179" fmla="*/ 94571 w 1605470"/>
              <a:gd name="connsiteY179" fmla="*/ 184179 h 6858000"/>
              <a:gd name="connsiteX180" fmla="*/ 13437 w 1605470"/>
              <a:gd name="connsiteY180" fmla="*/ 19287 h 6858000"/>
              <a:gd name="connsiteX181" fmla="*/ 0 w 1605470"/>
              <a:gd name="connsiteY18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13201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47700 w 1605470"/>
              <a:gd name="connsiteY75" fmla="*/ 4690749 h 6858000"/>
              <a:gd name="connsiteX76" fmla="*/ 743180 w 1605470"/>
              <a:gd name="connsiteY76" fmla="*/ 4613201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935 w 1605470"/>
              <a:gd name="connsiteY68" fmla="*/ 4821504 h 6858000"/>
              <a:gd name="connsiteX69" fmla="*/ 732118 w 1605470"/>
              <a:gd name="connsiteY69" fmla="*/ 4801535 h 6858000"/>
              <a:gd name="connsiteX70" fmla="*/ 739787 w 1605470"/>
              <a:gd name="connsiteY70" fmla="*/ 4797794 h 6858000"/>
              <a:gd name="connsiteX71" fmla="*/ 741081 w 1605470"/>
              <a:gd name="connsiteY71" fmla="*/ 4784526 h 6858000"/>
              <a:gd name="connsiteX72" fmla="*/ 742865 w 1605470"/>
              <a:gd name="connsiteY72" fmla="*/ 4781211 h 6858000"/>
              <a:gd name="connsiteX73" fmla="*/ 751652 w 1605470"/>
              <a:gd name="connsiteY73" fmla="*/ 4761984 h 6858000"/>
              <a:gd name="connsiteX74" fmla="*/ 747700 w 1605470"/>
              <a:gd name="connsiteY74" fmla="*/ 4690749 h 6858000"/>
              <a:gd name="connsiteX75" fmla="*/ 743180 w 1605470"/>
              <a:gd name="connsiteY75" fmla="*/ 4613201 h 6858000"/>
              <a:gd name="connsiteX76" fmla="*/ 738263 w 1605470"/>
              <a:gd name="connsiteY76" fmla="*/ 4444346 h 6858000"/>
              <a:gd name="connsiteX77" fmla="*/ 756542 w 1605470"/>
              <a:gd name="connsiteY77" fmla="*/ 4350346 h 6858000"/>
              <a:gd name="connsiteX78" fmla="*/ 715481 w 1605470"/>
              <a:gd name="connsiteY78" fmla="*/ 4214165 h 6858000"/>
              <a:gd name="connsiteX79" fmla="*/ 719554 w 1605470"/>
              <a:gd name="connsiteY79" fmla="*/ 4090296 h 6858000"/>
              <a:gd name="connsiteX80" fmla="*/ 704810 w 1605470"/>
              <a:gd name="connsiteY80" fmla="*/ 4033999 h 6858000"/>
              <a:gd name="connsiteX81" fmla="*/ 705959 w 1605470"/>
              <a:gd name="connsiteY81" fmla="*/ 4031933 h 6858000"/>
              <a:gd name="connsiteX82" fmla="*/ 704535 w 1605470"/>
              <a:gd name="connsiteY82" fmla="*/ 4013953 h 6858000"/>
              <a:gd name="connsiteX83" fmla="*/ 700443 w 1605470"/>
              <a:gd name="connsiteY83" fmla="*/ 4010511 h 6858000"/>
              <a:gd name="connsiteX84" fmla="*/ 698282 w 1605470"/>
              <a:gd name="connsiteY84" fmla="*/ 3998331 h 6858000"/>
              <a:gd name="connsiteX85" fmla="*/ 690830 w 1605470"/>
              <a:gd name="connsiteY85" fmla="*/ 3974753 h 6858000"/>
              <a:gd name="connsiteX86" fmla="*/ 692428 w 1605470"/>
              <a:gd name="connsiteY86" fmla="*/ 3969950 h 6858000"/>
              <a:gd name="connsiteX87" fmla="*/ 685850 w 1605470"/>
              <a:gd name="connsiteY87" fmla="*/ 3933779 h 6858000"/>
              <a:gd name="connsiteX88" fmla="*/ 687181 w 1605470"/>
              <a:gd name="connsiteY88" fmla="*/ 3933093 h 6858000"/>
              <a:gd name="connsiteX89" fmla="*/ 691535 w 1605470"/>
              <a:gd name="connsiteY89" fmla="*/ 3922082 h 6858000"/>
              <a:gd name="connsiteX90" fmla="*/ 696613 w 1605470"/>
              <a:gd name="connsiteY90" fmla="*/ 3901461 h 6858000"/>
              <a:gd name="connsiteX91" fmla="*/ 719207 w 1605470"/>
              <a:gd name="connsiteY91" fmla="*/ 3813873 h 6858000"/>
              <a:gd name="connsiteX92" fmla="*/ 718632 w 1605470"/>
              <a:gd name="connsiteY92" fmla="*/ 3806161 h 6858000"/>
              <a:gd name="connsiteX93" fmla="*/ 718939 w 1605470"/>
              <a:gd name="connsiteY93" fmla="*/ 3805957 h 6858000"/>
              <a:gd name="connsiteX94" fmla="*/ 718966 w 1605470"/>
              <a:gd name="connsiteY94" fmla="*/ 3797724 h 6858000"/>
              <a:gd name="connsiteX95" fmla="*/ 717581 w 1605470"/>
              <a:gd name="connsiteY95" fmla="*/ 3792098 h 6858000"/>
              <a:gd name="connsiteX96" fmla="*/ 716465 w 1605470"/>
              <a:gd name="connsiteY96" fmla="*/ 3777135 h 6858000"/>
              <a:gd name="connsiteX97" fmla="*/ 718198 w 1605470"/>
              <a:gd name="connsiteY97" fmla="*/ 3771656 h 6858000"/>
              <a:gd name="connsiteX98" fmla="*/ 721941 w 1605470"/>
              <a:gd name="connsiteY98" fmla="*/ 3769007 h 6858000"/>
              <a:gd name="connsiteX99" fmla="*/ 721407 w 1605470"/>
              <a:gd name="connsiteY99" fmla="*/ 3767709 h 6858000"/>
              <a:gd name="connsiteX100" fmla="*/ 730103 w 1605470"/>
              <a:gd name="connsiteY100" fmla="*/ 3738082 h 6858000"/>
              <a:gd name="connsiteX101" fmla="*/ 737449 w 1605470"/>
              <a:gd name="connsiteY101" fmla="*/ 3673397 h 6858000"/>
              <a:gd name="connsiteX102" fmla="*/ 736745 w 1605470"/>
              <a:gd name="connsiteY102" fmla="*/ 3637109 h 6858000"/>
              <a:gd name="connsiteX103" fmla="*/ 740188 w 1605470"/>
              <a:gd name="connsiteY103" fmla="*/ 3536883 h 6858000"/>
              <a:gd name="connsiteX104" fmla="*/ 747726 w 1605470"/>
              <a:gd name="connsiteY104" fmla="*/ 3435652 h 6858000"/>
              <a:gd name="connsiteX105" fmla="*/ 774383 w 1605470"/>
              <a:gd name="connsiteY105" fmla="*/ 3381564 h 6858000"/>
              <a:gd name="connsiteX106" fmla="*/ 774870 w 1605470"/>
              <a:gd name="connsiteY106" fmla="*/ 3375761 h 6858000"/>
              <a:gd name="connsiteX107" fmla="*/ 770510 w 1605470"/>
              <a:gd name="connsiteY107" fmla="*/ 3361844 h 6858000"/>
              <a:gd name="connsiteX108" fmla="*/ 767933 w 1605470"/>
              <a:gd name="connsiteY108" fmla="*/ 3356929 h 6858000"/>
              <a:gd name="connsiteX109" fmla="*/ 766158 w 1605470"/>
              <a:gd name="connsiteY109" fmla="*/ 3349058 h 6858000"/>
              <a:gd name="connsiteX110" fmla="*/ 766414 w 1605470"/>
              <a:gd name="connsiteY110" fmla="*/ 3348763 h 6858000"/>
              <a:gd name="connsiteX111" fmla="*/ 764166 w 1605470"/>
              <a:gd name="connsiteY111" fmla="*/ 3341588 h 6858000"/>
              <a:gd name="connsiteX112" fmla="*/ 749397 w 1605470"/>
              <a:gd name="connsiteY112" fmla="*/ 3307769 h 6858000"/>
              <a:gd name="connsiteX113" fmla="*/ 766960 w 1605470"/>
              <a:gd name="connsiteY113" fmla="*/ 3250522 h 6858000"/>
              <a:gd name="connsiteX114" fmla="*/ 767385 w 1605470"/>
              <a:gd name="connsiteY114" fmla="*/ 3229163 h 6858000"/>
              <a:gd name="connsiteX115" fmla="*/ 769208 w 1605470"/>
              <a:gd name="connsiteY115" fmla="*/ 3217217 h 6858000"/>
              <a:gd name="connsiteX116" fmla="*/ 770350 w 1605470"/>
              <a:gd name="connsiteY116" fmla="*/ 3216125 h 6858000"/>
              <a:gd name="connsiteX117" fmla="*/ 756043 w 1605470"/>
              <a:gd name="connsiteY117" fmla="*/ 3183755 h 6858000"/>
              <a:gd name="connsiteX118" fmla="*/ 756544 w 1605470"/>
              <a:gd name="connsiteY118" fmla="*/ 3178642 h 6858000"/>
              <a:gd name="connsiteX119" fmla="*/ 744144 w 1605470"/>
              <a:gd name="connsiteY119" fmla="*/ 3158586 h 6858000"/>
              <a:gd name="connsiteX120" fmla="*/ 739378 w 1605470"/>
              <a:gd name="connsiteY120" fmla="*/ 3147669 h 6858000"/>
              <a:gd name="connsiteX121" fmla="*/ 734648 w 1605470"/>
              <a:gd name="connsiteY121" fmla="*/ 3145733 h 6858000"/>
              <a:gd name="connsiteX122" fmla="*/ 729329 w 1605470"/>
              <a:gd name="connsiteY122" fmla="*/ 3129034 h 6858000"/>
              <a:gd name="connsiteX123" fmla="*/ 729994 w 1605470"/>
              <a:gd name="connsiteY123" fmla="*/ 3126682 h 6858000"/>
              <a:gd name="connsiteX124" fmla="*/ 720862 w 1605470"/>
              <a:gd name="connsiteY124" fmla="*/ 3114519 h 6858000"/>
              <a:gd name="connsiteX125" fmla="*/ 707471 w 1605470"/>
              <a:gd name="connsiteY125" fmla="*/ 3106272 h 6858000"/>
              <a:gd name="connsiteX126" fmla="*/ 680201 w 1605470"/>
              <a:gd name="connsiteY126" fmla="*/ 2958185 h 6858000"/>
              <a:gd name="connsiteX127" fmla="*/ 622815 w 1605470"/>
              <a:gd name="connsiteY127" fmla="*/ 2762989 h 6858000"/>
              <a:gd name="connsiteX128" fmla="*/ 571733 w 1605470"/>
              <a:gd name="connsiteY128" fmla="*/ 2554718 h 6858000"/>
              <a:gd name="connsiteX129" fmla="*/ 551827 w 1605470"/>
              <a:gd name="connsiteY129" fmla="*/ 2485734 h 6858000"/>
              <a:gd name="connsiteX130" fmla="*/ 542550 w 1605470"/>
              <a:gd name="connsiteY130" fmla="*/ 2447068 h 6858000"/>
              <a:gd name="connsiteX131" fmla="*/ 529511 w 1605470"/>
              <a:gd name="connsiteY131" fmla="*/ 2425819 h 6858000"/>
              <a:gd name="connsiteX132" fmla="*/ 528878 w 1605470"/>
              <a:gd name="connsiteY132" fmla="*/ 2408971 h 6858000"/>
              <a:gd name="connsiteX133" fmla="*/ 535510 w 1605470"/>
              <a:gd name="connsiteY133" fmla="*/ 2402874 h 6858000"/>
              <a:gd name="connsiteX134" fmla="*/ 538122 w 1605470"/>
              <a:gd name="connsiteY134" fmla="*/ 2381443 h 6858000"/>
              <a:gd name="connsiteX135" fmla="*/ 514451 w 1605470"/>
              <a:gd name="connsiteY135" fmla="*/ 2261920 h 6858000"/>
              <a:gd name="connsiteX136" fmla="*/ 486968 w 1605470"/>
              <a:gd name="connsiteY136" fmla="*/ 2182937 h 6858000"/>
              <a:gd name="connsiteX137" fmla="*/ 488555 w 1605470"/>
              <a:gd name="connsiteY137" fmla="*/ 2155135 h 6858000"/>
              <a:gd name="connsiteX138" fmla="*/ 486013 w 1605470"/>
              <a:gd name="connsiteY138" fmla="*/ 2118008 h 6858000"/>
              <a:gd name="connsiteX139" fmla="*/ 487006 w 1605470"/>
              <a:gd name="connsiteY139" fmla="*/ 2050531 h 6858000"/>
              <a:gd name="connsiteX140" fmla="*/ 478812 w 1605470"/>
              <a:gd name="connsiteY140" fmla="*/ 1963269 h 6858000"/>
              <a:gd name="connsiteX141" fmla="*/ 442619 w 1605470"/>
              <a:gd name="connsiteY141" fmla="*/ 1910499 h 6858000"/>
              <a:gd name="connsiteX142" fmla="*/ 446785 w 1605470"/>
              <a:gd name="connsiteY142" fmla="*/ 1903212 h 6858000"/>
              <a:gd name="connsiteX143" fmla="*/ 436547 w 1605470"/>
              <a:gd name="connsiteY143" fmla="*/ 1861531 h 6858000"/>
              <a:gd name="connsiteX144" fmla="*/ 390346 w 1605470"/>
              <a:gd name="connsiteY144" fmla="*/ 1732919 h 6858000"/>
              <a:gd name="connsiteX145" fmla="*/ 362657 w 1605470"/>
              <a:gd name="connsiteY145" fmla="*/ 1663540 h 6858000"/>
              <a:gd name="connsiteX146" fmla="*/ 361783 w 1605470"/>
              <a:gd name="connsiteY146" fmla="*/ 1615777 h 6858000"/>
              <a:gd name="connsiteX147" fmla="*/ 342578 w 1605470"/>
              <a:gd name="connsiteY147" fmla="*/ 1563678 h 6858000"/>
              <a:gd name="connsiteX148" fmla="*/ 355658 w 1605470"/>
              <a:gd name="connsiteY148" fmla="*/ 1519474 h 6858000"/>
              <a:gd name="connsiteX149" fmla="*/ 348400 w 1605470"/>
              <a:gd name="connsiteY149" fmla="*/ 1477995 h 6858000"/>
              <a:gd name="connsiteX150" fmla="*/ 334485 w 1605470"/>
              <a:gd name="connsiteY150" fmla="*/ 1373769 h 6858000"/>
              <a:gd name="connsiteX151" fmla="*/ 342792 w 1605470"/>
              <a:gd name="connsiteY151" fmla="*/ 1307086 h 6858000"/>
              <a:gd name="connsiteX152" fmla="*/ 343980 w 1605470"/>
              <a:gd name="connsiteY152" fmla="*/ 1189033 h 6858000"/>
              <a:gd name="connsiteX153" fmla="*/ 348665 w 1605470"/>
              <a:gd name="connsiteY153" fmla="*/ 1168288 h 6858000"/>
              <a:gd name="connsiteX154" fmla="*/ 340947 w 1605470"/>
              <a:gd name="connsiteY154" fmla="*/ 1142577 h 6858000"/>
              <a:gd name="connsiteX155" fmla="*/ 330253 w 1605470"/>
              <a:gd name="connsiteY155" fmla="*/ 1088484 h 6858000"/>
              <a:gd name="connsiteX156" fmla="*/ 318989 w 1605470"/>
              <a:gd name="connsiteY156" fmla="*/ 1016103 h 6858000"/>
              <a:gd name="connsiteX157" fmla="*/ 320445 w 1605470"/>
              <a:gd name="connsiteY157" fmla="*/ 932283 h 6858000"/>
              <a:gd name="connsiteX158" fmla="*/ 322681 w 1605470"/>
              <a:gd name="connsiteY158" fmla="*/ 915925 h 6858000"/>
              <a:gd name="connsiteX159" fmla="*/ 315310 w 1605470"/>
              <a:gd name="connsiteY159" fmla="*/ 896999 h 6858000"/>
              <a:gd name="connsiteX160" fmla="*/ 284718 w 1605470"/>
              <a:gd name="connsiteY160" fmla="*/ 821517 h 6858000"/>
              <a:gd name="connsiteX161" fmla="*/ 263668 w 1605470"/>
              <a:gd name="connsiteY161" fmla="*/ 751353 h 6858000"/>
              <a:gd name="connsiteX162" fmla="*/ 263226 w 1605470"/>
              <a:gd name="connsiteY162" fmla="*/ 721230 h 6858000"/>
              <a:gd name="connsiteX163" fmla="*/ 248897 w 1605470"/>
              <a:gd name="connsiteY163" fmla="*/ 681659 h 6858000"/>
              <a:gd name="connsiteX164" fmla="*/ 234316 w 1605470"/>
              <a:gd name="connsiteY164" fmla="*/ 635218 h 6858000"/>
              <a:gd name="connsiteX165" fmla="*/ 239327 w 1605470"/>
              <a:gd name="connsiteY165" fmla="*/ 613763 h 6858000"/>
              <a:gd name="connsiteX166" fmla="*/ 225269 w 1605470"/>
              <a:gd name="connsiteY166" fmla="*/ 598582 h 6858000"/>
              <a:gd name="connsiteX167" fmla="*/ 224950 w 1605470"/>
              <a:gd name="connsiteY167" fmla="*/ 576846 h 6858000"/>
              <a:gd name="connsiteX168" fmla="*/ 204576 w 1605470"/>
              <a:gd name="connsiteY168" fmla="*/ 530055 h 6858000"/>
              <a:gd name="connsiteX169" fmla="*/ 219064 w 1605470"/>
              <a:gd name="connsiteY169" fmla="*/ 469651 h 6858000"/>
              <a:gd name="connsiteX170" fmla="*/ 195012 w 1605470"/>
              <a:gd name="connsiteY170" fmla="*/ 448559 h 6858000"/>
              <a:gd name="connsiteX171" fmla="*/ 201434 w 1605470"/>
              <a:gd name="connsiteY171" fmla="*/ 441529 h 6858000"/>
              <a:gd name="connsiteX172" fmla="*/ 200655 w 1605470"/>
              <a:gd name="connsiteY172" fmla="*/ 428927 h 6858000"/>
              <a:gd name="connsiteX173" fmla="*/ 190059 w 1605470"/>
              <a:gd name="connsiteY173" fmla="*/ 430161 h 6858000"/>
              <a:gd name="connsiteX174" fmla="*/ 167079 w 1605470"/>
              <a:gd name="connsiteY174" fmla="*/ 367211 h 6858000"/>
              <a:gd name="connsiteX175" fmla="*/ 124571 w 1605470"/>
              <a:gd name="connsiteY175" fmla="*/ 302178 h 6858000"/>
              <a:gd name="connsiteX176" fmla="*/ 103243 w 1605470"/>
              <a:gd name="connsiteY176" fmla="*/ 211375 h 6858000"/>
              <a:gd name="connsiteX177" fmla="*/ 94571 w 1605470"/>
              <a:gd name="connsiteY177" fmla="*/ 184179 h 6858000"/>
              <a:gd name="connsiteX178" fmla="*/ 13437 w 1605470"/>
              <a:gd name="connsiteY178" fmla="*/ 19287 h 6858000"/>
              <a:gd name="connsiteX179" fmla="*/ 0 w 1605470"/>
              <a:gd name="connsiteY17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31653 w 1605470"/>
              <a:gd name="connsiteY39" fmla="*/ 5604904 h 6858000"/>
              <a:gd name="connsiteX40" fmla="*/ 539863 w 1605470"/>
              <a:gd name="connsiteY40" fmla="*/ 5604298 h 6858000"/>
              <a:gd name="connsiteX41" fmla="*/ 552319 w 1605470"/>
              <a:gd name="connsiteY41" fmla="*/ 5587997 h 6858000"/>
              <a:gd name="connsiteX42" fmla="*/ 559710 w 1605470"/>
              <a:gd name="connsiteY42" fmla="*/ 5564796 h 6858000"/>
              <a:gd name="connsiteX43" fmla="*/ 587214 w 1605470"/>
              <a:gd name="connsiteY43" fmla="*/ 5451511 h 6858000"/>
              <a:gd name="connsiteX44" fmla="*/ 608019 w 1605470"/>
              <a:gd name="connsiteY44" fmla="*/ 5385461 h 6858000"/>
              <a:gd name="connsiteX45" fmla="*/ 622750 w 1605470"/>
              <a:gd name="connsiteY45" fmla="*/ 5363084 h 6858000"/>
              <a:gd name="connsiteX46" fmla="*/ 638731 w 1605470"/>
              <a:gd name="connsiteY46" fmla="*/ 5330009 h 6858000"/>
              <a:gd name="connsiteX47" fmla="*/ 672224 w 1605470"/>
              <a:gd name="connsiteY47" fmla="*/ 5273739 h 6858000"/>
              <a:gd name="connsiteX48" fmla="*/ 681823 w 1605470"/>
              <a:gd name="connsiteY48" fmla="*/ 5241779 h 6858000"/>
              <a:gd name="connsiteX49" fmla="*/ 693049 w 1605470"/>
              <a:gd name="connsiteY49" fmla="*/ 5225268 h 6858000"/>
              <a:gd name="connsiteX50" fmla="*/ 694069 w 1605470"/>
              <a:gd name="connsiteY50" fmla="*/ 5217684 h 6858000"/>
              <a:gd name="connsiteX51" fmla="*/ 701410 w 1605470"/>
              <a:gd name="connsiteY51" fmla="*/ 5193377 h 6858000"/>
              <a:gd name="connsiteX52" fmla="*/ 704713 w 1605470"/>
              <a:gd name="connsiteY52" fmla="*/ 5179288 h 6858000"/>
              <a:gd name="connsiteX53" fmla="*/ 705697 w 1605470"/>
              <a:gd name="connsiteY53" fmla="*/ 5173621 h 6858000"/>
              <a:gd name="connsiteX54" fmla="*/ 701331 w 1605470"/>
              <a:gd name="connsiteY54" fmla="*/ 5159961 h 6858000"/>
              <a:gd name="connsiteX55" fmla="*/ 708008 w 1605470"/>
              <a:gd name="connsiteY55" fmla="*/ 5144295 h 6858000"/>
              <a:gd name="connsiteX56" fmla="*/ 704941 w 1605470"/>
              <a:gd name="connsiteY56" fmla="*/ 5125185 h 6858000"/>
              <a:gd name="connsiteX57" fmla="*/ 711771 w 1605470"/>
              <a:gd name="connsiteY57" fmla="*/ 5121884 h 6858000"/>
              <a:gd name="connsiteX58" fmla="*/ 721092 w 1605470"/>
              <a:gd name="connsiteY58" fmla="*/ 5108383 h 6858000"/>
              <a:gd name="connsiteX59" fmla="*/ 717045 w 1605470"/>
              <a:gd name="connsiteY59" fmla="*/ 5094705 h 6858000"/>
              <a:gd name="connsiteX60" fmla="*/ 718807 w 1605470"/>
              <a:gd name="connsiteY60" fmla="*/ 5067850 h 6858000"/>
              <a:gd name="connsiteX61" fmla="*/ 721538 w 1605470"/>
              <a:gd name="connsiteY61" fmla="*/ 5060861 h 6858000"/>
              <a:gd name="connsiteX62" fmla="*/ 718242 w 1605470"/>
              <a:gd name="connsiteY62" fmla="*/ 5034192 h 6858000"/>
              <a:gd name="connsiteX63" fmla="*/ 719796 w 1605470"/>
              <a:gd name="connsiteY63" fmla="*/ 4993030 h 6858000"/>
              <a:gd name="connsiteX64" fmla="*/ 726705 w 1605470"/>
              <a:gd name="connsiteY64" fmla="*/ 4946844 h 6858000"/>
              <a:gd name="connsiteX65" fmla="*/ 722561 w 1605470"/>
              <a:gd name="connsiteY65" fmla="*/ 4932692 h 6858000"/>
              <a:gd name="connsiteX66" fmla="*/ 724935 w 1605470"/>
              <a:gd name="connsiteY66" fmla="*/ 4821504 h 6858000"/>
              <a:gd name="connsiteX67" fmla="*/ 732118 w 1605470"/>
              <a:gd name="connsiteY67" fmla="*/ 4801535 h 6858000"/>
              <a:gd name="connsiteX68" fmla="*/ 739787 w 1605470"/>
              <a:gd name="connsiteY68" fmla="*/ 4797794 h 6858000"/>
              <a:gd name="connsiteX69" fmla="*/ 741081 w 1605470"/>
              <a:gd name="connsiteY69" fmla="*/ 4784526 h 6858000"/>
              <a:gd name="connsiteX70" fmla="*/ 742865 w 1605470"/>
              <a:gd name="connsiteY70" fmla="*/ 4781211 h 6858000"/>
              <a:gd name="connsiteX71" fmla="*/ 751652 w 1605470"/>
              <a:gd name="connsiteY71" fmla="*/ 4761984 h 6858000"/>
              <a:gd name="connsiteX72" fmla="*/ 747700 w 1605470"/>
              <a:gd name="connsiteY72" fmla="*/ 4690749 h 6858000"/>
              <a:gd name="connsiteX73" fmla="*/ 743180 w 1605470"/>
              <a:gd name="connsiteY73" fmla="*/ 4613201 h 6858000"/>
              <a:gd name="connsiteX74" fmla="*/ 738263 w 1605470"/>
              <a:gd name="connsiteY74" fmla="*/ 4444346 h 6858000"/>
              <a:gd name="connsiteX75" fmla="*/ 756542 w 1605470"/>
              <a:gd name="connsiteY75" fmla="*/ 4350346 h 6858000"/>
              <a:gd name="connsiteX76" fmla="*/ 715481 w 1605470"/>
              <a:gd name="connsiteY76" fmla="*/ 4214165 h 6858000"/>
              <a:gd name="connsiteX77" fmla="*/ 719554 w 1605470"/>
              <a:gd name="connsiteY77" fmla="*/ 4090296 h 6858000"/>
              <a:gd name="connsiteX78" fmla="*/ 704810 w 1605470"/>
              <a:gd name="connsiteY78" fmla="*/ 4033999 h 6858000"/>
              <a:gd name="connsiteX79" fmla="*/ 705959 w 1605470"/>
              <a:gd name="connsiteY79" fmla="*/ 4031933 h 6858000"/>
              <a:gd name="connsiteX80" fmla="*/ 704535 w 1605470"/>
              <a:gd name="connsiteY80" fmla="*/ 4013953 h 6858000"/>
              <a:gd name="connsiteX81" fmla="*/ 700443 w 1605470"/>
              <a:gd name="connsiteY81" fmla="*/ 4010511 h 6858000"/>
              <a:gd name="connsiteX82" fmla="*/ 698282 w 1605470"/>
              <a:gd name="connsiteY82" fmla="*/ 3998331 h 6858000"/>
              <a:gd name="connsiteX83" fmla="*/ 690830 w 1605470"/>
              <a:gd name="connsiteY83" fmla="*/ 3974753 h 6858000"/>
              <a:gd name="connsiteX84" fmla="*/ 692428 w 1605470"/>
              <a:gd name="connsiteY84" fmla="*/ 3969950 h 6858000"/>
              <a:gd name="connsiteX85" fmla="*/ 685850 w 1605470"/>
              <a:gd name="connsiteY85" fmla="*/ 3933779 h 6858000"/>
              <a:gd name="connsiteX86" fmla="*/ 687181 w 1605470"/>
              <a:gd name="connsiteY86" fmla="*/ 3933093 h 6858000"/>
              <a:gd name="connsiteX87" fmla="*/ 691535 w 1605470"/>
              <a:gd name="connsiteY87" fmla="*/ 3922082 h 6858000"/>
              <a:gd name="connsiteX88" fmla="*/ 696613 w 1605470"/>
              <a:gd name="connsiteY88" fmla="*/ 3901461 h 6858000"/>
              <a:gd name="connsiteX89" fmla="*/ 719207 w 1605470"/>
              <a:gd name="connsiteY89" fmla="*/ 3813873 h 6858000"/>
              <a:gd name="connsiteX90" fmla="*/ 718632 w 1605470"/>
              <a:gd name="connsiteY90" fmla="*/ 3806161 h 6858000"/>
              <a:gd name="connsiteX91" fmla="*/ 718939 w 1605470"/>
              <a:gd name="connsiteY91" fmla="*/ 3805957 h 6858000"/>
              <a:gd name="connsiteX92" fmla="*/ 718966 w 1605470"/>
              <a:gd name="connsiteY92" fmla="*/ 3797724 h 6858000"/>
              <a:gd name="connsiteX93" fmla="*/ 717581 w 1605470"/>
              <a:gd name="connsiteY93" fmla="*/ 3792098 h 6858000"/>
              <a:gd name="connsiteX94" fmla="*/ 716465 w 1605470"/>
              <a:gd name="connsiteY94" fmla="*/ 3777135 h 6858000"/>
              <a:gd name="connsiteX95" fmla="*/ 718198 w 1605470"/>
              <a:gd name="connsiteY95" fmla="*/ 3771656 h 6858000"/>
              <a:gd name="connsiteX96" fmla="*/ 721941 w 1605470"/>
              <a:gd name="connsiteY96" fmla="*/ 3769007 h 6858000"/>
              <a:gd name="connsiteX97" fmla="*/ 721407 w 1605470"/>
              <a:gd name="connsiteY97" fmla="*/ 3767709 h 6858000"/>
              <a:gd name="connsiteX98" fmla="*/ 730103 w 1605470"/>
              <a:gd name="connsiteY98" fmla="*/ 3738082 h 6858000"/>
              <a:gd name="connsiteX99" fmla="*/ 737449 w 1605470"/>
              <a:gd name="connsiteY99" fmla="*/ 3673397 h 6858000"/>
              <a:gd name="connsiteX100" fmla="*/ 736745 w 1605470"/>
              <a:gd name="connsiteY100" fmla="*/ 3637109 h 6858000"/>
              <a:gd name="connsiteX101" fmla="*/ 740188 w 1605470"/>
              <a:gd name="connsiteY101" fmla="*/ 3536883 h 6858000"/>
              <a:gd name="connsiteX102" fmla="*/ 747726 w 1605470"/>
              <a:gd name="connsiteY102" fmla="*/ 3435652 h 6858000"/>
              <a:gd name="connsiteX103" fmla="*/ 774383 w 1605470"/>
              <a:gd name="connsiteY103" fmla="*/ 3381564 h 6858000"/>
              <a:gd name="connsiteX104" fmla="*/ 774870 w 1605470"/>
              <a:gd name="connsiteY104" fmla="*/ 3375761 h 6858000"/>
              <a:gd name="connsiteX105" fmla="*/ 770510 w 1605470"/>
              <a:gd name="connsiteY105" fmla="*/ 3361844 h 6858000"/>
              <a:gd name="connsiteX106" fmla="*/ 767933 w 1605470"/>
              <a:gd name="connsiteY106" fmla="*/ 3356929 h 6858000"/>
              <a:gd name="connsiteX107" fmla="*/ 766158 w 1605470"/>
              <a:gd name="connsiteY107" fmla="*/ 3349058 h 6858000"/>
              <a:gd name="connsiteX108" fmla="*/ 766414 w 1605470"/>
              <a:gd name="connsiteY108" fmla="*/ 3348763 h 6858000"/>
              <a:gd name="connsiteX109" fmla="*/ 764166 w 1605470"/>
              <a:gd name="connsiteY109" fmla="*/ 3341588 h 6858000"/>
              <a:gd name="connsiteX110" fmla="*/ 749397 w 1605470"/>
              <a:gd name="connsiteY110" fmla="*/ 3307769 h 6858000"/>
              <a:gd name="connsiteX111" fmla="*/ 766960 w 1605470"/>
              <a:gd name="connsiteY111" fmla="*/ 3250522 h 6858000"/>
              <a:gd name="connsiteX112" fmla="*/ 767385 w 1605470"/>
              <a:gd name="connsiteY112" fmla="*/ 3229163 h 6858000"/>
              <a:gd name="connsiteX113" fmla="*/ 769208 w 1605470"/>
              <a:gd name="connsiteY113" fmla="*/ 3217217 h 6858000"/>
              <a:gd name="connsiteX114" fmla="*/ 770350 w 1605470"/>
              <a:gd name="connsiteY114" fmla="*/ 3216125 h 6858000"/>
              <a:gd name="connsiteX115" fmla="*/ 756043 w 1605470"/>
              <a:gd name="connsiteY115" fmla="*/ 3183755 h 6858000"/>
              <a:gd name="connsiteX116" fmla="*/ 756544 w 1605470"/>
              <a:gd name="connsiteY116" fmla="*/ 3178642 h 6858000"/>
              <a:gd name="connsiteX117" fmla="*/ 744144 w 1605470"/>
              <a:gd name="connsiteY117" fmla="*/ 3158586 h 6858000"/>
              <a:gd name="connsiteX118" fmla="*/ 739378 w 1605470"/>
              <a:gd name="connsiteY118" fmla="*/ 3147669 h 6858000"/>
              <a:gd name="connsiteX119" fmla="*/ 734648 w 1605470"/>
              <a:gd name="connsiteY119" fmla="*/ 3145733 h 6858000"/>
              <a:gd name="connsiteX120" fmla="*/ 729329 w 1605470"/>
              <a:gd name="connsiteY120" fmla="*/ 3129034 h 6858000"/>
              <a:gd name="connsiteX121" fmla="*/ 729994 w 1605470"/>
              <a:gd name="connsiteY121" fmla="*/ 3126682 h 6858000"/>
              <a:gd name="connsiteX122" fmla="*/ 720862 w 1605470"/>
              <a:gd name="connsiteY122" fmla="*/ 3114519 h 6858000"/>
              <a:gd name="connsiteX123" fmla="*/ 707471 w 1605470"/>
              <a:gd name="connsiteY123" fmla="*/ 3106272 h 6858000"/>
              <a:gd name="connsiteX124" fmla="*/ 680201 w 1605470"/>
              <a:gd name="connsiteY124" fmla="*/ 2958185 h 6858000"/>
              <a:gd name="connsiteX125" fmla="*/ 622815 w 1605470"/>
              <a:gd name="connsiteY125" fmla="*/ 2762989 h 6858000"/>
              <a:gd name="connsiteX126" fmla="*/ 571733 w 1605470"/>
              <a:gd name="connsiteY126" fmla="*/ 2554718 h 6858000"/>
              <a:gd name="connsiteX127" fmla="*/ 551827 w 1605470"/>
              <a:gd name="connsiteY127" fmla="*/ 2485734 h 6858000"/>
              <a:gd name="connsiteX128" fmla="*/ 542550 w 1605470"/>
              <a:gd name="connsiteY128" fmla="*/ 2447068 h 6858000"/>
              <a:gd name="connsiteX129" fmla="*/ 529511 w 1605470"/>
              <a:gd name="connsiteY129" fmla="*/ 2425819 h 6858000"/>
              <a:gd name="connsiteX130" fmla="*/ 528878 w 1605470"/>
              <a:gd name="connsiteY130" fmla="*/ 2408971 h 6858000"/>
              <a:gd name="connsiteX131" fmla="*/ 535510 w 1605470"/>
              <a:gd name="connsiteY131" fmla="*/ 2402874 h 6858000"/>
              <a:gd name="connsiteX132" fmla="*/ 538122 w 1605470"/>
              <a:gd name="connsiteY132" fmla="*/ 2381443 h 6858000"/>
              <a:gd name="connsiteX133" fmla="*/ 514451 w 1605470"/>
              <a:gd name="connsiteY133" fmla="*/ 2261920 h 6858000"/>
              <a:gd name="connsiteX134" fmla="*/ 486968 w 1605470"/>
              <a:gd name="connsiteY134" fmla="*/ 2182937 h 6858000"/>
              <a:gd name="connsiteX135" fmla="*/ 488555 w 1605470"/>
              <a:gd name="connsiteY135" fmla="*/ 2155135 h 6858000"/>
              <a:gd name="connsiteX136" fmla="*/ 486013 w 1605470"/>
              <a:gd name="connsiteY136" fmla="*/ 2118008 h 6858000"/>
              <a:gd name="connsiteX137" fmla="*/ 487006 w 1605470"/>
              <a:gd name="connsiteY137" fmla="*/ 2050531 h 6858000"/>
              <a:gd name="connsiteX138" fmla="*/ 478812 w 1605470"/>
              <a:gd name="connsiteY138" fmla="*/ 1963269 h 6858000"/>
              <a:gd name="connsiteX139" fmla="*/ 442619 w 1605470"/>
              <a:gd name="connsiteY139" fmla="*/ 1910499 h 6858000"/>
              <a:gd name="connsiteX140" fmla="*/ 446785 w 1605470"/>
              <a:gd name="connsiteY140" fmla="*/ 1903212 h 6858000"/>
              <a:gd name="connsiteX141" fmla="*/ 436547 w 1605470"/>
              <a:gd name="connsiteY141" fmla="*/ 1861531 h 6858000"/>
              <a:gd name="connsiteX142" fmla="*/ 390346 w 1605470"/>
              <a:gd name="connsiteY142" fmla="*/ 1732919 h 6858000"/>
              <a:gd name="connsiteX143" fmla="*/ 362657 w 1605470"/>
              <a:gd name="connsiteY143" fmla="*/ 1663540 h 6858000"/>
              <a:gd name="connsiteX144" fmla="*/ 361783 w 1605470"/>
              <a:gd name="connsiteY144" fmla="*/ 1615777 h 6858000"/>
              <a:gd name="connsiteX145" fmla="*/ 342578 w 1605470"/>
              <a:gd name="connsiteY145" fmla="*/ 1563678 h 6858000"/>
              <a:gd name="connsiteX146" fmla="*/ 355658 w 1605470"/>
              <a:gd name="connsiteY146" fmla="*/ 1519474 h 6858000"/>
              <a:gd name="connsiteX147" fmla="*/ 348400 w 1605470"/>
              <a:gd name="connsiteY147" fmla="*/ 1477995 h 6858000"/>
              <a:gd name="connsiteX148" fmla="*/ 334485 w 1605470"/>
              <a:gd name="connsiteY148" fmla="*/ 1373769 h 6858000"/>
              <a:gd name="connsiteX149" fmla="*/ 342792 w 1605470"/>
              <a:gd name="connsiteY149" fmla="*/ 1307086 h 6858000"/>
              <a:gd name="connsiteX150" fmla="*/ 343980 w 1605470"/>
              <a:gd name="connsiteY150" fmla="*/ 1189033 h 6858000"/>
              <a:gd name="connsiteX151" fmla="*/ 348665 w 1605470"/>
              <a:gd name="connsiteY151" fmla="*/ 1168288 h 6858000"/>
              <a:gd name="connsiteX152" fmla="*/ 340947 w 1605470"/>
              <a:gd name="connsiteY152" fmla="*/ 1142577 h 6858000"/>
              <a:gd name="connsiteX153" fmla="*/ 330253 w 1605470"/>
              <a:gd name="connsiteY153" fmla="*/ 1088484 h 6858000"/>
              <a:gd name="connsiteX154" fmla="*/ 318989 w 1605470"/>
              <a:gd name="connsiteY154" fmla="*/ 1016103 h 6858000"/>
              <a:gd name="connsiteX155" fmla="*/ 320445 w 1605470"/>
              <a:gd name="connsiteY155" fmla="*/ 932283 h 6858000"/>
              <a:gd name="connsiteX156" fmla="*/ 322681 w 1605470"/>
              <a:gd name="connsiteY156" fmla="*/ 915925 h 6858000"/>
              <a:gd name="connsiteX157" fmla="*/ 315310 w 1605470"/>
              <a:gd name="connsiteY157" fmla="*/ 896999 h 6858000"/>
              <a:gd name="connsiteX158" fmla="*/ 284718 w 1605470"/>
              <a:gd name="connsiteY158" fmla="*/ 821517 h 6858000"/>
              <a:gd name="connsiteX159" fmla="*/ 263668 w 1605470"/>
              <a:gd name="connsiteY159" fmla="*/ 751353 h 6858000"/>
              <a:gd name="connsiteX160" fmla="*/ 263226 w 1605470"/>
              <a:gd name="connsiteY160" fmla="*/ 721230 h 6858000"/>
              <a:gd name="connsiteX161" fmla="*/ 248897 w 1605470"/>
              <a:gd name="connsiteY161" fmla="*/ 681659 h 6858000"/>
              <a:gd name="connsiteX162" fmla="*/ 234316 w 1605470"/>
              <a:gd name="connsiteY162" fmla="*/ 635218 h 6858000"/>
              <a:gd name="connsiteX163" fmla="*/ 239327 w 1605470"/>
              <a:gd name="connsiteY163" fmla="*/ 613763 h 6858000"/>
              <a:gd name="connsiteX164" fmla="*/ 225269 w 1605470"/>
              <a:gd name="connsiteY164" fmla="*/ 598582 h 6858000"/>
              <a:gd name="connsiteX165" fmla="*/ 224950 w 1605470"/>
              <a:gd name="connsiteY165" fmla="*/ 576846 h 6858000"/>
              <a:gd name="connsiteX166" fmla="*/ 204576 w 1605470"/>
              <a:gd name="connsiteY166" fmla="*/ 530055 h 6858000"/>
              <a:gd name="connsiteX167" fmla="*/ 219064 w 1605470"/>
              <a:gd name="connsiteY167" fmla="*/ 469651 h 6858000"/>
              <a:gd name="connsiteX168" fmla="*/ 195012 w 1605470"/>
              <a:gd name="connsiteY168" fmla="*/ 448559 h 6858000"/>
              <a:gd name="connsiteX169" fmla="*/ 201434 w 1605470"/>
              <a:gd name="connsiteY169" fmla="*/ 441529 h 6858000"/>
              <a:gd name="connsiteX170" fmla="*/ 200655 w 1605470"/>
              <a:gd name="connsiteY170" fmla="*/ 428927 h 6858000"/>
              <a:gd name="connsiteX171" fmla="*/ 190059 w 1605470"/>
              <a:gd name="connsiteY171" fmla="*/ 430161 h 6858000"/>
              <a:gd name="connsiteX172" fmla="*/ 167079 w 1605470"/>
              <a:gd name="connsiteY172" fmla="*/ 367211 h 6858000"/>
              <a:gd name="connsiteX173" fmla="*/ 124571 w 1605470"/>
              <a:gd name="connsiteY173" fmla="*/ 302178 h 6858000"/>
              <a:gd name="connsiteX174" fmla="*/ 103243 w 1605470"/>
              <a:gd name="connsiteY174" fmla="*/ 211375 h 6858000"/>
              <a:gd name="connsiteX175" fmla="*/ 94571 w 1605470"/>
              <a:gd name="connsiteY175" fmla="*/ 184179 h 6858000"/>
              <a:gd name="connsiteX176" fmla="*/ 13437 w 1605470"/>
              <a:gd name="connsiteY176" fmla="*/ 19287 h 6858000"/>
              <a:gd name="connsiteX177" fmla="*/ 0 w 1605470"/>
              <a:gd name="connsiteY17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59710 w 1605470"/>
              <a:gd name="connsiteY41" fmla="*/ 5564796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613201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613201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584173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584173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8807 w 1605470"/>
              <a:gd name="connsiteY58" fmla="*/ 5067850 h 6858000"/>
              <a:gd name="connsiteX59" fmla="*/ 721538 w 1605470"/>
              <a:gd name="connsiteY59" fmla="*/ 5060861 h 6858000"/>
              <a:gd name="connsiteX60" fmla="*/ 718242 w 1605470"/>
              <a:gd name="connsiteY60" fmla="*/ 5034192 h 6858000"/>
              <a:gd name="connsiteX61" fmla="*/ 719796 w 1605470"/>
              <a:gd name="connsiteY61" fmla="*/ 4993030 h 6858000"/>
              <a:gd name="connsiteX62" fmla="*/ 726705 w 1605470"/>
              <a:gd name="connsiteY62" fmla="*/ 4946844 h 6858000"/>
              <a:gd name="connsiteX63" fmla="*/ 722561 w 1605470"/>
              <a:gd name="connsiteY63" fmla="*/ 4932692 h 6858000"/>
              <a:gd name="connsiteX64" fmla="*/ 724935 w 1605470"/>
              <a:gd name="connsiteY64" fmla="*/ 4821504 h 6858000"/>
              <a:gd name="connsiteX65" fmla="*/ 732118 w 1605470"/>
              <a:gd name="connsiteY65" fmla="*/ 4801535 h 6858000"/>
              <a:gd name="connsiteX66" fmla="*/ 739787 w 1605470"/>
              <a:gd name="connsiteY66" fmla="*/ 4797794 h 6858000"/>
              <a:gd name="connsiteX67" fmla="*/ 741081 w 1605470"/>
              <a:gd name="connsiteY67" fmla="*/ 4784526 h 6858000"/>
              <a:gd name="connsiteX68" fmla="*/ 742865 w 1605470"/>
              <a:gd name="connsiteY68" fmla="*/ 4781211 h 6858000"/>
              <a:gd name="connsiteX69" fmla="*/ 751652 w 1605470"/>
              <a:gd name="connsiteY69" fmla="*/ 4761984 h 6858000"/>
              <a:gd name="connsiteX70" fmla="*/ 747700 w 1605470"/>
              <a:gd name="connsiteY70" fmla="*/ 4690749 h 6858000"/>
              <a:gd name="connsiteX71" fmla="*/ 743180 w 1605470"/>
              <a:gd name="connsiteY71" fmla="*/ 4584173 h 6858000"/>
              <a:gd name="connsiteX72" fmla="*/ 738263 w 1605470"/>
              <a:gd name="connsiteY72" fmla="*/ 4444346 h 6858000"/>
              <a:gd name="connsiteX73" fmla="*/ 756542 w 1605470"/>
              <a:gd name="connsiteY73" fmla="*/ 4350346 h 6858000"/>
              <a:gd name="connsiteX74" fmla="*/ 715481 w 1605470"/>
              <a:gd name="connsiteY74" fmla="*/ 4214165 h 6858000"/>
              <a:gd name="connsiteX75" fmla="*/ 719554 w 1605470"/>
              <a:gd name="connsiteY75" fmla="*/ 4090296 h 6858000"/>
              <a:gd name="connsiteX76" fmla="*/ 704810 w 1605470"/>
              <a:gd name="connsiteY76" fmla="*/ 4033999 h 6858000"/>
              <a:gd name="connsiteX77" fmla="*/ 705959 w 1605470"/>
              <a:gd name="connsiteY77" fmla="*/ 4031933 h 6858000"/>
              <a:gd name="connsiteX78" fmla="*/ 704535 w 1605470"/>
              <a:gd name="connsiteY78" fmla="*/ 4013953 h 6858000"/>
              <a:gd name="connsiteX79" fmla="*/ 700443 w 1605470"/>
              <a:gd name="connsiteY79" fmla="*/ 4010511 h 6858000"/>
              <a:gd name="connsiteX80" fmla="*/ 698282 w 1605470"/>
              <a:gd name="connsiteY80" fmla="*/ 3998331 h 6858000"/>
              <a:gd name="connsiteX81" fmla="*/ 690830 w 1605470"/>
              <a:gd name="connsiteY81" fmla="*/ 3974753 h 6858000"/>
              <a:gd name="connsiteX82" fmla="*/ 692428 w 1605470"/>
              <a:gd name="connsiteY82" fmla="*/ 3969950 h 6858000"/>
              <a:gd name="connsiteX83" fmla="*/ 685850 w 1605470"/>
              <a:gd name="connsiteY83" fmla="*/ 3933779 h 6858000"/>
              <a:gd name="connsiteX84" fmla="*/ 687181 w 1605470"/>
              <a:gd name="connsiteY84" fmla="*/ 3933093 h 6858000"/>
              <a:gd name="connsiteX85" fmla="*/ 691535 w 1605470"/>
              <a:gd name="connsiteY85" fmla="*/ 3922082 h 6858000"/>
              <a:gd name="connsiteX86" fmla="*/ 696613 w 1605470"/>
              <a:gd name="connsiteY86" fmla="*/ 3901461 h 6858000"/>
              <a:gd name="connsiteX87" fmla="*/ 719207 w 1605470"/>
              <a:gd name="connsiteY87" fmla="*/ 3813873 h 6858000"/>
              <a:gd name="connsiteX88" fmla="*/ 718632 w 1605470"/>
              <a:gd name="connsiteY88" fmla="*/ 3806161 h 6858000"/>
              <a:gd name="connsiteX89" fmla="*/ 718939 w 1605470"/>
              <a:gd name="connsiteY89" fmla="*/ 3805957 h 6858000"/>
              <a:gd name="connsiteX90" fmla="*/ 718966 w 1605470"/>
              <a:gd name="connsiteY90" fmla="*/ 3797724 h 6858000"/>
              <a:gd name="connsiteX91" fmla="*/ 717581 w 1605470"/>
              <a:gd name="connsiteY91" fmla="*/ 3792098 h 6858000"/>
              <a:gd name="connsiteX92" fmla="*/ 716465 w 1605470"/>
              <a:gd name="connsiteY92" fmla="*/ 3777135 h 6858000"/>
              <a:gd name="connsiteX93" fmla="*/ 718198 w 1605470"/>
              <a:gd name="connsiteY93" fmla="*/ 3771656 h 6858000"/>
              <a:gd name="connsiteX94" fmla="*/ 721941 w 1605470"/>
              <a:gd name="connsiteY94" fmla="*/ 3769007 h 6858000"/>
              <a:gd name="connsiteX95" fmla="*/ 721407 w 1605470"/>
              <a:gd name="connsiteY95" fmla="*/ 3767709 h 6858000"/>
              <a:gd name="connsiteX96" fmla="*/ 730103 w 1605470"/>
              <a:gd name="connsiteY96" fmla="*/ 3738082 h 6858000"/>
              <a:gd name="connsiteX97" fmla="*/ 737449 w 1605470"/>
              <a:gd name="connsiteY97" fmla="*/ 3673397 h 6858000"/>
              <a:gd name="connsiteX98" fmla="*/ 736745 w 1605470"/>
              <a:gd name="connsiteY98" fmla="*/ 3637109 h 6858000"/>
              <a:gd name="connsiteX99" fmla="*/ 740188 w 1605470"/>
              <a:gd name="connsiteY99" fmla="*/ 3536883 h 6858000"/>
              <a:gd name="connsiteX100" fmla="*/ 747726 w 1605470"/>
              <a:gd name="connsiteY100" fmla="*/ 3435652 h 6858000"/>
              <a:gd name="connsiteX101" fmla="*/ 774383 w 1605470"/>
              <a:gd name="connsiteY101" fmla="*/ 3381564 h 6858000"/>
              <a:gd name="connsiteX102" fmla="*/ 774870 w 1605470"/>
              <a:gd name="connsiteY102" fmla="*/ 3375761 h 6858000"/>
              <a:gd name="connsiteX103" fmla="*/ 770510 w 1605470"/>
              <a:gd name="connsiteY103" fmla="*/ 3361844 h 6858000"/>
              <a:gd name="connsiteX104" fmla="*/ 767933 w 1605470"/>
              <a:gd name="connsiteY104" fmla="*/ 3356929 h 6858000"/>
              <a:gd name="connsiteX105" fmla="*/ 766158 w 1605470"/>
              <a:gd name="connsiteY105" fmla="*/ 3349058 h 6858000"/>
              <a:gd name="connsiteX106" fmla="*/ 766414 w 1605470"/>
              <a:gd name="connsiteY106" fmla="*/ 3348763 h 6858000"/>
              <a:gd name="connsiteX107" fmla="*/ 764166 w 1605470"/>
              <a:gd name="connsiteY107" fmla="*/ 3341588 h 6858000"/>
              <a:gd name="connsiteX108" fmla="*/ 749397 w 1605470"/>
              <a:gd name="connsiteY108" fmla="*/ 3307769 h 6858000"/>
              <a:gd name="connsiteX109" fmla="*/ 766960 w 1605470"/>
              <a:gd name="connsiteY109" fmla="*/ 3250522 h 6858000"/>
              <a:gd name="connsiteX110" fmla="*/ 767385 w 1605470"/>
              <a:gd name="connsiteY110" fmla="*/ 3229163 h 6858000"/>
              <a:gd name="connsiteX111" fmla="*/ 769208 w 1605470"/>
              <a:gd name="connsiteY111" fmla="*/ 3217217 h 6858000"/>
              <a:gd name="connsiteX112" fmla="*/ 770350 w 1605470"/>
              <a:gd name="connsiteY112" fmla="*/ 3216125 h 6858000"/>
              <a:gd name="connsiteX113" fmla="*/ 756043 w 1605470"/>
              <a:gd name="connsiteY113" fmla="*/ 3183755 h 6858000"/>
              <a:gd name="connsiteX114" fmla="*/ 756544 w 1605470"/>
              <a:gd name="connsiteY114" fmla="*/ 3178642 h 6858000"/>
              <a:gd name="connsiteX115" fmla="*/ 744144 w 1605470"/>
              <a:gd name="connsiteY115" fmla="*/ 3158586 h 6858000"/>
              <a:gd name="connsiteX116" fmla="*/ 739378 w 1605470"/>
              <a:gd name="connsiteY116" fmla="*/ 3147669 h 6858000"/>
              <a:gd name="connsiteX117" fmla="*/ 734648 w 1605470"/>
              <a:gd name="connsiteY117" fmla="*/ 3145733 h 6858000"/>
              <a:gd name="connsiteX118" fmla="*/ 729329 w 1605470"/>
              <a:gd name="connsiteY118" fmla="*/ 3129034 h 6858000"/>
              <a:gd name="connsiteX119" fmla="*/ 729994 w 1605470"/>
              <a:gd name="connsiteY119" fmla="*/ 3126682 h 6858000"/>
              <a:gd name="connsiteX120" fmla="*/ 720862 w 1605470"/>
              <a:gd name="connsiteY120" fmla="*/ 3114519 h 6858000"/>
              <a:gd name="connsiteX121" fmla="*/ 707471 w 1605470"/>
              <a:gd name="connsiteY121" fmla="*/ 3106272 h 6858000"/>
              <a:gd name="connsiteX122" fmla="*/ 680201 w 1605470"/>
              <a:gd name="connsiteY122" fmla="*/ 2958185 h 6858000"/>
              <a:gd name="connsiteX123" fmla="*/ 622815 w 1605470"/>
              <a:gd name="connsiteY123" fmla="*/ 2762989 h 6858000"/>
              <a:gd name="connsiteX124" fmla="*/ 571733 w 1605470"/>
              <a:gd name="connsiteY124" fmla="*/ 2554718 h 6858000"/>
              <a:gd name="connsiteX125" fmla="*/ 551827 w 1605470"/>
              <a:gd name="connsiteY125" fmla="*/ 2485734 h 6858000"/>
              <a:gd name="connsiteX126" fmla="*/ 542550 w 1605470"/>
              <a:gd name="connsiteY126" fmla="*/ 2447068 h 6858000"/>
              <a:gd name="connsiteX127" fmla="*/ 529511 w 1605470"/>
              <a:gd name="connsiteY127" fmla="*/ 2425819 h 6858000"/>
              <a:gd name="connsiteX128" fmla="*/ 528878 w 1605470"/>
              <a:gd name="connsiteY128" fmla="*/ 2408971 h 6858000"/>
              <a:gd name="connsiteX129" fmla="*/ 535510 w 1605470"/>
              <a:gd name="connsiteY129" fmla="*/ 2402874 h 6858000"/>
              <a:gd name="connsiteX130" fmla="*/ 538122 w 1605470"/>
              <a:gd name="connsiteY130" fmla="*/ 2381443 h 6858000"/>
              <a:gd name="connsiteX131" fmla="*/ 514451 w 1605470"/>
              <a:gd name="connsiteY131" fmla="*/ 2261920 h 6858000"/>
              <a:gd name="connsiteX132" fmla="*/ 486968 w 1605470"/>
              <a:gd name="connsiteY132" fmla="*/ 2182937 h 6858000"/>
              <a:gd name="connsiteX133" fmla="*/ 488555 w 1605470"/>
              <a:gd name="connsiteY133" fmla="*/ 2155135 h 6858000"/>
              <a:gd name="connsiteX134" fmla="*/ 486013 w 1605470"/>
              <a:gd name="connsiteY134" fmla="*/ 2118008 h 6858000"/>
              <a:gd name="connsiteX135" fmla="*/ 487006 w 1605470"/>
              <a:gd name="connsiteY135" fmla="*/ 2050531 h 6858000"/>
              <a:gd name="connsiteX136" fmla="*/ 478812 w 1605470"/>
              <a:gd name="connsiteY136" fmla="*/ 1963269 h 6858000"/>
              <a:gd name="connsiteX137" fmla="*/ 442619 w 1605470"/>
              <a:gd name="connsiteY137" fmla="*/ 1910499 h 6858000"/>
              <a:gd name="connsiteX138" fmla="*/ 446785 w 1605470"/>
              <a:gd name="connsiteY138" fmla="*/ 1903212 h 6858000"/>
              <a:gd name="connsiteX139" fmla="*/ 436547 w 1605470"/>
              <a:gd name="connsiteY139" fmla="*/ 1861531 h 6858000"/>
              <a:gd name="connsiteX140" fmla="*/ 390346 w 1605470"/>
              <a:gd name="connsiteY140" fmla="*/ 1732919 h 6858000"/>
              <a:gd name="connsiteX141" fmla="*/ 362657 w 1605470"/>
              <a:gd name="connsiteY141" fmla="*/ 1663540 h 6858000"/>
              <a:gd name="connsiteX142" fmla="*/ 361783 w 1605470"/>
              <a:gd name="connsiteY142" fmla="*/ 1615777 h 6858000"/>
              <a:gd name="connsiteX143" fmla="*/ 342578 w 1605470"/>
              <a:gd name="connsiteY143" fmla="*/ 1563678 h 6858000"/>
              <a:gd name="connsiteX144" fmla="*/ 355658 w 1605470"/>
              <a:gd name="connsiteY144" fmla="*/ 1519474 h 6858000"/>
              <a:gd name="connsiteX145" fmla="*/ 348400 w 1605470"/>
              <a:gd name="connsiteY145" fmla="*/ 1477995 h 6858000"/>
              <a:gd name="connsiteX146" fmla="*/ 334485 w 1605470"/>
              <a:gd name="connsiteY146" fmla="*/ 1373769 h 6858000"/>
              <a:gd name="connsiteX147" fmla="*/ 342792 w 1605470"/>
              <a:gd name="connsiteY147" fmla="*/ 1307086 h 6858000"/>
              <a:gd name="connsiteX148" fmla="*/ 343980 w 1605470"/>
              <a:gd name="connsiteY148" fmla="*/ 1189033 h 6858000"/>
              <a:gd name="connsiteX149" fmla="*/ 348665 w 1605470"/>
              <a:gd name="connsiteY149" fmla="*/ 1168288 h 6858000"/>
              <a:gd name="connsiteX150" fmla="*/ 340947 w 1605470"/>
              <a:gd name="connsiteY150" fmla="*/ 1142577 h 6858000"/>
              <a:gd name="connsiteX151" fmla="*/ 330253 w 1605470"/>
              <a:gd name="connsiteY151" fmla="*/ 1088484 h 6858000"/>
              <a:gd name="connsiteX152" fmla="*/ 318989 w 1605470"/>
              <a:gd name="connsiteY152" fmla="*/ 1016103 h 6858000"/>
              <a:gd name="connsiteX153" fmla="*/ 320445 w 1605470"/>
              <a:gd name="connsiteY153" fmla="*/ 932283 h 6858000"/>
              <a:gd name="connsiteX154" fmla="*/ 322681 w 1605470"/>
              <a:gd name="connsiteY154" fmla="*/ 915925 h 6858000"/>
              <a:gd name="connsiteX155" fmla="*/ 315310 w 1605470"/>
              <a:gd name="connsiteY155" fmla="*/ 896999 h 6858000"/>
              <a:gd name="connsiteX156" fmla="*/ 284718 w 1605470"/>
              <a:gd name="connsiteY156" fmla="*/ 821517 h 6858000"/>
              <a:gd name="connsiteX157" fmla="*/ 263668 w 1605470"/>
              <a:gd name="connsiteY157" fmla="*/ 751353 h 6858000"/>
              <a:gd name="connsiteX158" fmla="*/ 263226 w 1605470"/>
              <a:gd name="connsiteY158" fmla="*/ 721230 h 6858000"/>
              <a:gd name="connsiteX159" fmla="*/ 248897 w 1605470"/>
              <a:gd name="connsiteY159" fmla="*/ 681659 h 6858000"/>
              <a:gd name="connsiteX160" fmla="*/ 234316 w 1605470"/>
              <a:gd name="connsiteY160" fmla="*/ 635218 h 6858000"/>
              <a:gd name="connsiteX161" fmla="*/ 239327 w 1605470"/>
              <a:gd name="connsiteY161" fmla="*/ 613763 h 6858000"/>
              <a:gd name="connsiteX162" fmla="*/ 225269 w 1605470"/>
              <a:gd name="connsiteY162" fmla="*/ 598582 h 6858000"/>
              <a:gd name="connsiteX163" fmla="*/ 224950 w 1605470"/>
              <a:gd name="connsiteY163" fmla="*/ 576846 h 6858000"/>
              <a:gd name="connsiteX164" fmla="*/ 204576 w 1605470"/>
              <a:gd name="connsiteY164" fmla="*/ 530055 h 6858000"/>
              <a:gd name="connsiteX165" fmla="*/ 219064 w 1605470"/>
              <a:gd name="connsiteY165" fmla="*/ 469651 h 6858000"/>
              <a:gd name="connsiteX166" fmla="*/ 195012 w 1605470"/>
              <a:gd name="connsiteY166" fmla="*/ 448559 h 6858000"/>
              <a:gd name="connsiteX167" fmla="*/ 201434 w 1605470"/>
              <a:gd name="connsiteY167" fmla="*/ 441529 h 6858000"/>
              <a:gd name="connsiteX168" fmla="*/ 200655 w 1605470"/>
              <a:gd name="connsiteY168" fmla="*/ 428927 h 6858000"/>
              <a:gd name="connsiteX169" fmla="*/ 190059 w 1605470"/>
              <a:gd name="connsiteY169" fmla="*/ 430161 h 6858000"/>
              <a:gd name="connsiteX170" fmla="*/ 167079 w 1605470"/>
              <a:gd name="connsiteY170" fmla="*/ 367211 h 6858000"/>
              <a:gd name="connsiteX171" fmla="*/ 124571 w 1605470"/>
              <a:gd name="connsiteY171" fmla="*/ 302178 h 6858000"/>
              <a:gd name="connsiteX172" fmla="*/ 103243 w 1605470"/>
              <a:gd name="connsiteY172" fmla="*/ 211375 h 6858000"/>
              <a:gd name="connsiteX173" fmla="*/ 94571 w 1605470"/>
              <a:gd name="connsiteY173" fmla="*/ 184179 h 6858000"/>
              <a:gd name="connsiteX174" fmla="*/ 13437 w 1605470"/>
              <a:gd name="connsiteY174" fmla="*/ 19287 h 6858000"/>
              <a:gd name="connsiteX175" fmla="*/ 0 w 1605470"/>
              <a:gd name="connsiteY17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18807 w 1605470"/>
              <a:gd name="connsiteY57" fmla="*/ 5067850 h 6858000"/>
              <a:gd name="connsiteX58" fmla="*/ 721538 w 1605470"/>
              <a:gd name="connsiteY58" fmla="*/ 5060861 h 6858000"/>
              <a:gd name="connsiteX59" fmla="*/ 718242 w 1605470"/>
              <a:gd name="connsiteY59" fmla="*/ 5034192 h 6858000"/>
              <a:gd name="connsiteX60" fmla="*/ 719796 w 1605470"/>
              <a:gd name="connsiteY60" fmla="*/ 4993030 h 6858000"/>
              <a:gd name="connsiteX61" fmla="*/ 726705 w 1605470"/>
              <a:gd name="connsiteY61" fmla="*/ 4946844 h 6858000"/>
              <a:gd name="connsiteX62" fmla="*/ 722561 w 1605470"/>
              <a:gd name="connsiteY62" fmla="*/ 4932692 h 6858000"/>
              <a:gd name="connsiteX63" fmla="*/ 724935 w 1605470"/>
              <a:gd name="connsiteY63" fmla="*/ 4821504 h 6858000"/>
              <a:gd name="connsiteX64" fmla="*/ 732118 w 1605470"/>
              <a:gd name="connsiteY64" fmla="*/ 4801535 h 6858000"/>
              <a:gd name="connsiteX65" fmla="*/ 739787 w 1605470"/>
              <a:gd name="connsiteY65" fmla="*/ 4797794 h 6858000"/>
              <a:gd name="connsiteX66" fmla="*/ 741081 w 1605470"/>
              <a:gd name="connsiteY66" fmla="*/ 4784526 h 6858000"/>
              <a:gd name="connsiteX67" fmla="*/ 742865 w 1605470"/>
              <a:gd name="connsiteY67" fmla="*/ 4781211 h 6858000"/>
              <a:gd name="connsiteX68" fmla="*/ 751652 w 1605470"/>
              <a:gd name="connsiteY68" fmla="*/ 4761984 h 6858000"/>
              <a:gd name="connsiteX69" fmla="*/ 747700 w 1605470"/>
              <a:gd name="connsiteY69" fmla="*/ 4690749 h 6858000"/>
              <a:gd name="connsiteX70" fmla="*/ 743180 w 1605470"/>
              <a:gd name="connsiteY70" fmla="*/ 4584173 h 6858000"/>
              <a:gd name="connsiteX71" fmla="*/ 738263 w 1605470"/>
              <a:gd name="connsiteY71" fmla="*/ 4444346 h 6858000"/>
              <a:gd name="connsiteX72" fmla="*/ 756542 w 1605470"/>
              <a:gd name="connsiteY72" fmla="*/ 4350346 h 6858000"/>
              <a:gd name="connsiteX73" fmla="*/ 715481 w 1605470"/>
              <a:gd name="connsiteY73" fmla="*/ 4214165 h 6858000"/>
              <a:gd name="connsiteX74" fmla="*/ 719554 w 1605470"/>
              <a:gd name="connsiteY74" fmla="*/ 4090296 h 6858000"/>
              <a:gd name="connsiteX75" fmla="*/ 704810 w 1605470"/>
              <a:gd name="connsiteY75" fmla="*/ 4033999 h 6858000"/>
              <a:gd name="connsiteX76" fmla="*/ 705959 w 1605470"/>
              <a:gd name="connsiteY76" fmla="*/ 4031933 h 6858000"/>
              <a:gd name="connsiteX77" fmla="*/ 704535 w 1605470"/>
              <a:gd name="connsiteY77" fmla="*/ 4013953 h 6858000"/>
              <a:gd name="connsiteX78" fmla="*/ 700443 w 1605470"/>
              <a:gd name="connsiteY78" fmla="*/ 4010511 h 6858000"/>
              <a:gd name="connsiteX79" fmla="*/ 698282 w 1605470"/>
              <a:gd name="connsiteY79" fmla="*/ 3998331 h 6858000"/>
              <a:gd name="connsiteX80" fmla="*/ 690830 w 1605470"/>
              <a:gd name="connsiteY80" fmla="*/ 3974753 h 6858000"/>
              <a:gd name="connsiteX81" fmla="*/ 692428 w 1605470"/>
              <a:gd name="connsiteY81" fmla="*/ 3969950 h 6858000"/>
              <a:gd name="connsiteX82" fmla="*/ 685850 w 1605470"/>
              <a:gd name="connsiteY82" fmla="*/ 3933779 h 6858000"/>
              <a:gd name="connsiteX83" fmla="*/ 687181 w 1605470"/>
              <a:gd name="connsiteY83" fmla="*/ 3933093 h 6858000"/>
              <a:gd name="connsiteX84" fmla="*/ 691535 w 1605470"/>
              <a:gd name="connsiteY84" fmla="*/ 3922082 h 6858000"/>
              <a:gd name="connsiteX85" fmla="*/ 696613 w 1605470"/>
              <a:gd name="connsiteY85" fmla="*/ 3901461 h 6858000"/>
              <a:gd name="connsiteX86" fmla="*/ 719207 w 1605470"/>
              <a:gd name="connsiteY86" fmla="*/ 3813873 h 6858000"/>
              <a:gd name="connsiteX87" fmla="*/ 718632 w 1605470"/>
              <a:gd name="connsiteY87" fmla="*/ 3806161 h 6858000"/>
              <a:gd name="connsiteX88" fmla="*/ 718939 w 1605470"/>
              <a:gd name="connsiteY88" fmla="*/ 3805957 h 6858000"/>
              <a:gd name="connsiteX89" fmla="*/ 718966 w 1605470"/>
              <a:gd name="connsiteY89" fmla="*/ 3797724 h 6858000"/>
              <a:gd name="connsiteX90" fmla="*/ 717581 w 1605470"/>
              <a:gd name="connsiteY90" fmla="*/ 3792098 h 6858000"/>
              <a:gd name="connsiteX91" fmla="*/ 716465 w 1605470"/>
              <a:gd name="connsiteY91" fmla="*/ 3777135 h 6858000"/>
              <a:gd name="connsiteX92" fmla="*/ 718198 w 1605470"/>
              <a:gd name="connsiteY92" fmla="*/ 3771656 h 6858000"/>
              <a:gd name="connsiteX93" fmla="*/ 721941 w 1605470"/>
              <a:gd name="connsiteY93" fmla="*/ 3769007 h 6858000"/>
              <a:gd name="connsiteX94" fmla="*/ 721407 w 1605470"/>
              <a:gd name="connsiteY94" fmla="*/ 3767709 h 6858000"/>
              <a:gd name="connsiteX95" fmla="*/ 730103 w 1605470"/>
              <a:gd name="connsiteY95" fmla="*/ 3738082 h 6858000"/>
              <a:gd name="connsiteX96" fmla="*/ 737449 w 1605470"/>
              <a:gd name="connsiteY96" fmla="*/ 3673397 h 6858000"/>
              <a:gd name="connsiteX97" fmla="*/ 736745 w 1605470"/>
              <a:gd name="connsiteY97" fmla="*/ 3637109 h 6858000"/>
              <a:gd name="connsiteX98" fmla="*/ 740188 w 1605470"/>
              <a:gd name="connsiteY98" fmla="*/ 3536883 h 6858000"/>
              <a:gd name="connsiteX99" fmla="*/ 747726 w 1605470"/>
              <a:gd name="connsiteY99" fmla="*/ 3435652 h 6858000"/>
              <a:gd name="connsiteX100" fmla="*/ 774383 w 1605470"/>
              <a:gd name="connsiteY100" fmla="*/ 3381564 h 6858000"/>
              <a:gd name="connsiteX101" fmla="*/ 774870 w 1605470"/>
              <a:gd name="connsiteY101" fmla="*/ 3375761 h 6858000"/>
              <a:gd name="connsiteX102" fmla="*/ 770510 w 1605470"/>
              <a:gd name="connsiteY102" fmla="*/ 3361844 h 6858000"/>
              <a:gd name="connsiteX103" fmla="*/ 767933 w 1605470"/>
              <a:gd name="connsiteY103" fmla="*/ 3356929 h 6858000"/>
              <a:gd name="connsiteX104" fmla="*/ 766158 w 1605470"/>
              <a:gd name="connsiteY104" fmla="*/ 3349058 h 6858000"/>
              <a:gd name="connsiteX105" fmla="*/ 766414 w 1605470"/>
              <a:gd name="connsiteY105" fmla="*/ 3348763 h 6858000"/>
              <a:gd name="connsiteX106" fmla="*/ 764166 w 1605470"/>
              <a:gd name="connsiteY106" fmla="*/ 3341588 h 6858000"/>
              <a:gd name="connsiteX107" fmla="*/ 749397 w 1605470"/>
              <a:gd name="connsiteY107" fmla="*/ 3307769 h 6858000"/>
              <a:gd name="connsiteX108" fmla="*/ 766960 w 1605470"/>
              <a:gd name="connsiteY108" fmla="*/ 3250522 h 6858000"/>
              <a:gd name="connsiteX109" fmla="*/ 767385 w 1605470"/>
              <a:gd name="connsiteY109" fmla="*/ 3229163 h 6858000"/>
              <a:gd name="connsiteX110" fmla="*/ 769208 w 1605470"/>
              <a:gd name="connsiteY110" fmla="*/ 3217217 h 6858000"/>
              <a:gd name="connsiteX111" fmla="*/ 770350 w 1605470"/>
              <a:gd name="connsiteY111" fmla="*/ 3216125 h 6858000"/>
              <a:gd name="connsiteX112" fmla="*/ 756043 w 1605470"/>
              <a:gd name="connsiteY112" fmla="*/ 3183755 h 6858000"/>
              <a:gd name="connsiteX113" fmla="*/ 756544 w 1605470"/>
              <a:gd name="connsiteY113" fmla="*/ 3178642 h 6858000"/>
              <a:gd name="connsiteX114" fmla="*/ 744144 w 1605470"/>
              <a:gd name="connsiteY114" fmla="*/ 3158586 h 6858000"/>
              <a:gd name="connsiteX115" fmla="*/ 739378 w 1605470"/>
              <a:gd name="connsiteY115" fmla="*/ 3147669 h 6858000"/>
              <a:gd name="connsiteX116" fmla="*/ 734648 w 1605470"/>
              <a:gd name="connsiteY116" fmla="*/ 3145733 h 6858000"/>
              <a:gd name="connsiteX117" fmla="*/ 729329 w 1605470"/>
              <a:gd name="connsiteY117" fmla="*/ 3129034 h 6858000"/>
              <a:gd name="connsiteX118" fmla="*/ 729994 w 1605470"/>
              <a:gd name="connsiteY118" fmla="*/ 3126682 h 6858000"/>
              <a:gd name="connsiteX119" fmla="*/ 720862 w 1605470"/>
              <a:gd name="connsiteY119" fmla="*/ 3114519 h 6858000"/>
              <a:gd name="connsiteX120" fmla="*/ 707471 w 1605470"/>
              <a:gd name="connsiteY120" fmla="*/ 3106272 h 6858000"/>
              <a:gd name="connsiteX121" fmla="*/ 680201 w 1605470"/>
              <a:gd name="connsiteY121" fmla="*/ 2958185 h 6858000"/>
              <a:gd name="connsiteX122" fmla="*/ 622815 w 1605470"/>
              <a:gd name="connsiteY122" fmla="*/ 2762989 h 6858000"/>
              <a:gd name="connsiteX123" fmla="*/ 571733 w 1605470"/>
              <a:gd name="connsiteY123" fmla="*/ 2554718 h 6858000"/>
              <a:gd name="connsiteX124" fmla="*/ 551827 w 1605470"/>
              <a:gd name="connsiteY124" fmla="*/ 2485734 h 6858000"/>
              <a:gd name="connsiteX125" fmla="*/ 542550 w 1605470"/>
              <a:gd name="connsiteY125" fmla="*/ 2447068 h 6858000"/>
              <a:gd name="connsiteX126" fmla="*/ 529511 w 1605470"/>
              <a:gd name="connsiteY126" fmla="*/ 2425819 h 6858000"/>
              <a:gd name="connsiteX127" fmla="*/ 528878 w 1605470"/>
              <a:gd name="connsiteY127" fmla="*/ 2408971 h 6858000"/>
              <a:gd name="connsiteX128" fmla="*/ 535510 w 1605470"/>
              <a:gd name="connsiteY128" fmla="*/ 2402874 h 6858000"/>
              <a:gd name="connsiteX129" fmla="*/ 538122 w 1605470"/>
              <a:gd name="connsiteY129" fmla="*/ 2381443 h 6858000"/>
              <a:gd name="connsiteX130" fmla="*/ 514451 w 1605470"/>
              <a:gd name="connsiteY130" fmla="*/ 2261920 h 6858000"/>
              <a:gd name="connsiteX131" fmla="*/ 486968 w 1605470"/>
              <a:gd name="connsiteY131" fmla="*/ 2182937 h 6858000"/>
              <a:gd name="connsiteX132" fmla="*/ 488555 w 1605470"/>
              <a:gd name="connsiteY132" fmla="*/ 2155135 h 6858000"/>
              <a:gd name="connsiteX133" fmla="*/ 486013 w 1605470"/>
              <a:gd name="connsiteY133" fmla="*/ 2118008 h 6858000"/>
              <a:gd name="connsiteX134" fmla="*/ 487006 w 1605470"/>
              <a:gd name="connsiteY134" fmla="*/ 2050531 h 6858000"/>
              <a:gd name="connsiteX135" fmla="*/ 478812 w 1605470"/>
              <a:gd name="connsiteY135" fmla="*/ 1963269 h 6858000"/>
              <a:gd name="connsiteX136" fmla="*/ 442619 w 1605470"/>
              <a:gd name="connsiteY136" fmla="*/ 1910499 h 6858000"/>
              <a:gd name="connsiteX137" fmla="*/ 446785 w 1605470"/>
              <a:gd name="connsiteY137" fmla="*/ 1903212 h 6858000"/>
              <a:gd name="connsiteX138" fmla="*/ 436547 w 1605470"/>
              <a:gd name="connsiteY138" fmla="*/ 1861531 h 6858000"/>
              <a:gd name="connsiteX139" fmla="*/ 390346 w 1605470"/>
              <a:gd name="connsiteY139" fmla="*/ 1732919 h 6858000"/>
              <a:gd name="connsiteX140" fmla="*/ 362657 w 1605470"/>
              <a:gd name="connsiteY140" fmla="*/ 1663540 h 6858000"/>
              <a:gd name="connsiteX141" fmla="*/ 361783 w 1605470"/>
              <a:gd name="connsiteY141" fmla="*/ 1615777 h 6858000"/>
              <a:gd name="connsiteX142" fmla="*/ 342578 w 1605470"/>
              <a:gd name="connsiteY142" fmla="*/ 1563678 h 6858000"/>
              <a:gd name="connsiteX143" fmla="*/ 355658 w 1605470"/>
              <a:gd name="connsiteY143" fmla="*/ 1519474 h 6858000"/>
              <a:gd name="connsiteX144" fmla="*/ 348400 w 1605470"/>
              <a:gd name="connsiteY144" fmla="*/ 1477995 h 6858000"/>
              <a:gd name="connsiteX145" fmla="*/ 334485 w 1605470"/>
              <a:gd name="connsiteY145" fmla="*/ 1373769 h 6858000"/>
              <a:gd name="connsiteX146" fmla="*/ 342792 w 1605470"/>
              <a:gd name="connsiteY146" fmla="*/ 1307086 h 6858000"/>
              <a:gd name="connsiteX147" fmla="*/ 343980 w 1605470"/>
              <a:gd name="connsiteY147" fmla="*/ 1189033 h 6858000"/>
              <a:gd name="connsiteX148" fmla="*/ 348665 w 1605470"/>
              <a:gd name="connsiteY148" fmla="*/ 1168288 h 6858000"/>
              <a:gd name="connsiteX149" fmla="*/ 340947 w 1605470"/>
              <a:gd name="connsiteY149" fmla="*/ 1142577 h 6858000"/>
              <a:gd name="connsiteX150" fmla="*/ 330253 w 1605470"/>
              <a:gd name="connsiteY150" fmla="*/ 1088484 h 6858000"/>
              <a:gd name="connsiteX151" fmla="*/ 318989 w 1605470"/>
              <a:gd name="connsiteY151" fmla="*/ 1016103 h 6858000"/>
              <a:gd name="connsiteX152" fmla="*/ 320445 w 1605470"/>
              <a:gd name="connsiteY152" fmla="*/ 932283 h 6858000"/>
              <a:gd name="connsiteX153" fmla="*/ 322681 w 1605470"/>
              <a:gd name="connsiteY153" fmla="*/ 915925 h 6858000"/>
              <a:gd name="connsiteX154" fmla="*/ 315310 w 1605470"/>
              <a:gd name="connsiteY154" fmla="*/ 896999 h 6858000"/>
              <a:gd name="connsiteX155" fmla="*/ 284718 w 1605470"/>
              <a:gd name="connsiteY155" fmla="*/ 821517 h 6858000"/>
              <a:gd name="connsiteX156" fmla="*/ 263668 w 1605470"/>
              <a:gd name="connsiteY156" fmla="*/ 751353 h 6858000"/>
              <a:gd name="connsiteX157" fmla="*/ 263226 w 1605470"/>
              <a:gd name="connsiteY157" fmla="*/ 721230 h 6858000"/>
              <a:gd name="connsiteX158" fmla="*/ 248897 w 1605470"/>
              <a:gd name="connsiteY158" fmla="*/ 681659 h 6858000"/>
              <a:gd name="connsiteX159" fmla="*/ 234316 w 1605470"/>
              <a:gd name="connsiteY159" fmla="*/ 635218 h 6858000"/>
              <a:gd name="connsiteX160" fmla="*/ 239327 w 1605470"/>
              <a:gd name="connsiteY160" fmla="*/ 613763 h 6858000"/>
              <a:gd name="connsiteX161" fmla="*/ 225269 w 1605470"/>
              <a:gd name="connsiteY161" fmla="*/ 598582 h 6858000"/>
              <a:gd name="connsiteX162" fmla="*/ 224950 w 1605470"/>
              <a:gd name="connsiteY162" fmla="*/ 576846 h 6858000"/>
              <a:gd name="connsiteX163" fmla="*/ 204576 w 1605470"/>
              <a:gd name="connsiteY163" fmla="*/ 530055 h 6858000"/>
              <a:gd name="connsiteX164" fmla="*/ 219064 w 1605470"/>
              <a:gd name="connsiteY164" fmla="*/ 469651 h 6858000"/>
              <a:gd name="connsiteX165" fmla="*/ 195012 w 1605470"/>
              <a:gd name="connsiteY165" fmla="*/ 448559 h 6858000"/>
              <a:gd name="connsiteX166" fmla="*/ 201434 w 1605470"/>
              <a:gd name="connsiteY166" fmla="*/ 441529 h 6858000"/>
              <a:gd name="connsiteX167" fmla="*/ 200655 w 1605470"/>
              <a:gd name="connsiteY167" fmla="*/ 428927 h 6858000"/>
              <a:gd name="connsiteX168" fmla="*/ 190059 w 1605470"/>
              <a:gd name="connsiteY168" fmla="*/ 430161 h 6858000"/>
              <a:gd name="connsiteX169" fmla="*/ 167079 w 1605470"/>
              <a:gd name="connsiteY169" fmla="*/ 367211 h 6858000"/>
              <a:gd name="connsiteX170" fmla="*/ 124571 w 1605470"/>
              <a:gd name="connsiteY170" fmla="*/ 302178 h 6858000"/>
              <a:gd name="connsiteX171" fmla="*/ 103243 w 1605470"/>
              <a:gd name="connsiteY171" fmla="*/ 211375 h 6858000"/>
              <a:gd name="connsiteX172" fmla="*/ 94571 w 1605470"/>
              <a:gd name="connsiteY172" fmla="*/ 184179 h 6858000"/>
              <a:gd name="connsiteX173" fmla="*/ 13437 w 1605470"/>
              <a:gd name="connsiteY173" fmla="*/ 19287 h 6858000"/>
              <a:gd name="connsiteX174" fmla="*/ 0 w 1605470"/>
              <a:gd name="connsiteY17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87214 w 1605470"/>
              <a:gd name="connsiteY41" fmla="*/ 5451511 h 6858000"/>
              <a:gd name="connsiteX42" fmla="*/ 608019 w 1605470"/>
              <a:gd name="connsiteY42" fmla="*/ 5385461 h 6858000"/>
              <a:gd name="connsiteX43" fmla="*/ 622750 w 1605470"/>
              <a:gd name="connsiteY43" fmla="*/ 5363084 h 6858000"/>
              <a:gd name="connsiteX44" fmla="*/ 638731 w 1605470"/>
              <a:gd name="connsiteY44" fmla="*/ 5330009 h 6858000"/>
              <a:gd name="connsiteX45" fmla="*/ 672224 w 1605470"/>
              <a:gd name="connsiteY45" fmla="*/ 5273739 h 6858000"/>
              <a:gd name="connsiteX46" fmla="*/ 681823 w 1605470"/>
              <a:gd name="connsiteY46" fmla="*/ 5241779 h 6858000"/>
              <a:gd name="connsiteX47" fmla="*/ 693049 w 1605470"/>
              <a:gd name="connsiteY47" fmla="*/ 5225268 h 6858000"/>
              <a:gd name="connsiteX48" fmla="*/ 694069 w 1605470"/>
              <a:gd name="connsiteY48" fmla="*/ 5217684 h 6858000"/>
              <a:gd name="connsiteX49" fmla="*/ 701410 w 1605470"/>
              <a:gd name="connsiteY49" fmla="*/ 5193377 h 6858000"/>
              <a:gd name="connsiteX50" fmla="*/ 704713 w 1605470"/>
              <a:gd name="connsiteY50" fmla="*/ 5179288 h 6858000"/>
              <a:gd name="connsiteX51" fmla="*/ 705697 w 1605470"/>
              <a:gd name="connsiteY51" fmla="*/ 5173621 h 6858000"/>
              <a:gd name="connsiteX52" fmla="*/ 701331 w 1605470"/>
              <a:gd name="connsiteY52" fmla="*/ 5159961 h 6858000"/>
              <a:gd name="connsiteX53" fmla="*/ 708008 w 1605470"/>
              <a:gd name="connsiteY53" fmla="*/ 5144295 h 6858000"/>
              <a:gd name="connsiteX54" fmla="*/ 704941 w 1605470"/>
              <a:gd name="connsiteY54" fmla="*/ 5125185 h 6858000"/>
              <a:gd name="connsiteX55" fmla="*/ 711771 w 1605470"/>
              <a:gd name="connsiteY55" fmla="*/ 5121884 h 6858000"/>
              <a:gd name="connsiteX56" fmla="*/ 718807 w 1605470"/>
              <a:gd name="connsiteY56" fmla="*/ 5067850 h 6858000"/>
              <a:gd name="connsiteX57" fmla="*/ 721538 w 1605470"/>
              <a:gd name="connsiteY57" fmla="*/ 5060861 h 6858000"/>
              <a:gd name="connsiteX58" fmla="*/ 718242 w 1605470"/>
              <a:gd name="connsiteY58" fmla="*/ 5034192 h 6858000"/>
              <a:gd name="connsiteX59" fmla="*/ 719796 w 1605470"/>
              <a:gd name="connsiteY59" fmla="*/ 4993030 h 6858000"/>
              <a:gd name="connsiteX60" fmla="*/ 726705 w 1605470"/>
              <a:gd name="connsiteY60" fmla="*/ 4946844 h 6858000"/>
              <a:gd name="connsiteX61" fmla="*/ 722561 w 1605470"/>
              <a:gd name="connsiteY61" fmla="*/ 4932692 h 6858000"/>
              <a:gd name="connsiteX62" fmla="*/ 724935 w 1605470"/>
              <a:gd name="connsiteY62" fmla="*/ 4821504 h 6858000"/>
              <a:gd name="connsiteX63" fmla="*/ 732118 w 1605470"/>
              <a:gd name="connsiteY63" fmla="*/ 4801535 h 6858000"/>
              <a:gd name="connsiteX64" fmla="*/ 739787 w 1605470"/>
              <a:gd name="connsiteY64" fmla="*/ 4797794 h 6858000"/>
              <a:gd name="connsiteX65" fmla="*/ 741081 w 1605470"/>
              <a:gd name="connsiteY65" fmla="*/ 4784526 h 6858000"/>
              <a:gd name="connsiteX66" fmla="*/ 742865 w 1605470"/>
              <a:gd name="connsiteY66" fmla="*/ 4781211 h 6858000"/>
              <a:gd name="connsiteX67" fmla="*/ 751652 w 1605470"/>
              <a:gd name="connsiteY67" fmla="*/ 4761984 h 6858000"/>
              <a:gd name="connsiteX68" fmla="*/ 747700 w 1605470"/>
              <a:gd name="connsiteY68" fmla="*/ 4690749 h 6858000"/>
              <a:gd name="connsiteX69" fmla="*/ 743180 w 1605470"/>
              <a:gd name="connsiteY69" fmla="*/ 4584173 h 6858000"/>
              <a:gd name="connsiteX70" fmla="*/ 738263 w 1605470"/>
              <a:gd name="connsiteY70" fmla="*/ 4444346 h 6858000"/>
              <a:gd name="connsiteX71" fmla="*/ 756542 w 1605470"/>
              <a:gd name="connsiteY71" fmla="*/ 4350346 h 6858000"/>
              <a:gd name="connsiteX72" fmla="*/ 715481 w 1605470"/>
              <a:gd name="connsiteY72" fmla="*/ 4214165 h 6858000"/>
              <a:gd name="connsiteX73" fmla="*/ 719554 w 1605470"/>
              <a:gd name="connsiteY73" fmla="*/ 4090296 h 6858000"/>
              <a:gd name="connsiteX74" fmla="*/ 704810 w 1605470"/>
              <a:gd name="connsiteY74" fmla="*/ 4033999 h 6858000"/>
              <a:gd name="connsiteX75" fmla="*/ 705959 w 1605470"/>
              <a:gd name="connsiteY75" fmla="*/ 4031933 h 6858000"/>
              <a:gd name="connsiteX76" fmla="*/ 704535 w 1605470"/>
              <a:gd name="connsiteY76" fmla="*/ 4013953 h 6858000"/>
              <a:gd name="connsiteX77" fmla="*/ 700443 w 1605470"/>
              <a:gd name="connsiteY77" fmla="*/ 4010511 h 6858000"/>
              <a:gd name="connsiteX78" fmla="*/ 698282 w 1605470"/>
              <a:gd name="connsiteY78" fmla="*/ 3998331 h 6858000"/>
              <a:gd name="connsiteX79" fmla="*/ 690830 w 1605470"/>
              <a:gd name="connsiteY79" fmla="*/ 3974753 h 6858000"/>
              <a:gd name="connsiteX80" fmla="*/ 692428 w 1605470"/>
              <a:gd name="connsiteY80" fmla="*/ 3969950 h 6858000"/>
              <a:gd name="connsiteX81" fmla="*/ 685850 w 1605470"/>
              <a:gd name="connsiteY81" fmla="*/ 3933779 h 6858000"/>
              <a:gd name="connsiteX82" fmla="*/ 687181 w 1605470"/>
              <a:gd name="connsiteY82" fmla="*/ 3933093 h 6858000"/>
              <a:gd name="connsiteX83" fmla="*/ 691535 w 1605470"/>
              <a:gd name="connsiteY83" fmla="*/ 3922082 h 6858000"/>
              <a:gd name="connsiteX84" fmla="*/ 696613 w 1605470"/>
              <a:gd name="connsiteY84" fmla="*/ 3901461 h 6858000"/>
              <a:gd name="connsiteX85" fmla="*/ 719207 w 1605470"/>
              <a:gd name="connsiteY85" fmla="*/ 3813873 h 6858000"/>
              <a:gd name="connsiteX86" fmla="*/ 718632 w 1605470"/>
              <a:gd name="connsiteY86" fmla="*/ 3806161 h 6858000"/>
              <a:gd name="connsiteX87" fmla="*/ 718939 w 1605470"/>
              <a:gd name="connsiteY87" fmla="*/ 3805957 h 6858000"/>
              <a:gd name="connsiteX88" fmla="*/ 718966 w 1605470"/>
              <a:gd name="connsiteY88" fmla="*/ 3797724 h 6858000"/>
              <a:gd name="connsiteX89" fmla="*/ 717581 w 1605470"/>
              <a:gd name="connsiteY89" fmla="*/ 3792098 h 6858000"/>
              <a:gd name="connsiteX90" fmla="*/ 716465 w 1605470"/>
              <a:gd name="connsiteY90" fmla="*/ 3777135 h 6858000"/>
              <a:gd name="connsiteX91" fmla="*/ 718198 w 1605470"/>
              <a:gd name="connsiteY91" fmla="*/ 3771656 h 6858000"/>
              <a:gd name="connsiteX92" fmla="*/ 721941 w 1605470"/>
              <a:gd name="connsiteY92" fmla="*/ 3769007 h 6858000"/>
              <a:gd name="connsiteX93" fmla="*/ 721407 w 1605470"/>
              <a:gd name="connsiteY93" fmla="*/ 3767709 h 6858000"/>
              <a:gd name="connsiteX94" fmla="*/ 730103 w 1605470"/>
              <a:gd name="connsiteY94" fmla="*/ 3738082 h 6858000"/>
              <a:gd name="connsiteX95" fmla="*/ 737449 w 1605470"/>
              <a:gd name="connsiteY95" fmla="*/ 3673397 h 6858000"/>
              <a:gd name="connsiteX96" fmla="*/ 736745 w 1605470"/>
              <a:gd name="connsiteY96" fmla="*/ 3637109 h 6858000"/>
              <a:gd name="connsiteX97" fmla="*/ 740188 w 1605470"/>
              <a:gd name="connsiteY97" fmla="*/ 3536883 h 6858000"/>
              <a:gd name="connsiteX98" fmla="*/ 747726 w 1605470"/>
              <a:gd name="connsiteY98" fmla="*/ 3435652 h 6858000"/>
              <a:gd name="connsiteX99" fmla="*/ 774383 w 1605470"/>
              <a:gd name="connsiteY99" fmla="*/ 3381564 h 6858000"/>
              <a:gd name="connsiteX100" fmla="*/ 774870 w 1605470"/>
              <a:gd name="connsiteY100" fmla="*/ 3375761 h 6858000"/>
              <a:gd name="connsiteX101" fmla="*/ 770510 w 1605470"/>
              <a:gd name="connsiteY101" fmla="*/ 3361844 h 6858000"/>
              <a:gd name="connsiteX102" fmla="*/ 767933 w 1605470"/>
              <a:gd name="connsiteY102" fmla="*/ 3356929 h 6858000"/>
              <a:gd name="connsiteX103" fmla="*/ 766158 w 1605470"/>
              <a:gd name="connsiteY103" fmla="*/ 3349058 h 6858000"/>
              <a:gd name="connsiteX104" fmla="*/ 766414 w 1605470"/>
              <a:gd name="connsiteY104" fmla="*/ 3348763 h 6858000"/>
              <a:gd name="connsiteX105" fmla="*/ 764166 w 1605470"/>
              <a:gd name="connsiteY105" fmla="*/ 3341588 h 6858000"/>
              <a:gd name="connsiteX106" fmla="*/ 749397 w 1605470"/>
              <a:gd name="connsiteY106" fmla="*/ 3307769 h 6858000"/>
              <a:gd name="connsiteX107" fmla="*/ 766960 w 1605470"/>
              <a:gd name="connsiteY107" fmla="*/ 3250522 h 6858000"/>
              <a:gd name="connsiteX108" fmla="*/ 767385 w 1605470"/>
              <a:gd name="connsiteY108" fmla="*/ 3229163 h 6858000"/>
              <a:gd name="connsiteX109" fmla="*/ 769208 w 1605470"/>
              <a:gd name="connsiteY109" fmla="*/ 3217217 h 6858000"/>
              <a:gd name="connsiteX110" fmla="*/ 770350 w 1605470"/>
              <a:gd name="connsiteY110" fmla="*/ 3216125 h 6858000"/>
              <a:gd name="connsiteX111" fmla="*/ 756043 w 1605470"/>
              <a:gd name="connsiteY111" fmla="*/ 3183755 h 6858000"/>
              <a:gd name="connsiteX112" fmla="*/ 756544 w 1605470"/>
              <a:gd name="connsiteY112" fmla="*/ 3178642 h 6858000"/>
              <a:gd name="connsiteX113" fmla="*/ 744144 w 1605470"/>
              <a:gd name="connsiteY113" fmla="*/ 3158586 h 6858000"/>
              <a:gd name="connsiteX114" fmla="*/ 739378 w 1605470"/>
              <a:gd name="connsiteY114" fmla="*/ 3147669 h 6858000"/>
              <a:gd name="connsiteX115" fmla="*/ 734648 w 1605470"/>
              <a:gd name="connsiteY115" fmla="*/ 3145733 h 6858000"/>
              <a:gd name="connsiteX116" fmla="*/ 729329 w 1605470"/>
              <a:gd name="connsiteY116" fmla="*/ 3129034 h 6858000"/>
              <a:gd name="connsiteX117" fmla="*/ 729994 w 1605470"/>
              <a:gd name="connsiteY117" fmla="*/ 3126682 h 6858000"/>
              <a:gd name="connsiteX118" fmla="*/ 720862 w 1605470"/>
              <a:gd name="connsiteY118" fmla="*/ 3114519 h 6858000"/>
              <a:gd name="connsiteX119" fmla="*/ 707471 w 1605470"/>
              <a:gd name="connsiteY119" fmla="*/ 3106272 h 6858000"/>
              <a:gd name="connsiteX120" fmla="*/ 680201 w 1605470"/>
              <a:gd name="connsiteY120" fmla="*/ 2958185 h 6858000"/>
              <a:gd name="connsiteX121" fmla="*/ 622815 w 1605470"/>
              <a:gd name="connsiteY121" fmla="*/ 2762989 h 6858000"/>
              <a:gd name="connsiteX122" fmla="*/ 571733 w 1605470"/>
              <a:gd name="connsiteY122" fmla="*/ 2554718 h 6858000"/>
              <a:gd name="connsiteX123" fmla="*/ 551827 w 1605470"/>
              <a:gd name="connsiteY123" fmla="*/ 2485734 h 6858000"/>
              <a:gd name="connsiteX124" fmla="*/ 542550 w 1605470"/>
              <a:gd name="connsiteY124" fmla="*/ 2447068 h 6858000"/>
              <a:gd name="connsiteX125" fmla="*/ 529511 w 1605470"/>
              <a:gd name="connsiteY125" fmla="*/ 2425819 h 6858000"/>
              <a:gd name="connsiteX126" fmla="*/ 528878 w 1605470"/>
              <a:gd name="connsiteY126" fmla="*/ 2408971 h 6858000"/>
              <a:gd name="connsiteX127" fmla="*/ 535510 w 1605470"/>
              <a:gd name="connsiteY127" fmla="*/ 2402874 h 6858000"/>
              <a:gd name="connsiteX128" fmla="*/ 538122 w 1605470"/>
              <a:gd name="connsiteY128" fmla="*/ 2381443 h 6858000"/>
              <a:gd name="connsiteX129" fmla="*/ 514451 w 1605470"/>
              <a:gd name="connsiteY129" fmla="*/ 2261920 h 6858000"/>
              <a:gd name="connsiteX130" fmla="*/ 486968 w 1605470"/>
              <a:gd name="connsiteY130" fmla="*/ 2182937 h 6858000"/>
              <a:gd name="connsiteX131" fmla="*/ 488555 w 1605470"/>
              <a:gd name="connsiteY131" fmla="*/ 2155135 h 6858000"/>
              <a:gd name="connsiteX132" fmla="*/ 486013 w 1605470"/>
              <a:gd name="connsiteY132" fmla="*/ 2118008 h 6858000"/>
              <a:gd name="connsiteX133" fmla="*/ 487006 w 1605470"/>
              <a:gd name="connsiteY133" fmla="*/ 2050531 h 6858000"/>
              <a:gd name="connsiteX134" fmla="*/ 478812 w 1605470"/>
              <a:gd name="connsiteY134" fmla="*/ 1963269 h 6858000"/>
              <a:gd name="connsiteX135" fmla="*/ 442619 w 1605470"/>
              <a:gd name="connsiteY135" fmla="*/ 1910499 h 6858000"/>
              <a:gd name="connsiteX136" fmla="*/ 446785 w 1605470"/>
              <a:gd name="connsiteY136" fmla="*/ 1903212 h 6858000"/>
              <a:gd name="connsiteX137" fmla="*/ 436547 w 1605470"/>
              <a:gd name="connsiteY137" fmla="*/ 1861531 h 6858000"/>
              <a:gd name="connsiteX138" fmla="*/ 390346 w 1605470"/>
              <a:gd name="connsiteY138" fmla="*/ 1732919 h 6858000"/>
              <a:gd name="connsiteX139" fmla="*/ 362657 w 1605470"/>
              <a:gd name="connsiteY139" fmla="*/ 1663540 h 6858000"/>
              <a:gd name="connsiteX140" fmla="*/ 361783 w 1605470"/>
              <a:gd name="connsiteY140" fmla="*/ 1615777 h 6858000"/>
              <a:gd name="connsiteX141" fmla="*/ 342578 w 1605470"/>
              <a:gd name="connsiteY141" fmla="*/ 1563678 h 6858000"/>
              <a:gd name="connsiteX142" fmla="*/ 355658 w 1605470"/>
              <a:gd name="connsiteY142" fmla="*/ 1519474 h 6858000"/>
              <a:gd name="connsiteX143" fmla="*/ 348400 w 1605470"/>
              <a:gd name="connsiteY143" fmla="*/ 1477995 h 6858000"/>
              <a:gd name="connsiteX144" fmla="*/ 334485 w 1605470"/>
              <a:gd name="connsiteY144" fmla="*/ 1373769 h 6858000"/>
              <a:gd name="connsiteX145" fmla="*/ 342792 w 1605470"/>
              <a:gd name="connsiteY145" fmla="*/ 1307086 h 6858000"/>
              <a:gd name="connsiteX146" fmla="*/ 343980 w 1605470"/>
              <a:gd name="connsiteY146" fmla="*/ 1189033 h 6858000"/>
              <a:gd name="connsiteX147" fmla="*/ 348665 w 1605470"/>
              <a:gd name="connsiteY147" fmla="*/ 1168288 h 6858000"/>
              <a:gd name="connsiteX148" fmla="*/ 340947 w 1605470"/>
              <a:gd name="connsiteY148" fmla="*/ 1142577 h 6858000"/>
              <a:gd name="connsiteX149" fmla="*/ 330253 w 1605470"/>
              <a:gd name="connsiteY149" fmla="*/ 1088484 h 6858000"/>
              <a:gd name="connsiteX150" fmla="*/ 318989 w 1605470"/>
              <a:gd name="connsiteY150" fmla="*/ 1016103 h 6858000"/>
              <a:gd name="connsiteX151" fmla="*/ 320445 w 1605470"/>
              <a:gd name="connsiteY151" fmla="*/ 932283 h 6858000"/>
              <a:gd name="connsiteX152" fmla="*/ 322681 w 1605470"/>
              <a:gd name="connsiteY152" fmla="*/ 915925 h 6858000"/>
              <a:gd name="connsiteX153" fmla="*/ 315310 w 1605470"/>
              <a:gd name="connsiteY153" fmla="*/ 896999 h 6858000"/>
              <a:gd name="connsiteX154" fmla="*/ 284718 w 1605470"/>
              <a:gd name="connsiteY154" fmla="*/ 821517 h 6858000"/>
              <a:gd name="connsiteX155" fmla="*/ 263668 w 1605470"/>
              <a:gd name="connsiteY155" fmla="*/ 751353 h 6858000"/>
              <a:gd name="connsiteX156" fmla="*/ 263226 w 1605470"/>
              <a:gd name="connsiteY156" fmla="*/ 721230 h 6858000"/>
              <a:gd name="connsiteX157" fmla="*/ 248897 w 1605470"/>
              <a:gd name="connsiteY157" fmla="*/ 681659 h 6858000"/>
              <a:gd name="connsiteX158" fmla="*/ 234316 w 1605470"/>
              <a:gd name="connsiteY158" fmla="*/ 635218 h 6858000"/>
              <a:gd name="connsiteX159" fmla="*/ 239327 w 1605470"/>
              <a:gd name="connsiteY159" fmla="*/ 613763 h 6858000"/>
              <a:gd name="connsiteX160" fmla="*/ 225269 w 1605470"/>
              <a:gd name="connsiteY160" fmla="*/ 598582 h 6858000"/>
              <a:gd name="connsiteX161" fmla="*/ 224950 w 1605470"/>
              <a:gd name="connsiteY161" fmla="*/ 576846 h 6858000"/>
              <a:gd name="connsiteX162" fmla="*/ 204576 w 1605470"/>
              <a:gd name="connsiteY162" fmla="*/ 530055 h 6858000"/>
              <a:gd name="connsiteX163" fmla="*/ 219064 w 1605470"/>
              <a:gd name="connsiteY163" fmla="*/ 469651 h 6858000"/>
              <a:gd name="connsiteX164" fmla="*/ 195012 w 1605470"/>
              <a:gd name="connsiteY164" fmla="*/ 448559 h 6858000"/>
              <a:gd name="connsiteX165" fmla="*/ 201434 w 1605470"/>
              <a:gd name="connsiteY165" fmla="*/ 441529 h 6858000"/>
              <a:gd name="connsiteX166" fmla="*/ 200655 w 1605470"/>
              <a:gd name="connsiteY166" fmla="*/ 428927 h 6858000"/>
              <a:gd name="connsiteX167" fmla="*/ 190059 w 1605470"/>
              <a:gd name="connsiteY167" fmla="*/ 430161 h 6858000"/>
              <a:gd name="connsiteX168" fmla="*/ 167079 w 1605470"/>
              <a:gd name="connsiteY168" fmla="*/ 367211 h 6858000"/>
              <a:gd name="connsiteX169" fmla="*/ 124571 w 1605470"/>
              <a:gd name="connsiteY169" fmla="*/ 302178 h 6858000"/>
              <a:gd name="connsiteX170" fmla="*/ 103243 w 1605470"/>
              <a:gd name="connsiteY170" fmla="*/ 211375 h 6858000"/>
              <a:gd name="connsiteX171" fmla="*/ 94571 w 1605470"/>
              <a:gd name="connsiteY171" fmla="*/ 184179 h 6858000"/>
              <a:gd name="connsiteX172" fmla="*/ 13437 w 1605470"/>
              <a:gd name="connsiteY172" fmla="*/ 19287 h 6858000"/>
              <a:gd name="connsiteX173" fmla="*/ 0 w 1605470"/>
              <a:gd name="connsiteY17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08019 w 1605470"/>
              <a:gd name="connsiteY42" fmla="*/ 5385461 h 6858000"/>
              <a:gd name="connsiteX43" fmla="*/ 622750 w 1605470"/>
              <a:gd name="connsiteY43" fmla="*/ 5363084 h 6858000"/>
              <a:gd name="connsiteX44" fmla="*/ 638731 w 1605470"/>
              <a:gd name="connsiteY44" fmla="*/ 5330009 h 6858000"/>
              <a:gd name="connsiteX45" fmla="*/ 672224 w 1605470"/>
              <a:gd name="connsiteY45" fmla="*/ 5273739 h 6858000"/>
              <a:gd name="connsiteX46" fmla="*/ 681823 w 1605470"/>
              <a:gd name="connsiteY46" fmla="*/ 5241779 h 6858000"/>
              <a:gd name="connsiteX47" fmla="*/ 693049 w 1605470"/>
              <a:gd name="connsiteY47" fmla="*/ 5225268 h 6858000"/>
              <a:gd name="connsiteX48" fmla="*/ 694069 w 1605470"/>
              <a:gd name="connsiteY48" fmla="*/ 5217684 h 6858000"/>
              <a:gd name="connsiteX49" fmla="*/ 701410 w 1605470"/>
              <a:gd name="connsiteY49" fmla="*/ 5193377 h 6858000"/>
              <a:gd name="connsiteX50" fmla="*/ 704713 w 1605470"/>
              <a:gd name="connsiteY50" fmla="*/ 5179288 h 6858000"/>
              <a:gd name="connsiteX51" fmla="*/ 705697 w 1605470"/>
              <a:gd name="connsiteY51" fmla="*/ 5173621 h 6858000"/>
              <a:gd name="connsiteX52" fmla="*/ 701331 w 1605470"/>
              <a:gd name="connsiteY52" fmla="*/ 5159961 h 6858000"/>
              <a:gd name="connsiteX53" fmla="*/ 708008 w 1605470"/>
              <a:gd name="connsiteY53" fmla="*/ 5144295 h 6858000"/>
              <a:gd name="connsiteX54" fmla="*/ 704941 w 1605470"/>
              <a:gd name="connsiteY54" fmla="*/ 5125185 h 6858000"/>
              <a:gd name="connsiteX55" fmla="*/ 711771 w 1605470"/>
              <a:gd name="connsiteY55" fmla="*/ 5121884 h 6858000"/>
              <a:gd name="connsiteX56" fmla="*/ 718807 w 1605470"/>
              <a:gd name="connsiteY56" fmla="*/ 5067850 h 6858000"/>
              <a:gd name="connsiteX57" fmla="*/ 721538 w 1605470"/>
              <a:gd name="connsiteY57" fmla="*/ 5060861 h 6858000"/>
              <a:gd name="connsiteX58" fmla="*/ 718242 w 1605470"/>
              <a:gd name="connsiteY58" fmla="*/ 5034192 h 6858000"/>
              <a:gd name="connsiteX59" fmla="*/ 719796 w 1605470"/>
              <a:gd name="connsiteY59" fmla="*/ 4993030 h 6858000"/>
              <a:gd name="connsiteX60" fmla="*/ 726705 w 1605470"/>
              <a:gd name="connsiteY60" fmla="*/ 4946844 h 6858000"/>
              <a:gd name="connsiteX61" fmla="*/ 722561 w 1605470"/>
              <a:gd name="connsiteY61" fmla="*/ 4932692 h 6858000"/>
              <a:gd name="connsiteX62" fmla="*/ 724935 w 1605470"/>
              <a:gd name="connsiteY62" fmla="*/ 4821504 h 6858000"/>
              <a:gd name="connsiteX63" fmla="*/ 732118 w 1605470"/>
              <a:gd name="connsiteY63" fmla="*/ 4801535 h 6858000"/>
              <a:gd name="connsiteX64" fmla="*/ 739787 w 1605470"/>
              <a:gd name="connsiteY64" fmla="*/ 4797794 h 6858000"/>
              <a:gd name="connsiteX65" fmla="*/ 741081 w 1605470"/>
              <a:gd name="connsiteY65" fmla="*/ 4784526 h 6858000"/>
              <a:gd name="connsiteX66" fmla="*/ 742865 w 1605470"/>
              <a:gd name="connsiteY66" fmla="*/ 4781211 h 6858000"/>
              <a:gd name="connsiteX67" fmla="*/ 751652 w 1605470"/>
              <a:gd name="connsiteY67" fmla="*/ 4761984 h 6858000"/>
              <a:gd name="connsiteX68" fmla="*/ 747700 w 1605470"/>
              <a:gd name="connsiteY68" fmla="*/ 4690749 h 6858000"/>
              <a:gd name="connsiteX69" fmla="*/ 743180 w 1605470"/>
              <a:gd name="connsiteY69" fmla="*/ 4584173 h 6858000"/>
              <a:gd name="connsiteX70" fmla="*/ 738263 w 1605470"/>
              <a:gd name="connsiteY70" fmla="*/ 4444346 h 6858000"/>
              <a:gd name="connsiteX71" fmla="*/ 756542 w 1605470"/>
              <a:gd name="connsiteY71" fmla="*/ 4350346 h 6858000"/>
              <a:gd name="connsiteX72" fmla="*/ 715481 w 1605470"/>
              <a:gd name="connsiteY72" fmla="*/ 4214165 h 6858000"/>
              <a:gd name="connsiteX73" fmla="*/ 719554 w 1605470"/>
              <a:gd name="connsiteY73" fmla="*/ 4090296 h 6858000"/>
              <a:gd name="connsiteX74" fmla="*/ 704810 w 1605470"/>
              <a:gd name="connsiteY74" fmla="*/ 4033999 h 6858000"/>
              <a:gd name="connsiteX75" fmla="*/ 705959 w 1605470"/>
              <a:gd name="connsiteY75" fmla="*/ 4031933 h 6858000"/>
              <a:gd name="connsiteX76" fmla="*/ 704535 w 1605470"/>
              <a:gd name="connsiteY76" fmla="*/ 4013953 h 6858000"/>
              <a:gd name="connsiteX77" fmla="*/ 700443 w 1605470"/>
              <a:gd name="connsiteY77" fmla="*/ 4010511 h 6858000"/>
              <a:gd name="connsiteX78" fmla="*/ 698282 w 1605470"/>
              <a:gd name="connsiteY78" fmla="*/ 3998331 h 6858000"/>
              <a:gd name="connsiteX79" fmla="*/ 690830 w 1605470"/>
              <a:gd name="connsiteY79" fmla="*/ 3974753 h 6858000"/>
              <a:gd name="connsiteX80" fmla="*/ 692428 w 1605470"/>
              <a:gd name="connsiteY80" fmla="*/ 3969950 h 6858000"/>
              <a:gd name="connsiteX81" fmla="*/ 685850 w 1605470"/>
              <a:gd name="connsiteY81" fmla="*/ 3933779 h 6858000"/>
              <a:gd name="connsiteX82" fmla="*/ 687181 w 1605470"/>
              <a:gd name="connsiteY82" fmla="*/ 3933093 h 6858000"/>
              <a:gd name="connsiteX83" fmla="*/ 691535 w 1605470"/>
              <a:gd name="connsiteY83" fmla="*/ 3922082 h 6858000"/>
              <a:gd name="connsiteX84" fmla="*/ 696613 w 1605470"/>
              <a:gd name="connsiteY84" fmla="*/ 3901461 h 6858000"/>
              <a:gd name="connsiteX85" fmla="*/ 719207 w 1605470"/>
              <a:gd name="connsiteY85" fmla="*/ 3813873 h 6858000"/>
              <a:gd name="connsiteX86" fmla="*/ 718632 w 1605470"/>
              <a:gd name="connsiteY86" fmla="*/ 3806161 h 6858000"/>
              <a:gd name="connsiteX87" fmla="*/ 718939 w 1605470"/>
              <a:gd name="connsiteY87" fmla="*/ 3805957 h 6858000"/>
              <a:gd name="connsiteX88" fmla="*/ 718966 w 1605470"/>
              <a:gd name="connsiteY88" fmla="*/ 3797724 h 6858000"/>
              <a:gd name="connsiteX89" fmla="*/ 717581 w 1605470"/>
              <a:gd name="connsiteY89" fmla="*/ 3792098 h 6858000"/>
              <a:gd name="connsiteX90" fmla="*/ 716465 w 1605470"/>
              <a:gd name="connsiteY90" fmla="*/ 3777135 h 6858000"/>
              <a:gd name="connsiteX91" fmla="*/ 718198 w 1605470"/>
              <a:gd name="connsiteY91" fmla="*/ 3771656 h 6858000"/>
              <a:gd name="connsiteX92" fmla="*/ 721941 w 1605470"/>
              <a:gd name="connsiteY92" fmla="*/ 3769007 h 6858000"/>
              <a:gd name="connsiteX93" fmla="*/ 721407 w 1605470"/>
              <a:gd name="connsiteY93" fmla="*/ 3767709 h 6858000"/>
              <a:gd name="connsiteX94" fmla="*/ 730103 w 1605470"/>
              <a:gd name="connsiteY94" fmla="*/ 3738082 h 6858000"/>
              <a:gd name="connsiteX95" fmla="*/ 737449 w 1605470"/>
              <a:gd name="connsiteY95" fmla="*/ 3673397 h 6858000"/>
              <a:gd name="connsiteX96" fmla="*/ 736745 w 1605470"/>
              <a:gd name="connsiteY96" fmla="*/ 3637109 h 6858000"/>
              <a:gd name="connsiteX97" fmla="*/ 740188 w 1605470"/>
              <a:gd name="connsiteY97" fmla="*/ 3536883 h 6858000"/>
              <a:gd name="connsiteX98" fmla="*/ 747726 w 1605470"/>
              <a:gd name="connsiteY98" fmla="*/ 3435652 h 6858000"/>
              <a:gd name="connsiteX99" fmla="*/ 774383 w 1605470"/>
              <a:gd name="connsiteY99" fmla="*/ 3381564 h 6858000"/>
              <a:gd name="connsiteX100" fmla="*/ 774870 w 1605470"/>
              <a:gd name="connsiteY100" fmla="*/ 3375761 h 6858000"/>
              <a:gd name="connsiteX101" fmla="*/ 770510 w 1605470"/>
              <a:gd name="connsiteY101" fmla="*/ 3361844 h 6858000"/>
              <a:gd name="connsiteX102" fmla="*/ 767933 w 1605470"/>
              <a:gd name="connsiteY102" fmla="*/ 3356929 h 6858000"/>
              <a:gd name="connsiteX103" fmla="*/ 766158 w 1605470"/>
              <a:gd name="connsiteY103" fmla="*/ 3349058 h 6858000"/>
              <a:gd name="connsiteX104" fmla="*/ 766414 w 1605470"/>
              <a:gd name="connsiteY104" fmla="*/ 3348763 h 6858000"/>
              <a:gd name="connsiteX105" fmla="*/ 764166 w 1605470"/>
              <a:gd name="connsiteY105" fmla="*/ 3341588 h 6858000"/>
              <a:gd name="connsiteX106" fmla="*/ 749397 w 1605470"/>
              <a:gd name="connsiteY106" fmla="*/ 3307769 h 6858000"/>
              <a:gd name="connsiteX107" fmla="*/ 766960 w 1605470"/>
              <a:gd name="connsiteY107" fmla="*/ 3250522 h 6858000"/>
              <a:gd name="connsiteX108" fmla="*/ 767385 w 1605470"/>
              <a:gd name="connsiteY108" fmla="*/ 3229163 h 6858000"/>
              <a:gd name="connsiteX109" fmla="*/ 769208 w 1605470"/>
              <a:gd name="connsiteY109" fmla="*/ 3217217 h 6858000"/>
              <a:gd name="connsiteX110" fmla="*/ 770350 w 1605470"/>
              <a:gd name="connsiteY110" fmla="*/ 3216125 h 6858000"/>
              <a:gd name="connsiteX111" fmla="*/ 756043 w 1605470"/>
              <a:gd name="connsiteY111" fmla="*/ 3183755 h 6858000"/>
              <a:gd name="connsiteX112" fmla="*/ 756544 w 1605470"/>
              <a:gd name="connsiteY112" fmla="*/ 3178642 h 6858000"/>
              <a:gd name="connsiteX113" fmla="*/ 744144 w 1605470"/>
              <a:gd name="connsiteY113" fmla="*/ 3158586 h 6858000"/>
              <a:gd name="connsiteX114" fmla="*/ 739378 w 1605470"/>
              <a:gd name="connsiteY114" fmla="*/ 3147669 h 6858000"/>
              <a:gd name="connsiteX115" fmla="*/ 734648 w 1605470"/>
              <a:gd name="connsiteY115" fmla="*/ 3145733 h 6858000"/>
              <a:gd name="connsiteX116" fmla="*/ 729329 w 1605470"/>
              <a:gd name="connsiteY116" fmla="*/ 3129034 h 6858000"/>
              <a:gd name="connsiteX117" fmla="*/ 729994 w 1605470"/>
              <a:gd name="connsiteY117" fmla="*/ 3126682 h 6858000"/>
              <a:gd name="connsiteX118" fmla="*/ 720862 w 1605470"/>
              <a:gd name="connsiteY118" fmla="*/ 3114519 h 6858000"/>
              <a:gd name="connsiteX119" fmla="*/ 707471 w 1605470"/>
              <a:gd name="connsiteY119" fmla="*/ 3106272 h 6858000"/>
              <a:gd name="connsiteX120" fmla="*/ 680201 w 1605470"/>
              <a:gd name="connsiteY120" fmla="*/ 2958185 h 6858000"/>
              <a:gd name="connsiteX121" fmla="*/ 622815 w 1605470"/>
              <a:gd name="connsiteY121" fmla="*/ 2762989 h 6858000"/>
              <a:gd name="connsiteX122" fmla="*/ 571733 w 1605470"/>
              <a:gd name="connsiteY122" fmla="*/ 2554718 h 6858000"/>
              <a:gd name="connsiteX123" fmla="*/ 551827 w 1605470"/>
              <a:gd name="connsiteY123" fmla="*/ 2485734 h 6858000"/>
              <a:gd name="connsiteX124" fmla="*/ 542550 w 1605470"/>
              <a:gd name="connsiteY124" fmla="*/ 2447068 h 6858000"/>
              <a:gd name="connsiteX125" fmla="*/ 529511 w 1605470"/>
              <a:gd name="connsiteY125" fmla="*/ 2425819 h 6858000"/>
              <a:gd name="connsiteX126" fmla="*/ 528878 w 1605470"/>
              <a:gd name="connsiteY126" fmla="*/ 2408971 h 6858000"/>
              <a:gd name="connsiteX127" fmla="*/ 535510 w 1605470"/>
              <a:gd name="connsiteY127" fmla="*/ 2402874 h 6858000"/>
              <a:gd name="connsiteX128" fmla="*/ 538122 w 1605470"/>
              <a:gd name="connsiteY128" fmla="*/ 2381443 h 6858000"/>
              <a:gd name="connsiteX129" fmla="*/ 514451 w 1605470"/>
              <a:gd name="connsiteY129" fmla="*/ 2261920 h 6858000"/>
              <a:gd name="connsiteX130" fmla="*/ 486968 w 1605470"/>
              <a:gd name="connsiteY130" fmla="*/ 2182937 h 6858000"/>
              <a:gd name="connsiteX131" fmla="*/ 488555 w 1605470"/>
              <a:gd name="connsiteY131" fmla="*/ 2155135 h 6858000"/>
              <a:gd name="connsiteX132" fmla="*/ 486013 w 1605470"/>
              <a:gd name="connsiteY132" fmla="*/ 2118008 h 6858000"/>
              <a:gd name="connsiteX133" fmla="*/ 487006 w 1605470"/>
              <a:gd name="connsiteY133" fmla="*/ 2050531 h 6858000"/>
              <a:gd name="connsiteX134" fmla="*/ 478812 w 1605470"/>
              <a:gd name="connsiteY134" fmla="*/ 1963269 h 6858000"/>
              <a:gd name="connsiteX135" fmla="*/ 442619 w 1605470"/>
              <a:gd name="connsiteY135" fmla="*/ 1910499 h 6858000"/>
              <a:gd name="connsiteX136" fmla="*/ 446785 w 1605470"/>
              <a:gd name="connsiteY136" fmla="*/ 1903212 h 6858000"/>
              <a:gd name="connsiteX137" fmla="*/ 436547 w 1605470"/>
              <a:gd name="connsiteY137" fmla="*/ 1861531 h 6858000"/>
              <a:gd name="connsiteX138" fmla="*/ 390346 w 1605470"/>
              <a:gd name="connsiteY138" fmla="*/ 1732919 h 6858000"/>
              <a:gd name="connsiteX139" fmla="*/ 362657 w 1605470"/>
              <a:gd name="connsiteY139" fmla="*/ 1663540 h 6858000"/>
              <a:gd name="connsiteX140" fmla="*/ 361783 w 1605470"/>
              <a:gd name="connsiteY140" fmla="*/ 1615777 h 6858000"/>
              <a:gd name="connsiteX141" fmla="*/ 342578 w 1605470"/>
              <a:gd name="connsiteY141" fmla="*/ 1563678 h 6858000"/>
              <a:gd name="connsiteX142" fmla="*/ 355658 w 1605470"/>
              <a:gd name="connsiteY142" fmla="*/ 1519474 h 6858000"/>
              <a:gd name="connsiteX143" fmla="*/ 348400 w 1605470"/>
              <a:gd name="connsiteY143" fmla="*/ 1477995 h 6858000"/>
              <a:gd name="connsiteX144" fmla="*/ 334485 w 1605470"/>
              <a:gd name="connsiteY144" fmla="*/ 1373769 h 6858000"/>
              <a:gd name="connsiteX145" fmla="*/ 342792 w 1605470"/>
              <a:gd name="connsiteY145" fmla="*/ 1307086 h 6858000"/>
              <a:gd name="connsiteX146" fmla="*/ 343980 w 1605470"/>
              <a:gd name="connsiteY146" fmla="*/ 1189033 h 6858000"/>
              <a:gd name="connsiteX147" fmla="*/ 348665 w 1605470"/>
              <a:gd name="connsiteY147" fmla="*/ 1168288 h 6858000"/>
              <a:gd name="connsiteX148" fmla="*/ 340947 w 1605470"/>
              <a:gd name="connsiteY148" fmla="*/ 1142577 h 6858000"/>
              <a:gd name="connsiteX149" fmla="*/ 330253 w 1605470"/>
              <a:gd name="connsiteY149" fmla="*/ 1088484 h 6858000"/>
              <a:gd name="connsiteX150" fmla="*/ 318989 w 1605470"/>
              <a:gd name="connsiteY150" fmla="*/ 1016103 h 6858000"/>
              <a:gd name="connsiteX151" fmla="*/ 320445 w 1605470"/>
              <a:gd name="connsiteY151" fmla="*/ 932283 h 6858000"/>
              <a:gd name="connsiteX152" fmla="*/ 322681 w 1605470"/>
              <a:gd name="connsiteY152" fmla="*/ 915925 h 6858000"/>
              <a:gd name="connsiteX153" fmla="*/ 315310 w 1605470"/>
              <a:gd name="connsiteY153" fmla="*/ 896999 h 6858000"/>
              <a:gd name="connsiteX154" fmla="*/ 284718 w 1605470"/>
              <a:gd name="connsiteY154" fmla="*/ 821517 h 6858000"/>
              <a:gd name="connsiteX155" fmla="*/ 263668 w 1605470"/>
              <a:gd name="connsiteY155" fmla="*/ 751353 h 6858000"/>
              <a:gd name="connsiteX156" fmla="*/ 263226 w 1605470"/>
              <a:gd name="connsiteY156" fmla="*/ 721230 h 6858000"/>
              <a:gd name="connsiteX157" fmla="*/ 248897 w 1605470"/>
              <a:gd name="connsiteY157" fmla="*/ 681659 h 6858000"/>
              <a:gd name="connsiteX158" fmla="*/ 234316 w 1605470"/>
              <a:gd name="connsiteY158" fmla="*/ 635218 h 6858000"/>
              <a:gd name="connsiteX159" fmla="*/ 239327 w 1605470"/>
              <a:gd name="connsiteY159" fmla="*/ 613763 h 6858000"/>
              <a:gd name="connsiteX160" fmla="*/ 225269 w 1605470"/>
              <a:gd name="connsiteY160" fmla="*/ 598582 h 6858000"/>
              <a:gd name="connsiteX161" fmla="*/ 224950 w 1605470"/>
              <a:gd name="connsiteY161" fmla="*/ 576846 h 6858000"/>
              <a:gd name="connsiteX162" fmla="*/ 204576 w 1605470"/>
              <a:gd name="connsiteY162" fmla="*/ 530055 h 6858000"/>
              <a:gd name="connsiteX163" fmla="*/ 219064 w 1605470"/>
              <a:gd name="connsiteY163" fmla="*/ 469651 h 6858000"/>
              <a:gd name="connsiteX164" fmla="*/ 195012 w 1605470"/>
              <a:gd name="connsiteY164" fmla="*/ 448559 h 6858000"/>
              <a:gd name="connsiteX165" fmla="*/ 201434 w 1605470"/>
              <a:gd name="connsiteY165" fmla="*/ 441529 h 6858000"/>
              <a:gd name="connsiteX166" fmla="*/ 200655 w 1605470"/>
              <a:gd name="connsiteY166" fmla="*/ 428927 h 6858000"/>
              <a:gd name="connsiteX167" fmla="*/ 190059 w 1605470"/>
              <a:gd name="connsiteY167" fmla="*/ 430161 h 6858000"/>
              <a:gd name="connsiteX168" fmla="*/ 167079 w 1605470"/>
              <a:gd name="connsiteY168" fmla="*/ 367211 h 6858000"/>
              <a:gd name="connsiteX169" fmla="*/ 124571 w 1605470"/>
              <a:gd name="connsiteY169" fmla="*/ 302178 h 6858000"/>
              <a:gd name="connsiteX170" fmla="*/ 103243 w 1605470"/>
              <a:gd name="connsiteY170" fmla="*/ 211375 h 6858000"/>
              <a:gd name="connsiteX171" fmla="*/ 94571 w 1605470"/>
              <a:gd name="connsiteY171" fmla="*/ 184179 h 6858000"/>
              <a:gd name="connsiteX172" fmla="*/ 13437 w 1605470"/>
              <a:gd name="connsiteY172" fmla="*/ 19287 h 6858000"/>
              <a:gd name="connsiteX173" fmla="*/ 0 w 1605470"/>
              <a:gd name="connsiteY17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63084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56542 w 1605470"/>
              <a:gd name="connsiteY70" fmla="*/ 4350346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56542 w 1605470"/>
              <a:gd name="connsiteY70" fmla="*/ 4350346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37964 w 1605470"/>
              <a:gd name="connsiteY61" fmla="*/ 4858827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44206 w 1605470"/>
              <a:gd name="connsiteY39" fmla="*/ 5641620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37964 w 1605470"/>
              <a:gd name="connsiteY61" fmla="*/ 4858827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44206 w 1605470"/>
              <a:gd name="connsiteY39" fmla="*/ 5641620 h 6858000"/>
              <a:gd name="connsiteX40" fmla="*/ 591557 w 1605470"/>
              <a:gd name="connsiteY40" fmla="*/ 5476393 h 6858000"/>
              <a:gd name="connsiteX41" fmla="*/ 622750 w 1605470"/>
              <a:gd name="connsiteY41" fmla="*/ 5396260 h 6858000"/>
              <a:gd name="connsiteX42" fmla="*/ 638731 w 1605470"/>
              <a:gd name="connsiteY42" fmla="*/ 5330009 h 6858000"/>
              <a:gd name="connsiteX43" fmla="*/ 672224 w 1605470"/>
              <a:gd name="connsiteY43" fmla="*/ 5273739 h 6858000"/>
              <a:gd name="connsiteX44" fmla="*/ 681823 w 1605470"/>
              <a:gd name="connsiteY44" fmla="*/ 5241779 h 6858000"/>
              <a:gd name="connsiteX45" fmla="*/ 693049 w 1605470"/>
              <a:gd name="connsiteY45" fmla="*/ 5225268 h 6858000"/>
              <a:gd name="connsiteX46" fmla="*/ 694069 w 1605470"/>
              <a:gd name="connsiteY46" fmla="*/ 5217684 h 6858000"/>
              <a:gd name="connsiteX47" fmla="*/ 701410 w 1605470"/>
              <a:gd name="connsiteY47" fmla="*/ 5193377 h 6858000"/>
              <a:gd name="connsiteX48" fmla="*/ 704713 w 1605470"/>
              <a:gd name="connsiteY48" fmla="*/ 5179288 h 6858000"/>
              <a:gd name="connsiteX49" fmla="*/ 705697 w 1605470"/>
              <a:gd name="connsiteY49" fmla="*/ 5173621 h 6858000"/>
              <a:gd name="connsiteX50" fmla="*/ 701331 w 1605470"/>
              <a:gd name="connsiteY50" fmla="*/ 5159961 h 6858000"/>
              <a:gd name="connsiteX51" fmla="*/ 708008 w 1605470"/>
              <a:gd name="connsiteY51" fmla="*/ 5144295 h 6858000"/>
              <a:gd name="connsiteX52" fmla="*/ 704941 w 1605470"/>
              <a:gd name="connsiteY52" fmla="*/ 5125185 h 6858000"/>
              <a:gd name="connsiteX53" fmla="*/ 711771 w 1605470"/>
              <a:gd name="connsiteY53" fmla="*/ 5121884 h 6858000"/>
              <a:gd name="connsiteX54" fmla="*/ 718807 w 1605470"/>
              <a:gd name="connsiteY54" fmla="*/ 5067850 h 6858000"/>
              <a:gd name="connsiteX55" fmla="*/ 721538 w 1605470"/>
              <a:gd name="connsiteY55" fmla="*/ 5060861 h 6858000"/>
              <a:gd name="connsiteX56" fmla="*/ 718242 w 1605470"/>
              <a:gd name="connsiteY56" fmla="*/ 5034192 h 6858000"/>
              <a:gd name="connsiteX57" fmla="*/ 719796 w 1605470"/>
              <a:gd name="connsiteY57" fmla="*/ 4993030 h 6858000"/>
              <a:gd name="connsiteX58" fmla="*/ 726705 w 1605470"/>
              <a:gd name="connsiteY58" fmla="*/ 4946844 h 6858000"/>
              <a:gd name="connsiteX59" fmla="*/ 722561 w 1605470"/>
              <a:gd name="connsiteY59" fmla="*/ 4932692 h 6858000"/>
              <a:gd name="connsiteX60" fmla="*/ 737964 w 1605470"/>
              <a:gd name="connsiteY60" fmla="*/ 4858827 h 6858000"/>
              <a:gd name="connsiteX61" fmla="*/ 732118 w 1605470"/>
              <a:gd name="connsiteY61" fmla="*/ 4801535 h 6858000"/>
              <a:gd name="connsiteX62" fmla="*/ 739787 w 1605470"/>
              <a:gd name="connsiteY62" fmla="*/ 4797794 h 6858000"/>
              <a:gd name="connsiteX63" fmla="*/ 741081 w 1605470"/>
              <a:gd name="connsiteY63" fmla="*/ 4784526 h 6858000"/>
              <a:gd name="connsiteX64" fmla="*/ 742865 w 1605470"/>
              <a:gd name="connsiteY64" fmla="*/ 4781211 h 6858000"/>
              <a:gd name="connsiteX65" fmla="*/ 751652 w 1605470"/>
              <a:gd name="connsiteY65" fmla="*/ 4761984 h 6858000"/>
              <a:gd name="connsiteX66" fmla="*/ 747700 w 1605470"/>
              <a:gd name="connsiteY66" fmla="*/ 4690749 h 6858000"/>
              <a:gd name="connsiteX67" fmla="*/ 743180 w 1605470"/>
              <a:gd name="connsiteY67" fmla="*/ 4584173 h 6858000"/>
              <a:gd name="connsiteX68" fmla="*/ 738263 w 1605470"/>
              <a:gd name="connsiteY68" fmla="*/ 4444346 h 6858000"/>
              <a:gd name="connsiteX69" fmla="*/ 734828 w 1605470"/>
              <a:gd name="connsiteY69" fmla="*/ 4375228 h 6858000"/>
              <a:gd name="connsiteX70" fmla="*/ 715481 w 1605470"/>
              <a:gd name="connsiteY70" fmla="*/ 4214165 h 6858000"/>
              <a:gd name="connsiteX71" fmla="*/ 719554 w 1605470"/>
              <a:gd name="connsiteY71" fmla="*/ 4090296 h 6858000"/>
              <a:gd name="connsiteX72" fmla="*/ 704810 w 1605470"/>
              <a:gd name="connsiteY72" fmla="*/ 4033999 h 6858000"/>
              <a:gd name="connsiteX73" fmla="*/ 705959 w 1605470"/>
              <a:gd name="connsiteY73" fmla="*/ 4031933 h 6858000"/>
              <a:gd name="connsiteX74" fmla="*/ 704535 w 1605470"/>
              <a:gd name="connsiteY74" fmla="*/ 4013953 h 6858000"/>
              <a:gd name="connsiteX75" fmla="*/ 700443 w 1605470"/>
              <a:gd name="connsiteY75" fmla="*/ 4010511 h 6858000"/>
              <a:gd name="connsiteX76" fmla="*/ 698282 w 1605470"/>
              <a:gd name="connsiteY76" fmla="*/ 3998331 h 6858000"/>
              <a:gd name="connsiteX77" fmla="*/ 690830 w 1605470"/>
              <a:gd name="connsiteY77" fmla="*/ 3974753 h 6858000"/>
              <a:gd name="connsiteX78" fmla="*/ 692428 w 1605470"/>
              <a:gd name="connsiteY78" fmla="*/ 3969950 h 6858000"/>
              <a:gd name="connsiteX79" fmla="*/ 685850 w 1605470"/>
              <a:gd name="connsiteY79" fmla="*/ 3933779 h 6858000"/>
              <a:gd name="connsiteX80" fmla="*/ 687181 w 1605470"/>
              <a:gd name="connsiteY80" fmla="*/ 3933093 h 6858000"/>
              <a:gd name="connsiteX81" fmla="*/ 691535 w 1605470"/>
              <a:gd name="connsiteY81" fmla="*/ 3922082 h 6858000"/>
              <a:gd name="connsiteX82" fmla="*/ 696613 w 1605470"/>
              <a:gd name="connsiteY82" fmla="*/ 3901461 h 6858000"/>
              <a:gd name="connsiteX83" fmla="*/ 719207 w 1605470"/>
              <a:gd name="connsiteY83" fmla="*/ 3813873 h 6858000"/>
              <a:gd name="connsiteX84" fmla="*/ 718632 w 1605470"/>
              <a:gd name="connsiteY84" fmla="*/ 3806161 h 6858000"/>
              <a:gd name="connsiteX85" fmla="*/ 718939 w 1605470"/>
              <a:gd name="connsiteY85" fmla="*/ 3805957 h 6858000"/>
              <a:gd name="connsiteX86" fmla="*/ 718966 w 1605470"/>
              <a:gd name="connsiteY86" fmla="*/ 3797724 h 6858000"/>
              <a:gd name="connsiteX87" fmla="*/ 717581 w 1605470"/>
              <a:gd name="connsiteY87" fmla="*/ 3792098 h 6858000"/>
              <a:gd name="connsiteX88" fmla="*/ 716465 w 1605470"/>
              <a:gd name="connsiteY88" fmla="*/ 3777135 h 6858000"/>
              <a:gd name="connsiteX89" fmla="*/ 718198 w 1605470"/>
              <a:gd name="connsiteY89" fmla="*/ 3771656 h 6858000"/>
              <a:gd name="connsiteX90" fmla="*/ 721941 w 1605470"/>
              <a:gd name="connsiteY90" fmla="*/ 3769007 h 6858000"/>
              <a:gd name="connsiteX91" fmla="*/ 721407 w 1605470"/>
              <a:gd name="connsiteY91" fmla="*/ 3767709 h 6858000"/>
              <a:gd name="connsiteX92" fmla="*/ 730103 w 1605470"/>
              <a:gd name="connsiteY92" fmla="*/ 3738082 h 6858000"/>
              <a:gd name="connsiteX93" fmla="*/ 737449 w 1605470"/>
              <a:gd name="connsiteY93" fmla="*/ 3673397 h 6858000"/>
              <a:gd name="connsiteX94" fmla="*/ 736745 w 1605470"/>
              <a:gd name="connsiteY94" fmla="*/ 3637109 h 6858000"/>
              <a:gd name="connsiteX95" fmla="*/ 740188 w 1605470"/>
              <a:gd name="connsiteY95" fmla="*/ 3536883 h 6858000"/>
              <a:gd name="connsiteX96" fmla="*/ 747726 w 1605470"/>
              <a:gd name="connsiteY96" fmla="*/ 3435652 h 6858000"/>
              <a:gd name="connsiteX97" fmla="*/ 774383 w 1605470"/>
              <a:gd name="connsiteY97" fmla="*/ 3381564 h 6858000"/>
              <a:gd name="connsiteX98" fmla="*/ 774870 w 1605470"/>
              <a:gd name="connsiteY98" fmla="*/ 3375761 h 6858000"/>
              <a:gd name="connsiteX99" fmla="*/ 770510 w 1605470"/>
              <a:gd name="connsiteY99" fmla="*/ 3361844 h 6858000"/>
              <a:gd name="connsiteX100" fmla="*/ 767933 w 1605470"/>
              <a:gd name="connsiteY100" fmla="*/ 3356929 h 6858000"/>
              <a:gd name="connsiteX101" fmla="*/ 766158 w 1605470"/>
              <a:gd name="connsiteY101" fmla="*/ 3349058 h 6858000"/>
              <a:gd name="connsiteX102" fmla="*/ 766414 w 1605470"/>
              <a:gd name="connsiteY102" fmla="*/ 3348763 h 6858000"/>
              <a:gd name="connsiteX103" fmla="*/ 764166 w 1605470"/>
              <a:gd name="connsiteY103" fmla="*/ 3341588 h 6858000"/>
              <a:gd name="connsiteX104" fmla="*/ 749397 w 1605470"/>
              <a:gd name="connsiteY104" fmla="*/ 3307769 h 6858000"/>
              <a:gd name="connsiteX105" fmla="*/ 766960 w 1605470"/>
              <a:gd name="connsiteY105" fmla="*/ 3250522 h 6858000"/>
              <a:gd name="connsiteX106" fmla="*/ 767385 w 1605470"/>
              <a:gd name="connsiteY106" fmla="*/ 3229163 h 6858000"/>
              <a:gd name="connsiteX107" fmla="*/ 769208 w 1605470"/>
              <a:gd name="connsiteY107" fmla="*/ 3217217 h 6858000"/>
              <a:gd name="connsiteX108" fmla="*/ 770350 w 1605470"/>
              <a:gd name="connsiteY108" fmla="*/ 3216125 h 6858000"/>
              <a:gd name="connsiteX109" fmla="*/ 756043 w 1605470"/>
              <a:gd name="connsiteY109" fmla="*/ 3183755 h 6858000"/>
              <a:gd name="connsiteX110" fmla="*/ 756544 w 1605470"/>
              <a:gd name="connsiteY110" fmla="*/ 3178642 h 6858000"/>
              <a:gd name="connsiteX111" fmla="*/ 744144 w 1605470"/>
              <a:gd name="connsiteY111" fmla="*/ 3158586 h 6858000"/>
              <a:gd name="connsiteX112" fmla="*/ 739378 w 1605470"/>
              <a:gd name="connsiteY112" fmla="*/ 3147669 h 6858000"/>
              <a:gd name="connsiteX113" fmla="*/ 734648 w 1605470"/>
              <a:gd name="connsiteY113" fmla="*/ 3145733 h 6858000"/>
              <a:gd name="connsiteX114" fmla="*/ 729329 w 1605470"/>
              <a:gd name="connsiteY114" fmla="*/ 3129034 h 6858000"/>
              <a:gd name="connsiteX115" fmla="*/ 729994 w 1605470"/>
              <a:gd name="connsiteY115" fmla="*/ 3126682 h 6858000"/>
              <a:gd name="connsiteX116" fmla="*/ 720862 w 1605470"/>
              <a:gd name="connsiteY116" fmla="*/ 3114519 h 6858000"/>
              <a:gd name="connsiteX117" fmla="*/ 707471 w 1605470"/>
              <a:gd name="connsiteY117" fmla="*/ 3106272 h 6858000"/>
              <a:gd name="connsiteX118" fmla="*/ 680201 w 1605470"/>
              <a:gd name="connsiteY118" fmla="*/ 2958185 h 6858000"/>
              <a:gd name="connsiteX119" fmla="*/ 622815 w 1605470"/>
              <a:gd name="connsiteY119" fmla="*/ 2762989 h 6858000"/>
              <a:gd name="connsiteX120" fmla="*/ 571733 w 1605470"/>
              <a:gd name="connsiteY120" fmla="*/ 2554718 h 6858000"/>
              <a:gd name="connsiteX121" fmla="*/ 551827 w 1605470"/>
              <a:gd name="connsiteY121" fmla="*/ 2485734 h 6858000"/>
              <a:gd name="connsiteX122" fmla="*/ 542550 w 1605470"/>
              <a:gd name="connsiteY122" fmla="*/ 2447068 h 6858000"/>
              <a:gd name="connsiteX123" fmla="*/ 529511 w 1605470"/>
              <a:gd name="connsiteY123" fmla="*/ 2425819 h 6858000"/>
              <a:gd name="connsiteX124" fmla="*/ 528878 w 1605470"/>
              <a:gd name="connsiteY124" fmla="*/ 2408971 h 6858000"/>
              <a:gd name="connsiteX125" fmla="*/ 535510 w 1605470"/>
              <a:gd name="connsiteY125" fmla="*/ 2402874 h 6858000"/>
              <a:gd name="connsiteX126" fmla="*/ 538122 w 1605470"/>
              <a:gd name="connsiteY126" fmla="*/ 2381443 h 6858000"/>
              <a:gd name="connsiteX127" fmla="*/ 514451 w 1605470"/>
              <a:gd name="connsiteY127" fmla="*/ 2261920 h 6858000"/>
              <a:gd name="connsiteX128" fmla="*/ 504338 w 1605470"/>
              <a:gd name="connsiteY128" fmla="*/ 2195378 h 6858000"/>
              <a:gd name="connsiteX129" fmla="*/ 488555 w 1605470"/>
              <a:gd name="connsiteY129" fmla="*/ 2155135 h 6858000"/>
              <a:gd name="connsiteX130" fmla="*/ 486013 w 1605470"/>
              <a:gd name="connsiteY130" fmla="*/ 2118008 h 6858000"/>
              <a:gd name="connsiteX131" fmla="*/ 487006 w 1605470"/>
              <a:gd name="connsiteY131" fmla="*/ 2050531 h 6858000"/>
              <a:gd name="connsiteX132" fmla="*/ 478812 w 1605470"/>
              <a:gd name="connsiteY132" fmla="*/ 1963269 h 6858000"/>
              <a:gd name="connsiteX133" fmla="*/ 459990 w 1605470"/>
              <a:gd name="connsiteY133" fmla="*/ 1906352 h 6858000"/>
              <a:gd name="connsiteX134" fmla="*/ 436547 w 1605470"/>
              <a:gd name="connsiteY134" fmla="*/ 1861531 h 6858000"/>
              <a:gd name="connsiteX135" fmla="*/ 390346 w 1605470"/>
              <a:gd name="connsiteY135" fmla="*/ 1732919 h 6858000"/>
              <a:gd name="connsiteX136" fmla="*/ 362657 w 1605470"/>
              <a:gd name="connsiteY136" fmla="*/ 1663540 h 6858000"/>
              <a:gd name="connsiteX137" fmla="*/ 361783 w 1605470"/>
              <a:gd name="connsiteY137" fmla="*/ 1615777 h 6858000"/>
              <a:gd name="connsiteX138" fmla="*/ 342578 w 1605470"/>
              <a:gd name="connsiteY138" fmla="*/ 1563678 h 6858000"/>
              <a:gd name="connsiteX139" fmla="*/ 355658 w 1605470"/>
              <a:gd name="connsiteY139" fmla="*/ 1519474 h 6858000"/>
              <a:gd name="connsiteX140" fmla="*/ 348400 w 1605470"/>
              <a:gd name="connsiteY140" fmla="*/ 1477995 h 6858000"/>
              <a:gd name="connsiteX141" fmla="*/ 334485 w 1605470"/>
              <a:gd name="connsiteY141" fmla="*/ 1373769 h 6858000"/>
              <a:gd name="connsiteX142" fmla="*/ 342792 w 1605470"/>
              <a:gd name="connsiteY142" fmla="*/ 1307086 h 6858000"/>
              <a:gd name="connsiteX143" fmla="*/ 343980 w 1605470"/>
              <a:gd name="connsiteY143" fmla="*/ 1189033 h 6858000"/>
              <a:gd name="connsiteX144" fmla="*/ 348665 w 1605470"/>
              <a:gd name="connsiteY144" fmla="*/ 1168288 h 6858000"/>
              <a:gd name="connsiteX145" fmla="*/ 340947 w 1605470"/>
              <a:gd name="connsiteY145" fmla="*/ 1142577 h 6858000"/>
              <a:gd name="connsiteX146" fmla="*/ 330253 w 1605470"/>
              <a:gd name="connsiteY146" fmla="*/ 1088484 h 6858000"/>
              <a:gd name="connsiteX147" fmla="*/ 318989 w 1605470"/>
              <a:gd name="connsiteY147" fmla="*/ 1016103 h 6858000"/>
              <a:gd name="connsiteX148" fmla="*/ 320445 w 1605470"/>
              <a:gd name="connsiteY148" fmla="*/ 932283 h 6858000"/>
              <a:gd name="connsiteX149" fmla="*/ 322681 w 1605470"/>
              <a:gd name="connsiteY149" fmla="*/ 915925 h 6858000"/>
              <a:gd name="connsiteX150" fmla="*/ 315310 w 1605470"/>
              <a:gd name="connsiteY150" fmla="*/ 896999 h 6858000"/>
              <a:gd name="connsiteX151" fmla="*/ 284718 w 1605470"/>
              <a:gd name="connsiteY151" fmla="*/ 821517 h 6858000"/>
              <a:gd name="connsiteX152" fmla="*/ 263668 w 1605470"/>
              <a:gd name="connsiteY152" fmla="*/ 751353 h 6858000"/>
              <a:gd name="connsiteX153" fmla="*/ 263226 w 1605470"/>
              <a:gd name="connsiteY153" fmla="*/ 721230 h 6858000"/>
              <a:gd name="connsiteX154" fmla="*/ 248897 w 1605470"/>
              <a:gd name="connsiteY154" fmla="*/ 681659 h 6858000"/>
              <a:gd name="connsiteX155" fmla="*/ 234316 w 1605470"/>
              <a:gd name="connsiteY155" fmla="*/ 635218 h 6858000"/>
              <a:gd name="connsiteX156" fmla="*/ 239327 w 1605470"/>
              <a:gd name="connsiteY156" fmla="*/ 613763 h 6858000"/>
              <a:gd name="connsiteX157" fmla="*/ 225269 w 1605470"/>
              <a:gd name="connsiteY157" fmla="*/ 598582 h 6858000"/>
              <a:gd name="connsiteX158" fmla="*/ 224950 w 1605470"/>
              <a:gd name="connsiteY158" fmla="*/ 576846 h 6858000"/>
              <a:gd name="connsiteX159" fmla="*/ 204576 w 1605470"/>
              <a:gd name="connsiteY159" fmla="*/ 530055 h 6858000"/>
              <a:gd name="connsiteX160" fmla="*/ 219064 w 1605470"/>
              <a:gd name="connsiteY160" fmla="*/ 469651 h 6858000"/>
              <a:gd name="connsiteX161" fmla="*/ 195012 w 1605470"/>
              <a:gd name="connsiteY161" fmla="*/ 448559 h 6858000"/>
              <a:gd name="connsiteX162" fmla="*/ 201434 w 1605470"/>
              <a:gd name="connsiteY162" fmla="*/ 441529 h 6858000"/>
              <a:gd name="connsiteX163" fmla="*/ 200655 w 1605470"/>
              <a:gd name="connsiteY163" fmla="*/ 428927 h 6858000"/>
              <a:gd name="connsiteX164" fmla="*/ 190059 w 1605470"/>
              <a:gd name="connsiteY164" fmla="*/ 430161 h 6858000"/>
              <a:gd name="connsiteX165" fmla="*/ 167079 w 1605470"/>
              <a:gd name="connsiteY165" fmla="*/ 367211 h 6858000"/>
              <a:gd name="connsiteX166" fmla="*/ 124571 w 1605470"/>
              <a:gd name="connsiteY166" fmla="*/ 302178 h 6858000"/>
              <a:gd name="connsiteX167" fmla="*/ 103243 w 1605470"/>
              <a:gd name="connsiteY167" fmla="*/ 211375 h 6858000"/>
              <a:gd name="connsiteX168" fmla="*/ 94571 w 1605470"/>
              <a:gd name="connsiteY168" fmla="*/ 184179 h 6858000"/>
              <a:gd name="connsiteX169" fmla="*/ 13437 w 1605470"/>
              <a:gd name="connsiteY169" fmla="*/ 19287 h 6858000"/>
              <a:gd name="connsiteX170" fmla="*/ 0 w 1605470"/>
              <a:gd name="connsiteY17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0510 w 1605470"/>
              <a:gd name="connsiteY97" fmla="*/ 3361844 h 6858000"/>
              <a:gd name="connsiteX98" fmla="*/ 767933 w 1605470"/>
              <a:gd name="connsiteY98" fmla="*/ 3356929 h 6858000"/>
              <a:gd name="connsiteX99" fmla="*/ 766158 w 1605470"/>
              <a:gd name="connsiteY99" fmla="*/ 3349058 h 6858000"/>
              <a:gd name="connsiteX100" fmla="*/ 766414 w 1605470"/>
              <a:gd name="connsiteY100" fmla="*/ 3348763 h 6858000"/>
              <a:gd name="connsiteX101" fmla="*/ 764166 w 1605470"/>
              <a:gd name="connsiteY101" fmla="*/ 3341588 h 6858000"/>
              <a:gd name="connsiteX102" fmla="*/ 749397 w 1605470"/>
              <a:gd name="connsiteY102" fmla="*/ 3307769 h 6858000"/>
              <a:gd name="connsiteX103" fmla="*/ 766960 w 1605470"/>
              <a:gd name="connsiteY103" fmla="*/ 3250522 h 6858000"/>
              <a:gd name="connsiteX104" fmla="*/ 767385 w 1605470"/>
              <a:gd name="connsiteY104" fmla="*/ 3229163 h 6858000"/>
              <a:gd name="connsiteX105" fmla="*/ 769208 w 1605470"/>
              <a:gd name="connsiteY105" fmla="*/ 3217217 h 6858000"/>
              <a:gd name="connsiteX106" fmla="*/ 770350 w 1605470"/>
              <a:gd name="connsiteY106" fmla="*/ 3216125 h 6858000"/>
              <a:gd name="connsiteX107" fmla="*/ 756043 w 1605470"/>
              <a:gd name="connsiteY107" fmla="*/ 3183755 h 6858000"/>
              <a:gd name="connsiteX108" fmla="*/ 756544 w 1605470"/>
              <a:gd name="connsiteY108" fmla="*/ 3178642 h 6858000"/>
              <a:gd name="connsiteX109" fmla="*/ 744144 w 1605470"/>
              <a:gd name="connsiteY109" fmla="*/ 3158586 h 6858000"/>
              <a:gd name="connsiteX110" fmla="*/ 739378 w 1605470"/>
              <a:gd name="connsiteY110" fmla="*/ 3147669 h 6858000"/>
              <a:gd name="connsiteX111" fmla="*/ 734648 w 1605470"/>
              <a:gd name="connsiteY111" fmla="*/ 3145733 h 6858000"/>
              <a:gd name="connsiteX112" fmla="*/ 729329 w 1605470"/>
              <a:gd name="connsiteY112" fmla="*/ 3129034 h 6858000"/>
              <a:gd name="connsiteX113" fmla="*/ 729994 w 1605470"/>
              <a:gd name="connsiteY113" fmla="*/ 3126682 h 6858000"/>
              <a:gd name="connsiteX114" fmla="*/ 720862 w 1605470"/>
              <a:gd name="connsiteY114" fmla="*/ 3114519 h 6858000"/>
              <a:gd name="connsiteX115" fmla="*/ 707471 w 1605470"/>
              <a:gd name="connsiteY115" fmla="*/ 3106272 h 6858000"/>
              <a:gd name="connsiteX116" fmla="*/ 680201 w 1605470"/>
              <a:gd name="connsiteY116" fmla="*/ 2958185 h 6858000"/>
              <a:gd name="connsiteX117" fmla="*/ 622815 w 1605470"/>
              <a:gd name="connsiteY117" fmla="*/ 2762989 h 6858000"/>
              <a:gd name="connsiteX118" fmla="*/ 571733 w 1605470"/>
              <a:gd name="connsiteY118" fmla="*/ 2554718 h 6858000"/>
              <a:gd name="connsiteX119" fmla="*/ 551827 w 1605470"/>
              <a:gd name="connsiteY119" fmla="*/ 2485734 h 6858000"/>
              <a:gd name="connsiteX120" fmla="*/ 542550 w 1605470"/>
              <a:gd name="connsiteY120" fmla="*/ 2447068 h 6858000"/>
              <a:gd name="connsiteX121" fmla="*/ 529511 w 1605470"/>
              <a:gd name="connsiteY121" fmla="*/ 2425819 h 6858000"/>
              <a:gd name="connsiteX122" fmla="*/ 528878 w 1605470"/>
              <a:gd name="connsiteY122" fmla="*/ 2408971 h 6858000"/>
              <a:gd name="connsiteX123" fmla="*/ 535510 w 1605470"/>
              <a:gd name="connsiteY123" fmla="*/ 2402874 h 6858000"/>
              <a:gd name="connsiteX124" fmla="*/ 538122 w 1605470"/>
              <a:gd name="connsiteY124" fmla="*/ 2381443 h 6858000"/>
              <a:gd name="connsiteX125" fmla="*/ 514451 w 1605470"/>
              <a:gd name="connsiteY125" fmla="*/ 2261920 h 6858000"/>
              <a:gd name="connsiteX126" fmla="*/ 504338 w 1605470"/>
              <a:gd name="connsiteY126" fmla="*/ 2195378 h 6858000"/>
              <a:gd name="connsiteX127" fmla="*/ 488555 w 1605470"/>
              <a:gd name="connsiteY127" fmla="*/ 2155135 h 6858000"/>
              <a:gd name="connsiteX128" fmla="*/ 486013 w 1605470"/>
              <a:gd name="connsiteY128" fmla="*/ 2118008 h 6858000"/>
              <a:gd name="connsiteX129" fmla="*/ 487006 w 1605470"/>
              <a:gd name="connsiteY129" fmla="*/ 2050531 h 6858000"/>
              <a:gd name="connsiteX130" fmla="*/ 478812 w 1605470"/>
              <a:gd name="connsiteY130" fmla="*/ 1963269 h 6858000"/>
              <a:gd name="connsiteX131" fmla="*/ 459990 w 1605470"/>
              <a:gd name="connsiteY131" fmla="*/ 1906352 h 6858000"/>
              <a:gd name="connsiteX132" fmla="*/ 436547 w 1605470"/>
              <a:gd name="connsiteY132" fmla="*/ 1861531 h 6858000"/>
              <a:gd name="connsiteX133" fmla="*/ 390346 w 1605470"/>
              <a:gd name="connsiteY133" fmla="*/ 1732919 h 6858000"/>
              <a:gd name="connsiteX134" fmla="*/ 362657 w 1605470"/>
              <a:gd name="connsiteY134" fmla="*/ 1663540 h 6858000"/>
              <a:gd name="connsiteX135" fmla="*/ 361783 w 1605470"/>
              <a:gd name="connsiteY135" fmla="*/ 1615777 h 6858000"/>
              <a:gd name="connsiteX136" fmla="*/ 342578 w 1605470"/>
              <a:gd name="connsiteY136" fmla="*/ 1563678 h 6858000"/>
              <a:gd name="connsiteX137" fmla="*/ 355658 w 1605470"/>
              <a:gd name="connsiteY137" fmla="*/ 1519474 h 6858000"/>
              <a:gd name="connsiteX138" fmla="*/ 348400 w 1605470"/>
              <a:gd name="connsiteY138" fmla="*/ 1477995 h 6858000"/>
              <a:gd name="connsiteX139" fmla="*/ 334485 w 1605470"/>
              <a:gd name="connsiteY139" fmla="*/ 1373769 h 6858000"/>
              <a:gd name="connsiteX140" fmla="*/ 342792 w 1605470"/>
              <a:gd name="connsiteY140" fmla="*/ 1307086 h 6858000"/>
              <a:gd name="connsiteX141" fmla="*/ 343980 w 1605470"/>
              <a:gd name="connsiteY141" fmla="*/ 1189033 h 6858000"/>
              <a:gd name="connsiteX142" fmla="*/ 348665 w 1605470"/>
              <a:gd name="connsiteY142" fmla="*/ 1168288 h 6858000"/>
              <a:gd name="connsiteX143" fmla="*/ 340947 w 1605470"/>
              <a:gd name="connsiteY143" fmla="*/ 1142577 h 6858000"/>
              <a:gd name="connsiteX144" fmla="*/ 330253 w 1605470"/>
              <a:gd name="connsiteY144" fmla="*/ 1088484 h 6858000"/>
              <a:gd name="connsiteX145" fmla="*/ 318989 w 1605470"/>
              <a:gd name="connsiteY145" fmla="*/ 1016103 h 6858000"/>
              <a:gd name="connsiteX146" fmla="*/ 320445 w 1605470"/>
              <a:gd name="connsiteY146" fmla="*/ 932283 h 6858000"/>
              <a:gd name="connsiteX147" fmla="*/ 322681 w 1605470"/>
              <a:gd name="connsiteY147" fmla="*/ 915925 h 6858000"/>
              <a:gd name="connsiteX148" fmla="*/ 315310 w 1605470"/>
              <a:gd name="connsiteY148" fmla="*/ 896999 h 6858000"/>
              <a:gd name="connsiteX149" fmla="*/ 284718 w 1605470"/>
              <a:gd name="connsiteY149" fmla="*/ 821517 h 6858000"/>
              <a:gd name="connsiteX150" fmla="*/ 263668 w 1605470"/>
              <a:gd name="connsiteY150" fmla="*/ 751353 h 6858000"/>
              <a:gd name="connsiteX151" fmla="*/ 263226 w 1605470"/>
              <a:gd name="connsiteY151" fmla="*/ 721230 h 6858000"/>
              <a:gd name="connsiteX152" fmla="*/ 248897 w 1605470"/>
              <a:gd name="connsiteY152" fmla="*/ 681659 h 6858000"/>
              <a:gd name="connsiteX153" fmla="*/ 234316 w 1605470"/>
              <a:gd name="connsiteY153" fmla="*/ 635218 h 6858000"/>
              <a:gd name="connsiteX154" fmla="*/ 239327 w 1605470"/>
              <a:gd name="connsiteY154" fmla="*/ 613763 h 6858000"/>
              <a:gd name="connsiteX155" fmla="*/ 225269 w 1605470"/>
              <a:gd name="connsiteY155" fmla="*/ 598582 h 6858000"/>
              <a:gd name="connsiteX156" fmla="*/ 224950 w 1605470"/>
              <a:gd name="connsiteY156" fmla="*/ 576846 h 6858000"/>
              <a:gd name="connsiteX157" fmla="*/ 204576 w 1605470"/>
              <a:gd name="connsiteY157" fmla="*/ 530055 h 6858000"/>
              <a:gd name="connsiteX158" fmla="*/ 219064 w 1605470"/>
              <a:gd name="connsiteY158" fmla="*/ 469651 h 6858000"/>
              <a:gd name="connsiteX159" fmla="*/ 195012 w 1605470"/>
              <a:gd name="connsiteY159" fmla="*/ 448559 h 6858000"/>
              <a:gd name="connsiteX160" fmla="*/ 201434 w 1605470"/>
              <a:gd name="connsiteY160" fmla="*/ 441529 h 6858000"/>
              <a:gd name="connsiteX161" fmla="*/ 200655 w 1605470"/>
              <a:gd name="connsiteY161" fmla="*/ 428927 h 6858000"/>
              <a:gd name="connsiteX162" fmla="*/ 190059 w 1605470"/>
              <a:gd name="connsiteY162" fmla="*/ 430161 h 6858000"/>
              <a:gd name="connsiteX163" fmla="*/ 167079 w 1605470"/>
              <a:gd name="connsiteY163" fmla="*/ 367211 h 6858000"/>
              <a:gd name="connsiteX164" fmla="*/ 124571 w 1605470"/>
              <a:gd name="connsiteY164" fmla="*/ 302178 h 6858000"/>
              <a:gd name="connsiteX165" fmla="*/ 103243 w 1605470"/>
              <a:gd name="connsiteY165" fmla="*/ 211375 h 6858000"/>
              <a:gd name="connsiteX166" fmla="*/ 94571 w 1605470"/>
              <a:gd name="connsiteY166" fmla="*/ 184179 h 6858000"/>
              <a:gd name="connsiteX167" fmla="*/ 13437 w 1605470"/>
              <a:gd name="connsiteY167" fmla="*/ 19287 h 6858000"/>
              <a:gd name="connsiteX168" fmla="*/ 0 w 1605470"/>
              <a:gd name="connsiteY16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0510 w 1605470"/>
              <a:gd name="connsiteY97" fmla="*/ 3361844 h 6858000"/>
              <a:gd name="connsiteX98" fmla="*/ 766158 w 1605470"/>
              <a:gd name="connsiteY98" fmla="*/ 3349058 h 6858000"/>
              <a:gd name="connsiteX99" fmla="*/ 766414 w 1605470"/>
              <a:gd name="connsiteY99" fmla="*/ 3348763 h 6858000"/>
              <a:gd name="connsiteX100" fmla="*/ 764166 w 1605470"/>
              <a:gd name="connsiteY100" fmla="*/ 3341588 h 6858000"/>
              <a:gd name="connsiteX101" fmla="*/ 749397 w 1605470"/>
              <a:gd name="connsiteY101" fmla="*/ 3307769 h 6858000"/>
              <a:gd name="connsiteX102" fmla="*/ 766960 w 1605470"/>
              <a:gd name="connsiteY102" fmla="*/ 3250522 h 6858000"/>
              <a:gd name="connsiteX103" fmla="*/ 767385 w 1605470"/>
              <a:gd name="connsiteY103" fmla="*/ 3229163 h 6858000"/>
              <a:gd name="connsiteX104" fmla="*/ 769208 w 1605470"/>
              <a:gd name="connsiteY104" fmla="*/ 3217217 h 6858000"/>
              <a:gd name="connsiteX105" fmla="*/ 770350 w 1605470"/>
              <a:gd name="connsiteY105" fmla="*/ 3216125 h 6858000"/>
              <a:gd name="connsiteX106" fmla="*/ 756043 w 1605470"/>
              <a:gd name="connsiteY106" fmla="*/ 3183755 h 6858000"/>
              <a:gd name="connsiteX107" fmla="*/ 756544 w 1605470"/>
              <a:gd name="connsiteY107" fmla="*/ 3178642 h 6858000"/>
              <a:gd name="connsiteX108" fmla="*/ 744144 w 1605470"/>
              <a:gd name="connsiteY108" fmla="*/ 3158586 h 6858000"/>
              <a:gd name="connsiteX109" fmla="*/ 739378 w 1605470"/>
              <a:gd name="connsiteY109" fmla="*/ 3147669 h 6858000"/>
              <a:gd name="connsiteX110" fmla="*/ 734648 w 1605470"/>
              <a:gd name="connsiteY110" fmla="*/ 3145733 h 6858000"/>
              <a:gd name="connsiteX111" fmla="*/ 729329 w 1605470"/>
              <a:gd name="connsiteY111" fmla="*/ 3129034 h 6858000"/>
              <a:gd name="connsiteX112" fmla="*/ 729994 w 1605470"/>
              <a:gd name="connsiteY112" fmla="*/ 3126682 h 6858000"/>
              <a:gd name="connsiteX113" fmla="*/ 720862 w 1605470"/>
              <a:gd name="connsiteY113" fmla="*/ 3114519 h 6858000"/>
              <a:gd name="connsiteX114" fmla="*/ 707471 w 1605470"/>
              <a:gd name="connsiteY114" fmla="*/ 3106272 h 6858000"/>
              <a:gd name="connsiteX115" fmla="*/ 680201 w 1605470"/>
              <a:gd name="connsiteY115" fmla="*/ 2958185 h 6858000"/>
              <a:gd name="connsiteX116" fmla="*/ 622815 w 1605470"/>
              <a:gd name="connsiteY116" fmla="*/ 2762989 h 6858000"/>
              <a:gd name="connsiteX117" fmla="*/ 571733 w 1605470"/>
              <a:gd name="connsiteY117" fmla="*/ 2554718 h 6858000"/>
              <a:gd name="connsiteX118" fmla="*/ 551827 w 1605470"/>
              <a:gd name="connsiteY118" fmla="*/ 2485734 h 6858000"/>
              <a:gd name="connsiteX119" fmla="*/ 542550 w 1605470"/>
              <a:gd name="connsiteY119" fmla="*/ 2447068 h 6858000"/>
              <a:gd name="connsiteX120" fmla="*/ 529511 w 1605470"/>
              <a:gd name="connsiteY120" fmla="*/ 2425819 h 6858000"/>
              <a:gd name="connsiteX121" fmla="*/ 528878 w 1605470"/>
              <a:gd name="connsiteY121" fmla="*/ 2408971 h 6858000"/>
              <a:gd name="connsiteX122" fmla="*/ 535510 w 1605470"/>
              <a:gd name="connsiteY122" fmla="*/ 2402874 h 6858000"/>
              <a:gd name="connsiteX123" fmla="*/ 538122 w 1605470"/>
              <a:gd name="connsiteY123" fmla="*/ 2381443 h 6858000"/>
              <a:gd name="connsiteX124" fmla="*/ 514451 w 1605470"/>
              <a:gd name="connsiteY124" fmla="*/ 2261920 h 6858000"/>
              <a:gd name="connsiteX125" fmla="*/ 504338 w 1605470"/>
              <a:gd name="connsiteY125" fmla="*/ 2195378 h 6858000"/>
              <a:gd name="connsiteX126" fmla="*/ 488555 w 1605470"/>
              <a:gd name="connsiteY126" fmla="*/ 2155135 h 6858000"/>
              <a:gd name="connsiteX127" fmla="*/ 486013 w 1605470"/>
              <a:gd name="connsiteY127" fmla="*/ 2118008 h 6858000"/>
              <a:gd name="connsiteX128" fmla="*/ 487006 w 1605470"/>
              <a:gd name="connsiteY128" fmla="*/ 2050531 h 6858000"/>
              <a:gd name="connsiteX129" fmla="*/ 478812 w 1605470"/>
              <a:gd name="connsiteY129" fmla="*/ 1963269 h 6858000"/>
              <a:gd name="connsiteX130" fmla="*/ 459990 w 1605470"/>
              <a:gd name="connsiteY130" fmla="*/ 1906352 h 6858000"/>
              <a:gd name="connsiteX131" fmla="*/ 436547 w 1605470"/>
              <a:gd name="connsiteY131" fmla="*/ 1861531 h 6858000"/>
              <a:gd name="connsiteX132" fmla="*/ 390346 w 1605470"/>
              <a:gd name="connsiteY132" fmla="*/ 1732919 h 6858000"/>
              <a:gd name="connsiteX133" fmla="*/ 362657 w 1605470"/>
              <a:gd name="connsiteY133" fmla="*/ 1663540 h 6858000"/>
              <a:gd name="connsiteX134" fmla="*/ 361783 w 1605470"/>
              <a:gd name="connsiteY134" fmla="*/ 1615777 h 6858000"/>
              <a:gd name="connsiteX135" fmla="*/ 342578 w 1605470"/>
              <a:gd name="connsiteY135" fmla="*/ 1563678 h 6858000"/>
              <a:gd name="connsiteX136" fmla="*/ 355658 w 1605470"/>
              <a:gd name="connsiteY136" fmla="*/ 1519474 h 6858000"/>
              <a:gd name="connsiteX137" fmla="*/ 348400 w 1605470"/>
              <a:gd name="connsiteY137" fmla="*/ 1477995 h 6858000"/>
              <a:gd name="connsiteX138" fmla="*/ 334485 w 1605470"/>
              <a:gd name="connsiteY138" fmla="*/ 1373769 h 6858000"/>
              <a:gd name="connsiteX139" fmla="*/ 342792 w 1605470"/>
              <a:gd name="connsiteY139" fmla="*/ 1307086 h 6858000"/>
              <a:gd name="connsiteX140" fmla="*/ 343980 w 1605470"/>
              <a:gd name="connsiteY140" fmla="*/ 1189033 h 6858000"/>
              <a:gd name="connsiteX141" fmla="*/ 348665 w 1605470"/>
              <a:gd name="connsiteY141" fmla="*/ 1168288 h 6858000"/>
              <a:gd name="connsiteX142" fmla="*/ 340947 w 1605470"/>
              <a:gd name="connsiteY142" fmla="*/ 1142577 h 6858000"/>
              <a:gd name="connsiteX143" fmla="*/ 330253 w 1605470"/>
              <a:gd name="connsiteY143" fmla="*/ 1088484 h 6858000"/>
              <a:gd name="connsiteX144" fmla="*/ 318989 w 1605470"/>
              <a:gd name="connsiteY144" fmla="*/ 1016103 h 6858000"/>
              <a:gd name="connsiteX145" fmla="*/ 320445 w 1605470"/>
              <a:gd name="connsiteY145" fmla="*/ 932283 h 6858000"/>
              <a:gd name="connsiteX146" fmla="*/ 322681 w 1605470"/>
              <a:gd name="connsiteY146" fmla="*/ 915925 h 6858000"/>
              <a:gd name="connsiteX147" fmla="*/ 315310 w 1605470"/>
              <a:gd name="connsiteY147" fmla="*/ 896999 h 6858000"/>
              <a:gd name="connsiteX148" fmla="*/ 284718 w 1605470"/>
              <a:gd name="connsiteY148" fmla="*/ 821517 h 6858000"/>
              <a:gd name="connsiteX149" fmla="*/ 263668 w 1605470"/>
              <a:gd name="connsiteY149" fmla="*/ 751353 h 6858000"/>
              <a:gd name="connsiteX150" fmla="*/ 263226 w 1605470"/>
              <a:gd name="connsiteY150" fmla="*/ 721230 h 6858000"/>
              <a:gd name="connsiteX151" fmla="*/ 248897 w 1605470"/>
              <a:gd name="connsiteY151" fmla="*/ 681659 h 6858000"/>
              <a:gd name="connsiteX152" fmla="*/ 234316 w 1605470"/>
              <a:gd name="connsiteY152" fmla="*/ 635218 h 6858000"/>
              <a:gd name="connsiteX153" fmla="*/ 239327 w 1605470"/>
              <a:gd name="connsiteY153" fmla="*/ 613763 h 6858000"/>
              <a:gd name="connsiteX154" fmla="*/ 225269 w 1605470"/>
              <a:gd name="connsiteY154" fmla="*/ 598582 h 6858000"/>
              <a:gd name="connsiteX155" fmla="*/ 224950 w 1605470"/>
              <a:gd name="connsiteY155" fmla="*/ 576846 h 6858000"/>
              <a:gd name="connsiteX156" fmla="*/ 204576 w 1605470"/>
              <a:gd name="connsiteY156" fmla="*/ 530055 h 6858000"/>
              <a:gd name="connsiteX157" fmla="*/ 219064 w 1605470"/>
              <a:gd name="connsiteY157" fmla="*/ 469651 h 6858000"/>
              <a:gd name="connsiteX158" fmla="*/ 195012 w 1605470"/>
              <a:gd name="connsiteY158" fmla="*/ 448559 h 6858000"/>
              <a:gd name="connsiteX159" fmla="*/ 201434 w 1605470"/>
              <a:gd name="connsiteY159" fmla="*/ 441529 h 6858000"/>
              <a:gd name="connsiteX160" fmla="*/ 200655 w 1605470"/>
              <a:gd name="connsiteY160" fmla="*/ 428927 h 6858000"/>
              <a:gd name="connsiteX161" fmla="*/ 190059 w 1605470"/>
              <a:gd name="connsiteY161" fmla="*/ 430161 h 6858000"/>
              <a:gd name="connsiteX162" fmla="*/ 167079 w 1605470"/>
              <a:gd name="connsiteY162" fmla="*/ 367211 h 6858000"/>
              <a:gd name="connsiteX163" fmla="*/ 124571 w 1605470"/>
              <a:gd name="connsiteY163" fmla="*/ 302178 h 6858000"/>
              <a:gd name="connsiteX164" fmla="*/ 103243 w 1605470"/>
              <a:gd name="connsiteY164" fmla="*/ 211375 h 6858000"/>
              <a:gd name="connsiteX165" fmla="*/ 94571 w 1605470"/>
              <a:gd name="connsiteY165" fmla="*/ 184179 h 6858000"/>
              <a:gd name="connsiteX166" fmla="*/ 13437 w 1605470"/>
              <a:gd name="connsiteY166" fmla="*/ 19287 h 6858000"/>
              <a:gd name="connsiteX167" fmla="*/ 0 w 1605470"/>
              <a:gd name="connsiteY16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66414 w 1605470"/>
              <a:gd name="connsiteY98" fmla="*/ 3348763 h 6858000"/>
              <a:gd name="connsiteX99" fmla="*/ 764166 w 1605470"/>
              <a:gd name="connsiteY99" fmla="*/ 3341588 h 6858000"/>
              <a:gd name="connsiteX100" fmla="*/ 749397 w 1605470"/>
              <a:gd name="connsiteY100" fmla="*/ 3307769 h 6858000"/>
              <a:gd name="connsiteX101" fmla="*/ 766960 w 1605470"/>
              <a:gd name="connsiteY101" fmla="*/ 3250522 h 6858000"/>
              <a:gd name="connsiteX102" fmla="*/ 767385 w 1605470"/>
              <a:gd name="connsiteY102" fmla="*/ 3229163 h 6858000"/>
              <a:gd name="connsiteX103" fmla="*/ 769208 w 1605470"/>
              <a:gd name="connsiteY103" fmla="*/ 3217217 h 6858000"/>
              <a:gd name="connsiteX104" fmla="*/ 770350 w 1605470"/>
              <a:gd name="connsiteY104" fmla="*/ 3216125 h 6858000"/>
              <a:gd name="connsiteX105" fmla="*/ 756043 w 1605470"/>
              <a:gd name="connsiteY105" fmla="*/ 3183755 h 6858000"/>
              <a:gd name="connsiteX106" fmla="*/ 756544 w 1605470"/>
              <a:gd name="connsiteY106" fmla="*/ 3178642 h 6858000"/>
              <a:gd name="connsiteX107" fmla="*/ 744144 w 1605470"/>
              <a:gd name="connsiteY107" fmla="*/ 3158586 h 6858000"/>
              <a:gd name="connsiteX108" fmla="*/ 739378 w 1605470"/>
              <a:gd name="connsiteY108" fmla="*/ 3147669 h 6858000"/>
              <a:gd name="connsiteX109" fmla="*/ 734648 w 1605470"/>
              <a:gd name="connsiteY109" fmla="*/ 3145733 h 6858000"/>
              <a:gd name="connsiteX110" fmla="*/ 729329 w 1605470"/>
              <a:gd name="connsiteY110" fmla="*/ 3129034 h 6858000"/>
              <a:gd name="connsiteX111" fmla="*/ 729994 w 1605470"/>
              <a:gd name="connsiteY111" fmla="*/ 3126682 h 6858000"/>
              <a:gd name="connsiteX112" fmla="*/ 720862 w 1605470"/>
              <a:gd name="connsiteY112" fmla="*/ 3114519 h 6858000"/>
              <a:gd name="connsiteX113" fmla="*/ 707471 w 1605470"/>
              <a:gd name="connsiteY113" fmla="*/ 3106272 h 6858000"/>
              <a:gd name="connsiteX114" fmla="*/ 680201 w 1605470"/>
              <a:gd name="connsiteY114" fmla="*/ 2958185 h 6858000"/>
              <a:gd name="connsiteX115" fmla="*/ 622815 w 1605470"/>
              <a:gd name="connsiteY115" fmla="*/ 2762989 h 6858000"/>
              <a:gd name="connsiteX116" fmla="*/ 571733 w 1605470"/>
              <a:gd name="connsiteY116" fmla="*/ 2554718 h 6858000"/>
              <a:gd name="connsiteX117" fmla="*/ 551827 w 1605470"/>
              <a:gd name="connsiteY117" fmla="*/ 2485734 h 6858000"/>
              <a:gd name="connsiteX118" fmla="*/ 542550 w 1605470"/>
              <a:gd name="connsiteY118" fmla="*/ 2447068 h 6858000"/>
              <a:gd name="connsiteX119" fmla="*/ 529511 w 1605470"/>
              <a:gd name="connsiteY119" fmla="*/ 2425819 h 6858000"/>
              <a:gd name="connsiteX120" fmla="*/ 528878 w 1605470"/>
              <a:gd name="connsiteY120" fmla="*/ 2408971 h 6858000"/>
              <a:gd name="connsiteX121" fmla="*/ 535510 w 1605470"/>
              <a:gd name="connsiteY121" fmla="*/ 2402874 h 6858000"/>
              <a:gd name="connsiteX122" fmla="*/ 538122 w 1605470"/>
              <a:gd name="connsiteY122" fmla="*/ 2381443 h 6858000"/>
              <a:gd name="connsiteX123" fmla="*/ 514451 w 1605470"/>
              <a:gd name="connsiteY123" fmla="*/ 2261920 h 6858000"/>
              <a:gd name="connsiteX124" fmla="*/ 504338 w 1605470"/>
              <a:gd name="connsiteY124" fmla="*/ 2195378 h 6858000"/>
              <a:gd name="connsiteX125" fmla="*/ 488555 w 1605470"/>
              <a:gd name="connsiteY125" fmla="*/ 2155135 h 6858000"/>
              <a:gd name="connsiteX126" fmla="*/ 486013 w 1605470"/>
              <a:gd name="connsiteY126" fmla="*/ 2118008 h 6858000"/>
              <a:gd name="connsiteX127" fmla="*/ 487006 w 1605470"/>
              <a:gd name="connsiteY127" fmla="*/ 2050531 h 6858000"/>
              <a:gd name="connsiteX128" fmla="*/ 478812 w 1605470"/>
              <a:gd name="connsiteY128" fmla="*/ 1963269 h 6858000"/>
              <a:gd name="connsiteX129" fmla="*/ 459990 w 1605470"/>
              <a:gd name="connsiteY129" fmla="*/ 1906352 h 6858000"/>
              <a:gd name="connsiteX130" fmla="*/ 436547 w 1605470"/>
              <a:gd name="connsiteY130" fmla="*/ 1861531 h 6858000"/>
              <a:gd name="connsiteX131" fmla="*/ 390346 w 1605470"/>
              <a:gd name="connsiteY131" fmla="*/ 1732919 h 6858000"/>
              <a:gd name="connsiteX132" fmla="*/ 362657 w 1605470"/>
              <a:gd name="connsiteY132" fmla="*/ 1663540 h 6858000"/>
              <a:gd name="connsiteX133" fmla="*/ 361783 w 1605470"/>
              <a:gd name="connsiteY133" fmla="*/ 1615777 h 6858000"/>
              <a:gd name="connsiteX134" fmla="*/ 342578 w 1605470"/>
              <a:gd name="connsiteY134" fmla="*/ 1563678 h 6858000"/>
              <a:gd name="connsiteX135" fmla="*/ 355658 w 1605470"/>
              <a:gd name="connsiteY135" fmla="*/ 1519474 h 6858000"/>
              <a:gd name="connsiteX136" fmla="*/ 348400 w 1605470"/>
              <a:gd name="connsiteY136" fmla="*/ 1477995 h 6858000"/>
              <a:gd name="connsiteX137" fmla="*/ 334485 w 1605470"/>
              <a:gd name="connsiteY137" fmla="*/ 1373769 h 6858000"/>
              <a:gd name="connsiteX138" fmla="*/ 342792 w 1605470"/>
              <a:gd name="connsiteY138" fmla="*/ 1307086 h 6858000"/>
              <a:gd name="connsiteX139" fmla="*/ 343980 w 1605470"/>
              <a:gd name="connsiteY139" fmla="*/ 1189033 h 6858000"/>
              <a:gd name="connsiteX140" fmla="*/ 348665 w 1605470"/>
              <a:gd name="connsiteY140" fmla="*/ 1168288 h 6858000"/>
              <a:gd name="connsiteX141" fmla="*/ 340947 w 1605470"/>
              <a:gd name="connsiteY141" fmla="*/ 1142577 h 6858000"/>
              <a:gd name="connsiteX142" fmla="*/ 330253 w 1605470"/>
              <a:gd name="connsiteY142" fmla="*/ 1088484 h 6858000"/>
              <a:gd name="connsiteX143" fmla="*/ 318989 w 1605470"/>
              <a:gd name="connsiteY143" fmla="*/ 1016103 h 6858000"/>
              <a:gd name="connsiteX144" fmla="*/ 320445 w 1605470"/>
              <a:gd name="connsiteY144" fmla="*/ 932283 h 6858000"/>
              <a:gd name="connsiteX145" fmla="*/ 322681 w 1605470"/>
              <a:gd name="connsiteY145" fmla="*/ 915925 h 6858000"/>
              <a:gd name="connsiteX146" fmla="*/ 315310 w 1605470"/>
              <a:gd name="connsiteY146" fmla="*/ 896999 h 6858000"/>
              <a:gd name="connsiteX147" fmla="*/ 284718 w 1605470"/>
              <a:gd name="connsiteY147" fmla="*/ 821517 h 6858000"/>
              <a:gd name="connsiteX148" fmla="*/ 263668 w 1605470"/>
              <a:gd name="connsiteY148" fmla="*/ 751353 h 6858000"/>
              <a:gd name="connsiteX149" fmla="*/ 263226 w 1605470"/>
              <a:gd name="connsiteY149" fmla="*/ 721230 h 6858000"/>
              <a:gd name="connsiteX150" fmla="*/ 248897 w 1605470"/>
              <a:gd name="connsiteY150" fmla="*/ 681659 h 6858000"/>
              <a:gd name="connsiteX151" fmla="*/ 234316 w 1605470"/>
              <a:gd name="connsiteY151" fmla="*/ 635218 h 6858000"/>
              <a:gd name="connsiteX152" fmla="*/ 239327 w 1605470"/>
              <a:gd name="connsiteY152" fmla="*/ 613763 h 6858000"/>
              <a:gd name="connsiteX153" fmla="*/ 225269 w 1605470"/>
              <a:gd name="connsiteY153" fmla="*/ 598582 h 6858000"/>
              <a:gd name="connsiteX154" fmla="*/ 224950 w 1605470"/>
              <a:gd name="connsiteY154" fmla="*/ 576846 h 6858000"/>
              <a:gd name="connsiteX155" fmla="*/ 204576 w 1605470"/>
              <a:gd name="connsiteY155" fmla="*/ 530055 h 6858000"/>
              <a:gd name="connsiteX156" fmla="*/ 219064 w 1605470"/>
              <a:gd name="connsiteY156" fmla="*/ 469651 h 6858000"/>
              <a:gd name="connsiteX157" fmla="*/ 195012 w 1605470"/>
              <a:gd name="connsiteY157" fmla="*/ 448559 h 6858000"/>
              <a:gd name="connsiteX158" fmla="*/ 201434 w 1605470"/>
              <a:gd name="connsiteY158" fmla="*/ 441529 h 6858000"/>
              <a:gd name="connsiteX159" fmla="*/ 200655 w 1605470"/>
              <a:gd name="connsiteY159" fmla="*/ 428927 h 6858000"/>
              <a:gd name="connsiteX160" fmla="*/ 190059 w 1605470"/>
              <a:gd name="connsiteY160" fmla="*/ 430161 h 6858000"/>
              <a:gd name="connsiteX161" fmla="*/ 167079 w 1605470"/>
              <a:gd name="connsiteY161" fmla="*/ 367211 h 6858000"/>
              <a:gd name="connsiteX162" fmla="*/ 124571 w 1605470"/>
              <a:gd name="connsiteY162" fmla="*/ 302178 h 6858000"/>
              <a:gd name="connsiteX163" fmla="*/ 103243 w 1605470"/>
              <a:gd name="connsiteY163" fmla="*/ 211375 h 6858000"/>
              <a:gd name="connsiteX164" fmla="*/ 94571 w 1605470"/>
              <a:gd name="connsiteY164" fmla="*/ 184179 h 6858000"/>
              <a:gd name="connsiteX165" fmla="*/ 13437 w 1605470"/>
              <a:gd name="connsiteY165" fmla="*/ 19287 h 6858000"/>
              <a:gd name="connsiteX166" fmla="*/ 0 w 1605470"/>
              <a:gd name="connsiteY16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64166 w 1605470"/>
              <a:gd name="connsiteY98" fmla="*/ 3341588 h 6858000"/>
              <a:gd name="connsiteX99" fmla="*/ 749397 w 1605470"/>
              <a:gd name="connsiteY99" fmla="*/ 3307769 h 6858000"/>
              <a:gd name="connsiteX100" fmla="*/ 766960 w 1605470"/>
              <a:gd name="connsiteY100" fmla="*/ 3250522 h 6858000"/>
              <a:gd name="connsiteX101" fmla="*/ 767385 w 1605470"/>
              <a:gd name="connsiteY101" fmla="*/ 3229163 h 6858000"/>
              <a:gd name="connsiteX102" fmla="*/ 769208 w 1605470"/>
              <a:gd name="connsiteY102" fmla="*/ 3217217 h 6858000"/>
              <a:gd name="connsiteX103" fmla="*/ 770350 w 1605470"/>
              <a:gd name="connsiteY103" fmla="*/ 3216125 h 6858000"/>
              <a:gd name="connsiteX104" fmla="*/ 756043 w 1605470"/>
              <a:gd name="connsiteY104" fmla="*/ 3183755 h 6858000"/>
              <a:gd name="connsiteX105" fmla="*/ 756544 w 1605470"/>
              <a:gd name="connsiteY105" fmla="*/ 3178642 h 6858000"/>
              <a:gd name="connsiteX106" fmla="*/ 744144 w 1605470"/>
              <a:gd name="connsiteY106" fmla="*/ 3158586 h 6858000"/>
              <a:gd name="connsiteX107" fmla="*/ 739378 w 1605470"/>
              <a:gd name="connsiteY107" fmla="*/ 3147669 h 6858000"/>
              <a:gd name="connsiteX108" fmla="*/ 734648 w 1605470"/>
              <a:gd name="connsiteY108" fmla="*/ 3145733 h 6858000"/>
              <a:gd name="connsiteX109" fmla="*/ 729329 w 1605470"/>
              <a:gd name="connsiteY109" fmla="*/ 3129034 h 6858000"/>
              <a:gd name="connsiteX110" fmla="*/ 729994 w 1605470"/>
              <a:gd name="connsiteY110" fmla="*/ 3126682 h 6858000"/>
              <a:gd name="connsiteX111" fmla="*/ 720862 w 1605470"/>
              <a:gd name="connsiteY111" fmla="*/ 3114519 h 6858000"/>
              <a:gd name="connsiteX112" fmla="*/ 707471 w 1605470"/>
              <a:gd name="connsiteY112" fmla="*/ 3106272 h 6858000"/>
              <a:gd name="connsiteX113" fmla="*/ 680201 w 1605470"/>
              <a:gd name="connsiteY113" fmla="*/ 2958185 h 6858000"/>
              <a:gd name="connsiteX114" fmla="*/ 622815 w 1605470"/>
              <a:gd name="connsiteY114" fmla="*/ 2762989 h 6858000"/>
              <a:gd name="connsiteX115" fmla="*/ 571733 w 1605470"/>
              <a:gd name="connsiteY115" fmla="*/ 2554718 h 6858000"/>
              <a:gd name="connsiteX116" fmla="*/ 551827 w 1605470"/>
              <a:gd name="connsiteY116" fmla="*/ 2485734 h 6858000"/>
              <a:gd name="connsiteX117" fmla="*/ 542550 w 1605470"/>
              <a:gd name="connsiteY117" fmla="*/ 2447068 h 6858000"/>
              <a:gd name="connsiteX118" fmla="*/ 529511 w 1605470"/>
              <a:gd name="connsiteY118" fmla="*/ 2425819 h 6858000"/>
              <a:gd name="connsiteX119" fmla="*/ 528878 w 1605470"/>
              <a:gd name="connsiteY119" fmla="*/ 2408971 h 6858000"/>
              <a:gd name="connsiteX120" fmla="*/ 535510 w 1605470"/>
              <a:gd name="connsiteY120" fmla="*/ 2402874 h 6858000"/>
              <a:gd name="connsiteX121" fmla="*/ 538122 w 1605470"/>
              <a:gd name="connsiteY121" fmla="*/ 2381443 h 6858000"/>
              <a:gd name="connsiteX122" fmla="*/ 514451 w 1605470"/>
              <a:gd name="connsiteY122" fmla="*/ 2261920 h 6858000"/>
              <a:gd name="connsiteX123" fmla="*/ 504338 w 1605470"/>
              <a:gd name="connsiteY123" fmla="*/ 2195378 h 6858000"/>
              <a:gd name="connsiteX124" fmla="*/ 488555 w 1605470"/>
              <a:gd name="connsiteY124" fmla="*/ 2155135 h 6858000"/>
              <a:gd name="connsiteX125" fmla="*/ 486013 w 1605470"/>
              <a:gd name="connsiteY125" fmla="*/ 2118008 h 6858000"/>
              <a:gd name="connsiteX126" fmla="*/ 487006 w 1605470"/>
              <a:gd name="connsiteY126" fmla="*/ 2050531 h 6858000"/>
              <a:gd name="connsiteX127" fmla="*/ 478812 w 1605470"/>
              <a:gd name="connsiteY127" fmla="*/ 1963269 h 6858000"/>
              <a:gd name="connsiteX128" fmla="*/ 459990 w 1605470"/>
              <a:gd name="connsiteY128" fmla="*/ 1906352 h 6858000"/>
              <a:gd name="connsiteX129" fmla="*/ 436547 w 1605470"/>
              <a:gd name="connsiteY129" fmla="*/ 1861531 h 6858000"/>
              <a:gd name="connsiteX130" fmla="*/ 390346 w 1605470"/>
              <a:gd name="connsiteY130" fmla="*/ 1732919 h 6858000"/>
              <a:gd name="connsiteX131" fmla="*/ 362657 w 1605470"/>
              <a:gd name="connsiteY131" fmla="*/ 1663540 h 6858000"/>
              <a:gd name="connsiteX132" fmla="*/ 361783 w 1605470"/>
              <a:gd name="connsiteY132" fmla="*/ 1615777 h 6858000"/>
              <a:gd name="connsiteX133" fmla="*/ 342578 w 1605470"/>
              <a:gd name="connsiteY133" fmla="*/ 1563678 h 6858000"/>
              <a:gd name="connsiteX134" fmla="*/ 355658 w 1605470"/>
              <a:gd name="connsiteY134" fmla="*/ 1519474 h 6858000"/>
              <a:gd name="connsiteX135" fmla="*/ 348400 w 1605470"/>
              <a:gd name="connsiteY135" fmla="*/ 1477995 h 6858000"/>
              <a:gd name="connsiteX136" fmla="*/ 334485 w 1605470"/>
              <a:gd name="connsiteY136" fmla="*/ 1373769 h 6858000"/>
              <a:gd name="connsiteX137" fmla="*/ 342792 w 1605470"/>
              <a:gd name="connsiteY137" fmla="*/ 1307086 h 6858000"/>
              <a:gd name="connsiteX138" fmla="*/ 343980 w 1605470"/>
              <a:gd name="connsiteY138" fmla="*/ 1189033 h 6858000"/>
              <a:gd name="connsiteX139" fmla="*/ 348665 w 1605470"/>
              <a:gd name="connsiteY139" fmla="*/ 1168288 h 6858000"/>
              <a:gd name="connsiteX140" fmla="*/ 340947 w 1605470"/>
              <a:gd name="connsiteY140" fmla="*/ 1142577 h 6858000"/>
              <a:gd name="connsiteX141" fmla="*/ 330253 w 1605470"/>
              <a:gd name="connsiteY141" fmla="*/ 1088484 h 6858000"/>
              <a:gd name="connsiteX142" fmla="*/ 318989 w 1605470"/>
              <a:gd name="connsiteY142" fmla="*/ 1016103 h 6858000"/>
              <a:gd name="connsiteX143" fmla="*/ 320445 w 1605470"/>
              <a:gd name="connsiteY143" fmla="*/ 932283 h 6858000"/>
              <a:gd name="connsiteX144" fmla="*/ 322681 w 1605470"/>
              <a:gd name="connsiteY144" fmla="*/ 915925 h 6858000"/>
              <a:gd name="connsiteX145" fmla="*/ 315310 w 1605470"/>
              <a:gd name="connsiteY145" fmla="*/ 896999 h 6858000"/>
              <a:gd name="connsiteX146" fmla="*/ 284718 w 1605470"/>
              <a:gd name="connsiteY146" fmla="*/ 821517 h 6858000"/>
              <a:gd name="connsiteX147" fmla="*/ 263668 w 1605470"/>
              <a:gd name="connsiteY147" fmla="*/ 751353 h 6858000"/>
              <a:gd name="connsiteX148" fmla="*/ 263226 w 1605470"/>
              <a:gd name="connsiteY148" fmla="*/ 721230 h 6858000"/>
              <a:gd name="connsiteX149" fmla="*/ 248897 w 1605470"/>
              <a:gd name="connsiteY149" fmla="*/ 681659 h 6858000"/>
              <a:gd name="connsiteX150" fmla="*/ 234316 w 1605470"/>
              <a:gd name="connsiteY150" fmla="*/ 635218 h 6858000"/>
              <a:gd name="connsiteX151" fmla="*/ 239327 w 1605470"/>
              <a:gd name="connsiteY151" fmla="*/ 613763 h 6858000"/>
              <a:gd name="connsiteX152" fmla="*/ 225269 w 1605470"/>
              <a:gd name="connsiteY152" fmla="*/ 598582 h 6858000"/>
              <a:gd name="connsiteX153" fmla="*/ 224950 w 1605470"/>
              <a:gd name="connsiteY153" fmla="*/ 576846 h 6858000"/>
              <a:gd name="connsiteX154" fmla="*/ 204576 w 1605470"/>
              <a:gd name="connsiteY154" fmla="*/ 530055 h 6858000"/>
              <a:gd name="connsiteX155" fmla="*/ 219064 w 1605470"/>
              <a:gd name="connsiteY155" fmla="*/ 469651 h 6858000"/>
              <a:gd name="connsiteX156" fmla="*/ 195012 w 1605470"/>
              <a:gd name="connsiteY156" fmla="*/ 448559 h 6858000"/>
              <a:gd name="connsiteX157" fmla="*/ 201434 w 1605470"/>
              <a:gd name="connsiteY157" fmla="*/ 441529 h 6858000"/>
              <a:gd name="connsiteX158" fmla="*/ 200655 w 1605470"/>
              <a:gd name="connsiteY158" fmla="*/ 428927 h 6858000"/>
              <a:gd name="connsiteX159" fmla="*/ 190059 w 1605470"/>
              <a:gd name="connsiteY159" fmla="*/ 430161 h 6858000"/>
              <a:gd name="connsiteX160" fmla="*/ 167079 w 1605470"/>
              <a:gd name="connsiteY160" fmla="*/ 367211 h 6858000"/>
              <a:gd name="connsiteX161" fmla="*/ 124571 w 1605470"/>
              <a:gd name="connsiteY161" fmla="*/ 302178 h 6858000"/>
              <a:gd name="connsiteX162" fmla="*/ 103243 w 1605470"/>
              <a:gd name="connsiteY162" fmla="*/ 211375 h 6858000"/>
              <a:gd name="connsiteX163" fmla="*/ 94571 w 1605470"/>
              <a:gd name="connsiteY163" fmla="*/ 184179 h 6858000"/>
              <a:gd name="connsiteX164" fmla="*/ 13437 w 1605470"/>
              <a:gd name="connsiteY164" fmla="*/ 19287 h 6858000"/>
              <a:gd name="connsiteX165" fmla="*/ 0 w 1605470"/>
              <a:gd name="connsiteY16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49397 w 1605470"/>
              <a:gd name="connsiteY98" fmla="*/ 3307769 h 6858000"/>
              <a:gd name="connsiteX99" fmla="*/ 766960 w 1605470"/>
              <a:gd name="connsiteY99" fmla="*/ 3250522 h 6858000"/>
              <a:gd name="connsiteX100" fmla="*/ 767385 w 1605470"/>
              <a:gd name="connsiteY100" fmla="*/ 3229163 h 6858000"/>
              <a:gd name="connsiteX101" fmla="*/ 769208 w 1605470"/>
              <a:gd name="connsiteY101" fmla="*/ 3217217 h 6858000"/>
              <a:gd name="connsiteX102" fmla="*/ 770350 w 1605470"/>
              <a:gd name="connsiteY102" fmla="*/ 3216125 h 6858000"/>
              <a:gd name="connsiteX103" fmla="*/ 756043 w 1605470"/>
              <a:gd name="connsiteY103" fmla="*/ 3183755 h 6858000"/>
              <a:gd name="connsiteX104" fmla="*/ 756544 w 1605470"/>
              <a:gd name="connsiteY104" fmla="*/ 3178642 h 6858000"/>
              <a:gd name="connsiteX105" fmla="*/ 744144 w 1605470"/>
              <a:gd name="connsiteY105" fmla="*/ 3158586 h 6858000"/>
              <a:gd name="connsiteX106" fmla="*/ 739378 w 1605470"/>
              <a:gd name="connsiteY106" fmla="*/ 3147669 h 6858000"/>
              <a:gd name="connsiteX107" fmla="*/ 734648 w 1605470"/>
              <a:gd name="connsiteY107" fmla="*/ 3145733 h 6858000"/>
              <a:gd name="connsiteX108" fmla="*/ 729329 w 1605470"/>
              <a:gd name="connsiteY108" fmla="*/ 3129034 h 6858000"/>
              <a:gd name="connsiteX109" fmla="*/ 729994 w 1605470"/>
              <a:gd name="connsiteY109" fmla="*/ 3126682 h 6858000"/>
              <a:gd name="connsiteX110" fmla="*/ 720862 w 1605470"/>
              <a:gd name="connsiteY110" fmla="*/ 3114519 h 6858000"/>
              <a:gd name="connsiteX111" fmla="*/ 707471 w 1605470"/>
              <a:gd name="connsiteY111" fmla="*/ 3106272 h 6858000"/>
              <a:gd name="connsiteX112" fmla="*/ 680201 w 1605470"/>
              <a:gd name="connsiteY112" fmla="*/ 2958185 h 6858000"/>
              <a:gd name="connsiteX113" fmla="*/ 622815 w 1605470"/>
              <a:gd name="connsiteY113" fmla="*/ 2762989 h 6858000"/>
              <a:gd name="connsiteX114" fmla="*/ 571733 w 1605470"/>
              <a:gd name="connsiteY114" fmla="*/ 2554718 h 6858000"/>
              <a:gd name="connsiteX115" fmla="*/ 551827 w 1605470"/>
              <a:gd name="connsiteY115" fmla="*/ 2485734 h 6858000"/>
              <a:gd name="connsiteX116" fmla="*/ 542550 w 1605470"/>
              <a:gd name="connsiteY116" fmla="*/ 2447068 h 6858000"/>
              <a:gd name="connsiteX117" fmla="*/ 529511 w 1605470"/>
              <a:gd name="connsiteY117" fmla="*/ 2425819 h 6858000"/>
              <a:gd name="connsiteX118" fmla="*/ 528878 w 1605470"/>
              <a:gd name="connsiteY118" fmla="*/ 2408971 h 6858000"/>
              <a:gd name="connsiteX119" fmla="*/ 535510 w 1605470"/>
              <a:gd name="connsiteY119" fmla="*/ 2402874 h 6858000"/>
              <a:gd name="connsiteX120" fmla="*/ 538122 w 1605470"/>
              <a:gd name="connsiteY120" fmla="*/ 2381443 h 6858000"/>
              <a:gd name="connsiteX121" fmla="*/ 514451 w 1605470"/>
              <a:gd name="connsiteY121" fmla="*/ 2261920 h 6858000"/>
              <a:gd name="connsiteX122" fmla="*/ 504338 w 1605470"/>
              <a:gd name="connsiteY122" fmla="*/ 2195378 h 6858000"/>
              <a:gd name="connsiteX123" fmla="*/ 488555 w 1605470"/>
              <a:gd name="connsiteY123" fmla="*/ 2155135 h 6858000"/>
              <a:gd name="connsiteX124" fmla="*/ 486013 w 1605470"/>
              <a:gd name="connsiteY124" fmla="*/ 2118008 h 6858000"/>
              <a:gd name="connsiteX125" fmla="*/ 487006 w 1605470"/>
              <a:gd name="connsiteY125" fmla="*/ 2050531 h 6858000"/>
              <a:gd name="connsiteX126" fmla="*/ 478812 w 1605470"/>
              <a:gd name="connsiteY126" fmla="*/ 1963269 h 6858000"/>
              <a:gd name="connsiteX127" fmla="*/ 459990 w 1605470"/>
              <a:gd name="connsiteY127" fmla="*/ 1906352 h 6858000"/>
              <a:gd name="connsiteX128" fmla="*/ 436547 w 1605470"/>
              <a:gd name="connsiteY128" fmla="*/ 1861531 h 6858000"/>
              <a:gd name="connsiteX129" fmla="*/ 390346 w 1605470"/>
              <a:gd name="connsiteY129" fmla="*/ 1732919 h 6858000"/>
              <a:gd name="connsiteX130" fmla="*/ 362657 w 1605470"/>
              <a:gd name="connsiteY130" fmla="*/ 1663540 h 6858000"/>
              <a:gd name="connsiteX131" fmla="*/ 361783 w 1605470"/>
              <a:gd name="connsiteY131" fmla="*/ 1615777 h 6858000"/>
              <a:gd name="connsiteX132" fmla="*/ 342578 w 1605470"/>
              <a:gd name="connsiteY132" fmla="*/ 1563678 h 6858000"/>
              <a:gd name="connsiteX133" fmla="*/ 355658 w 1605470"/>
              <a:gd name="connsiteY133" fmla="*/ 1519474 h 6858000"/>
              <a:gd name="connsiteX134" fmla="*/ 348400 w 1605470"/>
              <a:gd name="connsiteY134" fmla="*/ 1477995 h 6858000"/>
              <a:gd name="connsiteX135" fmla="*/ 334485 w 1605470"/>
              <a:gd name="connsiteY135" fmla="*/ 1373769 h 6858000"/>
              <a:gd name="connsiteX136" fmla="*/ 342792 w 1605470"/>
              <a:gd name="connsiteY136" fmla="*/ 1307086 h 6858000"/>
              <a:gd name="connsiteX137" fmla="*/ 343980 w 1605470"/>
              <a:gd name="connsiteY137" fmla="*/ 1189033 h 6858000"/>
              <a:gd name="connsiteX138" fmla="*/ 348665 w 1605470"/>
              <a:gd name="connsiteY138" fmla="*/ 1168288 h 6858000"/>
              <a:gd name="connsiteX139" fmla="*/ 340947 w 1605470"/>
              <a:gd name="connsiteY139" fmla="*/ 1142577 h 6858000"/>
              <a:gd name="connsiteX140" fmla="*/ 330253 w 1605470"/>
              <a:gd name="connsiteY140" fmla="*/ 1088484 h 6858000"/>
              <a:gd name="connsiteX141" fmla="*/ 318989 w 1605470"/>
              <a:gd name="connsiteY141" fmla="*/ 1016103 h 6858000"/>
              <a:gd name="connsiteX142" fmla="*/ 320445 w 1605470"/>
              <a:gd name="connsiteY142" fmla="*/ 932283 h 6858000"/>
              <a:gd name="connsiteX143" fmla="*/ 322681 w 1605470"/>
              <a:gd name="connsiteY143" fmla="*/ 915925 h 6858000"/>
              <a:gd name="connsiteX144" fmla="*/ 315310 w 1605470"/>
              <a:gd name="connsiteY144" fmla="*/ 896999 h 6858000"/>
              <a:gd name="connsiteX145" fmla="*/ 284718 w 1605470"/>
              <a:gd name="connsiteY145" fmla="*/ 821517 h 6858000"/>
              <a:gd name="connsiteX146" fmla="*/ 263668 w 1605470"/>
              <a:gd name="connsiteY146" fmla="*/ 751353 h 6858000"/>
              <a:gd name="connsiteX147" fmla="*/ 263226 w 1605470"/>
              <a:gd name="connsiteY147" fmla="*/ 721230 h 6858000"/>
              <a:gd name="connsiteX148" fmla="*/ 248897 w 1605470"/>
              <a:gd name="connsiteY148" fmla="*/ 681659 h 6858000"/>
              <a:gd name="connsiteX149" fmla="*/ 234316 w 1605470"/>
              <a:gd name="connsiteY149" fmla="*/ 635218 h 6858000"/>
              <a:gd name="connsiteX150" fmla="*/ 239327 w 1605470"/>
              <a:gd name="connsiteY150" fmla="*/ 613763 h 6858000"/>
              <a:gd name="connsiteX151" fmla="*/ 225269 w 1605470"/>
              <a:gd name="connsiteY151" fmla="*/ 598582 h 6858000"/>
              <a:gd name="connsiteX152" fmla="*/ 224950 w 1605470"/>
              <a:gd name="connsiteY152" fmla="*/ 576846 h 6858000"/>
              <a:gd name="connsiteX153" fmla="*/ 204576 w 1605470"/>
              <a:gd name="connsiteY153" fmla="*/ 530055 h 6858000"/>
              <a:gd name="connsiteX154" fmla="*/ 219064 w 1605470"/>
              <a:gd name="connsiteY154" fmla="*/ 469651 h 6858000"/>
              <a:gd name="connsiteX155" fmla="*/ 195012 w 1605470"/>
              <a:gd name="connsiteY155" fmla="*/ 448559 h 6858000"/>
              <a:gd name="connsiteX156" fmla="*/ 201434 w 1605470"/>
              <a:gd name="connsiteY156" fmla="*/ 441529 h 6858000"/>
              <a:gd name="connsiteX157" fmla="*/ 200655 w 1605470"/>
              <a:gd name="connsiteY157" fmla="*/ 428927 h 6858000"/>
              <a:gd name="connsiteX158" fmla="*/ 190059 w 1605470"/>
              <a:gd name="connsiteY158" fmla="*/ 430161 h 6858000"/>
              <a:gd name="connsiteX159" fmla="*/ 167079 w 1605470"/>
              <a:gd name="connsiteY159" fmla="*/ 367211 h 6858000"/>
              <a:gd name="connsiteX160" fmla="*/ 124571 w 1605470"/>
              <a:gd name="connsiteY160" fmla="*/ 302178 h 6858000"/>
              <a:gd name="connsiteX161" fmla="*/ 103243 w 1605470"/>
              <a:gd name="connsiteY161" fmla="*/ 211375 h 6858000"/>
              <a:gd name="connsiteX162" fmla="*/ 94571 w 1605470"/>
              <a:gd name="connsiteY162" fmla="*/ 184179 h 6858000"/>
              <a:gd name="connsiteX163" fmla="*/ 13437 w 1605470"/>
              <a:gd name="connsiteY163" fmla="*/ 19287 h 6858000"/>
              <a:gd name="connsiteX164" fmla="*/ 0 w 1605470"/>
              <a:gd name="connsiteY16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49397 w 1605470"/>
              <a:gd name="connsiteY97" fmla="*/ 3307769 h 6858000"/>
              <a:gd name="connsiteX98" fmla="*/ 766960 w 1605470"/>
              <a:gd name="connsiteY98" fmla="*/ 3250522 h 6858000"/>
              <a:gd name="connsiteX99" fmla="*/ 767385 w 1605470"/>
              <a:gd name="connsiteY99" fmla="*/ 3229163 h 6858000"/>
              <a:gd name="connsiteX100" fmla="*/ 769208 w 1605470"/>
              <a:gd name="connsiteY100" fmla="*/ 3217217 h 6858000"/>
              <a:gd name="connsiteX101" fmla="*/ 770350 w 1605470"/>
              <a:gd name="connsiteY101" fmla="*/ 3216125 h 6858000"/>
              <a:gd name="connsiteX102" fmla="*/ 756043 w 1605470"/>
              <a:gd name="connsiteY102" fmla="*/ 3183755 h 6858000"/>
              <a:gd name="connsiteX103" fmla="*/ 756544 w 1605470"/>
              <a:gd name="connsiteY103" fmla="*/ 3178642 h 6858000"/>
              <a:gd name="connsiteX104" fmla="*/ 744144 w 1605470"/>
              <a:gd name="connsiteY104" fmla="*/ 3158586 h 6858000"/>
              <a:gd name="connsiteX105" fmla="*/ 739378 w 1605470"/>
              <a:gd name="connsiteY105" fmla="*/ 3147669 h 6858000"/>
              <a:gd name="connsiteX106" fmla="*/ 734648 w 1605470"/>
              <a:gd name="connsiteY106" fmla="*/ 3145733 h 6858000"/>
              <a:gd name="connsiteX107" fmla="*/ 729329 w 1605470"/>
              <a:gd name="connsiteY107" fmla="*/ 3129034 h 6858000"/>
              <a:gd name="connsiteX108" fmla="*/ 729994 w 1605470"/>
              <a:gd name="connsiteY108" fmla="*/ 3126682 h 6858000"/>
              <a:gd name="connsiteX109" fmla="*/ 720862 w 1605470"/>
              <a:gd name="connsiteY109" fmla="*/ 3114519 h 6858000"/>
              <a:gd name="connsiteX110" fmla="*/ 707471 w 1605470"/>
              <a:gd name="connsiteY110" fmla="*/ 3106272 h 6858000"/>
              <a:gd name="connsiteX111" fmla="*/ 680201 w 1605470"/>
              <a:gd name="connsiteY111" fmla="*/ 2958185 h 6858000"/>
              <a:gd name="connsiteX112" fmla="*/ 622815 w 1605470"/>
              <a:gd name="connsiteY112" fmla="*/ 2762989 h 6858000"/>
              <a:gd name="connsiteX113" fmla="*/ 571733 w 1605470"/>
              <a:gd name="connsiteY113" fmla="*/ 2554718 h 6858000"/>
              <a:gd name="connsiteX114" fmla="*/ 551827 w 1605470"/>
              <a:gd name="connsiteY114" fmla="*/ 2485734 h 6858000"/>
              <a:gd name="connsiteX115" fmla="*/ 542550 w 1605470"/>
              <a:gd name="connsiteY115" fmla="*/ 2447068 h 6858000"/>
              <a:gd name="connsiteX116" fmla="*/ 529511 w 1605470"/>
              <a:gd name="connsiteY116" fmla="*/ 2425819 h 6858000"/>
              <a:gd name="connsiteX117" fmla="*/ 528878 w 1605470"/>
              <a:gd name="connsiteY117" fmla="*/ 2408971 h 6858000"/>
              <a:gd name="connsiteX118" fmla="*/ 535510 w 1605470"/>
              <a:gd name="connsiteY118" fmla="*/ 2402874 h 6858000"/>
              <a:gd name="connsiteX119" fmla="*/ 538122 w 1605470"/>
              <a:gd name="connsiteY119" fmla="*/ 2381443 h 6858000"/>
              <a:gd name="connsiteX120" fmla="*/ 514451 w 1605470"/>
              <a:gd name="connsiteY120" fmla="*/ 2261920 h 6858000"/>
              <a:gd name="connsiteX121" fmla="*/ 504338 w 1605470"/>
              <a:gd name="connsiteY121" fmla="*/ 2195378 h 6858000"/>
              <a:gd name="connsiteX122" fmla="*/ 488555 w 1605470"/>
              <a:gd name="connsiteY122" fmla="*/ 2155135 h 6858000"/>
              <a:gd name="connsiteX123" fmla="*/ 486013 w 1605470"/>
              <a:gd name="connsiteY123" fmla="*/ 2118008 h 6858000"/>
              <a:gd name="connsiteX124" fmla="*/ 487006 w 1605470"/>
              <a:gd name="connsiteY124" fmla="*/ 2050531 h 6858000"/>
              <a:gd name="connsiteX125" fmla="*/ 478812 w 1605470"/>
              <a:gd name="connsiteY125" fmla="*/ 1963269 h 6858000"/>
              <a:gd name="connsiteX126" fmla="*/ 459990 w 1605470"/>
              <a:gd name="connsiteY126" fmla="*/ 1906352 h 6858000"/>
              <a:gd name="connsiteX127" fmla="*/ 436547 w 1605470"/>
              <a:gd name="connsiteY127" fmla="*/ 1861531 h 6858000"/>
              <a:gd name="connsiteX128" fmla="*/ 390346 w 1605470"/>
              <a:gd name="connsiteY128" fmla="*/ 1732919 h 6858000"/>
              <a:gd name="connsiteX129" fmla="*/ 362657 w 1605470"/>
              <a:gd name="connsiteY129" fmla="*/ 1663540 h 6858000"/>
              <a:gd name="connsiteX130" fmla="*/ 361783 w 1605470"/>
              <a:gd name="connsiteY130" fmla="*/ 1615777 h 6858000"/>
              <a:gd name="connsiteX131" fmla="*/ 342578 w 1605470"/>
              <a:gd name="connsiteY131" fmla="*/ 1563678 h 6858000"/>
              <a:gd name="connsiteX132" fmla="*/ 355658 w 1605470"/>
              <a:gd name="connsiteY132" fmla="*/ 1519474 h 6858000"/>
              <a:gd name="connsiteX133" fmla="*/ 348400 w 1605470"/>
              <a:gd name="connsiteY133" fmla="*/ 1477995 h 6858000"/>
              <a:gd name="connsiteX134" fmla="*/ 334485 w 1605470"/>
              <a:gd name="connsiteY134" fmla="*/ 1373769 h 6858000"/>
              <a:gd name="connsiteX135" fmla="*/ 342792 w 1605470"/>
              <a:gd name="connsiteY135" fmla="*/ 1307086 h 6858000"/>
              <a:gd name="connsiteX136" fmla="*/ 343980 w 1605470"/>
              <a:gd name="connsiteY136" fmla="*/ 1189033 h 6858000"/>
              <a:gd name="connsiteX137" fmla="*/ 348665 w 1605470"/>
              <a:gd name="connsiteY137" fmla="*/ 1168288 h 6858000"/>
              <a:gd name="connsiteX138" fmla="*/ 340947 w 1605470"/>
              <a:gd name="connsiteY138" fmla="*/ 1142577 h 6858000"/>
              <a:gd name="connsiteX139" fmla="*/ 330253 w 1605470"/>
              <a:gd name="connsiteY139" fmla="*/ 1088484 h 6858000"/>
              <a:gd name="connsiteX140" fmla="*/ 318989 w 1605470"/>
              <a:gd name="connsiteY140" fmla="*/ 1016103 h 6858000"/>
              <a:gd name="connsiteX141" fmla="*/ 320445 w 1605470"/>
              <a:gd name="connsiteY141" fmla="*/ 932283 h 6858000"/>
              <a:gd name="connsiteX142" fmla="*/ 322681 w 1605470"/>
              <a:gd name="connsiteY142" fmla="*/ 915925 h 6858000"/>
              <a:gd name="connsiteX143" fmla="*/ 315310 w 1605470"/>
              <a:gd name="connsiteY143" fmla="*/ 896999 h 6858000"/>
              <a:gd name="connsiteX144" fmla="*/ 284718 w 1605470"/>
              <a:gd name="connsiteY144" fmla="*/ 821517 h 6858000"/>
              <a:gd name="connsiteX145" fmla="*/ 263668 w 1605470"/>
              <a:gd name="connsiteY145" fmla="*/ 751353 h 6858000"/>
              <a:gd name="connsiteX146" fmla="*/ 263226 w 1605470"/>
              <a:gd name="connsiteY146" fmla="*/ 721230 h 6858000"/>
              <a:gd name="connsiteX147" fmla="*/ 248897 w 1605470"/>
              <a:gd name="connsiteY147" fmla="*/ 681659 h 6858000"/>
              <a:gd name="connsiteX148" fmla="*/ 234316 w 1605470"/>
              <a:gd name="connsiteY148" fmla="*/ 635218 h 6858000"/>
              <a:gd name="connsiteX149" fmla="*/ 239327 w 1605470"/>
              <a:gd name="connsiteY149" fmla="*/ 613763 h 6858000"/>
              <a:gd name="connsiteX150" fmla="*/ 225269 w 1605470"/>
              <a:gd name="connsiteY150" fmla="*/ 598582 h 6858000"/>
              <a:gd name="connsiteX151" fmla="*/ 224950 w 1605470"/>
              <a:gd name="connsiteY151" fmla="*/ 576846 h 6858000"/>
              <a:gd name="connsiteX152" fmla="*/ 204576 w 1605470"/>
              <a:gd name="connsiteY152" fmla="*/ 530055 h 6858000"/>
              <a:gd name="connsiteX153" fmla="*/ 219064 w 1605470"/>
              <a:gd name="connsiteY153" fmla="*/ 469651 h 6858000"/>
              <a:gd name="connsiteX154" fmla="*/ 195012 w 1605470"/>
              <a:gd name="connsiteY154" fmla="*/ 448559 h 6858000"/>
              <a:gd name="connsiteX155" fmla="*/ 201434 w 1605470"/>
              <a:gd name="connsiteY155" fmla="*/ 441529 h 6858000"/>
              <a:gd name="connsiteX156" fmla="*/ 200655 w 1605470"/>
              <a:gd name="connsiteY156" fmla="*/ 428927 h 6858000"/>
              <a:gd name="connsiteX157" fmla="*/ 190059 w 1605470"/>
              <a:gd name="connsiteY157" fmla="*/ 430161 h 6858000"/>
              <a:gd name="connsiteX158" fmla="*/ 167079 w 1605470"/>
              <a:gd name="connsiteY158" fmla="*/ 367211 h 6858000"/>
              <a:gd name="connsiteX159" fmla="*/ 124571 w 1605470"/>
              <a:gd name="connsiteY159" fmla="*/ 302178 h 6858000"/>
              <a:gd name="connsiteX160" fmla="*/ 103243 w 1605470"/>
              <a:gd name="connsiteY160" fmla="*/ 211375 h 6858000"/>
              <a:gd name="connsiteX161" fmla="*/ 94571 w 1605470"/>
              <a:gd name="connsiteY161" fmla="*/ 184179 h 6858000"/>
              <a:gd name="connsiteX162" fmla="*/ 13437 w 1605470"/>
              <a:gd name="connsiteY162" fmla="*/ 19287 h 6858000"/>
              <a:gd name="connsiteX163" fmla="*/ 0 w 1605470"/>
              <a:gd name="connsiteY16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70350 w 1605470"/>
              <a:gd name="connsiteY100" fmla="*/ 3216125 h 6858000"/>
              <a:gd name="connsiteX101" fmla="*/ 756043 w 1605470"/>
              <a:gd name="connsiteY101" fmla="*/ 3183755 h 6858000"/>
              <a:gd name="connsiteX102" fmla="*/ 756544 w 1605470"/>
              <a:gd name="connsiteY102" fmla="*/ 3178642 h 6858000"/>
              <a:gd name="connsiteX103" fmla="*/ 744144 w 1605470"/>
              <a:gd name="connsiteY103" fmla="*/ 3158586 h 6858000"/>
              <a:gd name="connsiteX104" fmla="*/ 739378 w 1605470"/>
              <a:gd name="connsiteY104" fmla="*/ 3147669 h 6858000"/>
              <a:gd name="connsiteX105" fmla="*/ 734648 w 1605470"/>
              <a:gd name="connsiteY105" fmla="*/ 3145733 h 6858000"/>
              <a:gd name="connsiteX106" fmla="*/ 729329 w 1605470"/>
              <a:gd name="connsiteY106" fmla="*/ 3129034 h 6858000"/>
              <a:gd name="connsiteX107" fmla="*/ 729994 w 1605470"/>
              <a:gd name="connsiteY107" fmla="*/ 3126682 h 6858000"/>
              <a:gd name="connsiteX108" fmla="*/ 720862 w 1605470"/>
              <a:gd name="connsiteY108" fmla="*/ 3114519 h 6858000"/>
              <a:gd name="connsiteX109" fmla="*/ 707471 w 1605470"/>
              <a:gd name="connsiteY109" fmla="*/ 3106272 h 6858000"/>
              <a:gd name="connsiteX110" fmla="*/ 680201 w 1605470"/>
              <a:gd name="connsiteY110" fmla="*/ 2958185 h 6858000"/>
              <a:gd name="connsiteX111" fmla="*/ 622815 w 1605470"/>
              <a:gd name="connsiteY111" fmla="*/ 2762989 h 6858000"/>
              <a:gd name="connsiteX112" fmla="*/ 571733 w 1605470"/>
              <a:gd name="connsiteY112" fmla="*/ 2554718 h 6858000"/>
              <a:gd name="connsiteX113" fmla="*/ 551827 w 1605470"/>
              <a:gd name="connsiteY113" fmla="*/ 2485734 h 6858000"/>
              <a:gd name="connsiteX114" fmla="*/ 542550 w 1605470"/>
              <a:gd name="connsiteY114" fmla="*/ 2447068 h 6858000"/>
              <a:gd name="connsiteX115" fmla="*/ 529511 w 1605470"/>
              <a:gd name="connsiteY115" fmla="*/ 2425819 h 6858000"/>
              <a:gd name="connsiteX116" fmla="*/ 528878 w 1605470"/>
              <a:gd name="connsiteY116" fmla="*/ 2408971 h 6858000"/>
              <a:gd name="connsiteX117" fmla="*/ 535510 w 1605470"/>
              <a:gd name="connsiteY117" fmla="*/ 2402874 h 6858000"/>
              <a:gd name="connsiteX118" fmla="*/ 538122 w 1605470"/>
              <a:gd name="connsiteY118" fmla="*/ 2381443 h 6858000"/>
              <a:gd name="connsiteX119" fmla="*/ 514451 w 1605470"/>
              <a:gd name="connsiteY119" fmla="*/ 2261920 h 6858000"/>
              <a:gd name="connsiteX120" fmla="*/ 504338 w 1605470"/>
              <a:gd name="connsiteY120" fmla="*/ 2195378 h 6858000"/>
              <a:gd name="connsiteX121" fmla="*/ 488555 w 1605470"/>
              <a:gd name="connsiteY121" fmla="*/ 2155135 h 6858000"/>
              <a:gd name="connsiteX122" fmla="*/ 486013 w 1605470"/>
              <a:gd name="connsiteY122" fmla="*/ 2118008 h 6858000"/>
              <a:gd name="connsiteX123" fmla="*/ 487006 w 1605470"/>
              <a:gd name="connsiteY123" fmla="*/ 2050531 h 6858000"/>
              <a:gd name="connsiteX124" fmla="*/ 478812 w 1605470"/>
              <a:gd name="connsiteY124" fmla="*/ 1963269 h 6858000"/>
              <a:gd name="connsiteX125" fmla="*/ 459990 w 1605470"/>
              <a:gd name="connsiteY125" fmla="*/ 1906352 h 6858000"/>
              <a:gd name="connsiteX126" fmla="*/ 436547 w 1605470"/>
              <a:gd name="connsiteY126" fmla="*/ 1861531 h 6858000"/>
              <a:gd name="connsiteX127" fmla="*/ 390346 w 1605470"/>
              <a:gd name="connsiteY127" fmla="*/ 1732919 h 6858000"/>
              <a:gd name="connsiteX128" fmla="*/ 362657 w 1605470"/>
              <a:gd name="connsiteY128" fmla="*/ 1663540 h 6858000"/>
              <a:gd name="connsiteX129" fmla="*/ 361783 w 1605470"/>
              <a:gd name="connsiteY129" fmla="*/ 1615777 h 6858000"/>
              <a:gd name="connsiteX130" fmla="*/ 342578 w 1605470"/>
              <a:gd name="connsiteY130" fmla="*/ 1563678 h 6858000"/>
              <a:gd name="connsiteX131" fmla="*/ 355658 w 1605470"/>
              <a:gd name="connsiteY131" fmla="*/ 1519474 h 6858000"/>
              <a:gd name="connsiteX132" fmla="*/ 348400 w 1605470"/>
              <a:gd name="connsiteY132" fmla="*/ 1477995 h 6858000"/>
              <a:gd name="connsiteX133" fmla="*/ 334485 w 1605470"/>
              <a:gd name="connsiteY133" fmla="*/ 1373769 h 6858000"/>
              <a:gd name="connsiteX134" fmla="*/ 342792 w 1605470"/>
              <a:gd name="connsiteY134" fmla="*/ 1307086 h 6858000"/>
              <a:gd name="connsiteX135" fmla="*/ 343980 w 1605470"/>
              <a:gd name="connsiteY135" fmla="*/ 1189033 h 6858000"/>
              <a:gd name="connsiteX136" fmla="*/ 348665 w 1605470"/>
              <a:gd name="connsiteY136" fmla="*/ 1168288 h 6858000"/>
              <a:gd name="connsiteX137" fmla="*/ 340947 w 1605470"/>
              <a:gd name="connsiteY137" fmla="*/ 1142577 h 6858000"/>
              <a:gd name="connsiteX138" fmla="*/ 330253 w 1605470"/>
              <a:gd name="connsiteY138" fmla="*/ 1088484 h 6858000"/>
              <a:gd name="connsiteX139" fmla="*/ 318989 w 1605470"/>
              <a:gd name="connsiteY139" fmla="*/ 1016103 h 6858000"/>
              <a:gd name="connsiteX140" fmla="*/ 320445 w 1605470"/>
              <a:gd name="connsiteY140" fmla="*/ 932283 h 6858000"/>
              <a:gd name="connsiteX141" fmla="*/ 322681 w 1605470"/>
              <a:gd name="connsiteY141" fmla="*/ 915925 h 6858000"/>
              <a:gd name="connsiteX142" fmla="*/ 315310 w 1605470"/>
              <a:gd name="connsiteY142" fmla="*/ 896999 h 6858000"/>
              <a:gd name="connsiteX143" fmla="*/ 284718 w 1605470"/>
              <a:gd name="connsiteY143" fmla="*/ 821517 h 6858000"/>
              <a:gd name="connsiteX144" fmla="*/ 263668 w 1605470"/>
              <a:gd name="connsiteY144" fmla="*/ 751353 h 6858000"/>
              <a:gd name="connsiteX145" fmla="*/ 263226 w 1605470"/>
              <a:gd name="connsiteY145" fmla="*/ 721230 h 6858000"/>
              <a:gd name="connsiteX146" fmla="*/ 248897 w 1605470"/>
              <a:gd name="connsiteY146" fmla="*/ 681659 h 6858000"/>
              <a:gd name="connsiteX147" fmla="*/ 234316 w 1605470"/>
              <a:gd name="connsiteY147" fmla="*/ 635218 h 6858000"/>
              <a:gd name="connsiteX148" fmla="*/ 239327 w 1605470"/>
              <a:gd name="connsiteY148" fmla="*/ 613763 h 6858000"/>
              <a:gd name="connsiteX149" fmla="*/ 225269 w 1605470"/>
              <a:gd name="connsiteY149" fmla="*/ 598582 h 6858000"/>
              <a:gd name="connsiteX150" fmla="*/ 224950 w 1605470"/>
              <a:gd name="connsiteY150" fmla="*/ 576846 h 6858000"/>
              <a:gd name="connsiteX151" fmla="*/ 204576 w 1605470"/>
              <a:gd name="connsiteY151" fmla="*/ 530055 h 6858000"/>
              <a:gd name="connsiteX152" fmla="*/ 219064 w 1605470"/>
              <a:gd name="connsiteY152" fmla="*/ 469651 h 6858000"/>
              <a:gd name="connsiteX153" fmla="*/ 195012 w 1605470"/>
              <a:gd name="connsiteY153" fmla="*/ 448559 h 6858000"/>
              <a:gd name="connsiteX154" fmla="*/ 201434 w 1605470"/>
              <a:gd name="connsiteY154" fmla="*/ 441529 h 6858000"/>
              <a:gd name="connsiteX155" fmla="*/ 200655 w 1605470"/>
              <a:gd name="connsiteY155" fmla="*/ 428927 h 6858000"/>
              <a:gd name="connsiteX156" fmla="*/ 190059 w 1605470"/>
              <a:gd name="connsiteY156" fmla="*/ 430161 h 6858000"/>
              <a:gd name="connsiteX157" fmla="*/ 167079 w 1605470"/>
              <a:gd name="connsiteY157" fmla="*/ 367211 h 6858000"/>
              <a:gd name="connsiteX158" fmla="*/ 124571 w 1605470"/>
              <a:gd name="connsiteY158" fmla="*/ 302178 h 6858000"/>
              <a:gd name="connsiteX159" fmla="*/ 103243 w 1605470"/>
              <a:gd name="connsiteY159" fmla="*/ 211375 h 6858000"/>
              <a:gd name="connsiteX160" fmla="*/ 94571 w 1605470"/>
              <a:gd name="connsiteY160" fmla="*/ 184179 h 6858000"/>
              <a:gd name="connsiteX161" fmla="*/ 13437 w 1605470"/>
              <a:gd name="connsiteY161" fmla="*/ 19287 h 6858000"/>
              <a:gd name="connsiteX162" fmla="*/ 0 w 1605470"/>
              <a:gd name="connsiteY16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70350 w 1605470"/>
              <a:gd name="connsiteY100" fmla="*/ 3216125 h 6858000"/>
              <a:gd name="connsiteX101" fmla="*/ 756043 w 1605470"/>
              <a:gd name="connsiteY101" fmla="*/ 3183755 h 6858000"/>
              <a:gd name="connsiteX102" fmla="*/ 756544 w 1605470"/>
              <a:gd name="connsiteY102" fmla="*/ 3178642 h 6858000"/>
              <a:gd name="connsiteX103" fmla="*/ 744144 w 1605470"/>
              <a:gd name="connsiteY103" fmla="*/ 3158586 h 6858000"/>
              <a:gd name="connsiteX104" fmla="*/ 739378 w 1605470"/>
              <a:gd name="connsiteY104" fmla="*/ 3147669 h 6858000"/>
              <a:gd name="connsiteX105" fmla="*/ 734648 w 1605470"/>
              <a:gd name="connsiteY105" fmla="*/ 3145733 h 6858000"/>
              <a:gd name="connsiteX106" fmla="*/ 729329 w 1605470"/>
              <a:gd name="connsiteY106" fmla="*/ 3129034 h 6858000"/>
              <a:gd name="connsiteX107" fmla="*/ 729994 w 1605470"/>
              <a:gd name="connsiteY107" fmla="*/ 3126682 h 6858000"/>
              <a:gd name="connsiteX108" fmla="*/ 720862 w 1605470"/>
              <a:gd name="connsiteY108" fmla="*/ 3114519 h 6858000"/>
              <a:gd name="connsiteX109" fmla="*/ 707471 w 1605470"/>
              <a:gd name="connsiteY109" fmla="*/ 3106272 h 6858000"/>
              <a:gd name="connsiteX110" fmla="*/ 680201 w 1605470"/>
              <a:gd name="connsiteY110" fmla="*/ 2958185 h 6858000"/>
              <a:gd name="connsiteX111" fmla="*/ 622815 w 1605470"/>
              <a:gd name="connsiteY111" fmla="*/ 2762989 h 6858000"/>
              <a:gd name="connsiteX112" fmla="*/ 571733 w 1605470"/>
              <a:gd name="connsiteY112" fmla="*/ 2554718 h 6858000"/>
              <a:gd name="connsiteX113" fmla="*/ 551827 w 1605470"/>
              <a:gd name="connsiteY113" fmla="*/ 2485734 h 6858000"/>
              <a:gd name="connsiteX114" fmla="*/ 542550 w 1605470"/>
              <a:gd name="connsiteY114" fmla="*/ 2447068 h 6858000"/>
              <a:gd name="connsiteX115" fmla="*/ 529511 w 1605470"/>
              <a:gd name="connsiteY115" fmla="*/ 2425819 h 6858000"/>
              <a:gd name="connsiteX116" fmla="*/ 535510 w 1605470"/>
              <a:gd name="connsiteY116" fmla="*/ 2402874 h 6858000"/>
              <a:gd name="connsiteX117" fmla="*/ 538122 w 1605470"/>
              <a:gd name="connsiteY117" fmla="*/ 2381443 h 6858000"/>
              <a:gd name="connsiteX118" fmla="*/ 514451 w 1605470"/>
              <a:gd name="connsiteY118" fmla="*/ 2261920 h 6858000"/>
              <a:gd name="connsiteX119" fmla="*/ 504338 w 1605470"/>
              <a:gd name="connsiteY119" fmla="*/ 2195378 h 6858000"/>
              <a:gd name="connsiteX120" fmla="*/ 488555 w 1605470"/>
              <a:gd name="connsiteY120" fmla="*/ 2155135 h 6858000"/>
              <a:gd name="connsiteX121" fmla="*/ 486013 w 1605470"/>
              <a:gd name="connsiteY121" fmla="*/ 2118008 h 6858000"/>
              <a:gd name="connsiteX122" fmla="*/ 487006 w 1605470"/>
              <a:gd name="connsiteY122" fmla="*/ 2050531 h 6858000"/>
              <a:gd name="connsiteX123" fmla="*/ 478812 w 1605470"/>
              <a:gd name="connsiteY123" fmla="*/ 1963269 h 6858000"/>
              <a:gd name="connsiteX124" fmla="*/ 459990 w 1605470"/>
              <a:gd name="connsiteY124" fmla="*/ 1906352 h 6858000"/>
              <a:gd name="connsiteX125" fmla="*/ 436547 w 1605470"/>
              <a:gd name="connsiteY125" fmla="*/ 1861531 h 6858000"/>
              <a:gd name="connsiteX126" fmla="*/ 390346 w 1605470"/>
              <a:gd name="connsiteY126" fmla="*/ 1732919 h 6858000"/>
              <a:gd name="connsiteX127" fmla="*/ 362657 w 1605470"/>
              <a:gd name="connsiteY127" fmla="*/ 1663540 h 6858000"/>
              <a:gd name="connsiteX128" fmla="*/ 361783 w 1605470"/>
              <a:gd name="connsiteY128" fmla="*/ 1615777 h 6858000"/>
              <a:gd name="connsiteX129" fmla="*/ 342578 w 1605470"/>
              <a:gd name="connsiteY129" fmla="*/ 1563678 h 6858000"/>
              <a:gd name="connsiteX130" fmla="*/ 355658 w 1605470"/>
              <a:gd name="connsiteY130" fmla="*/ 1519474 h 6858000"/>
              <a:gd name="connsiteX131" fmla="*/ 348400 w 1605470"/>
              <a:gd name="connsiteY131" fmla="*/ 1477995 h 6858000"/>
              <a:gd name="connsiteX132" fmla="*/ 334485 w 1605470"/>
              <a:gd name="connsiteY132" fmla="*/ 1373769 h 6858000"/>
              <a:gd name="connsiteX133" fmla="*/ 342792 w 1605470"/>
              <a:gd name="connsiteY133" fmla="*/ 1307086 h 6858000"/>
              <a:gd name="connsiteX134" fmla="*/ 343980 w 1605470"/>
              <a:gd name="connsiteY134" fmla="*/ 1189033 h 6858000"/>
              <a:gd name="connsiteX135" fmla="*/ 348665 w 1605470"/>
              <a:gd name="connsiteY135" fmla="*/ 1168288 h 6858000"/>
              <a:gd name="connsiteX136" fmla="*/ 340947 w 1605470"/>
              <a:gd name="connsiteY136" fmla="*/ 1142577 h 6858000"/>
              <a:gd name="connsiteX137" fmla="*/ 330253 w 1605470"/>
              <a:gd name="connsiteY137" fmla="*/ 1088484 h 6858000"/>
              <a:gd name="connsiteX138" fmla="*/ 318989 w 1605470"/>
              <a:gd name="connsiteY138" fmla="*/ 1016103 h 6858000"/>
              <a:gd name="connsiteX139" fmla="*/ 320445 w 1605470"/>
              <a:gd name="connsiteY139" fmla="*/ 932283 h 6858000"/>
              <a:gd name="connsiteX140" fmla="*/ 322681 w 1605470"/>
              <a:gd name="connsiteY140" fmla="*/ 915925 h 6858000"/>
              <a:gd name="connsiteX141" fmla="*/ 315310 w 1605470"/>
              <a:gd name="connsiteY141" fmla="*/ 896999 h 6858000"/>
              <a:gd name="connsiteX142" fmla="*/ 284718 w 1605470"/>
              <a:gd name="connsiteY142" fmla="*/ 821517 h 6858000"/>
              <a:gd name="connsiteX143" fmla="*/ 263668 w 1605470"/>
              <a:gd name="connsiteY143" fmla="*/ 751353 h 6858000"/>
              <a:gd name="connsiteX144" fmla="*/ 263226 w 1605470"/>
              <a:gd name="connsiteY144" fmla="*/ 721230 h 6858000"/>
              <a:gd name="connsiteX145" fmla="*/ 248897 w 1605470"/>
              <a:gd name="connsiteY145" fmla="*/ 681659 h 6858000"/>
              <a:gd name="connsiteX146" fmla="*/ 234316 w 1605470"/>
              <a:gd name="connsiteY146" fmla="*/ 635218 h 6858000"/>
              <a:gd name="connsiteX147" fmla="*/ 239327 w 1605470"/>
              <a:gd name="connsiteY147" fmla="*/ 613763 h 6858000"/>
              <a:gd name="connsiteX148" fmla="*/ 225269 w 1605470"/>
              <a:gd name="connsiteY148" fmla="*/ 598582 h 6858000"/>
              <a:gd name="connsiteX149" fmla="*/ 224950 w 1605470"/>
              <a:gd name="connsiteY149" fmla="*/ 576846 h 6858000"/>
              <a:gd name="connsiteX150" fmla="*/ 204576 w 1605470"/>
              <a:gd name="connsiteY150" fmla="*/ 530055 h 6858000"/>
              <a:gd name="connsiteX151" fmla="*/ 219064 w 1605470"/>
              <a:gd name="connsiteY151" fmla="*/ 469651 h 6858000"/>
              <a:gd name="connsiteX152" fmla="*/ 195012 w 1605470"/>
              <a:gd name="connsiteY152" fmla="*/ 448559 h 6858000"/>
              <a:gd name="connsiteX153" fmla="*/ 201434 w 1605470"/>
              <a:gd name="connsiteY153" fmla="*/ 441529 h 6858000"/>
              <a:gd name="connsiteX154" fmla="*/ 200655 w 1605470"/>
              <a:gd name="connsiteY154" fmla="*/ 428927 h 6858000"/>
              <a:gd name="connsiteX155" fmla="*/ 190059 w 1605470"/>
              <a:gd name="connsiteY155" fmla="*/ 430161 h 6858000"/>
              <a:gd name="connsiteX156" fmla="*/ 167079 w 1605470"/>
              <a:gd name="connsiteY156" fmla="*/ 367211 h 6858000"/>
              <a:gd name="connsiteX157" fmla="*/ 124571 w 1605470"/>
              <a:gd name="connsiteY157" fmla="*/ 302178 h 6858000"/>
              <a:gd name="connsiteX158" fmla="*/ 103243 w 1605470"/>
              <a:gd name="connsiteY158" fmla="*/ 211375 h 6858000"/>
              <a:gd name="connsiteX159" fmla="*/ 94571 w 1605470"/>
              <a:gd name="connsiteY159" fmla="*/ 184179 h 6858000"/>
              <a:gd name="connsiteX160" fmla="*/ 13437 w 1605470"/>
              <a:gd name="connsiteY160" fmla="*/ 19287 h 6858000"/>
              <a:gd name="connsiteX161" fmla="*/ 0 w 1605470"/>
              <a:gd name="connsiteY16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39378 w 1605470"/>
              <a:gd name="connsiteY103" fmla="*/ 3147669 h 6858000"/>
              <a:gd name="connsiteX104" fmla="*/ 734648 w 1605470"/>
              <a:gd name="connsiteY104" fmla="*/ 3145733 h 6858000"/>
              <a:gd name="connsiteX105" fmla="*/ 729329 w 1605470"/>
              <a:gd name="connsiteY105" fmla="*/ 3129034 h 6858000"/>
              <a:gd name="connsiteX106" fmla="*/ 729994 w 1605470"/>
              <a:gd name="connsiteY106" fmla="*/ 3126682 h 6858000"/>
              <a:gd name="connsiteX107" fmla="*/ 720862 w 1605470"/>
              <a:gd name="connsiteY107" fmla="*/ 3114519 h 6858000"/>
              <a:gd name="connsiteX108" fmla="*/ 707471 w 1605470"/>
              <a:gd name="connsiteY108" fmla="*/ 3106272 h 6858000"/>
              <a:gd name="connsiteX109" fmla="*/ 680201 w 1605470"/>
              <a:gd name="connsiteY109" fmla="*/ 2958185 h 6858000"/>
              <a:gd name="connsiteX110" fmla="*/ 622815 w 1605470"/>
              <a:gd name="connsiteY110" fmla="*/ 2762989 h 6858000"/>
              <a:gd name="connsiteX111" fmla="*/ 571733 w 1605470"/>
              <a:gd name="connsiteY111" fmla="*/ 2554718 h 6858000"/>
              <a:gd name="connsiteX112" fmla="*/ 551827 w 1605470"/>
              <a:gd name="connsiteY112" fmla="*/ 2485734 h 6858000"/>
              <a:gd name="connsiteX113" fmla="*/ 542550 w 1605470"/>
              <a:gd name="connsiteY113" fmla="*/ 2447068 h 6858000"/>
              <a:gd name="connsiteX114" fmla="*/ 529511 w 1605470"/>
              <a:gd name="connsiteY114" fmla="*/ 2425819 h 6858000"/>
              <a:gd name="connsiteX115" fmla="*/ 535510 w 1605470"/>
              <a:gd name="connsiteY115" fmla="*/ 2402874 h 6858000"/>
              <a:gd name="connsiteX116" fmla="*/ 538122 w 1605470"/>
              <a:gd name="connsiteY116" fmla="*/ 2381443 h 6858000"/>
              <a:gd name="connsiteX117" fmla="*/ 514451 w 1605470"/>
              <a:gd name="connsiteY117" fmla="*/ 2261920 h 6858000"/>
              <a:gd name="connsiteX118" fmla="*/ 504338 w 1605470"/>
              <a:gd name="connsiteY118" fmla="*/ 2195378 h 6858000"/>
              <a:gd name="connsiteX119" fmla="*/ 488555 w 1605470"/>
              <a:gd name="connsiteY119" fmla="*/ 2155135 h 6858000"/>
              <a:gd name="connsiteX120" fmla="*/ 486013 w 1605470"/>
              <a:gd name="connsiteY120" fmla="*/ 2118008 h 6858000"/>
              <a:gd name="connsiteX121" fmla="*/ 487006 w 1605470"/>
              <a:gd name="connsiteY121" fmla="*/ 2050531 h 6858000"/>
              <a:gd name="connsiteX122" fmla="*/ 478812 w 1605470"/>
              <a:gd name="connsiteY122" fmla="*/ 1963269 h 6858000"/>
              <a:gd name="connsiteX123" fmla="*/ 459990 w 1605470"/>
              <a:gd name="connsiteY123" fmla="*/ 1906352 h 6858000"/>
              <a:gd name="connsiteX124" fmla="*/ 436547 w 1605470"/>
              <a:gd name="connsiteY124" fmla="*/ 1861531 h 6858000"/>
              <a:gd name="connsiteX125" fmla="*/ 390346 w 1605470"/>
              <a:gd name="connsiteY125" fmla="*/ 1732919 h 6858000"/>
              <a:gd name="connsiteX126" fmla="*/ 362657 w 1605470"/>
              <a:gd name="connsiteY126" fmla="*/ 1663540 h 6858000"/>
              <a:gd name="connsiteX127" fmla="*/ 361783 w 1605470"/>
              <a:gd name="connsiteY127" fmla="*/ 1615777 h 6858000"/>
              <a:gd name="connsiteX128" fmla="*/ 342578 w 1605470"/>
              <a:gd name="connsiteY128" fmla="*/ 1563678 h 6858000"/>
              <a:gd name="connsiteX129" fmla="*/ 355658 w 1605470"/>
              <a:gd name="connsiteY129" fmla="*/ 1519474 h 6858000"/>
              <a:gd name="connsiteX130" fmla="*/ 348400 w 1605470"/>
              <a:gd name="connsiteY130" fmla="*/ 1477995 h 6858000"/>
              <a:gd name="connsiteX131" fmla="*/ 334485 w 1605470"/>
              <a:gd name="connsiteY131" fmla="*/ 1373769 h 6858000"/>
              <a:gd name="connsiteX132" fmla="*/ 342792 w 1605470"/>
              <a:gd name="connsiteY132" fmla="*/ 1307086 h 6858000"/>
              <a:gd name="connsiteX133" fmla="*/ 343980 w 1605470"/>
              <a:gd name="connsiteY133" fmla="*/ 1189033 h 6858000"/>
              <a:gd name="connsiteX134" fmla="*/ 348665 w 1605470"/>
              <a:gd name="connsiteY134" fmla="*/ 1168288 h 6858000"/>
              <a:gd name="connsiteX135" fmla="*/ 340947 w 1605470"/>
              <a:gd name="connsiteY135" fmla="*/ 1142577 h 6858000"/>
              <a:gd name="connsiteX136" fmla="*/ 330253 w 1605470"/>
              <a:gd name="connsiteY136" fmla="*/ 1088484 h 6858000"/>
              <a:gd name="connsiteX137" fmla="*/ 318989 w 1605470"/>
              <a:gd name="connsiteY137" fmla="*/ 1016103 h 6858000"/>
              <a:gd name="connsiteX138" fmla="*/ 320445 w 1605470"/>
              <a:gd name="connsiteY138" fmla="*/ 932283 h 6858000"/>
              <a:gd name="connsiteX139" fmla="*/ 322681 w 1605470"/>
              <a:gd name="connsiteY139" fmla="*/ 915925 h 6858000"/>
              <a:gd name="connsiteX140" fmla="*/ 315310 w 1605470"/>
              <a:gd name="connsiteY140" fmla="*/ 896999 h 6858000"/>
              <a:gd name="connsiteX141" fmla="*/ 284718 w 1605470"/>
              <a:gd name="connsiteY141" fmla="*/ 821517 h 6858000"/>
              <a:gd name="connsiteX142" fmla="*/ 263668 w 1605470"/>
              <a:gd name="connsiteY142" fmla="*/ 751353 h 6858000"/>
              <a:gd name="connsiteX143" fmla="*/ 263226 w 1605470"/>
              <a:gd name="connsiteY143" fmla="*/ 721230 h 6858000"/>
              <a:gd name="connsiteX144" fmla="*/ 248897 w 1605470"/>
              <a:gd name="connsiteY144" fmla="*/ 681659 h 6858000"/>
              <a:gd name="connsiteX145" fmla="*/ 234316 w 1605470"/>
              <a:gd name="connsiteY145" fmla="*/ 635218 h 6858000"/>
              <a:gd name="connsiteX146" fmla="*/ 239327 w 1605470"/>
              <a:gd name="connsiteY146" fmla="*/ 613763 h 6858000"/>
              <a:gd name="connsiteX147" fmla="*/ 225269 w 1605470"/>
              <a:gd name="connsiteY147" fmla="*/ 598582 h 6858000"/>
              <a:gd name="connsiteX148" fmla="*/ 224950 w 1605470"/>
              <a:gd name="connsiteY148" fmla="*/ 576846 h 6858000"/>
              <a:gd name="connsiteX149" fmla="*/ 204576 w 1605470"/>
              <a:gd name="connsiteY149" fmla="*/ 530055 h 6858000"/>
              <a:gd name="connsiteX150" fmla="*/ 219064 w 1605470"/>
              <a:gd name="connsiteY150" fmla="*/ 469651 h 6858000"/>
              <a:gd name="connsiteX151" fmla="*/ 195012 w 1605470"/>
              <a:gd name="connsiteY151" fmla="*/ 448559 h 6858000"/>
              <a:gd name="connsiteX152" fmla="*/ 201434 w 1605470"/>
              <a:gd name="connsiteY152" fmla="*/ 441529 h 6858000"/>
              <a:gd name="connsiteX153" fmla="*/ 200655 w 1605470"/>
              <a:gd name="connsiteY153" fmla="*/ 428927 h 6858000"/>
              <a:gd name="connsiteX154" fmla="*/ 190059 w 1605470"/>
              <a:gd name="connsiteY154" fmla="*/ 430161 h 6858000"/>
              <a:gd name="connsiteX155" fmla="*/ 167079 w 1605470"/>
              <a:gd name="connsiteY155" fmla="*/ 367211 h 6858000"/>
              <a:gd name="connsiteX156" fmla="*/ 124571 w 1605470"/>
              <a:gd name="connsiteY156" fmla="*/ 302178 h 6858000"/>
              <a:gd name="connsiteX157" fmla="*/ 103243 w 1605470"/>
              <a:gd name="connsiteY157" fmla="*/ 211375 h 6858000"/>
              <a:gd name="connsiteX158" fmla="*/ 94571 w 1605470"/>
              <a:gd name="connsiteY158" fmla="*/ 184179 h 6858000"/>
              <a:gd name="connsiteX159" fmla="*/ 13437 w 1605470"/>
              <a:gd name="connsiteY159" fmla="*/ 19287 h 6858000"/>
              <a:gd name="connsiteX160" fmla="*/ 0 w 1605470"/>
              <a:gd name="connsiteY16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39378 w 1605470"/>
              <a:gd name="connsiteY103" fmla="*/ 3147669 h 6858000"/>
              <a:gd name="connsiteX104" fmla="*/ 729329 w 1605470"/>
              <a:gd name="connsiteY104" fmla="*/ 3129034 h 6858000"/>
              <a:gd name="connsiteX105" fmla="*/ 729994 w 1605470"/>
              <a:gd name="connsiteY105" fmla="*/ 3126682 h 6858000"/>
              <a:gd name="connsiteX106" fmla="*/ 720862 w 1605470"/>
              <a:gd name="connsiteY106" fmla="*/ 3114519 h 6858000"/>
              <a:gd name="connsiteX107" fmla="*/ 707471 w 1605470"/>
              <a:gd name="connsiteY107" fmla="*/ 3106272 h 6858000"/>
              <a:gd name="connsiteX108" fmla="*/ 680201 w 1605470"/>
              <a:gd name="connsiteY108" fmla="*/ 2958185 h 6858000"/>
              <a:gd name="connsiteX109" fmla="*/ 622815 w 1605470"/>
              <a:gd name="connsiteY109" fmla="*/ 2762989 h 6858000"/>
              <a:gd name="connsiteX110" fmla="*/ 571733 w 1605470"/>
              <a:gd name="connsiteY110" fmla="*/ 2554718 h 6858000"/>
              <a:gd name="connsiteX111" fmla="*/ 551827 w 1605470"/>
              <a:gd name="connsiteY111" fmla="*/ 2485734 h 6858000"/>
              <a:gd name="connsiteX112" fmla="*/ 542550 w 1605470"/>
              <a:gd name="connsiteY112" fmla="*/ 2447068 h 6858000"/>
              <a:gd name="connsiteX113" fmla="*/ 529511 w 1605470"/>
              <a:gd name="connsiteY113" fmla="*/ 2425819 h 6858000"/>
              <a:gd name="connsiteX114" fmla="*/ 535510 w 1605470"/>
              <a:gd name="connsiteY114" fmla="*/ 2402874 h 6858000"/>
              <a:gd name="connsiteX115" fmla="*/ 538122 w 1605470"/>
              <a:gd name="connsiteY115" fmla="*/ 2381443 h 6858000"/>
              <a:gd name="connsiteX116" fmla="*/ 514451 w 1605470"/>
              <a:gd name="connsiteY116" fmla="*/ 2261920 h 6858000"/>
              <a:gd name="connsiteX117" fmla="*/ 504338 w 1605470"/>
              <a:gd name="connsiteY117" fmla="*/ 2195378 h 6858000"/>
              <a:gd name="connsiteX118" fmla="*/ 488555 w 1605470"/>
              <a:gd name="connsiteY118" fmla="*/ 2155135 h 6858000"/>
              <a:gd name="connsiteX119" fmla="*/ 486013 w 1605470"/>
              <a:gd name="connsiteY119" fmla="*/ 2118008 h 6858000"/>
              <a:gd name="connsiteX120" fmla="*/ 487006 w 1605470"/>
              <a:gd name="connsiteY120" fmla="*/ 2050531 h 6858000"/>
              <a:gd name="connsiteX121" fmla="*/ 478812 w 1605470"/>
              <a:gd name="connsiteY121" fmla="*/ 1963269 h 6858000"/>
              <a:gd name="connsiteX122" fmla="*/ 459990 w 1605470"/>
              <a:gd name="connsiteY122" fmla="*/ 1906352 h 6858000"/>
              <a:gd name="connsiteX123" fmla="*/ 436547 w 1605470"/>
              <a:gd name="connsiteY123" fmla="*/ 1861531 h 6858000"/>
              <a:gd name="connsiteX124" fmla="*/ 390346 w 1605470"/>
              <a:gd name="connsiteY124" fmla="*/ 1732919 h 6858000"/>
              <a:gd name="connsiteX125" fmla="*/ 362657 w 1605470"/>
              <a:gd name="connsiteY125" fmla="*/ 1663540 h 6858000"/>
              <a:gd name="connsiteX126" fmla="*/ 361783 w 1605470"/>
              <a:gd name="connsiteY126" fmla="*/ 1615777 h 6858000"/>
              <a:gd name="connsiteX127" fmla="*/ 342578 w 1605470"/>
              <a:gd name="connsiteY127" fmla="*/ 1563678 h 6858000"/>
              <a:gd name="connsiteX128" fmla="*/ 355658 w 1605470"/>
              <a:gd name="connsiteY128" fmla="*/ 1519474 h 6858000"/>
              <a:gd name="connsiteX129" fmla="*/ 348400 w 1605470"/>
              <a:gd name="connsiteY129" fmla="*/ 1477995 h 6858000"/>
              <a:gd name="connsiteX130" fmla="*/ 334485 w 1605470"/>
              <a:gd name="connsiteY130" fmla="*/ 1373769 h 6858000"/>
              <a:gd name="connsiteX131" fmla="*/ 342792 w 1605470"/>
              <a:gd name="connsiteY131" fmla="*/ 1307086 h 6858000"/>
              <a:gd name="connsiteX132" fmla="*/ 343980 w 1605470"/>
              <a:gd name="connsiteY132" fmla="*/ 1189033 h 6858000"/>
              <a:gd name="connsiteX133" fmla="*/ 348665 w 1605470"/>
              <a:gd name="connsiteY133" fmla="*/ 1168288 h 6858000"/>
              <a:gd name="connsiteX134" fmla="*/ 340947 w 1605470"/>
              <a:gd name="connsiteY134" fmla="*/ 1142577 h 6858000"/>
              <a:gd name="connsiteX135" fmla="*/ 330253 w 1605470"/>
              <a:gd name="connsiteY135" fmla="*/ 1088484 h 6858000"/>
              <a:gd name="connsiteX136" fmla="*/ 318989 w 1605470"/>
              <a:gd name="connsiteY136" fmla="*/ 1016103 h 6858000"/>
              <a:gd name="connsiteX137" fmla="*/ 320445 w 1605470"/>
              <a:gd name="connsiteY137" fmla="*/ 932283 h 6858000"/>
              <a:gd name="connsiteX138" fmla="*/ 322681 w 1605470"/>
              <a:gd name="connsiteY138" fmla="*/ 915925 h 6858000"/>
              <a:gd name="connsiteX139" fmla="*/ 315310 w 1605470"/>
              <a:gd name="connsiteY139" fmla="*/ 896999 h 6858000"/>
              <a:gd name="connsiteX140" fmla="*/ 284718 w 1605470"/>
              <a:gd name="connsiteY140" fmla="*/ 821517 h 6858000"/>
              <a:gd name="connsiteX141" fmla="*/ 263668 w 1605470"/>
              <a:gd name="connsiteY141" fmla="*/ 751353 h 6858000"/>
              <a:gd name="connsiteX142" fmla="*/ 263226 w 1605470"/>
              <a:gd name="connsiteY142" fmla="*/ 721230 h 6858000"/>
              <a:gd name="connsiteX143" fmla="*/ 248897 w 1605470"/>
              <a:gd name="connsiteY143" fmla="*/ 681659 h 6858000"/>
              <a:gd name="connsiteX144" fmla="*/ 234316 w 1605470"/>
              <a:gd name="connsiteY144" fmla="*/ 635218 h 6858000"/>
              <a:gd name="connsiteX145" fmla="*/ 239327 w 1605470"/>
              <a:gd name="connsiteY145" fmla="*/ 613763 h 6858000"/>
              <a:gd name="connsiteX146" fmla="*/ 225269 w 1605470"/>
              <a:gd name="connsiteY146" fmla="*/ 598582 h 6858000"/>
              <a:gd name="connsiteX147" fmla="*/ 224950 w 1605470"/>
              <a:gd name="connsiteY147" fmla="*/ 576846 h 6858000"/>
              <a:gd name="connsiteX148" fmla="*/ 204576 w 1605470"/>
              <a:gd name="connsiteY148" fmla="*/ 530055 h 6858000"/>
              <a:gd name="connsiteX149" fmla="*/ 219064 w 1605470"/>
              <a:gd name="connsiteY149" fmla="*/ 469651 h 6858000"/>
              <a:gd name="connsiteX150" fmla="*/ 195012 w 1605470"/>
              <a:gd name="connsiteY150" fmla="*/ 448559 h 6858000"/>
              <a:gd name="connsiteX151" fmla="*/ 201434 w 1605470"/>
              <a:gd name="connsiteY151" fmla="*/ 441529 h 6858000"/>
              <a:gd name="connsiteX152" fmla="*/ 200655 w 1605470"/>
              <a:gd name="connsiteY152" fmla="*/ 428927 h 6858000"/>
              <a:gd name="connsiteX153" fmla="*/ 190059 w 1605470"/>
              <a:gd name="connsiteY153" fmla="*/ 430161 h 6858000"/>
              <a:gd name="connsiteX154" fmla="*/ 167079 w 1605470"/>
              <a:gd name="connsiteY154" fmla="*/ 367211 h 6858000"/>
              <a:gd name="connsiteX155" fmla="*/ 124571 w 1605470"/>
              <a:gd name="connsiteY155" fmla="*/ 302178 h 6858000"/>
              <a:gd name="connsiteX156" fmla="*/ 103243 w 1605470"/>
              <a:gd name="connsiteY156" fmla="*/ 211375 h 6858000"/>
              <a:gd name="connsiteX157" fmla="*/ 94571 w 1605470"/>
              <a:gd name="connsiteY157" fmla="*/ 184179 h 6858000"/>
              <a:gd name="connsiteX158" fmla="*/ 13437 w 1605470"/>
              <a:gd name="connsiteY158" fmla="*/ 19287 h 6858000"/>
              <a:gd name="connsiteX159" fmla="*/ 0 w 1605470"/>
              <a:gd name="connsiteY15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29329 w 1605470"/>
              <a:gd name="connsiteY103" fmla="*/ 3129034 h 6858000"/>
              <a:gd name="connsiteX104" fmla="*/ 729994 w 1605470"/>
              <a:gd name="connsiteY104" fmla="*/ 3126682 h 6858000"/>
              <a:gd name="connsiteX105" fmla="*/ 720862 w 1605470"/>
              <a:gd name="connsiteY105" fmla="*/ 3114519 h 6858000"/>
              <a:gd name="connsiteX106" fmla="*/ 707471 w 1605470"/>
              <a:gd name="connsiteY106" fmla="*/ 3106272 h 6858000"/>
              <a:gd name="connsiteX107" fmla="*/ 680201 w 1605470"/>
              <a:gd name="connsiteY107" fmla="*/ 2958185 h 6858000"/>
              <a:gd name="connsiteX108" fmla="*/ 622815 w 1605470"/>
              <a:gd name="connsiteY108" fmla="*/ 2762989 h 6858000"/>
              <a:gd name="connsiteX109" fmla="*/ 571733 w 1605470"/>
              <a:gd name="connsiteY109" fmla="*/ 2554718 h 6858000"/>
              <a:gd name="connsiteX110" fmla="*/ 551827 w 1605470"/>
              <a:gd name="connsiteY110" fmla="*/ 2485734 h 6858000"/>
              <a:gd name="connsiteX111" fmla="*/ 542550 w 1605470"/>
              <a:gd name="connsiteY111" fmla="*/ 2447068 h 6858000"/>
              <a:gd name="connsiteX112" fmla="*/ 529511 w 1605470"/>
              <a:gd name="connsiteY112" fmla="*/ 2425819 h 6858000"/>
              <a:gd name="connsiteX113" fmla="*/ 535510 w 1605470"/>
              <a:gd name="connsiteY113" fmla="*/ 2402874 h 6858000"/>
              <a:gd name="connsiteX114" fmla="*/ 538122 w 1605470"/>
              <a:gd name="connsiteY114" fmla="*/ 2381443 h 6858000"/>
              <a:gd name="connsiteX115" fmla="*/ 514451 w 1605470"/>
              <a:gd name="connsiteY115" fmla="*/ 2261920 h 6858000"/>
              <a:gd name="connsiteX116" fmla="*/ 504338 w 1605470"/>
              <a:gd name="connsiteY116" fmla="*/ 2195378 h 6858000"/>
              <a:gd name="connsiteX117" fmla="*/ 488555 w 1605470"/>
              <a:gd name="connsiteY117" fmla="*/ 2155135 h 6858000"/>
              <a:gd name="connsiteX118" fmla="*/ 486013 w 1605470"/>
              <a:gd name="connsiteY118" fmla="*/ 2118008 h 6858000"/>
              <a:gd name="connsiteX119" fmla="*/ 487006 w 1605470"/>
              <a:gd name="connsiteY119" fmla="*/ 2050531 h 6858000"/>
              <a:gd name="connsiteX120" fmla="*/ 478812 w 1605470"/>
              <a:gd name="connsiteY120" fmla="*/ 1963269 h 6858000"/>
              <a:gd name="connsiteX121" fmla="*/ 459990 w 1605470"/>
              <a:gd name="connsiteY121" fmla="*/ 1906352 h 6858000"/>
              <a:gd name="connsiteX122" fmla="*/ 436547 w 1605470"/>
              <a:gd name="connsiteY122" fmla="*/ 1861531 h 6858000"/>
              <a:gd name="connsiteX123" fmla="*/ 390346 w 1605470"/>
              <a:gd name="connsiteY123" fmla="*/ 1732919 h 6858000"/>
              <a:gd name="connsiteX124" fmla="*/ 362657 w 1605470"/>
              <a:gd name="connsiteY124" fmla="*/ 1663540 h 6858000"/>
              <a:gd name="connsiteX125" fmla="*/ 361783 w 1605470"/>
              <a:gd name="connsiteY125" fmla="*/ 1615777 h 6858000"/>
              <a:gd name="connsiteX126" fmla="*/ 342578 w 1605470"/>
              <a:gd name="connsiteY126" fmla="*/ 1563678 h 6858000"/>
              <a:gd name="connsiteX127" fmla="*/ 355658 w 1605470"/>
              <a:gd name="connsiteY127" fmla="*/ 1519474 h 6858000"/>
              <a:gd name="connsiteX128" fmla="*/ 348400 w 1605470"/>
              <a:gd name="connsiteY128" fmla="*/ 1477995 h 6858000"/>
              <a:gd name="connsiteX129" fmla="*/ 334485 w 1605470"/>
              <a:gd name="connsiteY129" fmla="*/ 1373769 h 6858000"/>
              <a:gd name="connsiteX130" fmla="*/ 342792 w 1605470"/>
              <a:gd name="connsiteY130" fmla="*/ 1307086 h 6858000"/>
              <a:gd name="connsiteX131" fmla="*/ 343980 w 1605470"/>
              <a:gd name="connsiteY131" fmla="*/ 1189033 h 6858000"/>
              <a:gd name="connsiteX132" fmla="*/ 348665 w 1605470"/>
              <a:gd name="connsiteY132" fmla="*/ 1168288 h 6858000"/>
              <a:gd name="connsiteX133" fmla="*/ 340947 w 1605470"/>
              <a:gd name="connsiteY133" fmla="*/ 1142577 h 6858000"/>
              <a:gd name="connsiteX134" fmla="*/ 330253 w 1605470"/>
              <a:gd name="connsiteY134" fmla="*/ 1088484 h 6858000"/>
              <a:gd name="connsiteX135" fmla="*/ 318989 w 1605470"/>
              <a:gd name="connsiteY135" fmla="*/ 1016103 h 6858000"/>
              <a:gd name="connsiteX136" fmla="*/ 320445 w 1605470"/>
              <a:gd name="connsiteY136" fmla="*/ 932283 h 6858000"/>
              <a:gd name="connsiteX137" fmla="*/ 322681 w 1605470"/>
              <a:gd name="connsiteY137" fmla="*/ 915925 h 6858000"/>
              <a:gd name="connsiteX138" fmla="*/ 315310 w 1605470"/>
              <a:gd name="connsiteY138" fmla="*/ 896999 h 6858000"/>
              <a:gd name="connsiteX139" fmla="*/ 284718 w 1605470"/>
              <a:gd name="connsiteY139" fmla="*/ 821517 h 6858000"/>
              <a:gd name="connsiteX140" fmla="*/ 263668 w 1605470"/>
              <a:gd name="connsiteY140" fmla="*/ 751353 h 6858000"/>
              <a:gd name="connsiteX141" fmla="*/ 263226 w 1605470"/>
              <a:gd name="connsiteY141" fmla="*/ 721230 h 6858000"/>
              <a:gd name="connsiteX142" fmla="*/ 248897 w 1605470"/>
              <a:gd name="connsiteY142" fmla="*/ 681659 h 6858000"/>
              <a:gd name="connsiteX143" fmla="*/ 234316 w 1605470"/>
              <a:gd name="connsiteY143" fmla="*/ 635218 h 6858000"/>
              <a:gd name="connsiteX144" fmla="*/ 239327 w 1605470"/>
              <a:gd name="connsiteY144" fmla="*/ 613763 h 6858000"/>
              <a:gd name="connsiteX145" fmla="*/ 225269 w 1605470"/>
              <a:gd name="connsiteY145" fmla="*/ 598582 h 6858000"/>
              <a:gd name="connsiteX146" fmla="*/ 224950 w 1605470"/>
              <a:gd name="connsiteY146" fmla="*/ 576846 h 6858000"/>
              <a:gd name="connsiteX147" fmla="*/ 204576 w 1605470"/>
              <a:gd name="connsiteY147" fmla="*/ 530055 h 6858000"/>
              <a:gd name="connsiteX148" fmla="*/ 219064 w 1605470"/>
              <a:gd name="connsiteY148" fmla="*/ 469651 h 6858000"/>
              <a:gd name="connsiteX149" fmla="*/ 195012 w 1605470"/>
              <a:gd name="connsiteY149" fmla="*/ 448559 h 6858000"/>
              <a:gd name="connsiteX150" fmla="*/ 201434 w 1605470"/>
              <a:gd name="connsiteY150" fmla="*/ 441529 h 6858000"/>
              <a:gd name="connsiteX151" fmla="*/ 200655 w 1605470"/>
              <a:gd name="connsiteY151" fmla="*/ 428927 h 6858000"/>
              <a:gd name="connsiteX152" fmla="*/ 190059 w 1605470"/>
              <a:gd name="connsiteY152" fmla="*/ 430161 h 6858000"/>
              <a:gd name="connsiteX153" fmla="*/ 167079 w 1605470"/>
              <a:gd name="connsiteY153" fmla="*/ 367211 h 6858000"/>
              <a:gd name="connsiteX154" fmla="*/ 124571 w 1605470"/>
              <a:gd name="connsiteY154" fmla="*/ 302178 h 6858000"/>
              <a:gd name="connsiteX155" fmla="*/ 103243 w 1605470"/>
              <a:gd name="connsiteY155" fmla="*/ 211375 h 6858000"/>
              <a:gd name="connsiteX156" fmla="*/ 94571 w 1605470"/>
              <a:gd name="connsiteY156" fmla="*/ 184179 h 6858000"/>
              <a:gd name="connsiteX157" fmla="*/ 13437 w 1605470"/>
              <a:gd name="connsiteY157" fmla="*/ 19287 h 6858000"/>
              <a:gd name="connsiteX158" fmla="*/ 0 w 1605470"/>
              <a:gd name="connsiteY15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0830 w 1605470"/>
              <a:gd name="connsiteY75" fmla="*/ 3974753 h 6858000"/>
              <a:gd name="connsiteX76" fmla="*/ 692428 w 1605470"/>
              <a:gd name="connsiteY76" fmla="*/ 3969950 h 6858000"/>
              <a:gd name="connsiteX77" fmla="*/ 685850 w 1605470"/>
              <a:gd name="connsiteY77" fmla="*/ 3933779 h 6858000"/>
              <a:gd name="connsiteX78" fmla="*/ 687181 w 1605470"/>
              <a:gd name="connsiteY78" fmla="*/ 3933093 h 6858000"/>
              <a:gd name="connsiteX79" fmla="*/ 691535 w 1605470"/>
              <a:gd name="connsiteY79" fmla="*/ 3922082 h 6858000"/>
              <a:gd name="connsiteX80" fmla="*/ 696613 w 1605470"/>
              <a:gd name="connsiteY80" fmla="*/ 3901461 h 6858000"/>
              <a:gd name="connsiteX81" fmla="*/ 719207 w 1605470"/>
              <a:gd name="connsiteY81" fmla="*/ 3813873 h 6858000"/>
              <a:gd name="connsiteX82" fmla="*/ 718632 w 1605470"/>
              <a:gd name="connsiteY82" fmla="*/ 3806161 h 6858000"/>
              <a:gd name="connsiteX83" fmla="*/ 718939 w 1605470"/>
              <a:gd name="connsiteY83" fmla="*/ 3805957 h 6858000"/>
              <a:gd name="connsiteX84" fmla="*/ 718966 w 1605470"/>
              <a:gd name="connsiteY84" fmla="*/ 3797724 h 6858000"/>
              <a:gd name="connsiteX85" fmla="*/ 717581 w 1605470"/>
              <a:gd name="connsiteY85" fmla="*/ 3792098 h 6858000"/>
              <a:gd name="connsiteX86" fmla="*/ 716465 w 1605470"/>
              <a:gd name="connsiteY86" fmla="*/ 3777135 h 6858000"/>
              <a:gd name="connsiteX87" fmla="*/ 718198 w 1605470"/>
              <a:gd name="connsiteY87" fmla="*/ 3771656 h 6858000"/>
              <a:gd name="connsiteX88" fmla="*/ 721941 w 1605470"/>
              <a:gd name="connsiteY88" fmla="*/ 3769007 h 6858000"/>
              <a:gd name="connsiteX89" fmla="*/ 721407 w 1605470"/>
              <a:gd name="connsiteY89" fmla="*/ 3767709 h 6858000"/>
              <a:gd name="connsiteX90" fmla="*/ 730103 w 1605470"/>
              <a:gd name="connsiteY90" fmla="*/ 3738082 h 6858000"/>
              <a:gd name="connsiteX91" fmla="*/ 737449 w 1605470"/>
              <a:gd name="connsiteY91" fmla="*/ 3673397 h 6858000"/>
              <a:gd name="connsiteX92" fmla="*/ 736745 w 1605470"/>
              <a:gd name="connsiteY92" fmla="*/ 3637109 h 6858000"/>
              <a:gd name="connsiteX93" fmla="*/ 740188 w 1605470"/>
              <a:gd name="connsiteY93" fmla="*/ 3536883 h 6858000"/>
              <a:gd name="connsiteX94" fmla="*/ 747726 w 1605470"/>
              <a:gd name="connsiteY94" fmla="*/ 3435652 h 6858000"/>
              <a:gd name="connsiteX95" fmla="*/ 749397 w 1605470"/>
              <a:gd name="connsiteY95" fmla="*/ 3307769 h 6858000"/>
              <a:gd name="connsiteX96" fmla="*/ 766960 w 1605470"/>
              <a:gd name="connsiteY96" fmla="*/ 3250522 h 6858000"/>
              <a:gd name="connsiteX97" fmla="*/ 767385 w 1605470"/>
              <a:gd name="connsiteY97" fmla="*/ 3229163 h 6858000"/>
              <a:gd name="connsiteX98" fmla="*/ 769208 w 1605470"/>
              <a:gd name="connsiteY98" fmla="*/ 3217217 h 6858000"/>
              <a:gd name="connsiteX99" fmla="*/ 756043 w 1605470"/>
              <a:gd name="connsiteY99" fmla="*/ 3183755 h 6858000"/>
              <a:gd name="connsiteX100" fmla="*/ 756544 w 1605470"/>
              <a:gd name="connsiteY100" fmla="*/ 3178642 h 6858000"/>
              <a:gd name="connsiteX101" fmla="*/ 744144 w 1605470"/>
              <a:gd name="connsiteY101" fmla="*/ 3158586 h 6858000"/>
              <a:gd name="connsiteX102" fmla="*/ 729329 w 1605470"/>
              <a:gd name="connsiteY102" fmla="*/ 3129034 h 6858000"/>
              <a:gd name="connsiteX103" fmla="*/ 729994 w 1605470"/>
              <a:gd name="connsiteY103" fmla="*/ 3126682 h 6858000"/>
              <a:gd name="connsiteX104" fmla="*/ 720862 w 1605470"/>
              <a:gd name="connsiteY104" fmla="*/ 3114519 h 6858000"/>
              <a:gd name="connsiteX105" fmla="*/ 707471 w 1605470"/>
              <a:gd name="connsiteY105" fmla="*/ 3106272 h 6858000"/>
              <a:gd name="connsiteX106" fmla="*/ 680201 w 1605470"/>
              <a:gd name="connsiteY106" fmla="*/ 2958185 h 6858000"/>
              <a:gd name="connsiteX107" fmla="*/ 622815 w 1605470"/>
              <a:gd name="connsiteY107" fmla="*/ 2762989 h 6858000"/>
              <a:gd name="connsiteX108" fmla="*/ 571733 w 1605470"/>
              <a:gd name="connsiteY108" fmla="*/ 2554718 h 6858000"/>
              <a:gd name="connsiteX109" fmla="*/ 551827 w 1605470"/>
              <a:gd name="connsiteY109" fmla="*/ 2485734 h 6858000"/>
              <a:gd name="connsiteX110" fmla="*/ 542550 w 1605470"/>
              <a:gd name="connsiteY110" fmla="*/ 2447068 h 6858000"/>
              <a:gd name="connsiteX111" fmla="*/ 529511 w 1605470"/>
              <a:gd name="connsiteY111" fmla="*/ 2425819 h 6858000"/>
              <a:gd name="connsiteX112" fmla="*/ 535510 w 1605470"/>
              <a:gd name="connsiteY112" fmla="*/ 2402874 h 6858000"/>
              <a:gd name="connsiteX113" fmla="*/ 538122 w 1605470"/>
              <a:gd name="connsiteY113" fmla="*/ 2381443 h 6858000"/>
              <a:gd name="connsiteX114" fmla="*/ 514451 w 1605470"/>
              <a:gd name="connsiteY114" fmla="*/ 2261920 h 6858000"/>
              <a:gd name="connsiteX115" fmla="*/ 504338 w 1605470"/>
              <a:gd name="connsiteY115" fmla="*/ 2195378 h 6858000"/>
              <a:gd name="connsiteX116" fmla="*/ 488555 w 1605470"/>
              <a:gd name="connsiteY116" fmla="*/ 2155135 h 6858000"/>
              <a:gd name="connsiteX117" fmla="*/ 486013 w 1605470"/>
              <a:gd name="connsiteY117" fmla="*/ 2118008 h 6858000"/>
              <a:gd name="connsiteX118" fmla="*/ 487006 w 1605470"/>
              <a:gd name="connsiteY118" fmla="*/ 2050531 h 6858000"/>
              <a:gd name="connsiteX119" fmla="*/ 478812 w 1605470"/>
              <a:gd name="connsiteY119" fmla="*/ 1963269 h 6858000"/>
              <a:gd name="connsiteX120" fmla="*/ 459990 w 1605470"/>
              <a:gd name="connsiteY120" fmla="*/ 1906352 h 6858000"/>
              <a:gd name="connsiteX121" fmla="*/ 436547 w 1605470"/>
              <a:gd name="connsiteY121" fmla="*/ 1861531 h 6858000"/>
              <a:gd name="connsiteX122" fmla="*/ 390346 w 1605470"/>
              <a:gd name="connsiteY122" fmla="*/ 1732919 h 6858000"/>
              <a:gd name="connsiteX123" fmla="*/ 362657 w 1605470"/>
              <a:gd name="connsiteY123" fmla="*/ 1663540 h 6858000"/>
              <a:gd name="connsiteX124" fmla="*/ 361783 w 1605470"/>
              <a:gd name="connsiteY124" fmla="*/ 1615777 h 6858000"/>
              <a:gd name="connsiteX125" fmla="*/ 342578 w 1605470"/>
              <a:gd name="connsiteY125" fmla="*/ 1563678 h 6858000"/>
              <a:gd name="connsiteX126" fmla="*/ 355658 w 1605470"/>
              <a:gd name="connsiteY126" fmla="*/ 1519474 h 6858000"/>
              <a:gd name="connsiteX127" fmla="*/ 348400 w 1605470"/>
              <a:gd name="connsiteY127" fmla="*/ 1477995 h 6858000"/>
              <a:gd name="connsiteX128" fmla="*/ 334485 w 1605470"/>
              <a:gd name="connsiteY128" fmla="*/ 1373769 h 6858000"/>
              <a:gd name="connsiteX129" fmla="*/ 342792 w 1605470"/>
              <a:gd name="connsiteY129" fmla="*/ 1307086 h 6858000"/>
              <a:gd name="connsiteX130" fmla="*/ 343980 w 1605470"/>
              <a:gd name="connsiteY130" fmla="*/ 1189033 h 6858000"/>
              <a:gd name="connsiteX131" fmla="*/ 348665 w 1605470"/>
              <a:gd name="connsiteY131" fmla="*/ 1168288 h 6858000"/>
              <a:gd name="connsiteX132" fmla="*/ 340947 w 1605470"/>
              <a:gd name="connsiteY132" fmla="*/ 1142577 h 6858000"/>
              <a:gd name="connsiteX133" fmla="*/ 330253 w 1605470"/>
              <a:gd name="connsiteY133" fmla="*/ 1088484 h 6858000"/>
              <a:gd name="connsiteX134" fmla="*/ 318989 w 1605470"/>
              <a:gd name="connsiteY134" fmla="*/ 1016103 h 6858000"/>
              <a:gd name="connsiteX135" fmla="*/ 320445 w 1605470"/>
              <a:gd name="connsiteY135" fmla="*/ 932283 h 6858000"/>
              <a:gd name="connsiteX136" fmla="*/ 322681 w 1605470"/>
              <a:gd name="connsiteY136" fmla="*/ 915925 h 6858000"/>
              <a:gd name="connsiteX137" fmla="*/ 315310 w 1605470"/>
              <a:gd name="connsiteY137" fmla="*/ 896999 h 6858000"/>
              <a:gd name="connsiteX138" fmla="*/ 284718 w 1605470"/>
              <a:gd name="connsiteY138" fmla="*/ 821517 h 6858000"/>
              <a:gd name="connsiteX139" fmla="*/ 263668 w 1605470"/>
              <a:gd name="connsiteY139" fmla="*/ 751353 h 6858000"/>
              <a:gd name="connsiteX140" fmla="*/ 263226 w 1605470"/>
              <a:gd name="connsiteY140" fmla="*/ 721230 h 6858000"/>
              <a:gd name="connsiteX141" fmla="*/ 248897 w 1605470"/>
              <a:gd name="connsiteY141" fmla="*/ 681659 h 6858000"/>
              <a:gd name="connsiteX142" fmla="*/ 234316 w 1605470"/>
              <a:gd name="connsiteY142" fmla="*/ 635218 h 6858000"/>
              <a:gd name="connsiteX143" fmla="*/ 239327 w 1605470"/>
              <a:gd name="connsiteY143" fmla="*/ 613763 h 6858000"/>
              <a:gd name="connsiteX144" fmla="*/ 225269 w 1605470"/>
              <a:gd name="connsiteY144" fmla="*/ 598582 h 6858000"/>
              <a:gd name="connsiteX145" fmla="*/ 224950 w 1605470"/>
              <a:gd name="connsiteY145" fmla="*/ 576846 h 6858000"/>
              <a:gd name="connsiteX146" fmla="*/ 204576 w 1605470"/>
              <a:gd name="connsiteY146" fmla="*/ 530055 h 6858000"/>
              <a:gd name="connsiteX147" fmla="*/ 219064 w 1605470"/>
              <a:gd name="connsiteY147" fmla="*/ 469651 h 6858000"/>
              <a:gd name="connsiteX148" fmla="*/ 195012 w 1605470"/>
              <a:gd name="connsiteY148" fmla="*/ 448559 h 6858000"/>
              <a:gd name="connsiteX149" fmla="*/ 201434 w 1605470"/>
              <a:gd name="connsiteY149" fmla="*/ 441529 h 6858000"/>
              <a:gd name="connsiteX150" fmla="*/ 200655 w 1605470"/>
              <a:gd name="connsiteY150" fmla="*/ 428927 h 6858000"/>
              <a:gd name="connsiteX151" fmla="*/ 190059 w 1605470"/>
              <a:gd name="connsiteY151" fmla="*/ 430161 h 6858000"/>
              <a:gd name="connsiteX152" fmla="*/ 167079 w 1605470"/>
              <a:gd name="connsiteY152" fmla="*/ 367211 h 6858000"/>
              <a:gd name="connsiteX153" fmla="*/ 124571 w 1605470"/>
              <a:gd name="connsiteY153" fmla="*/ 302178 h 6858000"/>
              <a:gd name="connsiteX154" fmla="*/ 103243 w 1605470"/>
              <a:gd name="connsiteY154" fmla="*/ 211375 h 6858000"/>
              <a:gd name="connsiteX155" fmla="*/ 94571 w 1605470"/>
              <a:gd name="connsiteY155" fmla="*/ 184179 h 6858000"/>
              <a:gd name="connsiteX156" fmla="*/ 13437 w 1605470"/>
              <a:gd name="connsiteY156" fmla="*/ 19287 h 6858000"/>
              <a:gd name="connsiteX157" fmla="*/ 0 w 1605470"/>
              <a:gd name="connsiteY15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219064 w 1605470"/>
              <a:gd name="connsiteY146" fmla="*/ 469651 h 6858000"/>
              <a:gd name="connsiteX147" fmla="*/ 195012 w 1605470"/>
              <a:gd name="connsiteY147" fmla="*/ 448559 h 6858000"/>
              <a:gd name="connsiteX148" fmla="*/ 201434 w 1605470"/>
              <a:gd name="connsiteY148" fmla="*/ 441529 h 6858000"/>
              <a:gd name="connsiteX149" fmla="*/ 200655 w 1605470"/>
              <a:gd name="connsiteY149" fmla="*/ 428927 h 6858000"/>
              <a:gd name="connsiteX150" fmla="*/ 190059 w 1605470"/>
              <a:gd name="connsiteY150" fmla="*/ 430161 h 6858000"/>
              <a:gd name="connsiteX151" fmla="*/ 167079 w 1605470"/>
              <a:gd name="connsiteY151" fmla="*/ 367211 h 6858000"/>
              <a:gd name="connsiteX152" fmla="*/ 124571 w 1605470"/>
              <a:gd name="connsiteY152" fmla="*/ 302178 h 6858000"/>
              <a:gd name="connsiteX153" fmla="*/ 103243 w 1605470"/>
              <a:gd name="connsiteY153" fmla="*/ 211375 h 6858000"/>
              <a:gd name="connsiteX154" fmla="*/ 94571 w 1605470"/>
              <a:gd name="connsiteY154" fmla="*/ 184179 h 6858000"/>
              <a:gd name="connsiteX155" fmla="*/ 13437 w 1605470"/>
              <a:gd name="connsiteY155" fmla="*/ 19287 h 6858000"/>
              <a:gd name="connsiteX156" fmla="*/ 0 w 1605470"/>
              <a:gd name="connsiteY15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195012 w 1605470"/>
              <a:gd name="connsiteY146" fmla="*/ 448559 h 6858000"/>
              <a:gd name="connsiteX147" fmla="*/ 201434 w 1605470"/>
              <a:gd name="connsiteY147" fmla="*/ 441529 h 6858000"/>
              <a:gd name="connsiteX148" fmla="*/ 200655 w 1605470"/>
              <a:gd name="connsiteY148" fmla="*/ 428927 h 6858000"/>
              <a:gd name="connsiteX149" fmla="*/ 190059 w 1605470"/>
              <a:gd name="connsiteY149" fmla="*/ 430161 h 6858000"/>
              <a:gd name="connsiteX150" fmla="*/ 167079 w 1605470"/>
              <a:gd name="connsiteY150" fmla="*/ 367211 h 6858000"/>
              <a:gd name="connsiteX151" fmla="*/ 124571 w 1605470"/>
              <a:gd name="connsiteY151" fmla="*/ 302178 h 6858000"/>
              <a:gd name="connsiteX152" fmla="*/ 103243 w 1605470"/>
              <a:gd name="connsiteY152" fmla="*/ 211375 h 6858000"/>
              <a:gd name="connsiteX153" fmla="*/ 94571 w 1605470"/>
              <a:gd name="connsiteY153" fmla="*/ 184179 h 6858000"/>
              <a:gd name="connsiteX154" fmla="*/ 13437 w 1605470"/>
              <a:gd name="connsiteY154" fmla="*/ 19287 h 6858000"/>
              <a:gd name="connsiteX155" fmla="*/ 0 w 1605470"/>
              <a:gd name="connsiteY15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195012 w 1605470"/>
              <a:gd name="connsiteY146" fmla="*/ 448559 h 6858000"/>
              <a:gd name="connsiteX147" fmla="*/ 201434 w 1605470"/>
              <a:gd name="connsiteY147" fmla="*/ 441529 h 6858000"/>
              <a:gd name="connsiteX148" fmla="*/ 200655 w 1605470"/>
              <a:gd name="connsiteY148" fmla="*/ 428927 h 6858000"/>
              <a:gd name="connsiteX149" fmla="*/ 190059 w 1605470"/>
              <a:gd name="connsiteY149" fmla="*/ 430161 h 6858000"/>
              <a:gd name="connsiteX150" fmla="*/ 167079 w 1605470"/>
              <a:gd name="connsiteY150" fmla="*/ 367211 h 6858000"/>
              <a:gd name="connsiteX151" fmla="*/ 124571 w 1605470"/>
              <a:gd name="connsiteY151" fmla="*/ 302178 h 6858000"/>
              <a:gd name="connsiteX152" fmla="*/ 103243 w 1605470"/>
              <a:gd name="connsiteY152" fmla="*/ 211375 h 6858000"/>
              <a:gd name="connsiteX153" fmla="*/ 94571 w 1605470"/>
              <a:gd name="connsiteY153" fmla="*/ 184179 h 6858000"/>
              <a:gd name="connsiteX154" fmla="*/ 48685 w 1605470"/>
              <a:gd name="connsiteY154" fmla="*/ 13677 h 6858000"/>
              <a:gd name="connsiteX155" fmla="*/ 0 w 1605470"/>
              <a:gd name="connsiteY155" fmla="*/ 0 h 6858000"/>
              <a:gd name="connsiteX0" fmla="*/ 48246 w 1556785"/>
              <a:gd name="connsiteY0" fmla="*/ 0 h 6858000"/>
              <a:gd name="connsiteX1" fmla="*/ 1556785 w 1556785"/>
              <a:gd name="connsiteY1" fmla="*/ 0 h 6858000"/>
              <a:gd name="connsiteX2" fmla="*/ 1556785 w 1556785"/>
              <a:gd name="connsiteY2" fmla="*/ 6858000 h 6858000"/>
              <a:gd name="connsiteX3" fmla="*/ 105420 w 1556785"/>
              <a:gd name="connsiteY3" fmla="*/ 6858000 h 6858000"/>
              <a:gd name="connsiteX4" fmla="*/ 105561 w 1556785"/>
              <a:gd name="connsiteY4" fmla="*/ 6857735 h 6858000"/>
              <a:gd name="connsiteX5" fmla="*/ 117610 w 1556785"/>
              <a:gd name="connsiteY5" fmla="*/ 6809549 h 6858000"/>
              <a:gd name="connsiteX6" fmla="*/ 149821 w 1556785"/>
              <a:gd name="connsiteY6" fmla="*/ 6715115 h 6858000"/>
              <a:gd name="connsiteX7" fmla="*/ 159672 w 1556785"/>
              <a:gd name="connsiteY7" fmla="*/ 6680170 h 6858000"/>
              <a:gd name="connsiteX8" fmla="*/ 185222 w 1556785"/>
              <a:gd name="connsiteY8" fmla="*/ 6621207 h 6858000"/>
              <a:gd name="connsiteX9" fmla="*/ 201879 w 1556785"/>
              <a:gd name="connsiteY9" fmla="*/ 6596265 h 6858000"/>
              <a:gd name="connsiteX10" fmla="*/ 201758 w 1556785"/>
              <a:gd name="connsiteY10" fmla="*/ 6594818 h 6858000"/>
              <a:gd name="connsiteX11" fmla="*/ 206003 w 1556785"/>
              <a:gd name="connsiteY11" fmla="*/ 6593735 h 6858000"/>
              <a:gd name="connsiteX12" fmla="*/ 209200 w 1556785"/>
              <a:gd name="connsiteY12" fmla="*/ 6589172 h 6858000"/>
              <a:gd name="connsiteX13" fmla="*/ 212494 w 1556785"/>
              <a:gd name="connsiteY13" fmla="*/ 6574442 h 6858000"/>
              <a:gd name="connsiteX14" fmla="*/ 212834 w 1556785"/>
              <a:gd name="connsiteY14" fmla="*/ 6568530 h 6858000"/>
              <a:gd name="connsiteX15" fmla="*/ 215243 w 1556785"/>
              <a:gd name="connsiteY15" fmla="*/ 6560674 h 6858000"/>
              <a:gd name="connsiteX16" fmla="*/ 215588 w 1556785"/>
              <a:gd name="connsiteY16" fmla="*/ 6560598 h 6858000"/>
              <a:gd name="connsiteX17" fmla="*/ 217285 w 1556785"/>
              <a:gd name="connsiteY17" fmla="*/ 6553006 h 6858000"/>
              <a:gd name="connsiteX18" fmla="*/ 221981 w 1556785"/>
              <a:gd name="connsiteY18" fmla="*/ 6514360 h 6858000"/>
              <a:gd name="connsiteX19" fmla="*/ 263635 w 1556785"/>
              <a:gd name="connsiteY19" fmla="*/ 6478062 h 6858000"/>
              <a:gd name="connsiteX20" fmla="*/ 274324 w 1556785"/>
              <a:gd name="connsiteY20" fmla="*/ 6460325 h 6858000"/>
              <a:gd name="connsiteX21" fmla="*/ 281557 w 1556785"/>
              <a:gd name="connsiteY21" fmla="*/ 6451488 h 6858000"/>
              <a:gd name="connsiteX22" fmla="*/ 282992 w 1556785"/>
              <a:gd name="connsiteY22" fmla="*/ 6451348 h 6858000"/>
              <a:gd name="connsiteX23" fmla="*/ 287350 w 1556785"/>
              <a:gd name="connsiteY23" fmla="*/ 6414240 h 6858000"/>
              <a:gd name="connsiteX24" fmla="*/ 290226 w 1556785"/>
              <a:gd name="connsiteY24" fmla="*/ 6410269 h 6858000"/>
              <a:gd name="connsiteX25" fmla="*/ 290126 w 1556785"/>
              <a:gd name="connsiteY25" fmla="*/ 6384857 h 6858000"/>
              <a:gd name="connsiteX26" fmla="*/ 291643 w 1556785"/>
              <a:gd name="connsiteY26" fmla="*/ 6372381 h 6858000"/>
              <a:gd name="connsiteX27" fmla="*/ 288837 w 1556785"/>
              <a:gd name="connsiteY27" fmla="*/ 6367510 h 6858000"/>
              <a:gd name="connsiteX28" fmla="*/ 292717 w 1556785"/>
              <a:gd name="connsiteY28" fmla="*/ 6349778 h 6858000"/>
              <a:gd name="connsiteX29" fmla="*/ 294382 w 1556785"/>
              <a:gd name="connsiteY29" fmla="*/ 6348250 h 6858000"/>
              <a:gd name="connsiteX30" fmla="*/ 310416 w 1556785"/>
              <a:gd name="connsiteY30" fmla="*/ 6281972 h 6858000"/>
              <a:gd name="connsiteX31" fmla="*/ 321179 w 1556785"/>
              <a:gd name="connsiteY31" fmla="*/ 6211940 h 6858000"/>
              <a:gd name="connsiteX32" fmla="*/ 362674 w 1556785"/>
              <a:gd name="connsiteY32" fmla="*/ 6113913 h 6858000"/>
              <a:gd name="connsiteX33" fmla="*/ 366967 w 1556785"/>
              <a:gd name="connsiteY33" fmla="*/ 6028119 h 6858000"/>
              <a:gd name="connsiteX34" fmla="*/ 393747 w 1556785"/>
              <a:gd name="connsiteY34" fmla="*/ 5934687 h 6858000"/>
              <a:gd name="connsiteX35" fmla="*/ 427759 w 1556785"/>
              <a:gd name="connsiteY35" fmla="*/ 5765594 h 6858000"/>
              <a:gd name="connsiteX36" fmla="*/ 459595 w 1556785"/>
              <a:gd name="connsiteY36" fmla="*/ 5693685 h 6858000"/>
              <a:gd name="connsiteX37" fmla="*/ 479650 w 1556785"/>
              <a:gd name="connsiteY37" fmla="*/ 5665173 h 6858000"/>
              <a:gd name="connsiteX38" fmla="*/ 513367 w 1556785"/>
              <a:gd name="connsiteY38" fmla="*/ 5563435 h 6858000"/>
              <a:gd name="connsiteX39" fmla="*/ 542872 w 1556785"/>
              <a:gd name="connsiteY39" fmla="*/ 5476393 h 6858000"/>
              <a:gd name="connsiteX40" fmla="*/ 574065 w 1556785"/>
              <a:gd name="connsiteY40" fmla="*/ 5396260 h 6858000"/>
              <a:gd name="connsiteX41" fmla="*/ 590046 w 1556785"/>
              <a:gd name="connsiteY41" fmla="*/ 5330009 h 6858000"/>
              <a:gd name="connsiteX42" fmla="*/ 623539 w 1556785"/>
              <a:gd name="connsiteY42" fmla="*/ 5273739 h 6858000"/>
              <a:gd name="connsiteX43" fmla="*/ 633138 w 1556785"/>
              <a:gd name="connsiteY43" fmla="*/ 5241779 h 6858000"/>
              <a:gd name="connsiteX44" fmla="*/ 644364 w 1556785"/>
              <a:gd name="connsiteY44" fmla="*/ 5225268 h 6858000"/>
              <a:gd name="connsiteX45" fmla="*/ 645384 w 1556785"/>
              <a:gd name="connsiteY45" fmla="*/ 5217684 h 6858000"/>
              <a:gd name="connsiteX46" fmla="*/ 652725 w 1556785"/>
              <a:gd name="connsiteY46" fmla="*/ 5193377 h 6858000"/>
              <a:gd name="connsiteX47" fmla="*/ 656028 w 1556785"/>
              <a:gd name="connsiteY47" fmla="*/ 5179288 h 6858000"/>
              <a:gd name="connsiteX48" fmla="*/ 657012 w 1556785"/>
              <a:gd name="connsiteY48" fmla="*/ 5173621 h 6858000"/>
              <a:gd name="connsiteX49" fmla="*/ 652646 w 1556785"/>
              <a:gd name="connsiteY49" fmla="*/ 5159961 h 6858000"/>
              <a:gd name="connsiteX50" fmla="*/ 659323 w 1556785"/>
              <a:gd name="connsiteY50" fmla="*/ 5144295 h 6858000"/>
              <a:gd name="connsiteX51" fmla="*/ 656256 w 1556785"/>
              <a:gd name="connsiteY51" fmla="*/ 5125185 h 6858000"/>
              <a:gd name="connsiteX52" fmla="*/ 663086 w 1556785"/>
              <a:gd name="connsiteY52" fmla="*/ 5121884 h 6858000"/>
              <a:gd name="connsiteX53" fmla="*/ 670122 w 1556785"/>
              <a:gd name="connsiteY53" fmla="*/ 5067850 h 6858000"/>
              <a:gd name="connsiteX54" fmla="*/ 672853 w 1556785"/>
              <a:gd name="connsiteY54" fmla="*/ 5060861 h 6858000"/>
              <a:gd name="connsiteX55" fmla="*/ 669557 w 1556785"/>
              <a:gd name="connsiteY55" fmla="*/ 5034192 h 6858000"/>
              <a:gd name="connsiteX56" fmla="*/ 671111 w 1556785"/>
              <a:gd name="connsiteY56" fmla="*/ 4993030 h 6858000"/>
              <a:gd name="connsiteX57" fmla="*/ 678020 w 1556785"/>
              <a:gd name="connsiteY57" fmla="*/ 4946844 h 6858000"/>
              <a:gd name="connsiteX58" fmla="*/ 673876 w 1556785"/>
              <a:gd name="connsiteY58" fmla="*/ 4932692 h 6858000"/>
              <a:gd name="connsiteX59" fmla="*/ 689279 w 1556785"/>
              <a:gd name="connsiteY59" fmla="*/ 4858827 h 6858000"/>
              <a:gd name="connsiteX60" fmla="*/ 683433 w 1556785"/>
              <a:gd name="connsiteY60" fmla="*/ 4801535 h 6858000"/>
              <a:gd name="connsiteX61" fmla="*/ 691102 w 1556785"/>
              <a:gd name="connsiteY61" fmla="*/ 4797794 h 6858000"/>
              <a:gd name="connsiteX62" fmla="*/ 692396 w 1556785"/>
              <a:gd name="connsiteY62" fmla="*/ 4784526 h 6858000"/>
              <a:gd name="connsiteX63" fmla="*/ 694180 w 1556785"/>
              <a:gd name="connsiteY63" fmla="*/ 4781211 h 6858000"/>
              <a:gd name="connsiteX64" fmla="*/ 702967 w 1556785"/>
              <a:gd name="connsiteY64" fmla="*/ 4761984 h 6858000"/>
              <a:gd name="connsiteX65" fmla="*/ 699015 w 1556785"/>
              <a:gd name="connsiteY65" fmla="*/ 4690749 h 6858000"/>
              <a:gd name="connsiteX66" fmla="*/ 694495 w 1556785"/>
              <a:gd name="connsiteY66" fmla="*/ 4584173 h 6858000"/>
              <a:gd name="connsiteX67" fmla="*/ 689578 w 1556785"/>
              <a:gd name="connsiteY67" fmla="*/ 4444346 h 6858000"/>
              <a:gd name="connsiteX68" fmla="*/ 686143 w 1556785"/>
              <a:gd name="connsiteY68" fmla="*/ 4375228 h 6858000"/>
              <a:gd name="connsiteX69" fmla="*/ 666796 w 1556785"/>
              <a:gd name="connsiteY69" fmla="*/ 4214165 h 6858000"/>
              <a:gd name="connsiteX70" fmla="*/ 670869 w 1556785"/>
              <a:gd name="connsiteY70" fmla="*/ 4090296 h 6858000"/>
              <a:gd name="connsiteX71" fmla="*/ 656125 w 1556785"/>
              <a:gd name="connsiteY71" fmla="*/ 4033999 h 6858000"/>
              <a:gd name="connsiteX72" fmla="*/ 657274 w 1556785"/>
              <a:gd name="connsiteY72" fmla="*/ 4031933 h 6858000"/>
              <a:gd name="connsiteX73" fmla="*/ 655850 w 1556785"/>
              <a:gd name="connsiteY73" fmla="*/ 4013953 h 6858000"/>
              <a:gd name="connsiteX74" fmla="*/ 642145 w 1556785"/>
              <a:gd name="connsiteY74" fmla="*/ 3974753 h 6858000"/>
              <a:gd name="connsiteX75" fmla="*/ 643743 w 1556785"/>
              <a:gd name="connsiteY75" fmla="*/ 3969950 h 6858000"/>
              <a:gd name="connsiteX76" fmla="*/ 637165 w 1556785"/>
              <a:gd name="connsiteY76" fmla="*/ 3933779 h 6858000"/>
              <a:gd name="connsiteX77" fmla="*/ 638496 w 1556785"/>
              <a:gd name="connsiteY77" fmla="*/ 3933093 h 6858000"/>
              <a:gd name="connsiteX78" fmla="*/ 642850 w 1556785"/>
              <a:gd name="connsiteY78" fmla="*/ 3922082 h 6858000"/>
              <a:gd name="connsiteX79" fmla="*/ 647928 w 1556785"/>
              <a:gd name="connsiteY79" fmla="*/ 3901461 h 6858000"/>
              <a:gd name="connsiteX80" fmla="*/ 670522 w 1556785"/>
              <a:gd name="connsiteY80" fmla="*/ 3813873 h 6858000"/>
              <a:gd name="connsiteX81" fmla="*/ 669947 w 1556785"/>
              <a:gd name="connsiteY81" fmla="*/ 3806161 h 6858000"/>
              <a:gd name="connsiteX82" fmla="*/ 670254 w 1556785"/>
              <a:gd name="connsiteY82" fmla="*/ 3805957 h 6858000"/>
              <a:gd name="connsiteX83" fmla="*/ 670281 w 1556785"/>
              <a:gd name="connsiteY83" fmla="*/ 3797724 h 6858000"/>
              <a:gd name="connsiteX84" fmla="*/ 668896 w 1556785"/>
              <a:gd name="connsiteY84" fmla="*/ 3792098 h 6858000"/>
              <a:gd name="connsiteX85" fmla="*/ 667780 w 1556785"/>
              <a:gd name="connsiteY85" fmla="*/ 3777135 h 6858000"/>
              <a:gd name="connsiteX86" fmla="*/ 669513 w 1556785"/>
              <a:gd name="connsiteY86" fmla="*/ 3771656 h 6858000"/>
              <a:gd name="connsiteX87" fmla="*/ 673256 w 1556785"/>
              <a:gd name="connsiteY87" fmla="*/ 3769007 h 6858000"/>
              <a:gd name="connsiteX88" fmla="*/ 672722 w 1556785"/>
              <a:gd name="connsiteY88" fmla="*/ 3767709 h 6858000"/>
              <a:gd name="connsiteX89" fmla="*/ 681418 w 1556785"/>
              <a:gd name="connsiteY89" fmla="*/ 3738082 h 6858000"/>
              <a:gd name="connsiteX90" fmla="*/ 688764 w 1556785"/>
              <a:gd name="connsiteY90" fmla="*/ 3673397 h 6858000"/>
              <a:gd name="connsiteX91" fmla="*/ 688060 w 1556785"/>
              <a:gd name="connsiteY91" fmla="*/ 3637109 h 6858000"/>
              <a:gd name="connsiteX92" fmla="*/ 691503 w 1556785"/>
              <a:gd name="connsiteY92" fmla="*/ 3536883 h 6858000"/>
              <a:gd name="connsiteX93" fmla="*/ 699041 w 1556785"/>
              <a:gd name="connsiteY93" fmla="*/ 3435652 h 6858000"/>
              <a:gd name="connsiteX94" fmla="*/ 700712 w 1556785"/>
              <a:gd name="connsiteY94" fmla="*/ 3307769 h 6858000"/>
              <a:gd name="connsiteX95" fmla="*/ 718275 w 1556785"/>
              <a:gd name="connsiteY95" fmla="*/ 3250522 h 6858000"/>
              <a:gd name="connsiteX96" fmla="*/ 718700 w 1556785"/>
              <a:gd name="connsiteY96" fmla="*/ 3229163 h 6858000"/>
              <a:gd name="connsiteX97" fmla="*/ 720523 w 1556785"/>
              <a:gd name="connsiteY97" fmla="*/ 3217217 h 6858000"/>
              <a:gd name="connsiteX98" fmla="*/ 707358 w 1556785"/>
              <a:gd name="connsiteY98" fmla="*/ 3183755 h 6858000"/>
              <a:gd name="connsiteX99" fmla="*/ 707859 w 1556785"/>
              <a:gd name="connsiteY99" fmla="*/ 3178642 h 6858000"/>
              <a:gd name="connsiteX100" fmla="*/ 695459 w 1556785"/>
              <a:gd name="connsiteY100" fmla="*/ 3158586 h 6858000"/>
              <a:gd name="connsiteX101" fmla="*/ 680644 w 1556785"/>
              <a:gd name="connsiteY101" fmla="*/ 3129034 h 6858000"/>
              <a:gd name="connsiteX102" fmla="*/ 681309 w 1556785"/>
              <a:gd name="connsiteY102" fmla="*/ 3126682 h 6858000"/>
              <a:gd name="connsiteX103" fmla="*/ 672177 w 1556785"/>
              <a:gd name="connsiteY103" fmla="*/ 3114519 h 6858000"/>
              <a:gd name="connsiteX104" fmla="*/ 658786 w 1556785"/>
              <a:gd name="connsiteY104" fmla="*/ 3106272 h 6858000"/>
              <a:gd name="connsiteX105" fmla="*/ 631516 w 1556785"/>
              <a:gd name="connsiteY105" fmla="*/ 2958185 h 6858000"/>
              <a:gd name="connsiteX106" fmla="*/ 574130 w 1556785"/>
              <a:gd name="connsiteY106" fmla="*/ 2762989 h 6858000"/>
              <a:gd name="connsiteX107" fmla="*/ 523048 w 1556785"/>
              <a:gd name="connsiteY107" fmla="*/ 2554718 h 6858000"/>
              <a:gd name="connsiteX108" fmla="*/ 503142 w 1556785"/>
              <a:gd name="connsiteY108" fmla="*/ 2485734 h 6858000"/>
              <a:gd name="connsiteX109" fmla="*/ 493865 w 1556785"/>
              <a:gd name="connsiteY109" fmla="*/ 2447068 h 6858000"/>
              <a:gd name="connsiteX110" fmla="*/ 480826 w 1556785"/>
              <a:gd name="connsiteY110" fmla="*/ 2425819 h 6858000"/>
              <a:gd name="connsiteX111" fmla="*/ 486825 w 1556785"/>
              <a:gd name="connsiteY111" fmla="*/ 2402874 h 6858000"/>
              <a:gd name="connsiteX112" fmla="*/ 489437 w 1556785"/>
              <a:gd name="connsiteY112" fmla="*/ 2381443 h 6858000"/>
              <a:gd name="connsiteX113" fmla="*/ 465766 w 1556785"/>
              <a:gd name="connsiteY113" fmla="*/ 2261920 h 6858000"/>
              <a:gd name="connsiteX114" fmla="*/ 455653 w 1556785"/>
              <a:gd name="connsiteY114" fmla="*/ 2195378 h 6858000"/>
              <a:gd name="connsiteX115" fmla="*/ 439870 w 1556785"/>
              <a:gd name="connsiteY115" fmla="*/ 2155135 h 6858000"/>
              <a:gd name="connsiteX116" fmla="*/ 437328 w 1556785"/>
              <a:gd name="connsiteY116" fmla="*/ 2118008 h 6858000"/>
              <a:gd name="connsiteX117" fmla="*/ 438321 w 1556785"/>
              <a:gd name="connsiteY117" fmla="*/ 2050531 h 6858000"/>
              <a:gd name="connsiteX118" fmla="*/ 430127 w 1556785"/>
              <a:gd name="connsiteY118" fmla="*/ 1963269 h 6858000"/>
              <a:gd name="connsiteX119" fmla="*/ 411305 w 1556785"/>
              <a:gd name="connsiteY119" fmla="*/ 1906352 h 6858000"/>
              <a:gd name="connsiteX120" fmla="*/ 387862 w 1556785"/>
              <a:gd name="connsiteY120" fmla="*/ 1861531 h 6858000"/>
              <a:gd name="connsiteX121" fmla="*/ 341661 w 1556785"/>
              <a:gd name="connsiteY121" fmla="*/ 1732919 h 6858000"/>
              <a:gd name="connsiteX122" fmla="*/ 313972 w 1556785"/>
              <a:gd name="connsiteY122" fmla="*/ 1663540 h 6858000"/>
              <a:gd name="connsiteX123" fmla="*/ 313098 w 1556785"/>
              <a:gd name="connsiteY123" fmla="*/ 1615777 h 6858000"/>
              <a:gd name="connsiteX124" fmla="*/ 293893 w 1556785"/>
              <a:gd name="connsiteY124" fmla="*/ 1563678 h 6858000"/>
              <a:gd name="connsiteX125" fmla="*/ 306973 w 1556785"/>
              <a:gd name="connsiteY125" fmla="*/ 1519474 h 6858000"/>
              <a:gd name="connsiteX126" fmla="*/ 299715 w 1556785"/>
              <a:gd name="connsiteY126" fmla="*/ 1477995 h 6858000"/>
              <a:gd name="connsiteX127" fmla="*/ 285800 w 1556785"/>
              <a:gd name="connsiteY127" fmla="*/ 1373769 h 6858000"/>
              <a:gd name="connsiteX128" fmla="*/ 294107 w 1556785"/>
              <a:gd name="connsiteY128" fmla="*/ 1307086 h 6858000"/>
              <a:gd name="connsiteX129" fmla="*/ 295295 w 1556785"/>
              <a:gd name="connsiteY129" fmla="*/ 1189033 h 6858000"/>
              <a:gd name="connsiteX130" fmla="*/ 299980 w 1556785"/>
              <a:gd name="connsiteY130" fmla="*/ 1168288 h 6858000"/>
              <a:gd name="connsiteX131" fmla="*/ 292262 w 1556785"/>
              <a:gd name="connsiteY131" fmla="*/ 1142577 h 6858000"/>
              <a:gd name="connsiteX132" fmla="*/ 281568 w 1556785"/>
              <a:gd name="connsiteY132" fmla="*/ 1088484 h 6858000"/>
              <a:gd name="connsiteX133" fmla="*/ 270304 w 1556785"/>
              <a:gd name="connsiteY133" fmla="*/ 1016103 h 6858000"/>
              <a:gd name="connsiteX134" fmla="*/ 271760 w 1556785"/>
              <a:gd name="connsiteY134" fmla="*/ 932283 h 6858000"/>
              <a:gd name="connsiteX135" fmla="*/ 273996 w 1556785"/>
              <a:gd name="connsiteY135" fmla="*/ 915925 h 6858000"/>
              <a:gd name="connsiteX136" fmla="*/ 266625 w 1556785"/>
              <a:gd name="connsiteY136" fmla="*/ 896999 h 6858000"/>
              <a:gd name="connsiteX137" fmla="*/ 236033 w 1556785"/>
              <a:gd name="connsiteY137" fmla="*/ 821517 h 6858000"/>
              <a:gd name="connsiteX138" fmla="*/ 214983 w 1556785"/>
              <a:gd name="connsiteY138" fmla="*/ 751353 h 6858000"/>
              <a:gd name="connsiteX139" fmla="*/ 214541 w 1556785"/>
              <a:gd name="connsiteY139" fmla="*/ 721230 h 6858000"/>
              <a:gd name="connsiteX140" fmla="*/ 200212 w 1556785"/>
              <a:gd name="connsiteY140" fmla="*/ 681659 h 6858000"/>
              <a:gd name="connsiteX141" fmla="*/ 185631 w 1556785"/>
              <a:gd name="connsiteY141" fmla="*/ 635218 h 6858000"/>
              <a:gd name="connsiteX142" fmla="*/ 190642 w 1556785"/>
              <a:gd name="connsiteY142" fmla="*/ 613763 h 6858000"/>
              <a:gd name="connsiteX143" fmla="*/ 176584 w 1556785"/>
              <a:gd name="connsiteY143" fmla="*/ 598582 h 6858000"/>
              <a:gd name="connsiteX144" fmla="*/ 176265 w 1556785"/>
              <a:gd name="connsiteY144" fmla="*/ 576846 h 6858000"/>
              <a:gd name="connsiteX145" fmla="*/ 155891 w 1556785"/>
              <a:gd name="connsiteY145" fmla="*/ 530055 h 6858000"/>
              <a:gd name="connsiteX146" fmla="*/ 146327 w 1556785"/>
              <a:gd name="connsiteY146" fmla="*/ 448559 h 6858000"/>
              <a:gd name="connsiteX147" fmla="*/ 152749 w 1556785"/>
              <a:gd name="connsiteY147" fmla="*/ 441529 h 6858000"/>
              <a:gd name="connsiteX148" fmla="*/ 151970 w 1556785"/>
              <a:gd name="connsiteY148" fmla="*/ 428927 h 6858000"/>
              <a:gd name="connsiteX149" fmla="*/ 141374 w 1556785"/>
              <a:gd name="connsiteY149" fmla="*/ 430161 h 6858000"/>
              <a:gd name="connsiteX150" fmla="*/ 118394 w 1556785"/>
              <a:gd name="connsiteY150" fmla="*/ 367211 h 6858000"/>
              <a:gd name="connsiteX151" fmla="*/ 75886 w 1556785"/>
              <a:gd name="connsiteY151" fmla="*/ 302178 h 6858000"/>
              <a:gd name="connsiteX152" fmla="*/ 54558 w 1556785"/>
              <a:gd name="connsiteY152" fmla="*/ 211375 h 6858000"/>
              <a:gd name="connsiteX153" fmla="*/ 45886 w 1556785"/>
              <a:gd name="connsiteY153" fmla="*/ 184179 h 6858000"/>
              <a:gd name="connsiteX154" fmla="*/ 0 w 1556785"/>
              <a:gd name="connsiteY154" fmla="*/ 13677 h 6858000"/>
              <a:gd name="connsiteX155" fmla="*/ 48246 w 1556785"/>
              <a:gd name="connsiteY155" fmla="*/ 0 h 6858000"/>
              <a:gd name="connsiteX0" fmla="*/ 6323 w 1514862"/>
              <a:gd name="connsiteY0" fmla="*/ 0 h 6858000"/>
              <a:gd name="connsiteX1" fmla="*/ 1514862 w 1514862"/>
              <a:gd name="connsiteY1" fmla="*/ 0 h 6858000"/>
              <a:gd name="connsiteX2" fmla="*/ 1514862 w 1514862"/>
              <a:gd name="connsiteY2" fmla="*/ 6858000 h 6858000"/>
              <a:gd name="connsiteX3" fmla="*/ 63497 w 1514862"/>
              <a:gd name="connsiteY3" fmla="*/ 6858000 h 6858000"/>
              <a:gd name="connsiteX4" fmla="*/ 63638 w 1514862"/>
              <a:gd name="connsiteY4" fmla="*/ 6857735 h 6858000"/>
              <a:gd name="connsiteX5" fmla="*/ 75687 w 1514862"/>
              <a:gd name="connsiteY5" fmla="*/ 6809549 h 6858000"/>
              <a:gd name="connsiteX6" fmla="*/ 107898 w 1514862"/>
              <a:gd name="connsiteY6" fmla="*/ 6715115 h 6858000"/>
              <a:gd name="connsiteX7" fmla="*/ 117749 w 1514862"/>
              <a:gd name="connsiteY7" fmla="*/ 6680170 h 6858000"/>
              <a:gd name="connsiteX8" fmla="*/ 143299 w 1514862"/>
              <a:gd name="connsiteY8" fmla="*/ 6621207 h 6858000"/>
              <a:gd name="connsiteX9" fmla="*/ 159956 w 1514862"/>
              <a:gd name="connsiteY9" fmla="*/ 6596265 h 6858000"/>
              <a:gd name="connsiteX10" fmla="*/ 159835 w 1514862"/>
              <a:gd name="connsiteY10" fmla="*/ 6594818 h 6858000"/>
              <a:gd name="connsiteX11" fmla="*/ 164080 w 1514862"/>
              <a:gd name="connsiteY11" fmla="*/ 6593735 h 6858000"/>
              <a:gd name="connsiteX12" fmla="*/ 167277 w 1514862"/>
              <a:gd name="connsiteY12" fmla="*/ 6589172 h 6858000"/>
              <a:gd name="connsiteX13" fmla="*/ 170571 w 1514862"/>
              <a:gd name="connsiteY13" fmla="*/ 6574442 h 6858000"/>
              <a:gd name="connsiteX14" fmla="*/ 170911 w 1514862"/>
              <a:gd name="connsiteY14" fmla="*/ 6568530 h 6858000"/>
              <a:gd name="connsiteX15" fmla="*/ 173320 w 1514862"/>
              <a:gd name="connsiteY15" fmla="*/ 6560674 h 6858000"/>
              <a:gd name="connsiteX16" fmla="*/ 173665 w 1514862"/>
              <a:gd name="connsiteY16" fmla="*/ 6560598 h 6858000"/>
              <a:gd name="connsiteX17" fmla="*/ 175362 w 1514862"/>
              <a:gd name="connsiteY17" fmla="*/ 6553006 h 6858000"/>
              <a:gd name="connsiteX18" fmla="*/ 180058 w 1514862"/>
              <a:gd name="connsiteY18" fmla="*/ 6514360 h 6858000"/>
              <a:gd name="connsiteX19" fmla="*/ 221712 w 1514862"/>
              <a:gd name="connsiteY19" fmla="*/ 6478062 h 6858000"/>
              <a:gd name="connsiteX20" fmla="*/ 232401 w 1514862"/>
              <a:gd name="connsiteY20" fmla="*/ 6460325 h 6858000"/>
              <a:gd name="connsiteX21" fmla="*/ 239634 w 1514862"/>
              <a:gd name="connsiteY21" fmla="*/ 6451488 h 6858000"/>
              <a:gd name="connsiteX22" fmla="*/ 241069 w 1514862"/>
              <a:gd name="connsiteY22" fmla="*/ 6451348 h 6858000"/>
              <a:gd name="connsiteX23" fmla="*/ 245427 w 1514862"/>
              <a:gd name="connsiteY23" fmla="*/ 6414240 h 6858000"/>
              <a:gd name="connsiteX24" fmla="*/ 248303 w 1514862"/>
              <a:gd name="connsiteY24" fmla="*/ 6410269 h 6858000"/>
              <a:gd name="connsiteX25" fmla="*/ 248203 w 1514862"/>
              <a:gd name="connsiteY25" fmla="*/ 6384857 h 6858000"/>
              <a:gd name="connsiteX26" fmla="*/ 249720 w 1514862"/>
              <a:gd name="connsiteY26" fmla="*/ 6372381 h 6858000"/>
              <a:gd name="connsiteX27" fmla="*/ 246914 w 1514862"/>
              <a:gd name="connsiteY27" fmla="*/ 6367510 h 6858000"/>
              <a:gd name="connsiteX28" fmla="*/ 250794 w 1514862"/>
              <a:gd name="connsiteY28" fmla="*/ 6349778 h 6858000"/>
              <a:gd name="connsiteX29" fmla="*/ 252459 w 1514862"/>
              <a:gd name="connsiteY29" fmla="*/ 6348250 h 6858000"/>
              <a:gd name="connsiteX30" fmla="*/ 268493 w 1514862"/>
              <a:gd name="connsiteY30" fmla="*/ 6281972 h 6858000"/>
              <a:gd name="connsiteX31" fmla="*/ 279256 w 1514862"/>
              <a:gd name="connsiteY31" fmla="*/ 6211940 h 6858000"/>
              <a:gd name="connsiteX32" fmla="*/ 320751 w 1514862"/>
              <a:gd name="connsiteY32" fmla="*/ 6113913 h 6858000"/>
              <a:gd name="connsiteX33" fmla="*/ 325044 w 1514862"/>
              <a:gd name="connsiteY33" fmla="*/ 6028119 h 6858000"/>
              <a:gd name="connsiteX34" fmla="*/ 351824 w 1514862"/>
              <a:gd name="connsiteY34" fmla="*/ 5934687 h 6858000"/>
              <a:gd name="connsiteX35" fmla="*/ 385836 w 1514862"/>
              <a:gd name="connsiteY35" fmla="*/ 5765594 h 6858000"/>
              <a:gd name="connsiteX36" fmla="*/ 417672 w 1514862"/>
              <a:gd name="connsiteY36" fmla="*/ 5693685 h 6858000"/>
              <a:gd name="connsiteX37" fmla="*/ 437727 w 1514862"/>
              <a:gd name="connsiteY37" fmla="*/ 5665173 h 6858000"/>
              <a:gd name="connsiteX38" fmla="*/ 471444 w 1514862"/>
              <a:gd name="connsiteY38" fmla="*/ 5563435 h 6858000"/>
              <a:gd name="connsiteX39" fmla="*/ 500949 w 1514862"/>
              <a:gd name="connsiteY39" fmla="*/ 5476393 h 6858000"/>
              <a:gd name="connsiteX40" fmla="*/ 532142 w 1514862"/>
              <a:gd name="connsiteY40" fmla="*/ 5396260 h 6858000"/>
              <a:gd name="connsiteX41" fmla="*/ 548123 w 1514862"/>
              <a:gd name="connsiteY41" fmla="*/ 5330009 h 6858000"/>
              <a:gd name="connsiteX42" fmla="*/ 581616 w 1514862"/>
              <a:gd name="connsiteY42" fmla="*/ 5273739 h 6858000"/>
              <a:gd name="connsiteX43" fmla="*/ 591215 w 1514862"/>
              <a:gd name="connsiteY43" fmla="*/ 5241779 h 6858000"/>
              <a:gd name="connsiteX44" fmla="*/ 602441 w 1514862"/>
              <a:gd name="connsiteY44" fmla="*/ 5225268 h 6858000"/>
              <a:gd name="connsiteX45" fmla="*/ 603461 w 1514862"/>
              <a:gd name="connsiteY45" fmla="*/ 5217684 h 6858000"/>
              <a:gd name="connsiteX46" fmla="*/ 610802 w 1514862"/>
              <a:gd name="connsiteY46" fmla="*/ 5193377 h 6858000"/>
              <a:gd name="connsiteX47" fmla="*/ 614105 w 1514862"/>
              <a:gd name="connsiteY47" fmla="*/ 5179288 h 6858000"/>
              <a:gd name="connsiteX48" fmla="*/ 615089 w 1514862"/>
              <a:gd name="connsiteY48" fmla="*/ 5173621 h 6858000"/>
              <a:gd name="connsiteX49" fmla="*/ 610723 w 1514862"/>
              <a:gd name="connsiteY49" fmla="*/ 5159961 h 6858000"/>
              <a:gd name="connsiteX50" fmla="*/ 617400 w 1514862"/>
              <a:gd name="connsiteY50" fmla="*/ 5144295 h 6858000"/>
              <a:gd name="connsiteX51" fmla="*/ 614333 w 1514862"/>
              <a:gd name="connsiteY51" fmla="*/ 5125185 h 6858000"/>
              <a:gd name="connsiteX52" fmla="*/ 621163 w 1514862"/>
              <a:gd name="connsiteY52" fmla="*/ 5121884 h 6858000"/>
              <a:gd name="connsiteX53" fmla="*/ 628199 w 1514862"/>
              <a:gd name="connsiteY53" fmla="*/ 5067850 h 6858000"/>
              <a:gd name="connsiteX54" fmla="*/ 630930 w 1514862"/>
              <a:gd name="connsiteY54" fmla="*/ 5060861 h 6858000"/>
              <a:gd name="connsiteX55" fmla="*/ 627634 w 1514862"/>
              <a:gd name="connsiteY55" fmla="*/ 5034192 h 6858000"/>
              <a:gd name="connsiteX56" fmla="*/ 629188 w 1514862"/>
              <a:gd name="connsiteY56" fmla="*/ 4993030 h 6858000"/>
              <a:gd name="connsiteX57" fmla="*/ 636097 w 1514862"/>
              <a:gd name="connsiteY57" fmla="*/ 4946844 h 6858000"/>
              <a:gd name="connsiteX58" fmla="*/ 631953 w 1514862"/>
              <a:gd name="connsiteY58" fmla="*/ 4932692 h 6858000"/>
              <a:gd name="connsiteX59" fmla="*/ 647356 w 1514862"/>
              <a:gd name="connsiteY59" fmla="*/ 4858827 h 6858000"/>
              <a:gd name="connsiteX60" fmla="*/ 641510 w 1514862"/>
              <a:gd name="connsiteY60" fmla="*/ 4801535 h 6858000"/>
              <a:gd name="connsiteX61" fmla="*/ 649179 w 1514862"/>
              <a:gd name="connsiteY61" fmla="*/ 4797794 h 6858000"/>
              <a:gd name="connsiteX62" fmla="*/ 650473 w 1514862"/>
              <a:gd name="connsiteY62" fmla="*/ 4784526 h 6858000"/>
              <a:gd name="connsiteX63" fmla="*/ 652257 w 1514862"/>
              <a:gd name="connsiteY63" fmla="*/ 4781211 h 6858000"/>
              <a:gd name="connsiteX64" fmla="*/ 661044 w 1514862"/>
              <a:gd name="connsiteY64" fmla="*/ 4761984 h 6858000"/>
              <a:gd name="connsiteX65" fmla="*/ 657092 w 1514862"/>
              <a:gd name="connsiteY65" fmla="*/ 4690749 h 6858000"/>
              <a:gd name="connsiteX66" fmla="*/ 652572 w 1514862"/>
              <a:gd name="connsiteY66" fmla="*/ 4584173 h 6858000"/>
              <a:gd name="connsiteX67" fmla="*/ 647655 w 1514862"/>
              <a:gd name="connsiteY67" fmla="*/ 4444346 h 6858000"/>
              <a:gd name="connsiteX68" fmla="*/ 644220 w 1514862"/>
              <a:gd name="connsiteY68" fmla="*/ 4375228 h 6858000"/>
              <a:gd name="connsiteX69" fmla="*/ 624873 w 1514862"/>
              <a:gd name="connsiteY69" fmla="*/ 4214165 h 6858000"/>
              <a:gd name="connsiteX70" fmla="*/ 628946 w 1514862"/>
              <a:gd name="connsiteY70" fmla="*/ 4090296 h 6858000"/>
              <a:gd name="connsiteX71" fmla="*/ 614202 w 1514862"/>
              <a:gd name="connsiteY71" fmla="*/ 4033999 h 6858000"/>
              <a:gd name="connsiteX72" fmla="*/ 615351 w 1514862"/>
              <a:gd name="connsiteY72" fmla="*/ 4031933 h 6858000"/>
              <a:gd name="connsiteX73" fmla="*/ 613927 w 1514862"/>
              <a:gd name="connsiteY73" fmla="*/ 4013953 h 6858000"/>
              <a:gd name="connsiteX74" fmla="*/ 600222 w 1514862"/>
              <a:gd name="connsiteY74" fmla="*/ 3974753 h 6858000"/>
              <a:gd name="connsiteX75" fmla="*/ 601820 w 1514862"/>
              <a:gd name="connsiteY75" fmla="*/ 3969950 h 6858000"/>
              <a:gd name="connsiteX76" fmla="*/ 595242 w 1514862"/>
              <a:gd name="connsiteY76" fmla="*/ 3933779 h 6858000"/>
              <a:gd name="connsiteX77" fmla="*/ 596573 w 1514862"/>
              <a:gd name="connsiteY77" fmla="*/ 3933093 h 6858000"/>
              <a:gd name="connsiteX78" fmla="*/ 600927 w 1514862"/>
              <a:gd name="connsiteY78" fmla="*/ 3922082 h 6858000"/>
              <a:gd name="connsiteX79" fmla="*/ 606005 w 1514862"/>
              <a:gd name="connsiteY79" fmla="*/ 3901461 h 6858000"/>
              <a:gd name="connsiteX80" fmla="*/ 628599 w 1514862"/>
              <a:gd name="connsiteY80" fmla="*/ 3813873 h 6858000"/>
              <a:gd name="connsiteX81" fmla="*/ 628024 w 1514862"/>
              <a:gd name="connsiteY81" fmla="*/ 3806161 h 6858000"/>
              <a:gd name="connsiteX82" fmla="*/ 628331 w 1514862"/>
              <a:gd name="connsiteY82" fmla="*/ 3805957 h 6858000"/>
              <a:gd name="connsiteX83" fmla="*/ 628358 w 1514862"/>
              <a:gd name="connsiteY83" fmla="*/ 3797724 h 6858000"/>
              <a:gd name="connsiteX84" fmla="*/ 626973 w 1514862"/>
              <a:gd name="connsiteY84" fmla="*/ 3792098 h 6858000"/>
              <a:gd name="connsiteX85" fmla="*/ 625857 w 1514862"/>
              <a:gd name="connsiteY85" fmla="*/ 3777135 h 6858000"/>
              <a:gd name="connsiteX86" fmla="*/ 627590 w 1514862"/>
              <a:gd name="connsiteY86" fmla="*/ 3771656 h 6858000"/>
              <a:gd name="connsiteX87" fmla="*/ 631333 w 1514862"/>
              <a:gd name="connsiteY87" fmla="*/ 3769007 h 6858000"/>
              <a:gd name="connsiteX88" fmla="*/ 630799 w 1514862"/>
              <a:gd name="connsiteY88" fmla="*/ 3767709 h 6858000"/>
              <a:gd name="connsiteX89" fmla="*/ 639495 w 1514862"/>
              <a:gd name="connsiteY89" fmla="*/ 3738082 h 6858000"/>
              <a:gd name="connsiteX90" fmla="*/ 646841 w 1514862"/>
              <a:gd name="connsiteY90" fmla="*/ 3673397 h 6858000"/>
              <a:gd name="connsiteX91" fmla="*/ 646137 w 1514862"/>
              <a:gd name="connsiteY91" fmla="*/ 3637109 h 6858000"/>
              <a:gd name="connsiteX92" fmla="*/ 649580 w 1514862"/>
              <a:gd name="connsiteY92" fmla="*/ 3536883 h 6858000"/>
              <a:gd name="connsiteX93" fmla="*/ 657118 w 1514862"/>
              <a:gd name="connsiteY93" fmla="*/ 3435652 h 6858000"/>
              <a:gd name="connsiteX94" fmla="*/ 658789 w 1514862"/>
              <a:gd name="connsiteY94" fmla="*/ 3307769 h 6858000"/>
              <a:gd name="connsiteX95" fmla="*/ 676352 w 1514862"/>
              <a:gd name="connsiteY95" fmla="*/ 3250522 h 6858000"/>
              <a:gd name="connsiteX96" fmla="*/ 676777 w 1514862"/>
              <a:gd name="connsiteY96" fmla="*/ 3229163 h 6858000"/>
              <a:gd name="connsiteX97" fmla="*/ 678600 w 1514862"/>
              <a:gd name="connsiteY97" fmla="*/ 3217217 h 6858000"/>
              <a:gd name="connsiteX98" fmla="*/ 665435 w 1514862"/>
              <a:gd name="connsiteY98" fmla="*/ 3183755 h 6858000"/>
              <a:gd name="connsiteX99" fmla="*/ 665936 w 1514862"/>
              <a:gd name="connsiteY99" fmla="*/ 3178642 h 6858000"/>
              <a:gd name="connsiteX100" fmla="*/ 653536 w 1514862"/>
              <a:gd name="connsiteY100" fmla="*/ 3158586 h 6858000"/>
              <a:gd name="connsiteX101" fmla="*/ 638721 w 1514862"/>
              <a:gd name="connsiteY101" fmla="*/ 3129034 h 6858000"/>
              <a:gd name="connsiteX102" fmla="*/ 639386 w 1514862"/>
              <a:gd name="connsiteY102" fmla="*/ 3126682 h 6858000"/>
              <a:gd name="connsiteX103" fmla="*/ 630254 w 1514862"/>
              <a:gd name="connsiteY103" fmla="*/ 3114519 h 6858000"/>
              <a:gd name="connsiteX104" fmla="*/ 616863 w 1514862"/>
              <a:gd name="connsiteY104" fmla="*/ 3106272 h 6858000"/>
              <a:gd name="connsiteX105" fmla="*/ 589593 w 1514862"/>
              <a:gd name="connsiteY105" fmla="*/ 2958185 h 6858000"/>
              <a:gd name="connsiteX106" fmla="*/ 532207 w 1514862"/>
              <a:gd name="connsiteY106" fmla="*/ 2762989 h 6858000"/>
              <a:gd name="connsiteX107" fmla="*/ 481125 w 1514862"/>
              <a:gd name="connsiteY107" fmla="*/ 2554718 h 6858000"/>
              <a:gd name="connsiteX108" fmla="*/ 461219 w 1514862"/>
              <a:gd name="connsiteY108" fmla="*/ 2485734 h 6858000"/>
              <a:gd name="connsiteX109" fmla="*/ 451942 w 1514862"/>
              <a:gd name="connsiteY109" fmla="*/ 2447068 h 6858000"/>
              <a:gd name="connsiteX110" fmla="*/ 438903 w 1514862"/>
              <a:gd name="connsiteY110" fmla="*/ 2425819 h 6858000"/>
              <a:gd name="connsiteX111" fmla="*/ 444902 w 1514862"/>
              <a:gd name="connsiteY111" fmla="*/ 2402874 h 6858000"/>
              <a:gd name="connsiteX112" fmla="*/ 447514 w 1514862"/>
              <a:gd name="connsiteY112" fmla="*/ 2381443 h 6858000"/>
              <a:gd name="connsiteX113" fmla="*/ 423843 w 1514862"/>
              <a:gd name="connsiteY113" fmla="*/ 2261920 h 6858000"/>
              <a:gd name="connsiteX114" fmla="*/ 413730 w 1514862"/>
              <a:gd name="connsiteY114" fmla="*/ 2195378 h 6858000"/>
              <a:gd name="connsiteX115" fmla="*/ 397947 w 1514862"/>
              <a:gd name="connsiteY115" fmla="*/ 2155135 h 6858000"/>
              <a:gd name="connsiteX116" fmla="*/ 395405 w 1514862"/>
              <a:gd name="connsiteY116" fmla="*/ 2118008 h 6858000"/>
              <a:gd name="connsiteX117" fmla="*/ 396398 w 1514862"/>
              <a:gd name="connsiteY117" fmla="*/ 2050531 h 6858000"/>
              <a:gd name="connsiteX118" fmla="*/ 388204 w 1514862"/>
              <a:gd name="connsiteY118" fmla="*/ 1963269 h 6858000"/>
              <a:gd name="connsiteX119" fmla="*/ 369382 w 1514862"/>
              <a:gd name="connsiteY119" fmla="*/ 1906352 h 6858000"/>
              <a:gd name="connsiteX120" fmla="*/ 345939 w 1514862"/>
              <a:gd name="connsiteY120" fmla="*/ 1861531 h 6858000"/>
              <a:gd name="connsiteX121" fmla="*/ 299738 w 1514862"/>
              <a:gd name="connsiteY121" fmla="*/ 1732919 h 6858000"/>
              <a:gd name="connsiteX122" fmla="*/ 272049 w 1514862"/>
              <a:gd name="connsiteY122" fmla="*/ 1663540 h 6858000"/>
              <a:gd name="connsiteX123" fmla="*/ 271175 w 1514862"/>
              <a:gd name="connsiteY123" fmla="*/ 1615777 h 6858000"/>
              <a:gd name="connsiteX124" fmla="*/ 251970 w 1514862"/>
              <a:gd name="connsiteY124" fmla="*/ 1563678 h 6858000"/>
              <a:gd name="connsiteX125" fmla="*/ 265050 w 1514862"/>
              <a:gd name="connsiteY125" fmla="*/ 1519474 h 6858000"/>
              <a:gd name="connsiteX126" fmla="*/ 257792 w 1514862"/>
              <a:gd name="connsiteY126" fmla="*/ 1477995 h 6858000"/>
              <a:gd name="connsiteX127" fmla="*/ 243877 w 1514862"/>
              <a:gd name="connsiteY127" fmla="*/ 1373769 h 6858000"/>
              <a:gd name="connsiteX128" fmla="*/ 252184 w 1514862"/>
              <a:gd name="connsiteY128" fmla="*/ 1307086 h 6858000"/>
              <a:gd name="connsiteX129" fmla="*/ 253372 w 1514862"/>
              <a:gd name="connsiteY129" fmla="*/ 1189033 h 6858000"/>
              <a:gd name="connsiteX130" fmla="*/ 258057 w 1514862"/>
              <a:gd name="connsiteY130" fmla="*/ 1168288 h 6858000"/>
              <a:gd name="connsiteX131" fmla="*/ 250339 w 1514862"/>
              <a:gd name="connsiteY131" fmla="*/ 1142577 h 6858000"/>
              <a:gd name="connsiteX132" fmla="*/ 239645 w 1514862"/>
              <a:gd name="connsiteY132" fmla="*/ 1088484 h 6858000"/>
              <a:gd name="connsiteX133" fmla="*/ 228381 w 1514862"/>
              <a:gd name="connsiteY133" fmla="*/ 1016103 h 6858000"/>
              <a:gd name="connsiteX134" fmla="*/ 229837 w 1514862"/>
              <a:gd name="connsiteY134" fmla="*/ 932283 h 6858000"/>
              <a:gd name="connsiteX135" fmla="*/ 232073 w 1514862"/>
              <a:gd name="connsiteY135" fmla="*/ 915925 h 6858000"/>
              <a:gd name="connsiteX136" fmla="*/ 224702 w 1514862"/>
              <a:gd name="connsiteY136" fmla="*/ 896999 h 6858000"/>
              <a:gd name="connsiteX137" fmla="*/ 194110 w 1514862"/>
              <a:gd name="connsiteY137" fmla="*/ 821517 h 6858000"/>
              <a:gd name="connsiteX138" fmla="*/ 173060 w 1514862"/>
              <a:gd name="connsiteY138" fmla="*/ 751353 h 6858000"/>
              <a:gd name="connsiteX139" fmla="*/ 172618 w 1514862"/>
              <a:gd name="connsiteY139" fmla="*/ 721230 h 6858000"/>
              <a:gd name="connsiteX140" fmla="*/ 158289 w 1514862"/>
              <a:gd name="connsiteY140" fmla="*/ 681659 h 6858000"/>
              <a:gd name="connsiteX141" fmla="*/ 143708 w 1514862"/>
              <a:gd name="connsiteY141" fmla="*/ 635218 h 6858000"/>
              <a:gd name="connsiteX142" fmla="*/ 148719 w 1514862"/>
              <a:gd name="connsiteY142" fmla="*/ 613763 h 6858000"/>
              <a:gd name="connsiteX143" fmla="*/ 134661 w 1514862"/>
              <a:gd name="connsiteY143" fmla="*/ 598582 h 6858000"/>
              <a:gd name="connsiteX144" fmla="*/ 134342 w 1514862"/>
              <a:gd name="connsiteY144" fmla="*/ 576846 h 6858000"/>
              <a:gd name="connsiteX145" fmla="*/ 113968 w 1514862"/>
              <a:gd name="connsiteY145" fmla="*/ 530055 h 6858000"/>
              <a:gd name="connsiteX146" fmla="*/ 104404 w 1514862"/>
              <a:gd name="connsiteY146" fmla="*/ 448559 h 6858000"/>
              <a:gd name="connsiteX147" fmla="*/ 110826 w 1514862"/>
              <a:gd name="connsiteY147" fmla="*/ 441529 h 6858000"/>
              <a:gd name="connsiteX148" fmla="*/ 110047 w 1514862"/>
              <a:gd name="connsiteY148" fmla="*/ 428927 h 6858000"/>
              <a:gd name="connsiteX149" fmla="*/ 99451 w 1514862"/>
              <a:gd name="connsiteY149" fmla="*/ 430161 h 6858000"/>
              <a:gd name="connsiteX150" fmla="*/ 76471 w 1514862"/>
              <a:gd name="connsiteY150" fmla="*/ 367211 h 6858000"/>
              <a:gd name="connsiteX151" fmla="*/ 33963 w 1514862"/>
              <a:gd name="connsiteY151" fmla="*/ 302178 h 6858000"/>
              <a:gd name="connsiteX152" fmla="*/ 12635 w 1514862"/>
              <a:gd name="connsiteY152" fmla="*/ 211375 h 6858000"/>
              <a:gd name="connsiteX153" fmla="*/ 3963 w 1514862"/>
              <a:gd name="connsiteY153" fmla="*/ 184179 h 6858000"/>
              <a:gd name="connsiteX154" fmla="*/ 25635 w 1514862"/>
              <a:gd name="connsiteY154" fmla="*/ 47336 h 6858000"/>
              <a:gd name="connsiteX155" fmla="*/ 6323 w 1514862"/>
              <a:gd name="connsiteY15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27640 w 1508539"/>
              <a:gd name="connsiteY151" fmla="*/ 302178 h 6858000"/>
              <a:gd name="connsiteX152" fmla="*/ 6312 w 1508539"/>
              <a:gd name="connsiteY152" fmla="*/ 211375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27640 w 1508539"/>
              <a:gd name="connsiteY151" fmla="*/ 302178 h 6858000"/>
              <a:gd name="connsiteX152" fmla="*/ 32747 w 1508539"/>
              <a:gd name="connsiteY152" fmla="*/ 158081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32747 w 1508539"/>
              <a:gd name="connsiteY152" fmla="*/ 158081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0191 w 1508539"/>
              <a:gd name="connsiteY149" fmla="*/ 404917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89816 w 1508539"/>
              <a:gd name="connsiteY147" fmla="*/ 42469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106893 w 1508539"/>
              <a:gd name="connsiteY146" fmla="*/ 465389 h 6858000"/>
              <a:gd name="connsiteX147" fmla="*/ 89816 w 1508539"/>
              <a:gd name="connsiteY147" fmla="*/ 42469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54721 w 1508539"/>
              <a:gd name="connsiteY63" fmla="*/ 4761984 h 6858000"/>
              <a:gd name="connsiteX64" fmla="*/ 650769 w 1508539"/>
              <a:gd name="connsiteY64" fmla="*/ 4690749 h 6858000"/>
              <a:gd name="connsiteX65" fmla="*/ 646249 w 1508539"/>
              <a:gd name="connsiteY65" fmla="*/ 4584173 h 6858000"/>
              <a:gd name="connsiteX66" fmla="*/ 641332 w 1508539"/>
              <a:gd name="connsiteY66" fmla="*/ 4444346 h 6858000"/>
              <a:gd name="connsiteX67" fmla="*/ 637897 w 1508539"/>
              <a:gd name="connsiteY67" fmla="*/ 4375228 h 6858000"/>
              <a:gd name="connsiteX68" fmla="*/ 618550 w 1508539"/>
              <a:gd name="connsiteY68" fmla="*/ 4214165 h 6858000"/>
              <a:gd name="connsiteX69" fmla="*/ 622623 w 1508539"/>
              <a:gd name="connsiteY69" fmla="*/ 4090296 h 6858000"/>
              <a:gd name="connsiteX70" fmla="*/ 607879 w 1508539"/>
              <a:gd name="connsiteY70" fmla="*/ 4033999 h 6858000"/>
              <a:gd name="connsiteX71" fmla="*/ 609028 w 1508539"/>
              <a:gd name="connsiteY71" fmla="*/ 4031933 h 6858000"/>
              <a:gd name="connsiteX72" fmla="*/ 607604 w 1508539"/>
              <a:gd name="connsiteY72" fmla="*/ 4013953 h 6858000"/>
              <a:gd name="connsiteX73" fmla="*/ 593899 w 1508539"/>
              <a:gd name="connsiteY73" fmla="*/ 3974753 h 6858000"/>
              <a:gd name="connsiteX74" fmla="*/ 595497 w 1508539"/>
              <a:gd name="connsiteY74" fmla="*/ 3969950 h 6858000"/>
              <a:gd name="connsiteX75" fmla="*/ 588919 w 1508539"/>
              <a:gd name="connsiteY75" fmla="*/ 3933779 h 6858000"/>
              <a:gd name="connsiteX76" fmla="*/ 590250 w 1508539"/>
              <a:gd name="connsiteY76" fmla="*/ 3933093 h 6858000"/>
              <a:gd name="connsiteX77" fmla="*/ 594604 w 1508539"/>
              <a:gd name="connsiteY77" fmla="*/ 3922082 h 6858000"/>
              <a:gd name="connsiteX78" fmla="*/ 599682 w 1508539"/>
              <a:gd name="connsiteY78" fmla="*/ 3901461 h 6858000"/>
              <a:gd name="connsiteX79" fmla="*/ 622276 w 1508539"/>
              <a:gd name="connsiteY79" fmla="*/ 3813873 h 6858000"/>
              <a:gd name="connsiteX80" fmla="*/ 621701 w 1508539"/>
              <a:gd name="connsiteY80" fmla="*/ 3806161 h 6858000"/>
              <a:gd name="connsiteX81" fmla="*/ 622008 w 1508539"/>
              <a:gd name="connsiteY81" fmla="*/ 3805957 h 6858000"/>
              <a:gd name="connsiteX82" fmla="*/ 622035 w 1508539"/>
              <a:gd name="connsiteY82" fmla="*/ 3797724 h 6858000"/>
              <a:gd name="connsiteX83" fmla="*/ 620650 w 1508539"/>
              <a:gd name="connsiteY83" fmla="*/ 3792098 h 6858000"/>
              <a:gd name="connsiteX84" fmla="*/ 619534 w 1508539"/>
              <a:gd name="connsiteY84" fmla="*/ 3777135 h 6858000"/>
              <a:gd name="connsiteX85" fmla="*/ 621267 w 1508539"/>
              <a:gd name="connsiteY85" fmla="*/ 3771656 h 6858000"/>
              <a:gd name="connsiteX86" fmla="*/ 625010 w 1508539"/>
              <a:gd name="connsiteY86" fmla="*/ 3769007 h 6858000"/>
              <a:gd name="connsiteX87" fmla="*/ 624476 w 1508539"/>
              <a:gd name="connsiteY87" fmla="*/ 3767709 h 6858000"/>
              <a:gd name="connsiteX88" fmla="*/ 633172 w 1508539"/>
              <a:gd name="connsiteY88" fmla="*/ 3738082 h 6858000"/>
              <a:gd name="connsiteX89" fmla="*/ 640518 w 1508539"/>
              <a:gd name="connsiteY89" fmla="*/ 3673397 h 6858000"/>
              <a:gd name="connsiteX90" fmla="*/ 639814 w 1508539"/>
              <a:gd name="connsiteY90" fmla="*/ 3637109 h 6858000"/>
              <a:gd name="connsiteX91" fmla="*/ 643257 w 1508539"/>
              <a:gd name="connsiteY91" fmla="*/ 3536883 h 6858000"/>
              <a:gd name="connsiteX92" fmla="*/ 650795 w 1508539"/>
              <a:gd name="connsiteY92" fmla="*/ 3435652 h 6858000"/>
              <a:gd name="connsiteX93" fmla="*/ 652466 w 1508539"/>
              <a:gd name="connsiteY93" fmla="*/ 3307769 h 6858000"/>
              <a:gd name="connsiteX94" fmla="*/ 670029 w 1508539"/>
              <a:gd name="connsiteY94" fmla="*/ 3250522 h 6858000"/>
              <a:gd name="connsiteX95" fmla="*/ 670454 w 1508539"/>
              <a:gd name="connsiteY95" fmla="*/ 3229163 h 6858000"/>
              <a:gd name="connsiteX96" fmla="*/ 672277 w 1508539"/>
              <a:gd name="connsiteY96" fmla="*/ 3217217 h 6858000"/>
              <a:gd name="connsiteX97" fmla="*/ 659112 w 1508539"/>
              <a:gd name="connsiteY97" fmla="*/ 3183755 h 6858000"/>
              <a:gd name="connsiteX98" fmla="*/ 659613 w 1508539"/>
              <a:gd name="connsiteY98" fmla="*/ 3178642 h 6858000"/>
              <a:gd name="connsiteX99" fmla="*/ 647213 w 1508539"/>
              <a:gd name="connsiteY99" fmla="*/ 3158586 h 6858000"/>
              <a:gd name="connsiteX100" fmla="*/ 632398 w 1508539"/>
              <a:gd name="connsiteY100" fmla="*/ 3129034 h 6858000"/>
              <a:gd name="connsiteX101" fmla="*/ 633063 w 1508539"/>
              <a:gd name="connsiteY101" fmla="*/ 3126682 h 6858000"/>
              <a:gd name="connsiteX102" fmla="*/ 623931 w 1508539"/>
              <a:gd name="connsiteY102" fmla="*/ 3114519 h 6858000"/>
              <a:gd name="connsiteX103" fmla="*/ 610540 w 1508539"/>
              <a:gd name="connsiteY103" fmla="*/ 3106272 h 6858000"/>
              <a:gd name="connsiteX104" fmla="*/ 583270 w 1508539"/>
              <a:gd name="connsiteY104" fmla="*/ 2958185 h 6858000"/>
              <a:gd name="connsiteX105" fmla="*/ 525884 w 1508539"/>
              <a:gd name="connsiteY105" fmla="*/ 2762989 h 6858000"/>
              <a:gd name="connsiteX106" fmla="*/ 474802 w 1508539"/>
              <a:gd name="connsiteY106" fmla="*/ 2554718 h 6858000"/>
              <a:gd name="connsiteX107" fmla="*/ 454896 w 1508539"/>
              <a:gd name="connsiteY107" fmla="*/ 2485734 h 6858000"/>
              <a:gd name="connsiteX108" fmla="*/ 445619 w 1508539"/>
              <a:gd name="connsiteY108" fmla="*/ 2447068 h 6858000"/>
              <a:gd name="connsiteX109" fmla="*/ 432580 w 1508539"/>
              <a:gd name="connsiteY109" fmla="*/ 2425819 h 6858000"/>
              <a:gd name="connsiteX110" fmla="*/ 438579 w 1508539"/>
              <a:gd name="connsiteY110" fmla="*/ 2402874 h 6858000"/>
              <a:gd name="connsiteX111" fmla="*/ 441191 w 1508539"/>
              <a:gd name="connsiteY111" fmla="*/ 2381443 h 6858000"/>
              <a:gd name="connsiteX112" fmla="*/ 417520 w 1508539"/>
              <a:gd name="connsiteY112" fmla="*/ 2261920 h 6858000"/>
              <a:gd name="connsiteX113" fmla="*/ 407407 w 1508539"/>
              <a:gd name="connsiteY113" fmla="*/ 2195378 h 6858000"/>
              <a:gd name="connsiteX114" fmla="*/ 391624 w 1508539"/>
              <a:gd name="connsiteY114" fmla="*/ 2155135 h 6858000"/>
              <a:gd name="connsiteX115" fmla="*/ 389082 w 1508539"/>
              <a:gd name="connsiteY115" fmla="*/ 2118008 h 6858000"/>
              <a:gd name="connsiteX116" fmla="*/ 390075 w 1508539"/>
              <a:gd name="connsiteY116" fmla="*/ 2050531 h 6858000"/>
              <a:gd name="connsiteX117" fmla="*/ 381881 w 1508539"/>
              <a:gd name="connsiteY117" fmla="*/ 1963269 h 6858000"/>
              <a:gd name="connsiteX118" fmla="*/ 363059 w 1508539"/>
              <a:gd name="connsiteY118" fmla="*/ 1906352 h 6858000"/>
              <a:gd name="connsiteX119" fmla="*/ 339616 w 1508539"/>
              <a:gd name="connsiteY119" fmla="*/ 1861531 h 6858000"/>
              <a:gd name="connsiteX120" fmla="*/ 293415 w 1508539"/>
              <a:gd name="connsiteY120" fmla="*/ 1732919 h 6858000"/>
              <a:gd name="connsiteX121" fmla="*/ 265726 w 1508539"/>
              <a:gd name="connsiteY121" fmla="*/ 1663540 h 6858000"/>
              <a:gd name="connsiteX122" fmla="*/ 264852 w 1508539"/>
              <a:gd name="connsiteY122" fmla="*/ 1615777 h 6858000"/>
              <a:gd name="connsiteX123" fmla="*/ 245647 w 1508539"/>
              <a:gd name="connsiteY123" fmla="*/ 1563678 h 6858000"/>
              <a:gd name="connsiteX124" fmla="*/ 258727 w 1508539"/>
              <a:gd name="connsiteY124" fmla="*/ 1519474 h 6858000"/>
              <a:gd name="connsiteX125" fmla="*/ 251469 w 1508539"/>
              <a:gd name="connsiteY125" fmla="*/ 1477995 h 6858000"/>
              <a:gd name="connsiteX126" fmla="*/ 237554 w 1508539"/>
              <a:gd name="connsiteY126" fmla="*/ 1373769 h 6858000"/>
              <a:gd name="connsiteX127" fmla="*/ 245861 w 1508539"/>
              <a:gd name="connsiteY127" fmla="*/ 1307086 h 6858000"/>
              <a:gd name="connsiteX128" fmla="*/ 247049 w 1508539"/>
              <a:gd name="connsiteY128" fmla="*/ 1189033 h 6858000"/>
              <a:gd name="connsiteX129" fmla="*/ 251734 w 1508539"/>
              <a:gd name="connsiteY129" fmla="*/ 1168288 h 6858000"/>
              <a:gd name="connsiteX130" fmla="*/ 244016 w 1508539"/>
              <a:gd name="connsiteY130" fmla="*/ 1142577 h 6858000"/>
              <a:gd name="connsiteX131" fmla="*/ 233322 w 1508539"/>
              <a:gd name="connsiteY131" fmla="*/ 1088484 h 6858000"/>
              <a:gd name="connsiteX132" fmla="*/ 222058 w 1508539"/>
              <a:gd name="connsiteY132" fmla="*/ 1016103 h 6858000"/>
              <a:gd name="connsiteX133" fmla="*/ 223514 w 1508539"/>
              <a:gd name="connsiteY133" fmla="*/ 932283 h 6858000"/>
              <a:gd name="connsiteX134" fmla="*/ 225750 w 1508539"/>
              <a:gd name="connsiteY134" fmla="*/ 915925 h 6858000"/>
              <a:gd name="connsiteX135" fmla="*/ 218379 w 1508539"/>
              <a:gd name="connsiteY135" fmla="*/ 896999 h 6858000"/>
              <a:gd name="connsiteX136" fmla="*/ 187787 w 1508539"/>
              <a:gd name="connsiteY136" fmla="*/ 821517 h 6858000"/>
              <a:gd name="connsiteX137" fmla="*/ 166737 w 1508539"/>
              <a:gd name="connsiteY137" fmla="*/ 751353 h 6858000"/>
              <a:gd name="connsiteX138" fmla="*/ 166295 w 1508539"/>
              <a:gd name="connsiteY138" fmla="*/ 721230 h 6858000"/>
              <a:gd name="connsiteX139" fmla="*/ 151966 w 1508539"/>
              <a:gd name="connsiteY139" fmla="*/ 681659 h 6858000"/>
              <a:gd name="connsiteX140" fmla="*/ 137385 w 1508539"/>
              <a:gd name="connsiteY140" fmla="*/ 635218 h 6858000"/>
              <a:gd name="connsiteX141" fmla="*/ 142396 w 1508539"/>
              <a:gd name="connsiteY141" fmla="*/ 613763 h 6858000"/>
              <a:gd name="connsiteX142" fmla="*/ 128338 w 1508539"/>
              <a:gd name="connsiteY142" fmla="*/ 598582 h 6858000"/>
              <a:gd name="connsiteX143" fmla="*/ 128019 w 1508539"/>
              <a:gd name="connsiteY143" fmla="*/ 576846 h 6858000"/>
              <a:gd name="connsiteX144" fmla="*/ 107645 w 1508539"/>
              <a:gd name="connsiteY144" fmla="*/ 530055 h 6858000"/>
              <a:gd name="connsiteX145" fmla="*/ 106893 w 1508539"/>
              <a:gd name="connsiteY145" fmla="*/ 465389 h 6858000"/>
              <a:gd name="connsiteX146" fmla="*/ 89816 w 1508539"/>
              <a:gd name="connsiteY146" fmla="*/ 424699 h 6858000"/>
              <a:gd name="connsiteX147" fmla="*/ 90191 w 1508539"/>
              <a:gd name="connsiteY147" fmla="*/ 404917 h 6858000"/>
              <a:gd name="connsiteX148" fmla="*/ 70148 w 1508539"/>
              <a:gd name="connsiteY148" fmla="*/ 367211 h 6858000"/>
              <a:gd name="connsiteX149" fmla="*/ 36452 w 1508539"/>
              <a:gd name="connsiteY149" fmla="*/ 268519 h 6858000"/>
              <a:gd name="connsiteX150" fmla="*/ 23935 w 1508539"/>
              <a:gd name="connsiteY150" fmla="*/ 160886 h 6858000"/>
              <a:gd name="connsiteX151" fmla="*/ 19312 w 1508539"/>
              <a:gd name="connsiteY151" fmla="*/ 47336 h 6858000"/>
              <a:gd name="connsiteX152" fmla="*/ 0 w 1508539"/>
              <a:gd name="connsiteY15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51669 w 1508539"/>
              <a:gd name="connsiteY61" fmla="*/ 4780965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46936 w 1508539"/>
              <a:gd name="connsiteY60" fmla="*/ 4821170 h 6858000"/>
              <a:gd name="connsiteX61" fmla="*/ 651669 w 1508539"/>
              <a:gd name="connsiteY61" fmla="*/ 4780965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3397 w 1508539"/>
              <a:gd name="connsiteY25" fmla="*/ 6372381 h 6858000"/>
              <a:gd name="connsiteX26" fmla="*/ 240591 w 1508539"/>
              <a:gd name="connsiteY26" fmla="*/ 6367510 h 6858000"/>
              <a:gd name="connsiteX27" fmla="*/ 244471 w 1508539"/>
              <a:gd name="connsiteY27" fmla="*/ 6349778 h 6858000"/>
              <a:gd name="connsiteX28" fmla="*/ 246136 w 1508539"/>
              <a:gd name="connsiteY28" fmla="*/ 6348250 h 6858000"/>
              <a:gd name="connsiteX29" fmla="*/ 262170 w 1508539"/>
              <a:gd name="connsiteY29" fmla="*/ 6281972 h 6858000"/>
              <a:gd name="connsiteX30" fmla="*/ 272933 w 1508539"/>
              <a:gd name="connsiteY30" fmla="*/ 6211940 h 6858000"/>
              <a:gd name="connsiteX31" fmla="*/ 314428 w 1508539"/>
              <a:gd name="connsiteY31" fmla="*/ 6113913 h 6858000"/>
              <a:gd name="connsiteX32" fmla="*/ 318721 w 1508539"/>
              <a:gd name="connsiteY32" fmla="*/ 6028119 h 6858000"/>
              <a:gd name="connsiteX33" fmla="*/ 345501 w 1508539"/>
              <a:gd name="connsiteY33" fmla="*/ 5934687 h 6858000"/>
              <a:gd name="connsiteX34" fmla="*/ 379513 w 1508539"/>
              <a:gd name="connsiteY34" fmla="*/ 5765594 h 6858000"/>
              <a:gd name="connsiteX35" fmla="*/ 411349 w 1508539"/>
              <a:gd name="connsiteY35" fmla="*/ 5693685 h 6858000"/>
              <a:gd name="connsiteX36" fmla="*/ 431404 w 1508539"/>
              <a:gd name="connsiteY36" fmla="*/ 5665173 h 6858000"/>
              <a:gd name="connsiteX37" fmla="*/ 465121 w 1508539"/>
              <a:gd name="connsiteY37" fmla="*/ 5563435 h 6858000"/>
              <a:gd name="connsiteX38" fmla="*/ 494626 w 1508539"/>
              <a:gd name="connsiteY38" fmla="*/ 5476393 h 6858000"/>
              <a:gd name="connsiteX39" fmla="*/ 525819 w 1508539"/>
              <a:gd name="connsiteY39" fmla="*/ 5396260 h 6858000"/>
              <a:gd name="connsiteX40" fmla="*/ 541800 w 1508539"/>
              <a:gd name="connsiteY40" fmla="*/ 5330009 h 6858000"/>
              <a:gd name="connsiteX41" fmla="*/ 575293 w 1508539"/>
              <a:gd name="connsiteY41" fmla="*/ 5273739 h 6858000"/>
              <a:gd name="connsiteX42" fmla="*/ 584892 w 1508539"/>
              <a:gd name="connsiteY42" fmla="*/ 5241779 h 6858000"/>
              <a:gd name="connsiteX43" fmla="*/ 596118 w 1508539"/>
              <a:gd name="connsiteY43" fmla="*/ 5225268 h 6858000"/>
              <a:gd name="connsiteX44" fmla="*/ 597138 w 1508539"/>
              <a:gd name="connsiteY44" fmla="*/ 5217684 h 6858000"/>
              <a:gd name="connsiteX45" fmla="*/ 604479 w 1508539"/>
              <a:gd name="connsiteY45" fmla="*/ 5193377 h 6858000"/>
              <a:gd name="connsiteX46" fmla="*/ 607782 w 1508539"/>
              <a:gd name="connsiteY46" fmla="*/ 5179288 h 6858000"/>
              <a:gd name="connsiteX47" fmla="*/ 608766 w 1508539"/>
              <a:gd name="connsiteY47" fmla="*/ 5173621 h 6858000"/>
              <a:gd name="connsiteX48" fmla="*/ 604400 w 1508539"/>
              <a:gd name="connsiteY48" fmla="*/ 5159961 h 6858000"/>
              <a:gd name="connsiteX49" fmla="*/ 611077 w 1508539"/>
              <a:gd name="connsiteY49" fmla="*/ 5144295 h 6858000"/>
              <a:gd name="connsiteX50" fmla="*/ 608010 w 1508539"/>
              <a:gd name="connsiteY50" fmla="*/ 5125185 h 6858000"/>
              <a:gd name="connsiteX51" fmla="*/ 614840 w 1508539"/>
              <a:gd name="connsiteY51" fmla="*/ 5121884 h 6858000"/>
              <a:gd name="connsiteX52" fmla="*/ 621876 w 1508539"/>
              <a:gd name="connsiteY52" fmla="*/ 5067850 h 6858000"/>
              <a:gd name="connsiteX53" fmla="*/ 624607 w 1508539"/>
              <a:gd name="connsiteY53" fmla="*/ 5060861 h 6858000"/>
              <a:gd name="connsiteX54" fmla="*/ 621311 w 1508539"/>
              <a:gd name="connsiteY54" fmla="*/ 5034192 h 6858000"/>
              <a:gd name="connsiteX55" fmla="*/ 622865 w 1508539"/>
              <a:gd name="connsiteY55" fmla="*/ 4993030 h 6858000"/>
              <a:gd name="connsiteX56" fmla="*/ 629774 w 1508539"/>
              <a:gd name="connsiteY56" fmla="*/ 4946844 h 6858000"/>
              <a:gd name="connsiteX57" fmla="*/ 625630 w 1508539"/>
              <a:gd name="connsiteY57" fmla="*/ 4932692 h 6858000"/>
              <a:gd name="connsiteX58" fmla="*/ 641033 w 1508539"/>
              <a:gd name="connsiteY58" fmla="*/ 4858827 h 6858000"/>
              <a:gd name="connsiteX59" fmla="*/ 646936 w 1508539"/>
              <a:gd name="connsiteY59" fmla="*/ 4821170 h 6858000"/>
              <a:gd name="connsiteX60" fmla="*/ 651669 w 1508539"/>
              <a:gd name="connsiteY60" fmla="*/ 4780965 h 6858000"/>
              <a:gd name="connsiteX61" fmla="*/ 652962 w 1508539"/>
              <a:gd name="connsiteY61" fmla="*/ 4750867 h 6858000"/>
              <a:gd name="connsiteX62" fmla="*/ 650769 w 1508539"/>
              <a:gd name="connsiteY62" fmla="*/ 4690749 h 6858000"/>
              <a:gd name="connsiteX63" fmla="*/ 646249 w 1508539"/>
              <a:gd name="connsiteY63" fmla="*/ 4584173 h 6858000"/>
              <a:gd name="connsiteX64" fmla="*/ 641332 w 1508539"/>
              <a:gd name="connsiteY64" fmla="*/ 4444346 h 6858000"/>
              <a:gd name="connsiteX65" fmla="*/ 637897 w 1508539"/>
              <a:gd name="connsiteY65" fmla="*/ 4375228 h 6858000"/>
              <a:gd name="connsiteX66" fmla="*/ 618550 w 1508539"/>
              <a:gd name="connsiteY66" fmla="*/ 4214165 h 6858000"/>
              <a:gd name="connsiteX67" fmla="*/ 622623 w 1508539"/>
              <a:gd name="connsiteY67" fmla="*/ 4090296 h 6858000"/>
              <a:gd name="connsiteX68" fmla="*/ 607879 w 1508539"/>
              <a:gd name="connsiteY68" fmla="*/ 4033999 h 6858000"/>
              <a:gd name="connsiteX69" fmla="*/ 609028 w 1508539"/>
              <a:gd name="connsiteY69" fmla="*/ 4031933 h 6858000"/>
              <a:gd name="connsiteX70" fmla="*/ 607604 w 1508539"/>
              <a:gd name="connsiteY70" fmla="*/ 4013953 h 6858000"/>
              <a:gd name="connsiteX71" fmla="*/ 593899 w 1508539"/>
              <a:gd name="connsiteY71" fmla="*/ 3974753 h 6858000"/>
              <a:gd name="connsiteX72" fmla="*/ 595497 w 1508539"/>
              <a:gd name="connsiteY72" fmla="*/ 3969950 h 6858000"/>
              <a:gd name="connsiteX73" fmla="*/ 588919 w 1508539"/>
              <a:gd name="connsiteY73" fmla="*/ 3933779 h 6858000"/>
              <a:gd name="connsiteX74" fmla="*/ 590250 w 1508539"/>
              <a:gd name="connsiteY74" fmla="*/ 3933093 h 6858000"/>
              <a:gd name="connsiteX75" fmla="*/ 594604 w 1508539"/>
              <a:gd name="connsiteY75" fmla="*/ 3922082 h 6858000"/>
              <a:gd name="connsiteX76" fmla="*/ 599682 w 1508539"/>
              <a:gd name="connsiteY76" fmla="*/ 3901461 h 6858000"/>
              <a:gd name="connsiteX77" fmla="*/ 622276 w 1508539"/>
              <a:gd name="connsiteY77" fmla="*/ 3813873 h 6858000"/>
              <a:gd name="connsiteX78" fmla="*/ 621701 w 1508539"/>
              <a:gd name="connsiteY78" fmla="*/ 3806161 h 6858000"/>
              <a:gd name="connsiteX79" fmla="*/ 622008 w 1508539"/>
              <a:gd name="connsiteY79" fmla="*/ 3805957 h 6858000"/>
              <a:gd name="connsiteX80" fmla="*/ 622035 w 1508539"/>
              <a:gd name="connsiteY80" fmla="*/ 3797724 h 6858000"/>
              <a:gd name="connsiteX81" fmla="*/ 620650 w 1508539"/>
              <a:gd name="connsiteY81" fmla="*/ 3792098 h 6858000"/>
              <a:gd name="connsiteX82" fmla="*/ 619534 w 1508539"/>
              <a:gd name="connsiteY82" fmla="*/ 3777135 h 6858000"/>
              <a:gd name="connsiteX83" fmla="*/ 621267 w 1508539"/>
              <a:gd name="connsiteY83" fmla="*/ 3771656 h 6858000"/>
              <a:gd name="connsiteX84" fmla="*/ 625010 w 1508539"/>
              <a:gd name="connsiteY84" fmla="*/ 3769007 h 6858000"/>
              <a:gd name="connsiteX85" fmla="*/ 624476 w 1508539"/>
              <a:gd name="connsiteY85" fmla="*/ 3767709 h 6858000"/>
              <a:gd name="connsiteX86" fmla="*/ 633172 w 1508539"/>
              <a:gd name="connsiteY86" fmla="*/ 3738082 h 6858000"/>
              <a:gd name="connsiteX87" fmla="*/ 640518 w 1508539"/>
              <a:gd name="connsiteY87" fmla="*/ 3673397 h 6858000"/>
              <a:gd name="connsiteX88" fmla="*/ 639814 w 1508539"/>
              <a:gd name="connsiteY88" fmla="*/ 3637109 h 6858000"/>
              <a:gd name="connsiteX89" fmla="*/ 643257 w 1508539"/>
              <a:gd name="connsiteY89" fmla="*/ 3536883 h 6858000"/>
              <a:gd name="connsiteX90" fmla="*/ 650795 w 1508539"/>
              <a:gd name="connsiteY90" fmla="*/ 3435652 h 6858000"/>
              <a:gd name="connsiteX91" fmla="*/ 652466 w 1508539"/>
              <a:gd name="connsiteY91" fmla="*/ 3307769 h 6858000"/>
              <a:gd name="connsiteX92" fmla="*/ 670029 w 1508539"/>
              <a:gd name="connsiteY92" fmla="*/ 3250522 h 6858000"/>
              <a:gd name="connsiteX93" fmla="*/ 670454 w 1508539"/>
              <a:gd name="connsiteY93" fmla="*/ 3229163 h 6858000"/>
              <a:gd name="connsiteX94" fmla="*/ 672277 w 1508539"/>
              <a:gd name="connsiteY94" fmla="*/ 3217217 h 6858000"/>
              <a:gd name="connsiteX95" fmla="*/ 659112 w 1508539"/>
              <a:gd name="connsiteY95" fmla="*/ 3183755 h 6858000"/>
              <a:gd name="connsiteX96" fmla="*/ 659613 w 1508539"/>
              <a:gd name="connsiteY96" fmla="*/ 3178642 h 6858000"/>
              <a:gd name="connsiteX97" fmla="*/ 647213 w 1508539"/>
              <a:gd name="connsiteY97" fmla="*/ 3158586 h 6858000"/>
              <a:gd name="connsiteX98" fmla="*/ 632398 w 1508539"/>
              <a:gd name="connsiteY98" fmla="*/ 3129034 h 6858000"/>
              <a:gd name="connsiteX99" fmla="*/ 633063 w 1508539"/>
              <a:gd name="connsiteY99" fmla="*/ 3126682 h 6858000"/>
              <a:gd name="connsiteX100" fmla="*/ 623931 w 1508539"/>
              <a:gd name="connsiteY100" fmla="*/ 3114519 h 6858000"/>
              <a:gd name="connsiteX101" fmla="*/ 610540 w 1508539"/>
              <a:gd name="connsiteY101" fmla="*/ 3106272 h 6858000"/>
              <a:gd name="connsiteX102" fmla="*/ 583270 w 1508539"/>
              <a:gd name="connsiteY102" fmla="*/ 2958185 h 6858000"/>
              <a:gd name="connsiteX103" fmla="*/ 525884 w 1508539"/>
              <a:gd name="connsiteY103" fmla="*/ 2762989 h 6858000"/>
              <a:gd name="connsiteX104" fmla="*/ 474802 w 1508539"/>
              <a:gd name="connsiteY104" fmla="*/ 2554718 h 6858000"/>
              <a:gd name="connsiteX105" fmla="*/ 454896 w 1508539"/>
              <a:gd name="connsiteY105" fmla="*/ 2485734 h 6858000"/>
              <a:gd name="connsiteX106" fmla="*/ 445619 w 1508539"/>
              <a:gd name="connsiteY106" fmla="*/ 2447068 h 6858000"/>
              <a:gd name="connsiteX107" fmla="*/ 432580 w 1508539"/>
              <a:gd name="connsiteY107" fmla="*/ 2425819 h 6858000"/>
              <a:gd name="connsiteX108" fmla="*/ 438579 w 1508539"/>
              <a:gd name="connsiteY108" fmla="*/ 2402874 h 6858000"/>
              <a:gd name="connsiteX109" fmla="*/ 441191 w 1508539"/>
              <a:gd name="connsiteY109" fmla="*/ 2381443 h 6858000"/>
              <a:gd name="connsiteX110" fmla="*/ 417520 w 1508539"/>
              <a:gd name="connsiteY110" fmla="*/ 2261920 h 6858000"/>
              <a:gd name="connsiteX111" fmla="*/ 407407 w 1508539"/>
              <a:gd name="connsiteY111" fmla="*/ 2195378 h 6858000"/>
              <a:gd name="connsiteX112" fmla="*/ 391624 w 1508539"/>
              <a:gd name="connsiteY112" fmla="*/ 2155135 h 6858000"/>
              <a:gd name="connsiteX113" fmla="*/ 389082 w 1508539"/>
              <a:gd name="connsiteY113" fmla="*/ 2118008 h 6858000"/>
              <a:gd name="connsiteX114" fmla="*/ 390075 w 1508539"/>
              <a:gd name="connsiteY114" fmla="*/ 2050531 h 6858000"/>
              <a:gd name="connsiteX115" fmla="*/ 381881 w 1508539"/>
              <a:gd name="connsiteY115" fmla="*/ 1963269 h 6858000"/>
              <a:gd name="connsiteX116" fmla="*/ 363059 w 1508539"/>
              <a:gd name="connsiteY116" fmla="*/ 1906352 h 6858000"/>
              <a:gd name="connsiteX117" fmla="*/ 339616 w 1508539"/>
              <a:gd name="connsiteY117" fmla="*/ 1861531 h 6858000"/>
              <a:gd name="connsiteX118" fmla="*/ 293415 w 1508539"/>
              <a:gd name="connsiteY118" fmla="*/ 1732919 h 6858000"/>
              <a:gd name="connsiteX119" fmla="*/ 265726 w 1508539"/>
              <a:gd name="connsiteY119" fmla="*/ 1663540 h 6858000"/>
              <a:gd name="connsiteX120" fmla="*/ 264852 w 1508539"/>
              <a:gd name="connsiteY120" fmla="*/ 1615777 h 6858000"/>
              <a:gd name="connsiteX121" fmla="*/ 245647 w 1508539"/>
              <a:gd name="connsiteY121" fmla="*/ 1563678 h 6858000"/>
              <a:gd name="connsiteX122" fmla="*/ 258727 w 1508539"/>
              <a:gd name="connsiteY122" fmla="*/ 1519474 h 6858000"/>
              <a:gd name="connsiteX123" fmla="*/ 251469 w 1508539"/>
              <a:gd name="connsiteY123" fmla="*/ 1477995 h 6858000"/>
              <a:gd name="connsiteX124" fmla="*/ 237554 w 1508539"/>
              <a:gd name="connsiteY124" fmla="*/ 1373769 h 6858000"/>
              <a:gd name="connsiteX125" fmla="*/ 245861 w 1508539"/>
              <a:gd name="connsiteY125" fmla="*/ 1307086 h 6858000"/>
              <a:gd name="connsiteX126" fmla="*/ 247049 w 1508539"/>
              <a:gd name="connsiteY126" fmla="*/ 1189033 h 6858000"/>
              <a:gd name="connsiteX127" fmla="*/ 251734 w 1508539"/>
              <a:gd name="connsiteY127" fmla="*/ 1168288 h 6858000"/>
              <a:gd name="connsiteX128" fmla="*/ 244016 w 1508539"/>
              <a:gd name="connsiteY128" fmla="*/ 1142577 h 6858000"/>
              <a:gd name="connsiteX129" fmla="*/ 233322 w 1508539"/>
              <a:gd name="connsiteY129" fmla="*/ 1088484 h 6858000"/>
              <a:gd name="connsiteX130" fmla="*/ 222058 w 1508539"/>
              <a:gd name="connsiteY130" fmla="*/ 1016103 h 6858000"/>
              <a:gd name="connsiteX131" fmla="*/ 223514 w 1508539"/>
              <a:gd name="connsiteY131" fmla="*/ 932283 h 6858000"/>
              <a:gd name="connsiteX132" fmla="*/ 225750 w 1508539"/>
              <a:gd name="connsiteY132" fmla="*/ 915925 h 6858000"/>
              <a:gd name="connsiteX133" fmla="*/ 218379 w 1508539"/>
              <a:gd name="connsiteY133" fmla="*/ 896999 h 6858000"/>
              <a:gd name="connsiteX134" fmla="*/ 187787 w 1508539"/>
              <a:gd name="connsiteY134" fmla="*/ 821517 h 6858000"/>
              <a:gd name="connsiteX135" fmla="*/ 166737 w 1508539"/>
              <a:gd name="connsiteY135" fmla="*/ 751353 h 6858000"/>
              <a:gd name="connsiteX136" fmla="*/ 166295 w 1508539"/>
              <a:gd name="connsiteY136" fmla="*/ 721230 h 6858000"/>
              <a:gd name="connsiteX137" fmla="*/ 151966 w 1508539"/>
              <a:gd name="connsiteY137" fmla="*/ 681659 h 6858000"/>
              <a:gd name="connsiteX138" fmla="*/ 137385 w 1508539"/>
              <a:gd name="connsiteY138" fmla="*/ 635218 h 6858000"/>
              <a:gd name="connsiteX139" fmla="*/ 142396 w 1508539"/>
              <a:gd name="connsiteY139" fmla="*/ 613763 h 6858000"/>
              <a:gd name="connsiteX140" fmla="*/ 128338 w 1508539"/>
              <a:gd name="connsiteY140" fmla="*/ 598582 h 6858000"/>
              <a:gd name="connsiteX141" fmla="*/ 128019 w 1508539"/>
              <a:gd name="connsiteY141" fmla="*/ 576846 h 6858000"/>
              <a:gd name="connsiteX142" fmla="*/ 107645 w 1508539"/>
              <a:gd name="connsiteY142" fmla="*/ 530055 h 6858000"/>
              <a:gd name="connsiteX143" fmla="*/ 106893 w 1508539"/>
              <a:gd name="connsiteY143" fmla="*/ 465389 h 6858000"/>
              <a:gd name="connsiteX144" fmla="*/ 89816 w 1508539"/>
              <a:gd name="connsiteY144" fmla="*/ 424699 h 6858000"/>
              <a:gd name="connsiteX145" fmla="*/ 90191 w 1508539"/>
              <a:gd name="connsiteY145" fmla="*/ 404917 h 6858000"/>
              <a:gd name="connsiteX146" fmla="*/ 70148 w 1508539"/>
              <a:gd name="connsiteY146" fmla="*/ 367211 h 6858000"/>
              <a:gd name="connsiteX147" fmla="*/ 36452 w 1508539"/>
              <a:gd name="connsiteY147" fmla="*/ 268519 h 6858000"/>
              <a:gd name="connsiteX148" fmla="*/ 23935 w 1508539"/>
              <a:gd name="connsiteY148" fmla="*/ 160886 h 6858000"/>
              <a:gd name="connsiteX149" fmla="*/ 19312 w 1508539"/>
              <a:gd name="connsiteY149" fmla="*/ 47336 h 6858000"/>
              <a:gd name="connsiteX150" fmla="*/ 0 w 1508539"/>
              <a:gd name="connsiteY150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0591 w 1508539"/>
              <a:gd name="connsiteY25" fmla="*/ 6367510 h 6858000"/>
              <a:gd name="connsiteX26" fmla="*/ 244471 w 1508539"/>
              <a:gd name="connsiteY26" fmla="*/ 6349778 h 6858000"/>
              <a:gd name="connsiteX27" fmla="*/ 246136 w 1508539"/>
              <a:gd name="connsiteY27" fmla="*/ 6348250 h 6858000"/>
              <a:gd name="connsiteX28" fmla="*/ 262170 w 1508539"/>
              <a:gd name="connsiteY28" fmla="*/ 6281972 h 6858000"/>
              <a:gd name="connsiteX29" fmla="*/ 272933 w 1508539"/>
              <a:gd name="connsiteY29" fmla="*/ 6211940 h 6858000"/>
              <a:gd name="connsiteX30" fmla="*/ 314428 w 1508539"/>
              <a:gd name="connsiteY30" fmla="*/ 6113913 h 6858000"/>
              <a:gd name="connsiteX31" fmla="*/ 318721 w 1508539"/>
              <a:gd name="connsiteY31" fmla="*/ 6028119 h 6858000"/>
              <a:gd name="connsiteX32" fmla="*/ 345501 w 1508539"/>
              <a:gd name="connsiteY32" fmla="*/ 5934687 h 6858000"/>
              <a:gd name="connsiteX33" fmla="*/ 379513 w 1508539"/>
              <a:gd name="connsiteY33" fmla="*/ 5765594 h 6858000"/>
              <a:gd name="connsiteX34" fmla="*/ 411349 w 1508539"/>
              <a:gd name="connsiteY34" fmla="*/ 5693685 h 6858000"/>
              <a:gd name="connsiteX35" fmla="*/ 431404 w 1508539"/>
              <a:gd name="connsiteY35" fmla="*/ 5665173 h 6858000"/>
              <a:gd name="connsiteX36" fmla="*/ 465121 w 1508539"/>
              <a:gd name="connsiteY36" fmla="*/ 5563435 h 6858000"/>
              <a:gd name="connsiteX37" fmla="*/ 494626 w 1508539"/>
              <a:gd name="connsiteY37" fmla="*/ 5476393 h 6858000"/>
              <a:gd name="connsiteX38" fmla="*/ 525819 w 1508539"/>
              <a:gd name="connsiteY38" fmla="*/ 5396260 h 6858000"/>
              <a:gd name="connsiteX39" fmla="*/ 541800 w 1508539"/>
              <a:gd name="connsiteY39" fmla="*/ 5330009 h 6858000"/>
              <a:gd name="connsiteX40" fmla="*/ 575293 w 1508539"/>
              <a:gd name="connsiteY40" fmla="*/ 5273739 h 6858000"/>
              <a:gd name="connsiteX41" fmla="*/ 584892 w 1508539"/>
              <a:gd name="connsiteY41" fmla="*/ 5241779 h 6858000"/>
              <a:gd name="connsiteX42" fmla="*/ 596118 w 1508539"/>
              <a:gd name="connsiteY42" fmla="*/ 5225268 h 6858000"/>
              <a:gd name="connsiteX43" fmla="*/ 597138 w 1508539"/>
              <a:gd name="connsiteY43" fmla="*/ 5217684 h 6858000"/>
              <a:gd name="connsiteX44" fmla="*/ 604479 w 1508539"/>
              <a:gd name="connsiteY44" fmla="*/ 5193377 h 6858000"/>
              <a:gd name="connsiteX45" fmla="*/ 607782 w 1508539"/>
              <a:gd name="connsiteY45" fmla="*/ 5179288 h 6858000"/>
              <a:gd name="connsiteX46" fmla="*/ 608766 w 1508539"/>
              <a:gd name="connsiteY46" fmla="*/ 5173621 h 6858000"/>
              <a:gd name="connsiteX47" fmla="*/ 604400 w 1508539"/>
              <a:gd name="connsiteY47" fmla="*/ 5159961 h 6858000"/>
              <a:gd name="connsiteX48" fmla="*/ 611077 w 1508539"/>
              <a:gd name="connsiteY48" fmla="*/ 5144295 h 6858000"/>
              <a:gd name="connsiteX49" fmla="*/ 608010 w 1508539"/>
              <a:gd name="connsiteY49" fmla="*/ 5125185 h 6858000"/>
              <a:gd name="connsiteX50" fmla="*/ 614840 w 1508539"/>
              <a:gd name="connsiteY50" fmla="*/ 5121884 h 6858000"/>
              <a:gd name="connsiteX51" fmla="*/ 621876 w 1508539"/>
              <a:gd name="connsiteY51" fmla="*/ 5067850 h 6858000"/>
              <a:gd name="connsiteX52" fmla="*/ 624607 w 1508539"/>
              <a:gd name="connsiteY52" fmla="*/ 5060861 h 6858000"/>
              <a:gd name="connsiteX53" fmla="*/ 621311 w 1508539"/>
              <a:gd name="connsiteY53" fmla="*/ 5034192 h 6858000"/>
              <a:gd name="connsiteX54" fmla="*/ 622865 w 1508539"/>
              <a:gd name="connsiteY54" fmla="*/ 4993030 h 6858000"/>
              <a:gd name="connsiteX55" fmla="*/ 629774 w 1508539"/>
              <a:gd name="connsiteY55" fmla="*/ 4946844 h 6858000"/>
              <a:gd name="connsiteX56" fmla="*/ 625630 w 1508539"/>
              <a:gd name="connsiteY56" fmla="*/ 4932692 h 6858000"/>
              <a:gd name="connsiteX57" fmla="*/ 641033 w 1508539"/>
              <a:gd name="connsiteY57" fmla="*/ 4858827 h 6858000"/>
              <a:gd name="connsiteX58" fmla="*/ 646936 w 1508539"/>
              <a:gd name="connsiteY58" fmla="*/ 4821170 h 6858000"/>
              <a:gd name="connsiteX59" fmla="*/ 651669 w 1508539"/>
              <a:gd name="connsiteY59" fmla="*/ 4780965 h 6858000"/>
              <a:gd name="connsiteX60" fmla="*/ 652962 w 1508539"/>
              <a:gd name="connsiteY60" fmla="*/ 4750867 h 6858000"/>
              <a:gd name="connsiteX61" fmla="*/ 650769 w 1508539"/>
              <a:gd name="connsiteY61" fmla="*/ 4690749 h 6858000"/>
              <a:gd name="connsiteX62" fmla="*/ 646249 w 1508539"/>
              <a:gd name="connsiteY62" fmla="*/ 4584173 h 6858000"/>
              <a:gd name="connsiteX63" fmla="*/ 641332 w 1508539"/>
              <a:gd name="connsiteY63" fmla="*/ 4444346 h 6858000"/>
              <a:gd name="connsiteX64" fmla="*/ 637897 w 1508539"/>
              <a:gd name="connsiteY64" fmla="*/ 4375228 h 6858000"/>
              <a:gd name="connsiteX65" fmla="*/ 618550 w 1508539"/>
              <a:gd name="connsiteY65" fmla="*/ 4214165 h 6858000"/>
              <a:gd name="connsiteX66" fmla="*/ 622623 w 1508539"/>
              <a:gd name="connsiteY66" fmla="*/ 4090296 h 6858000"/>
              <a:gd name="connsiteX67" fmla="*/ 607879 w 1508539"/>
              <a:gd name="connsiteY67" fmla="*/ 4033999 h 6858000"/>
              <a:gd name="connsiteX68" fmla="*/ 609028 w 1508539"/>
              <a:gd name="connsiteY68" fmla="*/ 4031933 h 6858000"/>
              <a:gd name="connsiteX69" fmla="*/ 607604 w 1508539"/>
              <a:gd name="connsiteY69" fmla="*/ 4013953 h 6858000"/>
              <a:gd name="connsiteX70" fmla="*/ 593899 w 1508539"/>
              <a:gd name="connsiteY70" fmla="*/ 3974753 h 6858000"/>
              <a:gd name="connsiteX71" fmla="*/ 595497 w 1508539"/>
              <a:gd name="connsiteY71" fmla="*/ 3969950 h 6858000"/>
              <a:gd name="connsiteX72" fmla="*/ 588919 w 1508539"/>
              <a:gd name="connsiteY72" fmla="*/ 3933779 h 6858000"/>
              <a:gd name="connsiteX73" fmla="*/ 590250 w 1508539"/>
              <a:gd name="connsiteY73" fmla="*/ 3933093 h 6858000"/>
              <a:gd name="connsiteX74" fmla="*/ 594604 w 1508539"/>
              <a:gd name="connsiteY74" fmla="*/ 3922082 h 6858000"/>
              <a:gd name="connsiteX75" fmla="*/ 599682 w 1508539"/>
              <a:gd name="connsiteY75" fmla="*/ 3901461 h 6858000"/>
              <a:gd name="connsiteX76" fmla="*/ 622276 w 1508539"/>
              <a:gd name="connsiteY76" fmla="*/ 3813873 h 6858000"/>
              <a:gd name="connsiteX77" fmla="*/ 621701 w 1508539"/>
              <a:gd name="connsiteY77" fmla="*/ 3806161 h 6858000"/>
              <a:gd name="connsiteX78" fmla="*/ 622008 w 1508539"/>
              <a:gd name="connsiteY78" fmla="*/ 3805957 h 6858000"/>
              <a:gd name="connsiteX79" fmla="*/ 622035 w 1508539"/>
              <a:gd name="connsiteY79" fmla="*/ 3797724 h 6858000"/>
              <a:gd name="connsiteX80" fmla="*/ 620650 w 1508539"/>
              <a:gd name="connsiteY80" fmla="*/ 3792098 h 6858000"/>
              <a:gd name="connsiteX81" fmla="*/ 619534 w 1508539"/>
              <a:gd name="connsiteY81" fmla="*/ 3777135 h 6858000"/>
              <a:gd name="connsiteX82" fmla="*/ 621267 w 1508539"/>
              <a:gd name="connsiteY82" fmla="*/ 3771656 h 6858000"/>
              <a:gd name="connsiteX83" fmla="*/ 625010 w 1508539"/>
              <a:gd name="connsiteY83" fmla="*/ 3769007 h 6858000"/>
              <a:gd name="connsiteX84" fmla="*/ 624476 w 1508539"/>
              <a:gd name="connsiteY84" fmla="*/ 3767709 h 6858000"/>
              <a:gd name="connsiteX85" fmla="*/ 633172 w 1508539"/>
              <a:gd name="connsiteY85" fmla="*/ 3738082 h 6858000"/>
              <a:gd name="connsiteX86" fmla="*/ 640518 w 1508539"/>
              <a:gd name="connsiteY86" fmla="*/ 3673397 h 6858000"/>
              <a:gd name="connsiteX87" fmla="*/ 639814 w 1508539"/>
              <a:gd name="connsiteY87" fmla="*/ 3637109 h 6858000"/>
              <a:gd name="connsiteX88" fmla="*/ 643257 w 1508539"/>
              <a:gd name="connsiteY88" fmla="*/ 3536883 h 6858000"/>
              <a:gd name="connsiteX89" fmla="*/ 650795 w 1508539"/>
              <a:gd name="connsiteY89" fmla="*/ 3435652 h 6858000"/>
              <a:gd name="connsiteX90" fmla="*/ 652466 w 1508539"/>
              <a:gd name="connsiteY90" fmla="*/ 3307769 h 6858000"/>
              <a:gd name="connsiteX91" fmla="*/ 670029 w 1508539"/>
              <a:gd name="connsiteY91" fmla="*/ 3250522 h 6858000"/>
              <a:gd name="connsiteX92" fmla="*/ 670454 w 1508539"/>
              <a:gd name="connsiteY92" fmla="*/ 3229163 h 6858000"/>
              <a:gd name="connsiteX93" fmla="*/ 672277 w 1508539"/>
              <a:gd name="connsiteY93" fmla="*/ 3217217 h 6858000"/>
              <a:gd name="connsiteX94" fmla="*/ 659112 w 1508539"/>
              <a:gd name="connsiteY94" fmla="*/ 3183755 h 6858000"/>
              <a:gd name="connsiteX95" fmla="*/ 659613 w 1508539"/>
              <a:gd name="connsiteY95" fmla="*/ 3178642 h 6858000"/>
              <a:gd name="connsiteX96" fmla="*/ 647213 w 1508539"/>
              <a:gd name="connsiteY96" fmla="*/ 3158586 h 6858000"/>
              <a:gd name="connsiteX97" fmla="*/ 632398 w 1508539"/>
              <a:gd name="connsiteY97" fmla="*/ 3129034 h 6858000"/>
              <a:gd name="connsiteX98" fmla="*/ 633063 w 1508539"/>
              <a:gd name="connsiteY98" fmla="*/ 3126682 h 6858000"/>
              <a:gd name="connsiteX99" fmla="*/ 623931 w 1508539"/>
              <a:gd name="connsiteY99" fmla="*/ 3114519 h 6858000"/>
              <a:gd name="connsiteX100" fmla="*/ 610540 w 1508539"/>
              <a:gd name="connsiteY100" fmla="*/ 3106272 h 6858000"/>
              <a:gd name="connsiteX101" fmla="*/ 583270 w 1508539"/>
              <a:gd name="connsiteY101" fmla="*/ 2958185 h 6858000"/>
              <a:gd name="connsiteX102" fmla="*/ 525884 w 1508539"/>
              <a:gd name="connsiteY102" fmla="*/ 2762989 h 6858000"/>
              <a:gd name="connsiteX103" fmla="*/ 474802 w 1508539"/>
              <a:gd name="connsiteY103" fmla="*/ 2554718 h 6858000"/>
              <a:gd name="connsiteX104" fmla="*/ 454896 w 1508539"/>
              <a:gd name="connsiteY104" fmla="*/ 2485734 h 6858000"/>
              <a:gd name="connsiteX105" fmla="*/ 445619 w 1508539"/>
              <a:gd name="connsiteY105" fmla="*/ 2447068 h 6858000"/>
              <a:gd name="connsiteX106" fmla="*/ 432580 w 1508539"/>
              <a:gd name="connsiteY106" fmla="*/ 2425819 h 6858000"/>
              <a:gd name="connsiteX107" fmla="*/ 438579 w 1508539"/>
              <a:gd name="connsiteY107" fmla="*/ 2402874 h 6858000"/>
              <a:gd name="connsiteX108" fmla="*/ 441191 w 1508539"/>
              <a:gd name="connsiteY108" fmla="*/ 2381443 h 6858000"/>
              <a:gd name="connsiteX109" fmla="*/ 417520 w 1508539"/>
              <a:gd name="connsiteY109" fmla="*/ 2261920 h 6858000"/>
              <a:gd name="connsiteX110" fmla="*/ 407407 w 1508539"/>
              <a:gd name="connsiteY110" fmla="*/ 2195378 h 6858000"/>
              <a:gd name="connsiteX111" fmla="*/ 391624 w 1508539"/>
              <a:gd name="connsiteY111" fmla="*/ 2155135 h 6858000"/>
              <a:gd name="connsiteX112" fmla="*/ 389082 w 1508539"/>
              <a:gd name="connsiteY112" fmla="*/ 2118008 h 6858000"/>
              <a:gd name="connsiteX113" fmla="*/ 390075 w 1508539"/>
              <a:gd name="connsiteY113" fmla="*/ 2050531 h 6858000"/>
              <a:gd name="connsiteX114" fmla="*/ 381881 w 1508539"/>
              <a:gd name="connsiteY114" fmla="*/ 1963269 h 6858000"/>
              <a:gd name="connsiteX115" fmla="*/ 363059 w 1508539"/>
              <a:gd name="connsiteY115" fmla="*/ 1906352 h 6858000"/>
              <a:gd name="connsiteX116" fmla="*/ 339616 w 1508539"/>
              <a:gd name="connsiteY116" fmla="*/ 1861531 h 6858000"/>
              <a:gd name="connsiteX117" fmla="*/ 293415 w 1508539"/>
              <a:gd name="connsiteY117" fmla="*/ 1732919 h 6858000"/>
              <a:gd name="connsiteX118" fmla="*/ 265726 w 1508539"/>
              <a:gd name="connsiteY118" fmla="*/ 1663540 h 6858000"/>
              <a:gd name="connsiteX119" fmla="*/ 264852 w 1508539"/>
              <a:gd name="connsiteY119" fmla="*/ 1615777 h 6858000"/>
              <a:gd name="connsiteX120" fmla="*/ 245647 w 1508539"/>
              <a:gd name="connsiteY120" fmla="*/ 1563678 h 6858000"/>
              <a:gd name="connsiteX121" fmla="*/ 258727 w 1508539"/>
              <a:gd name="connsiteY121" fmla="*/ 1519474 h 6858000"/>
              <a:gd name="connsiteX122" fmla="*/ 251469 w 1508539"/>
              <a:gd name="connsiteY122" fmla="*/ 1477995 h 6858000"/>
              <a:gd name="connsiteX123" fmla="*/ 237554 w 1508539"/>
              <a:gd name="connsiteY123" fmla="*/ 1373769 h 6858000"/>
              <a:gd name="connsiteX124" fmla="*/ 245861 w 1508539"/>
              <a:gd name="connsiteY124" fmla="*/ 1307086 h 6858000"/>
              <a:gd name="connsiteX125" fmla="*/ 247049 w 1508539"/>
              <a:gd name="connsiteY125" fmla="*/ 1189033 h 6858000"/>
              <a:gd name="connsiteX126" fmla="*/ 251734 w 1508539"/>
              <a:gd name="connsiteY126" fmla="*/ 1168288 h 6858000"/>
              <a:gd name="connsiteX127" fmla="*/ 244016 w 1508539"/>
              <a:gd name="connsiteY127" fmla="*/ 1142577 h 6858000"/>
              <a:gd name="connsiteX128" fmla="*/ 233322 w 1508539"/>
              <a:gd name="connsiteY128" fmla="*/ 1088484 h 6858000"/>
              <a:gd name="connsiteX129" fmla="*/ 222058 w 1508539"/>
              <a:gd name="connsiteY129" fmla="*/ 1016103 h 6858000"/>
              <a:gd name="connsiteX130" fmla="*/ 223514 w 1508539"/>
              <a:gd name="connsiteY130" fmla="*/ 932283 h 6858000"/>
              <a:gd name="connsiteX131" fmla="*/ 225750 w 1508539"/>
              <a:gd name="connsiteY131" fmla="*/ 915925 h 6858000"/>
              <a:gd name="connsiteX132" fmla="*/ 218379 w 1508539"/>
              <a:gd name="connsiteY132" fmla="*/ 896999 h 6858000"/>
              <a:gd name="connsiteX133" fmla="*/ 187787 w 1508539"/>
              <a:gd name="connsiteY133" fmla="*/ 821517 h 6858000"/>
              <a:gd name="connsiteX134" fmla="*/ 166737 w 1508539"/>
              <a:gd name="connsiteY134" fmla="*/ 751353 h 6858000"/>
              <a:gd name="connsiteX135" fmla="*/ 166295 w 1508539"/>
              <a:gd name="connsiteY135" fmla="*/ 721230 h 6858000"/>
              <a:gd name="connsiteX136" fmla="*/ 151966 w 1508539"/>
              <a:gd name="connsiteY136" fmla="*/ 681659 h 6858000"/>
              <a:gd name="connsiteX137" fmla="*/ 137385 w 1508539"/>
              <a:gd name="connsiteY137" fmla="*/ 635218 h 6858000"/>
              <a:gd name="connsiteX138" fmla="*/ 142396 w 1508539"/>
              <a:gd name="connsiteY138" fmla="*/ 613763 h 6858000"/>
              <a:gd name="connsiteX139" fmla="*/ 128338 w 1508539"/>
              <a:gd name="connsiteY139" fmla="*/ 598582 h 6858000"/>
              <a:gd name="connsiteX140" fmla="*/ 128019 w 1508539"/>
              <a:gd name="connsiteY140" fmla="*/ 576846 h 6858000"/>
              <a:gd name="connsiteX141" fmla="*/ 107645 w 1508539"/>
              <a:gd name="connsiteY141" fmla="*/ 530055 h 6858000"/>
              <a:gd name="connsiteX142" fmla="*/ 106893 w 1508539"/>
              <a:gd name="connsiteY142" fmla="*/ 465389 h 6858000"/>
              <a:gd name="connsiteX143" fmla="*/ 89816 w 1508539"/>
              <a:gd name="connsiteY143" fmla="*/ 424699 h 6858000"/>
              <a:gd name="connsiteX144" fmla="*/ 90191 w 1508539"/>
              <a:gd name="connsiteY144" fmla="*/ 404917 h 6858000"/>
              <a:gd name="connsiteX145" fmla="*/ 70148 w 1508539"/>
              <a:gd name="connsiteY145" fmla="*/ 367211 h 6858000"/>
              <a:gd name="connsiteX146" fmla="*/ 36452 w 1508539"/>
              <a:gd name="connsiteY146" fmla="*/ 268519 h 6858000"/>
              <a:gd name="connsiteX147" fmla="*/ 23935 w 1508539"/>
              <a:gd name="connsiteY147" fmla="*/ 160886 h 6858000"/>
              <a:gd name="connsiteX148" fmla="*/ 19312 w 1508539"/>
              <a:gd name="connsiteY148" fmla="*/ 47336 h 6858000"/>
              <a:gd name="connsiteX149" fmla="*/ 0 w 1508539"/>
              <a:gd name="connsiteY14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139560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0591 w 1508539"/>
              <a:gd name="connsiteY25" fmla="*/ 6367510 h 6858000"/>
              <a:gd name="connsiteX26" fmla="*/ 244471 w 1508539"/>
              <a:gd name="connsiteY26" fmla="*/ 6349778 h 6858000"/>
              <a:gd name="connsiteX27" fmla="*/ 246136 w 1508539"/>
              <a:gd name="connsiteY27" fmla="*/ 6348250 h 6858000"/>
              <a:gd name="connsiteX28" fmla="*/ 262170 w 1508539"/>
              <a:gd name="connsiteY28" fmla="*/ 6281972 h 6858000"/>
              <a:gd name="connsiteX29" fmla="*/ 272933 w 1508539"/>
              <a:gd name="connsiteY29" fmla="*/ 6211940 h 6858000"/>
              <a:gd name="connsiteX30" fmla="*/ 314428 w 1508539"/>
              <a:gd name="connsiteY30" fmla="*/ 6113913 h 6858000"/>
              <a:gd name="connsiteX31" fmla="*/ 318721 w 1508539"/>
              <a:gd name="connsiteY31" fmla="*/ 6028119 h 6858000"/>
              <a:gd name="connsiteX32" fmla="*/ 345501 w 1508539"/>
              <a:gd name="connsiteY32" fmla="*/ 5934687 h 6858000"/>
              <a:gd name="connsiteX33" fmla="*/ 379513 w 1508539"/>
              <a:gd name="connsiteY33" fmla="*/ 5765594 h 6858000"/>
              <a:gd name="connsiteX34" fmla="*/ 411349 w 1508539"/>
              <a:gd name="connsiteY34" fmla="*/ 5693685 h 6858000"/>
              <a:gd name="connsiteX35" fmla="*/ 431404 w 1508539"/>
              <a:gd name="connsiteY35" fmla="*/ 5665173 h 6858000"/>
              <a:gd name="connsiteX36" fmla="*/ 465121 w 1508539"/>
              <a:gd name="connsiteY36" fmla="*/ 5563435 h 6858000"/>
              <a:gd name="connsiteX37" fmla="*/ 494626 w 1508539"/>
              <a:gd name="connsiteY37" fmla="*/ 5476393 h 6858000"/>
              <a:gd name="connsiteX38" fmla="*/ 525819 w 1508539"/>
              <a:gd name="connsiteY38" fmla="*/ 5396260 h 6858000"/>
              <a:gd name="connsiteX39" fmla="*/ 541800 w 1508539"/>
              <a:gd name="connsiteY39" fmla="*/ 5330009 h 6858000"/>
              <a:gd name="connsiteX40" fmla="*/ 575293 w 1508539"/>
              <a:gd name="connsiteY40" fmla="*/ 5273739 h 6858000"/>
              <a:gd name="connsiteX41" fmla="*/ 584892 w 1508539"/>
              <a:gd name="connsiteY41" fmla="*/ 5241779 h 6858000"/>
              <a:gd name="connsiteX42" fmla="*/ 596118 w 1508539"/>
              <a:gd name="connsiteY42" fmla="*/ 5225268 h 6858000"/>
              <a:gd name="connsiteX43" fmla="*/ 597138 w 1508539"/>
              <a:gd name="connsiteY43" fmla="*/ 5217684 h 6858000"/>
              <a:gd name="connsiteX44" fmla="*/ 604479 w 1508539"/>
              <a:gd name="connsiteY44" fmla="*/ 5193377 h 6858000"/>
              <a:gd name="connsiteX45" fmla="*/ 607782 w 1508539"/>
              <a:gd name="connsiteY45" fmla="*/ 5179288 h 6858000"/>
              <a:gd name="connsiteX46" fmla="*/ 608766 w 1508539"/>
              <a:gd name="connsiteY46" fmla="*/ 5173621 h 6858000"/>
              <a:gd name="connsiteX47" fmla="*/ 604400 w 1508539"/>
              <a:gd name="connsiteY47" fmla="*/ 5159961 h 6858000"/>
              <a:gd name="connsiteX48" fmla="*/ 611077 w 1508539"/>
              <a:gd name="connsiteY48" fmla="*/ 5144295 h 6858000"/>
              <a:gd name="connsiteX49" fmla="*/ 608010 w 1508539"/>
              <a:gd name="connsiteY49" fmla="*/ 5125185 h 6858000"/>
              <a:gd name="connsiteX50" fmla="*/ 614840 w 1508539"/>
              <a:gd name="connsiteY50" fmla="*/ 5121884 h 6858000"/>
              <a:gd name="connsiteX51" fmla="*/ 621876 w 1508539"/>
              <a:gd name="connsiteY51" fmla="*/ 5067850 h 6858000"/>
              <a:gd name="connsiteX52" fmla="*/ 624607 w 1508539"/>
              <a:gd name="connsiteY52" fmla="*/ 5060861 h 6858000"/>
              <a:gd name="connsiteX53" fmla="*/ 621311 w 1508539"/>
              <a:gd name="connsiteY53" fmla="*/ 5034192 h 6858000"/>
              <a:gd name="connsiteX54" fmla="*/ 622865 w 1508539"/>
              <a:gd name="connsiteY54" fmla="*/ 4993030 h 6858000"/>
              <a:gd name="connsiteX55" fmla="*/ 629774 w 1508539"/>
              <a:gd name="connsiteY55" fmla="*/ 4946844 h 6858000"/>
              <a:gd name="connsiteX56" fmla="*/ 625630 w 1508539"/>
              <a:gd name="connsiteY56" fmla="*/ 4932692 h 6858000"/>
              <a:gd name="connsiteX57" fmla="*/ 641033 w 1508539"/>
              <a:gd name="connsiteY57" fmla="*/ 4858827 h 6858000"/>
              <a:gd name="connsiteX58" fmla="*/ 646936 w 1508539"/>
              <a:gd name="connsiteY58" fmla="*/ 4821170 h 6858000"/>
              <a:gd name="connsiteX59" fmla="*/ 651669 w 1508539"/>
              <a:gd name="connsiteY59" fmla="*/ 4780965 h 6858000"/>
              <a:gd name="connsiteX60" fmla="*/ 652962 w 1508539"/>
              <a:gd name="connsiteY60" fmla="*/ 4750867 h 6858000"/>
              <a:gd name="connsiteX61" fmla="*/ 650769 w 1508539"/>
              <a:gd name="connsiteY61" fmla="*/ 4690749 h 6858000"/>
              <a:gd name="connsiteX62" fmla="*/ 646249 w 1508539"/>
              <a:gd name="connsiteY62" fmla="*/ 4584173 h 6858000"/>
              <a:gd name="connsiteX63" fmla="*/ 641332 w 1508539"/>
              <a:gd name="connsiteY63" fmla="*/ 4444346 h 6858000"/>
              <a:gd name="connsiteX64" fmla="*/ 637897 w 1508539"/>
              <a:gd name="connsiteY64" fmla="*/ 4375228 h 6858000"/>
              <a:gd name="connsiteX65" fmla="*/ 618550 w 1508539"/>
              <a:gd name="connsiteY65" fmla="*/ 4214165 h 6858000"/>
              <a:gd name="connsiteX66" fmla="*/ 622623 w 1508539"/>
              <a:gd name="connsiteY66" fmla="*/ 4090296 h 6858000"/>
              <a:gd name="connsiteX67" fmla="*/ 607879 w 1508539"/>
              <a:gd name="connsiteY67" fmla="*/ 4033999 h 6858000"/>
              <a:gd name="connsiteX68" fmla="*/ 609028 w 1508539"/>
              <a:gd name="connsiteY68" fmla="*/ 4031933 h 6858000"/>
              <a:gd name="connsiteX69" fmla="*/ 607604 w 1508539"/>
              <a:gd name="connsiteY69" fmla="*/ 4013953 h 6858000"/>
              <a:gd name="connsiteX70" fmla="*/ 593899 w 1508539"/>
              <a:gd name="connsiteY70" fmla="*/ 3974753 h 6858000"/>
              <a:gd name="connsiteX71" fmla="*/ 595497 w 1508539"/>
              <a:gd name="connsiteY71" fmla="*/ 3969950 h 6858000"/>
              <a:gd name="connsiteX72" fmla="*/ 588919 w 1508539"/>
              <a:gd name="connsiteY72" fmla="*/ 3933779 h 6858000"/>
              <a:gd name="connsiteX73" fmla="*/ 590250 w 1508539"/>
              <a:gd name="connsiteY73" fmla="*/ 3933093 h 6858000"/>
              <a:gd name="connsiteX74" fmla="*/ 594604 w 1508539"/>
              <a:gd name="connsiteY74" fmla="*/ 3922082 h 6858000"/>
              <a:gd name="connsiteX75" fmla="*/ 599682 w 1508539"/>
              <a:gd name="connsiteY75" fmla="*/ 3901461 h 6858000"/>
              <a:gd name="connsiteX76" fmla="*/ 622276 w 1508539"/>
              <a:gd name="connsiteY76" fmla="*/ 3813873 h 6858000"/>
              <a:gd name="connsiteX77" fmla="*/ 621701 w 1508539"/>
              <a:gd name="connsiteY77" fmla="*/ 3806161 h 6858000"/>
              <a:gd name="connsiteX78" fmla="*/ 622008 w 1508539"/>
              <a:gd name="connsiteY78" fmla="*/ 3805957 h 6858000"/>
              <a:gd name="connsiteX79" fmla="*/ 622035 w 1508539"/>
              <a:gd name="connsiteY79" fmla="*/ 3797724 h 6858000"/>
              <a:gd name="connsiteX80" fmla="*/ 620650 w 1508539"/>
              <a:gd name="connsiteY80" fmla="*/ 3792098 h 6858000"/>
              <a:gd name="connsiteX81" fmla="*/ 619534 w 1508539"/>
              <a:gd name="connsiteY81" fmla="*/ 3777135 h 6858000"/>
              <a:gd name="connsiteX82" fmla="*/ 621267 w 1508539"/>
              <a:gd name="connsiteY82" fmla="*/ 3771656 h 6858000"/>
              <a:gd name="connsiteX83" fmla="*/ 625010 w 1508539"/>
              <a:gd name="connsiteY83" fmla="*/ 3769007 h 6858000"/>
              <a:gd name="connsiteX84" fmla="*/ 624476 w 1508539"/>
              <a:gd name="connsiteY84" fmla="*/ 3767709 h 6858000"/>
              <a:gd name="connsiteX85" fmla="*/ 633172 w 1508539"/>
              <a:gd name="connsiteY85" fmla="*/ 3738082 h 6858000"/>
              <a:gd name="connsiteX86" fmla="*/ 640518 w 1508539"/>
              <a:gd name="connsiteY86" fmla="*/ 3673397 h 6858000"/>
              <a:gd name="connsiteX87" fmla="*/ 639814 w 1508539"/>
              <a:gd name="connsiteY87" fmla="*/ 3637109 h 6858000"/>
              <a:gd name="connsiteX88" fmla="*/ 643257 w 1508539"/>
              <a:gd name="connsiteY88" fmla="*/ 3536883 h 6858000"/>
              <a:gd name="connsiteX89" fmla="*/ 650795 w 1508539"/>
              <a:gd name="connsiteY89" fmla="*/ 3435652 h 6858000"/>
              <a:gd name="connsiteX90" fmla="*/ 652466 w 1508539"/>
              <a:gd name="connsiteY90" fmla="*/ 3307769 h 6858000"/>
              <a:gd name="connsiteX91" fmla="*/ 670029 w 1508539"/>
              <a:gd name="connsiteY91" fmla="*/ 3250522 h 6858000"/>
              <a:gd name="connsiteX92" fmla="*/ 670454 w 1508539"/>
              <a:gd name="connsiteY92" fmla="*/ 3229163 h 6858000"/>
              <a:gd name="connsiteX93" fmla="*/ 672277 w 1508539"/>
              <a:gd name="connsiteY93" fmla="*/ 3217217 h 6858000"/>
              <a:gd name="connsiteX94" fmla="*/ 659112 w 1508539"/>
              <a:gd name="connsiteY94" fmla="*/ 3183755 h 6858000"/>
              <a:gd name="connsiteX95" fmla="*/ 659613 w 1508539"/>
              <a:gd name="connsiteY95" fmla="*/ 3178642 h 6858000"/>
              <a:gd name="connsiteX96" fmla="*/ 647213 w 1508539"/>
              <a:gd name="connsiteY96" fmla="*/ 3158586 h 6858000"/>
              <a:gd name="connsiteX97" fmla="*/ 632398 w 1508539"/>
              <a:gd name="connsiteY97" fmla="*/ 3129034 h 6858000"/>
              <a:gd name="connsiteX98" fmla="*/ 633063 w 1508539"/>
              <a:gd name="connsiteY98" fmla="*/ 3126682 h 6858000"/>
              <a:gd name="connsiteX99" fmla="*/ 623931 w 1508539"/>
              <a:gd name="connsiteY99" fmla="*/ 3114519 h 6858000"/>
              <a:gd name="connsiteX100" fmla="*/ 610540 w 1508539"/>
              <a:gd name="connsiteY100" fmla="*/ 3106272 h 6858000"/>
              <a:gd name="connsiteX101" fmla="*/ 583270 w 1508539"/>
              <a:gd name="connsiteY101" fmla="*/ 2958185 h 6858000"/>
              <a:gd name="connsiteX102" fmla="*/ 525884 w 1508539"/>
              <a:gd name="connsiteY102" fmla="*/ 2762989 h 6858000"/>
              <a:gd name="connsiteX103" fmla="*/ 474802 w 1508539"/>
              <a:gd name="connsiteY103" fmla="*/ 2554718 h 6858000"/>
              <a:gd name="connsiteX104" fmla="*/ 454896 w 1508539"/>
              <a:gd name="connsiteY104" fmla="*/ 2485734 h 6858000"/>
              <a:gd name="connsiteX105" fmla="*/ 445619 w 1508539"/>
              <a:gd name="connsiteY105" fmla="*/ 2447068 h 6858000"/>
              <a:gd name="connsiteX106" fmla="*/ 432580 w 1508539"/>
              <a:gd name="connsiteY106" fmla="*/ 2425819 h 6858000"/>
              <a:gd name="connsiteX107" fmla="*/ 438579 w 1508539"/>
              <a:gd name="connsiteY107" fmla="*/ 2402874 h 6858000"/>
              <a:gd name="connsiteX108" fmla="*/ 441191 w 1508539"/>
              <a:gd name="connsiteY108" fmla="*/ 2381443 h 6858000"/>
              <a:gd name="connsiteX109" fmla="*/ 417520 w 1508539"/>
              <a:gd name="connsiteY109" fmla="*/ 2261920 h 6858000"/>
              <a:gd name="connsiteX110" fmla="*/ 407407 w 1508539"/>
              <a:gd name="connsiteY110" fmla="*/ 2195378 h 6858000"/>
              <a:gd name="connsiteX111" fmla="*/ 391624 w 1508539"/>
              <a:gd name="connsiteY111" fmla="*/ 2155135 h 6858000"/>
              <a:gd name="connsiteX112" fmla="*/ 389082 w 1508539"/>
              <a:gd name="connsiteY112" fmla="*/ 2118008 h 6858000"/>
              <a:gd name="connsiteX113" fmla="*/ 390075 w 1508539"/>
              <a:gd name="connsiteY113" fmla="*/ 2050531 h 6858000"/>
              <a:gd name="connsiteX114" fmla="*/ 381881 w 1508539"/>
              <a:gd name="connsiteY114" fmla="*/ 1963269 h 6858000"/>
              <a:gd name="connsiteX115" fmla="*/ 363059 w 1508539"/>
              <a:gd name="connsiteY115" fmla="*/ 1906352 h 6858000"/>
              <a:gd name="connsiteX116" fmla="*/ 339616 w 1508539"/>
              <a:gd name="connsiteY116" fmla="*/ 1861531 h 6858000"/>
              <a:gd name="connsiteX117" fmla="*/ 293415 w 1508539"/>
              <a:gd name="connsiteY117" fmla="*/ 1732919 h 6858000"/>
              <a:gd name="connsiteX118" fmla="*/ 265726 w 1508539"/>
              <a:gd name="connsiteY118" fmla="*/ 1663540 h 6858000"/>
              <a:gd name="connsiteX119" fmla="*/ 264852 w 1508539"/>
              <a:gd name="connsiteY119" fmla="*/ 1615777 h 6858000"/>
              <a:gd name="connsiteX120" fmla="*/ 245647 w 1508539"/>
              <a:gd name="connsiteY120" fmla="*/ 1563678 h 6858000"/>
              <a:gd name="connsiteX121" fmla="*/ 258727 w 1508539"/>
              <a:gd name="connsiteY121" fmla="*/ 1519474 h 6858000"/>
              <a:gd name="connsiteX122" fmla="*/ 251469 w 1508539"/>
              <a:gd name="connsiteY122" fmla="*/ 1477995 h 6858000"/>
              <a:gd name="connsiteX123" fmla="*/ 237554 w 1508539"/>
              <a:gd name="connsiteY123" fmla="*/ 1373769 h 6858000"/>
              <a:gd name="connsiteX124" fmla="*/ 245861 w 1508539"/>
              <a:gd name="connsiteY124" fmla="*/ 1307086 h 6858000"/>
              <a:gd name="connsiteX125" fmla="*/ 247049 w 1508539"/>
              <a:gd name="connsiteY125" fmla="*/ 1189033 h 6858000"/>
              <a:gd name="connsiteX126" fmla="*/ 251734 w 1508539"/>
              <a:gd name="connsiteY126" fmla="*/ 1168288 h 6858000"/>
              <a:gd name="connsiteX127" fmla="*/ 244016 w 1508539"/>
              <a:gd name="connsiteY127" fmla="*/ 1142577 h 6858000"/>
              <a:gd name="connsiteX128" fmla="*/ 233322 w 1508539"/>
              <a:gd name="connsiteY128" fmla="*/ 1088484 h 6858000"/>
              <a:gd name="connsiteX129" fmla="*/ 222058 w 1508539"/>
              <a:gd name="connsiteY129" fmla="*/ 1016103 h 6858000"/>
              <a:gd name="connsiteX130" fmla="*/ 223514 w 1508539"/>
              <a:gd name="connsiteY130" fmla="*/ 932283 h 6858000"/>
              <a:gd name="connsiteX131" fmla="*/ 225750 w 1508539"/>
              <a:gd name="connsiteY131" fmla="*/ 915925 h 6858000"/>
              <a:gd name="connsiteX132" fmla="*/ 218379 w 1508539"/>
              <a:gd name="connsiteY132" fmla="*/ 896999 h 6858000"/>
              <a:gd name="connsiteX133" fmla="*/ 187787 w 1508539"/>
              <a:gd name="connsiteY133" fmla="*/ 821517 h 6858000"/>
              <a:gd name="connsiteX134" fmla="*/ 166737 w 1508539"/>
              <a:gd name="connsiteY134" fmla="*/ 751353 h 6858000"/>
              <a:gd name="connsiteX135" fmla="*/ 166295 w 1508539"/>
              <a:gd name="connsiteY135" fmla="*/ 721230 h 6858000"/>
              <a:gd name="connsiteX136" fmla="*/ 151966 w 1508539"/>
              <a:gd name="connsiteY136" fmla="*/ 681659 h 6858000"/>
              <a:gd name="connsiteX137" fmla="*/ 137385 w 1508539"/>
              <a:gd name="connsiteY137" fmla="*/ 635218 h 6858000"/>
              <a:gd name="connsiteX138" fmla="*/ 142396 w 1508539"/>
              <a:gd name="connsiteY138" fmla="*/ 613763 h 6858000"/>
              <a:gd name="connsiteX139" fmla="*/ 128338 w 1508539"/>
              <a:gd name="connsiteY139" fmla="*/ 598582 h 6858000"/>
              <a:gd name="connsiteX140" fmla="*/ 128019 w 1508539"/>
              <a:gd name="connsiteY140" fmla="*/ 576846 h 6858000"/>
              <a:gd name="connsiteX141" fmla="*/ 107645 w 1508539"/>
              <a:gd name="connsiteY141" fmla="*/ 530055 h 6858000"/>
              <a:gd name="connsiteX142" fmla="*/ 106893 w 1508539"/>
              <a:gd name="connsiteY142" fmla="*/ 465389 h 6858000"/>
              <a:gd name="connsiteX143" fmla="*/ 89816 w 1508539"/>
              <a:gd name="connsiteY143" fmla="*/ 424699 h 6858000"/>
              <a:gd name="connsiteX144" fmla="*/ 90191 w 1508539"/>
              <a:gd name="connsiteY144" fmla="*/ 404917 h 6858000"/>
              <a:gd name="connsiteX145" fmla="*/ 70148 w 1508539"/>
              <a:gd name="connsiteY145" fmla="*/ 367211 h 6858000"/>
              <a:gd name="connsiteX146" fmla="*/ 36452 w 1508539"/>
              <a:gd name="connsiteY146" fmla="*/ 268519 h 6858000"/>
              <a:gd name="connsiteX147" fmla="*/ 23935 w 1508539"/>
              <a:gd name="connsiteY147" fmla="*/ 160886 h 6858000"/>
              <a:gd name="connsiteX148" fmla="*/ 19312 w 1508539"/>
              <a:gd name="connsiteY148" fmla="*/ 47336 h 6858000"/>
              <a:gd name="connsiteX149" fmla="*/ 0 w 1508539"/>
              <a:gd name="connsiteY14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69364 w 1508539"/>
              <a:gd name="connsiteY4" fmla="*/ 6809549 h 6858000"/>
              <a:gd name="connsiteX5" fmla="*/ 101575 w 1508539"/>
              <a:gd name="connsiteY5" fmla="*/ 6715115 h 6858000"/>
              <a:gd name="connsiteX6" fmla="*/ 111426 w 1508539"/>
              <a:gd name="connsiteY6" fmla="*/ 6680170 h 6858000"/>
              <a:gd name="connsiteX7" fmla="*/ 136976 w 1508539"/>
              <a:gd name="connsiteY7" fmla="*/ 6621207 h 6858000"/>
              <a:gd name="connsiteX8" fmla="*/ 153633 w 1508539"/>
              <a:gd name="connsiteY8" fmla="*/ 6596265 h 6858000"/>
              <a:gd name="connsiteX9" fmla="*/ 153512 w 1508539"/>
              <a:gd name="connsiteY9" fmla="*/ 6594818 h 6858000"/>
              <a:gd name="connsiteX10" fmla="*/ 157757 w 1508539"/>
              <a:gd name="connsiteY10" fmla="*/ 6593735 h 6858000"/>
              <a:gd name="connsiteX11" fmla="*/ 160954 w 1508539"/>
              <a:gd name="connsiteY11" fmla="*/ 6589172 h 6858000"/>
              <a:gd name="connsiteX12" fmla="*/ 164248 w 1508539"/>
              <a:gd name="connsiteY12" fmla="*/ 6574442 h 6858000"/>
              <a:gd name="connsiteX13" fmla="*/ 164588 w 1508539"/>
              <a:gd name="connsiteY13" fmla="*/ 6568530 h 6858000"/>
              <a:gd name="connsiteX14" fmla="*/ 166997 w 1508539"/>
              <a:gd name="connsiteY14" fmla="*/ 6560674 h 6858000"/>
              <a:gd name="connsiteX15" fmla="*/ 167342 w 1508539"/>
              <a:gd name="connsiteY15" fmla="*/ 6560598 h 6858000"/>
              <a:gd name="connsiteX16" fmla="*/ 169039 w 1508539"/>
              <a:gd name="connsiteY16" fmla="*/ 6553006 h 6858000"/>
              <a:gd name="connsiteX17" fmla="*/ 173735 w 1508539"/>
              <a:gd name="connsiteY17" fmla="*/ 6514360 h 6858000"/>
              <a:gd name="connsiteX18" fmla="*/ 215389 w 1508539"/>
              <a:gd name="connsiteY18" fmla="*/ 6478062 h 6858000"/>
              <a:gd name="connsiteX19" fmla="*/ 226078 w 1508539"/>
              <a:gd name="connsiteY19" fmla="*/ 6460325 h 6858000"/>
              <a:gd name="connsiteX20" fmla="*/ 233311 w 1508539"/>
              <a:gd name="connsiteY20" fmla="*/ 6451488 h 6858000"/>
              <a:gd name="connsiteX21" fmla="*/ 234746 w 1508539"/>
              <a:gd name="connsiteY21" fmla="*/ 6451348 h 6858000"/>
              <a:gd name="connsiteX22" fmla="*/ 239104 w 1508539"/>
              <a:gd name="connsiteY22" fmla="*/ 6414240 h 6858000"/>
              <a:gd name="connsiteX23" fmla="*/ 241880 w 1508539"/>
              <a:gd name="connsiteY23" fmla="*/ 6384857 h 6858000"/>
              <a:gd name="connsiteX24" fmla="*/ 240591 w 1508539"/>
              <a:gd name="connsiteY24" fmla="*/ 6367510 h 6858000"/>
              <a:gd name="connsiteX25" fmla="*/ 244471 w 1508539"/>
              <a:gd name="connsiteY25" fmla="*/ 6349778 h 6858000"/>
              <a:gd name="connsiteX26" fmla="*/ 246136 w 1508539"/>
              <a:gd name="connsiteY26" fmla="*/ 6348250 h 6858000"/>
              <a:gd name="connsiteX27" fmla="*/ 262170 w 1508539"/>
              <a:gd name="connsiteY27" fmla="*/ 6281972 h 6858000"/>
              <a:gd name="connsiteX28" fmla="*/ 272933 w 1508539"/>
              <a:gd name="connsiteY28" fmla="*/ 6211940 h 6858000"/>
              <a:gd name="connsiteX29" fmla="*/ 314428 w 1508539"/>
              <a:gd name="connsiteY29" fmla="*/ 6113913 h 6858000"/>
              <a:gd name="connsiteX30" fmla="*/ 318721 w 1508539"/>
              <a:gd name="connsiteY30" fmla="*/ 6028119 h 6858000"/>
              <a:gd name="connsiteX31" fmla="*/ 345501 w 1508539"/>
              <a:gd name="connsiteY31" fmla="*/ 5934687 h 6858000"/>
              <a:gd name="connsiteX32" fmla="*/ 379513 w 1508539"/>
              <a:gd name="connsiteY32" fmla="*/ 5765594 h 6858000"/>
              <a:gd name="connsiteX33" fmla="*/ 411349 w 1508539"/>
              <a:gd name="connsiteY33" fmla="*/ 5693685 h 6858000"/>
              <a:gd name="connsiteX34" fmla="*/ 431404 w 1508539"/>
              <a:gd name="connsiteY34" fmla="*/ 5665173 h 6858000"/>
              <a:gd name="connsiteX35" fmla="*/ 465121 w 1508539"/>
              <a:gd name="connsiteY35" fmla="*/ 5563435 h 6858000"/>
              <a:gd name="connsiteX36" fmla="*/ 494626 w 1508539"/>
              <a:gd name="connsiteY36" fmla="*/ 5476393 h 6858000"/>
              <a:gd name="connsiteX37" fmla="*/ 525819 w 1508539"/>
              <a:gd name="connsiteY37" fmla="*/ 5396260 h 6858000"/>
              <a:gd name="connsiteX38" fmla="*/ 541800 w 1508539"/>
              <a:gd name="connsiteY38" fmla="*/ 5330009 h 6858000"/>
              <a:gd name="connsiteX39" fmla="*/ 575293 w 1508539"/>
              <a:gd name="connsiteY39" fmla="*/ 5273739 h 6858000"/>
              <a:gd name="connsiteX40" fmla="*/ 584892 w 1508539"/>
              <a:gd name="connsiteY40" fmla="*/ 5241779 h 6858000"/>
              <a:gd name="connsiteX41" fmla="*/ 596118 w 1508539"/>
              <a:gd name="connsiteY41" fmla="*/ 5225268 h 6858000"/>
              <a:gd name="connsiteX42" fmla="*/ 597138 w 1508539"/>
              <a:gd name="connsiteY42" fmla="*/ 5217684 h 6858000"/>
              <a:gd name="connsiteX43" fmla="*/ 604479 w 1508539"/>
              <a:gd name="connsiteY43" fmla="*/ 5193377 h 6858000"/>
              <a:gd name="connsiteX44" fmla="*/ 607782 w 1508539"/>
              <a:gd name="connsiteY44" fmla="*/ 5179288 h 6858000"/>
              <a:gd name="connsiteX45" fmla="*/ 608766 w 1508539"/>
              <a:gd name="connsiteY45" fmla="*/ 5173621 h 6858000"/>
              <a:gd name="connsiteX46" fmla="*/ 604400 w 1508539"/>
              <a:gd name="connsiteY46" fmla="*/ 5159961 h 6858000"/>
              <a:gd name="connsiteX47" fmla="*/ 611077 w 1508539"/>
              <a:gd name="connsiteY47" fmla="*/ 5144295 h 6858000"/>
              <a:gd name="connsiteX48" fmla="*/ 608010 w 1508539"/>
              <a:gd name="connsiteY48" fmla="*/ 5125185 h 6858000"/>
              <a:gd name="connsiteX49" fmla="*/ 614840 w 1508539"/>
              <a:gd name="connsiteY49" fmla="*/ 5121884 h 6858000"/>
              <a:gd name="connsiteX50" fmla="*/ 621876 w 1508539"/>
              <a:gd name="connsiteY50" fmla="*/ 5067850 h 6858000"/>
              <a:gd name="connsiteX51" fmla="*/ 624607 w 1508539"/>
              <a:gd name="connsiteY51" fmla="*/ 5060861 h 6858000"/>
              <a:gd name="connsiteX52" fmla="*/ 621311 w 1508539"/>
              <a:gd name="connsiteY52" fmla="*/ 5034192 h 6858000"/>
              <a:gd name="connsiteX53" fmla="*/ 622865 w 1508539"/>
              <a:gd name="connsiteY53" fmla="*/ 4993030 h 6858000"/>
              <a:gd name="connsiteX54" fmla="*/ 629774 w 1508539"/>
              <a:gd name="connsiteY54" fmla="*/ 4946844 h 6858000"/>
              <a:gd name="connsiteX55" fmla="*/ 625630 w 1508539"/>
              <a:gd name="connsiteY55" fmla="*/ 4932692 h 6858000"/>
              <a:gd name="connsiteX56" fmla="*/ 641033 w 1508539"/>
              <a:gd name="connsiteY56" fmla="*/ 4858827 h 6858000"/>
              <a:gd name="connsiteX57" fmla="*/ 646936 w 1508539"/>
              <a:gd name="connsiteY57" fmla="*/ 4821170 h 6858000"/>
              <a:gd name="connsiteX58" fmla="*/ 651669 w 1508539"/>
              <a:gd name="connsiteY58" fmla="*/ 4780965 h 6858000"/>
              <a:gd name="connsiteX59" fmla="*/ 652962 w 1508539"/>
              <a:gd name="connsiteY59" fmla="*/ 4750867 h 6858000"/>
              <a:gd name="connsiteX60" fmla="*/ 650769 w 1508539"/>
              <a:gd name="connsiteY60" fmla="*/ 4690749 h 6858000"/>
              <a:gd name="connsiteX61" fmla="*/ 646249 w 1508539"/>
              <a:gd name="connsiteY61" fmla="*/ 4584173 h 6858000"/>
              <a:gd name="connsiteX62" fmla="*/ 641332 w 1508539"/>
              <a:gd name="connsiteY62" fmla="*/ 4444346 h 6858000"/>
              <a:gd name="connsiteX63" fmla="*/ 637897 w 1508539"/>
              <a:gd name="connsiteY63" fmla="*/ 4375228 h 6858000"/>
              <a:gd name="connsiteX64" fmla="*/ 618550 w 1508539"/>
              <a:gd name="connsiteY64" fmla="*/ 4214165 h 6858000"/>
              <a:gd name="connsiteX65" fmla="*/ 622623 w 1508539"/>
              <a:gd name="connsiteY65" fmla="*/ 4090296 h 6858000"/>
              <a:gd name="connsiteX66" fmla="*/ 607879 w 1508539"/>
              <a:gd name="connsiteY66" fmla="*/ 4033999 h 6858000"/>
              <a:gd name="connsiteX67" fmla="*/ 609028 w 1508539"/>
              <a:gd name="connsiteY67" fmla="*/ 4031933 h 6858000"/>
              <a:gd name="connsiteX68" fmla="*/ 607604 w 1508539"/>
              <a:gd name="connsiteY68" fmla="*/ 4013953 h 6858000"/>
              <a:gd name="connsiteX69" fmla="*/ 593899 w 1508539"/>
              <a:gd name="connsiteY69" fmla="*/ 3974753 h 6858000"/>
              <a:gd name="connsiteX70" fmla="*/ 595497 w 1508539"/>
              <a:gd name="connsiteY70" fmla="*/ 3969950 h 6858000"/>
              <a:gd name="connsiteX71" fmla="*/ 588919 w 1508539"/>
              <a:gd name="connsiteY71" fmla="*/ 3933779 h 6858000"/>
              <a:gd name="connsiteX72" fmla="*/ 590250 w 1508539"/>
              <a:gd name="connsiteY72" fmla="*/ 3933093 h 6858000"/>
              <a:gd name="connsiteX73" fmla="*/ 594604 w 1508539"/>
              <a:gd name="connsiteY73" fmla="*/ 3922082 h 6858000"/>
              <a:gd name="connsiteX74" fmla="*/ 599682 w 1508539"/>
              <a:gd name="connsiteY74" fmla="*/ 3901461 h 6858000"/>
              <a:gd name="connsiteX75" fmla="*/ 622276 w 1508539"/>
              <a:gd name="connsiteY75" fmla="*/ 3813873 h 6858000"/>
              <a:gd name="connsiteX76" fmla="*/ 621701 w 1508539"/>
              <a:gd name="connsiteY76" fmla="*/ 3806161 h 6858000"/>
              <a:gd name="connsiteX77" fmla="*/ 622008 w 1508539"/>
              <a:gd name="connsiteY77" fmla="*/ 3805957 h 6858000"/>
              <a:gd name="connsiteX78" fmla="*/ 622035 w 1508539"/>
              <a:gd name="connsiteY78" fmla="*/ 3797724 h 6858000"/>
              <a:gd name="connsiteX79" fmla="*/ 620650 w 1508539"/>
              <a:gd name="connsiteY79" fmla="*/ 3792098 h 6858000"/>
              <a:gd name="connsiteX80" fmla="*/ 619534 w 1508539"/>
              <a:gd name="connsiteY80" fmla="*/ 3777135 h 6858000"/>
              <a:gd name="connsiteX81" fmla="*/ 621267 w 1508539"/>
              <a:gd name="connsiteY81" fmla="*/ 3771656 h 6858000"/>
              <a:gd name="connsiteX82" fmla="*/ 625010 w 1508539"/>
              <a:gd name="connsiteY82" fmla="*/ 3769007 h 6858000"/>
              <a:gd name="connsiteX83" fmla="*/ 624476 w 1508539"/>
              <a:gd name="connsiteY83" fmla="*/ 3767709 h 6858000"/>
              <a:gd name="connsiteX84" fmla="*/ 633172 w 1508539"/>
              <a:gd name="connsiteY84" fmla="*/ 3738082 h 6858000"/>
              <a:gd name="connsiteX85" fmla="*/ 640518 w 1508539"/>
              <a:gd name="connsiteY85" fmla="*/ 3673397 h 6858000"/>
              <a:gd name="connsiteX86" fmla="*/ 639814 w 1508539"/>
              <a:gd name="connsiteY86" fmla="*/ 3637109 h 6858000"/>
              <a:gd name="connsiteX87" fmla="*/ 643257 w 1508539"/>
              <a:gd name="connsiteY87" fmla="*/ 3536883 h 6858000"/>
              <a:gd name="connsiteX88" fmla="*/ 650795 w 1508539"/>
              <a:gd name="connsiteY88" fmla="*/ 3435652 h 6858000"/>
              <a:gd name="connsiteX89" fmla="*/ 652466 w 1508539"/>
              <a:gd name="connsiteY89" fmla="*/ 3307769 h 6858000"/>
              <a:gd name="connsiteX90" fmla="*/ 670029 w 1508539"/>
              <a:gd name="connsiteY90" fmla="*/ 3250522 h 6858000"/>
              <a:gd name="connsiteX91" fmla="*/ 670454 w 1508539"/>
              <a:gd name="connsiteY91" fmla="*/ 3229163 h 6858000"/>
              <a:gd name="connsiteX92" fmla="*/ 672277 w 1508539"/>
              <a:gd name="connsiteY92" fmla="*/ 3217217 h 6858000"/>
              <a:gd name="connsiteX93" fmla="*/ 659112 w 1508539"/>
              <a:gd name="connsiteY93" fmla="*/ 3183755 h 6858000"/>
              <a:gd name="connsiteX94" fmla="*/ 659613 w 1508539"/>
              <a:gd name="connsiteY94" fmla="*/ 3178642 h 6858000"/>
              <a:gd name="connsiteX95" fmla="*/ 647213 w 1508539"/>
              <a:gd name="connsiteY95" fmla="*/ 3158586 h 6858000"/>
              <a:gd name="connsiteX96" fmla="*/ 632398 w 1508539"/>
              <a:gd name="connsiteY96" fmla="*/ 3129034 h 6858000"/>
              <a:gd name="connsiteX97" fmla="*/ 633063 w 1508539"/>
              <a:gd name="connsiteY97" fmla="*/ 3126682 h 6858000"/>
              <a:gd name="connsiteX98" fmla="*/ 623931 w 1508539"/>
              <a:gd name="connsiteY98" fmla="*/ 3114519 h 6858000"/>
              <a:gd name="connsiteX99" fmla="*/ 610540 w 1508539"/>
              <a:gd name="connsiteY99" fmla="*/ 3106272 h 6858000"/>
              <a:gd name="connsiteX100" fmla="*/ 583270 w 1508539"/>
              <a:gd name="connsiteY100" fmla="*/ 2958185 h 6858000"/>
              <a:gd name="connsiteX101" fmla="*/ 525884 w 1508539"/>
              <a:gd name="connsiteY101" fmla="*/ 2762989 h 6858000"/>
              <a:gd name="connsiteX102" fmla="*/ 474802 w 1508539"/>
              <a:gd name="connsiteY102" fmla="*/ 2554718 h 6858000"/>
              <a:gd name="connsiteX103" fmla="*/ 454896 w 1508539"/>
              <a:gd name="connsiteY103" fmla="*/ 2485734 h 6858000"/>
              <a:gd name="connsiteX104" fmla="*/ 445619 w 1508539"/>
              <a:gd name="connsiteY104" fmla="*/ 2447068 h 6858000"/>
              <a:gd name="connsiteX105" fmla="*/ 432580 w 1508539"/>
              <a:gd name="connsiteY105" fmla="*/ 2425819 h 6858000"/>
              <a:gd name="connsiteX106" fmla="*/ 438579 w 1508539"/>
              <a:gd name="connsiteY106" fmla="*/ 2402874 h 6858000"/>
              <a:gd name="connsiteX107" fmla="*/ 441191 w 1508539"/>
              <a:gd name="connsiteY107" fmla="*/ 2381443 h 6858000"/>
              <a:gd name="connsiteX108" fmla="*/ 417520 w 1508539"/>
              <a:gd name="connsiteY108" fmla="*/ 2261920 h 6858000"/>
              <a:gd name="connsiteX109" fmla="*/ 407407 w 1508539"/>
              <a:gd name="connsiteY109" fmla="*/ 2195378 h 6858000"/>
              <a:gd name="connsiteX110" fmla="*/ 391624 w 1508539"/>
              <a:gd name="connsiteY110" fmla="*/ 2155135 h 6858000"/>
              <a:gd name="connsiteX111" fmla="*/ 389082 w 1508539"/>
              <a:gd name="connsiteY111" fmla="*/ 2118008 h 6858000"/>
              <a:gd name="connsiteX112" fmla="*/ 390075 w 1508539"/>
              <a:gd name="connsiteY112" fmla="*/ 2050531 h 6858000"/>
              <a:gd name="connsiteX113" fmla="*/ 381881 w 1508539"/>
              <a:gd name="connsiteY113" fmla="*/ 1963269 h 6858000"/>
              <a:gd name="connsiteX114" fmla="*/ 363059 w 1508539"/>
              <a:gd name="connsiteY114" fmla="*/ 1906352 h 6858000"/>
              <a:gd name="connsiteX115" fmla="*/ 339616 w 1508539"/>
              <a:gd name="connsiteY115" fmla="*/ 1861531 h 6858000"/>
              <a:gd name="connsiteX116" fmla="*/ 293415 w 1508539"/>
              <a:gd name="connsiteY116" fmla="*/ 1732919 h 6858000"/>
              <a:gd name="connsiteX117" fmla="*/ 265726 w 1508539"/>
              <a:gd name="connsiteY117" fmla="*/ 1663540 h 6858000"/>
              <a:gd name="connsiteX118" fmla="*/ 264852 w 1508539"/>
              <a:gd name="connsiteY118" fmla="*/ 1615777 h 6858000"/>
              <a:gd name="connsiteX119" fmla="*/ 245647 w 1508539"/>
              <a:gd name="connsiteY119" fmla="*/ 1563678 h 6858000"/>
              <a:gd name="connsiteX120" fmla="*/ 258727 w 1508539"/>
              <a:gd name="connsiteY120" fmla="*/ 1519474 h 6858000"/>
              <a:gd name="connsiteX121" fmla="*/ 251469 w 1508539"/>
              <a:gd name="connsiteY121" fmla="*/ 1477995 h 6858000"/>
              <a:gd name="connsiteX122" fmla="*/ 237554 w 1508539"/>
              <a:gd name="connsiteY122" fmla="*/ 1373769 h 6858000"/>
              <a:gd name="connsiteX123" fmla="*/ 245861 w 1508539"/>
              <a:gd name="connsiteY123" fmla="*/ 1307086 h 6858000"/>
              <a:gd name="connsiteX124" fmla="*/ 247049 w 1508539"/>
              <a:gd name="connsiteY124" fmla="*/ 1189033 h 6858000"/>
              <a:gd name="connsiteX125" fmla="*/ 251734 w 1508539"/>
              <a:gd name="connsiteY125" fmla="*/ 1168288 h 6858000"/>
              <a:gd name="connsiteX126" fmla="*/ 244016 w 1508539"/>
              <a:gd name="connsiteY126" fmla="*/ 1142577 h 6858000"/>
              <a:gd name="connsiteX127" fmla="*/ 233322 w 1508539"/>
              <a:gd name="connsiteY127" fmla="*/ 1088484 h 6858000"/>
              <a:gd name="connsiteX128" fmla="*/ 222058 w 1508539"/>
              <a:gd name="connsiteY128" fmla="*/ 1016103 h 6858000"/>
              <a:gd name="connsiteX129" fmla="*/ 223514 w 1508539"/>
              <a:gd name="connsiteY129" fmla="*/ 932283 h 6858000"/>
              <a:gd name="connsiteX130" fmla="*/ 225750 w 1508539"/>
              <a:gd name="connsiteY130" fmla="*/ 915925 h 6858000"/>
              <a:gd name="connsiteX131" fmla="*/ 218379 w 1508539"/>
              <a:gd name="connsiteY131" fmla="*/ 896999 h 6858000"/>
              <a:gd name="connsiteX132" fmla="*/ 187787 w 1508539"/>
              <a:gd name="connsiteY132" fmla="*/ 821517 h 6858000"/>
              <a:gd name="connsiteX133" fmla="*/ 166737 w 1508539"/>
              <a:gd name="connsiteY133" fmla="*/ 751353 h 6858000"/>
              <a:gd name="connsiteX134" fmla="*/ 166295 w 1508539"/>
              <a:gd name="connsiteY134" fmla="*/ 721230 h 6858000"/>
              <a:gd name="connsiteX135" fmla="*/ 151966 w 1508539"/>
              <a:gd name="connsiteY135" fmla="*/ 681659 h 6858000"/>
              <a:gd name="connsiteX136" fmla="*/ 137385 w 1508539"/>
              <a:gd name="connsiteY136" fmla="*/ 635218 h 6858000"/>
              <a:gd name="connsiteX137" fmla="*/ 142396 w 1508539"/>
              <a:gd name="connsiteY137" fmla="*/ 613763 h 6858000"/>
              <a:gd name="connsiteX138" fmla="*/ 128338 w 1508539"/>
              <a:gd name="connsiteY138" fmla="*/ 598582 h 6858000"/>
              <a:gd name="connsiteX139" fmla="*/ 128019 w 1508539"/>
              <a:gd name="connsiteY139" fmla="*/ 576846 h 6858000"/>
              <a:gd name="connsiteX140" fmla="*/ 107645 w 1508539"/>
              <a:gd name="connsiteY140" fmla="*/ 530055 h 6858000"/>
              <a:gd name="connsiteX141" fmla="*/ 106893 w 1508539"/>
              <a:gd name="connsiteY141" fmla="*/ 465389 h 6858000"/>
              <a:gd name="connsiteX142" fmla="*/ 89816 w 1508539"/>
              <a:gd name="connsiteY142" fmla="*/ 424699 h 6858000"/>
              <a:gd name="connsiteX143" fmla="*/ 90191 w 1508539"/>
              <a:gd name="connsiteY143" fmla="*/ 404917 h 6858000"/>
              <a:gd name="connsiteX144" fmla="*/ 70148 w 1508539"/>
              <a:gd name="connsiteY144" fmla="*/ 367211 h 6858000"/>
              <a:gd name="connsiteX145" fmla="*/ 36452 w 1508539"/>
              <a:gd name="connsiteY145" fmla="*/ 268519 h 6858000"/>
              <a:gd name="connsiteX146" fmla="*/ 23935 w 1508539"/>
              <a:gd name="connsiteY146" fmla="*/ 160886 h 6858000"/>
              <a:gd name="connsiteX147" fmla="*/ 19312 w 1508539"/>
              <a:gd name="connsiteY147" fmla="*/ 47336 h 6858000"/>
              <a:gd name="connsiteX148" fmla="*/ 0 w 1508539"/>
              <a:gd name="connsiteY148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01575 w 1508539"/>
              <a:gd name="connsiteY4" fmla="*/ 6715115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01575 w 1508539"/>
              <a:gd name="connsiteY4" fmla="*/ 6715115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169039 w 1508539"/>
              <a:gd name="connsiteY14" fmla="*/ 6553006 h 6858000"/>
              <a:gd name="connsiteX15" fmla="*/ 173735 w 1508539"/>
              <a:gd name="connsiteY15" fmla="*/ 6514360 h 6858000"/>
              <a:gd name="connsiteX16" fmla="*/ 215389 w 1508539"/>
              <a:gd name="connsiteY16" fmla="*/ 6478062 h 6858000"/>
              <a:gd name="connsiteX17" fmla="*/ 226078 w 1508539"/>
              <a:gd name="connsiteY17" fmla="*/ 6460325 h 6858000"/>
              <a:gd name="connsiteX18" fmla="*/ 233311 w 1508539"/>
              <a:gd name="connsiteY18" fmla="*/ 6451488 h 6858000"/>
              <a:gd name="connsiteX19" fmla="*/ 234746 w 1508539"/>
              <a:gd name="connsiteY19" fmla="*/ 6451348 h 6858000"/>
              <a:gd name="connsiteX20" fmla="*/ 239104 w 1508539"/>
              <a:gd name="connsiteY20" fmla="*/ 6414240 h 6858000"/>
              <a:gd name="connsiteX21" fmla="*/ 241880 w 1508539"/>
              <a:gd name="connsiteY21" fmla="*/ 6384857 h 6858000"/>
              <a:gd name="connsiteX22" fmla="*/ 240591 w 1508539"/>
              <a:gd name="connsiteY22" fmla="*/ 6367510 h 6858000"/>
              <a:gd name="connsiteX23" fmla="*/ 244471 w 1508539"/>
              <a:gd name="connsiteY23" fmla="*/ 6349778 h 6858000"/>
              <a:gd name="connsiteX24" fmla="*/ 246136 w 1508539"/>
              <a:gd name="connsiteY24" fmla="*/ 6348250 h 6858000"/>
              <a:gd name="connsiteX25" fmla="*/ 262170 w 1508539"/>
              <a:gd name="connsiteY25" fmla="*/ 6281972 h 6858000"/>
              <a:gd name="connsiteX26" fmla="*/ 272933 w 1508539"/>
              <a:gd name="connsiteY26" fmla="*/ 6211940 h 6858000"/>
              <a:gd name="connsiteX27" fmla="*/ 314428 w 1508539"/>
              <a:gd name="connsiteY27" fmla="*/ 6113913 h 6858000"/>
              <a:gd name="connsiteX28" fmla="*/ 318721 w 1508539"/>
              <a:gd name="connsiteY28" fmla="*/ 6028119 h 6858000"/>
              <a:gd name="connsiteX29" fmla="*/ 345501 w 1508539"/>
              <a:gd name="connsiteY29" fmla="*/ 5934687 h 6858000"/>
              <a:gd name="connsiteX30" fmla="*/ 379513 w 1508539"/>
              <a:gd name="connsiteY30" fmla="*/ 5765594 h 6858000"/>
              <a:gd name="connsiteX31" fmla="*/ 411349 w 1508539"/>
              <a:gd name="connsiteY31" fmla="*/ 5693685 h 6858000"/>
              <a:gd name="connsiteX32" fmla="*/ 431404 w 1508539"/>
              <a:gd name="connsiteY32" fmla="*/ 5665173 h 6858000"/>
              <a:gd name="connsiteX33" fmla="*/ 465121 w 1508539"/>
              <a:gd name="connsiteY33" fmla="*/ 5563435 h 6858000"/>
              <a:gd name="connsiteX34" fmla="*/ 494626 w 1508539"/>
              <a:gd name="connsiteY34" fmla="*/ 5476393 h 6858000"/>
              <a:gd name="connsiteX35" fmla="*/ 525819 w 1508539"/>
              <a:gd name="connsiteY35" fmla="*/ 5396260 h 6858000"/>
              <a:gd name="connsiteX36" fmla="*/ 541800 w 1508539"/>
              <a:gd name="connsiteY36" fmla="*/ 5330009 h 6858000"/>
              <a:gd name="connsiteX37" fmla="*/ 575293 w 1508539"/>
              <a:gd name="connsiteY37" fmla="*/ 5273739 h 6858000"/>
              <a:gd name="connsiteX38" fmla="*/ 584892 w 1508539"/>
              <a:gd name="connsiteY38" fmla="*/ 5241779 h 6858000"/>
              <a:gd name="connsiteX39" fmla="*/ 596118 w 1508539"/>
              <a:gd name="connsiteY39" fmla="*/ 5225268 h 6858000"/>
              <a:gd name="connsiteX40" fmla="*/ 597138 w 1508539"/>
              <a:gd name="connsiteY40" fmla="*/ 5217684 h 6858000"/>
              <a:gd name="connsiteX41" fmla="*/ 604479 w 1508539"/>
              <a:gd name="connsiteY41" fmla="*/ 5193377 h 6858000"/>
              <a:gd name="connsiteX42" fmla="*/ 607782 w 1508539"/>
              <a:gd name="connsiteY42" fmla="*/ 5179288 h 6858000"/>
              <a:gd name="connsiteX43" fmla="*/ 608766 w 1508539"/>
              <a:gd name="connsiteY43" fmla="*/ 5173621 h 6858000"/>
              <a:gd name="connsiteX44" fmla="*/ 604400 w 1508539"/>
              <a:gd name="connsiteY44" fmla="*/ 5159961 h 6858000"/>
              <a:gd name="connsiteX45" fmla="*/ 611077 w 1508539"/>
              <a:gd name="connsiteY45" fmla="*/ 5144295 h 6858000"/>
              <a:gd name="connsiteX46" fmla="*/ 608010 w 1508539"/>
              <a:gd name="connsiteY46" fmla="*/ 5125185 h 6858000"/>
              <a:gd name="connsiteX47" fmla="*/ 614840 w 1508539"/>
              <a:gd name="connsiteY47" fmla="*/ 5121884 h 6858000"/>
              <a:gd name="connsiteX48" fmla="*/ 621876 w 1508539"/>
              <a:gd name="connsiteY48" fmla="*/ 5067850 h 6858000"/>
              <a:gd name="connsiteX49" fmla="*/ 624607 w 1508539"/>
              <a:gd name="connsiteY49" fmla="*/ 5060861 h 6858000"/>
              <a:gd name="connsiteX50" fmla="*/ 621311 w 1508539"/>
              <a:gd name="connsiteY50" fmla="*/ 5034192 h 6858000"/>
              <a:gd name="connsiteX51" fmla="*/ 622865 w 1508539"/>
              <a:gd name="connsiteY51" fmla="*/ 4993030 h 6858000"/>
              <a:gd name="connsiteX52" fmla="*/ 629774 w 1508539"/>
              <a:gd name="connsiteY52" fmla="*/ 4946844 h 6858000"/>
              <a:gd name="connsiteX53" fmla="*/ 625630 w 1508539"/>
              <a:gd name="connsiteY53" fmla="*/ 4932692 h 6858000"/>
              <a:gd name="connsiteX54" fmla="*/ 641033 w 1508539"/>
              <a:gd name="connsiteY54" fmla="*/ 4858827 h 6858000"/>
              <a:gd name="connsiteX55" fmla="*/ 646936 w 1508539"/>
              <a:gd name="connsiteY55" fmla="*/ 4821170 h 6858000"/>
              <a:gd name="connsiteX56" fmla="*/ 651669 w 1508539"/>
              <a:gd name="connsiteY56" fmla="*/ 4780965 h 6858000"/>
              <a:gd name="connsiteX57" fmla="*/ 652962 w 1508539"/>
              <a:gd name="connsiteY57" fmla="*/ 4750867 h 6858000"/>
              <a:gd name="connsiteX58" fmla="*/ 650769 w 1508539"/>
              <a:gd name="connsiteY58" fmla="*/ 4690749 h 6858000"/>
              <a:gd name="connsiteX59" fmla="*/ 646249 w 1508539"/>
              <a:gd name="connsiteY59" fmla="*/ 4584173 h 6858000"/>
              <a:gd name="connsiteX60" fmla="*/ 641332 w 1508539"/>
              <a:gd name="connsiteY60" fmla="*/ 4444346 h 6858000"/>
              <a:gd name="connsiteX61" fmla="*/ 637897 w 1508539"/>
              <a:gd name="connsiteY61" fmla="*/ 4375228 h 6858000"/>
              <a:gd name="connsiteX62" fmla="*/ 618550 w 1508539"/>
              <a:gd name="connsiteY62" fmla="*/ 4214165 h 6858000"/>
              <a:gd name="connsiteX63" fmla="*/ 622623 w 1508539"/>
              <a:gd name="connsiteY63" fmla="*/ 4090296 h 6858000"/>
              <a:gd name="connsiteX64" fmla="*/ 607879 w 1508539"/>
              <a:gd name="connsiteY64" fmla="*/ 4033999 h 6858000"/>
              <a:gd name="connsiteX65" fmla="*/ 609028 w 1508539"/>
              <a:gd name="connsiteY65" fmla="*/ 4031933 h 6858000"/>
              <a:gd name="connsiteX66" fmla="*/ 607604 w 1508539"/>
              <a:gd name="connsiteY66" fmla="*/ 4013953 h 6858000"/>
              <a:gd name="connsiteX67" fmla="*/ 593899 w 1508539"/>
              <a:gd name="connsiteY67" fmla="*/ 3974753 h 6858000"/>
              <a:gd name="connsiteX68" fmla="*/ 595497 w 1508539"/>
              <a:gd name="connsiteY68" fmla="*/ 3969950 h 6858000"/>
              <a:gd name="connsiteX69" fmla="*/ 588919 w 1508539"/>
              <a:gd name="connsiteY69" fmla="*/ 3933779 h 6858000"/>
              <a:gd name="connsiteX70" fmla="*/ 590250 w 1508539"/>
              <a:gd name="connsiteY70" fmla="*/ 3933093 h 6858000"/>
              <a:gd name="connsiteX71" fmla="*/ 594604 w 1508539"/>
              <a:gd name="connsiteY71" fmla="*/ 3922082 h 6858000"/>
              <a:gd name="connsiteX72" fmla="*/ 599682 w 1508539"/>
              <a:gd name="connsiteY72" fmla="*/ 3901461 h 6858000"/>
              <a:gd name="connsiteX73" fmla="*/ 622276 w 1508539"/>
              <a:gd name="connsiteY73" fmla="*/ 3813873 h 6858000"/>
              <a:gd name="connsiteX74" fmla="*/ 621701 w 1508539"/>
              <a:gd name="connsiteY74" fmla="*/ 3806161 h 6858000"/>
              <a:gd name="connsiteX75" fmla="*/ 622008 w 1508539"/>
              <a:gd name="connsiteY75" fmla="*/ 3805957 h 6858000"/>
              <a:gd name="connsiteX76" fmla="*/ 622035 w 1508539"/>
              <a:gd name="connsiteY76" fmla="*/ 3797724 h 6858000"/>
              <a:gd name="connsiteX77" fmla="*/ 620650 w 1508539"/>
              <a:gd name="connsiteY77" fmla="*/ 3792098 h 6858000"/>
              <a:gd name="connsiteX78" fmla="*/ 619534 w 1508539"/>
              <a:gd name="connsiteY78" fmla="*/ 3777135 h 6858000"/>
              <a:gd name="connsiteX79" fmla="*/ 621267 w 1508539"/>
              <a:gd name="connsiteY79" fmla="*/ 3771656 h 6858000"/>
              <a:gd name="connsiteX80" fmla="*/ 625010 w 1508539"/>
              <a:gd name="connsiteY80" fmla="*/ 3769007 h 6858000"/>
              <a:gd name="connsiteX81" fmla="*/ 624476 w 1508539"/>
              <a:gd name="connsiteY81" fmla="*/ 3767709 h 6858000"/>
              <a:gd name="connsiteX82" fmla="*/ 633172 w 1508539"/>
              <a:gd name="connsiteY82" fmla="*/ 3738082 h 6858000"/>
              <a:gd name="connsiteX83" fmla="*/ 640518 w 1508539"/>
              <a:gd name="connsiteY83" fmla="*/ 3673397 h 6858000"/>
              <a:gd name="connsiteX84" fmla="*/ 639814 w 1508539"/>
              <a:gd name="connsiteY84" fmla="*/ 3637109 h 6858000"/>
              <a:gd name="connsiteX85" fmla="*/ 643257 w 1508539"/>
              <a:gd name="connsiteY85" fmla="*/ 3536883 h 6858000"/>
              <a:gd name="connsiteX86" fmla="*/ 650795 w 1508539"/>
              <a:gd name="connsiteY86" fmla="*/ 3435652 h 6858000"/>
              <a:gd name="connsiteX87" fmla="*/ 652466 w 1508539"/>
              <a:gd name="connsiteY87" fmla="*/ 3307769 h 6858000"/>
              <a:gd name="connsiteX88" fmla="*/ 670029 w 1508539"/>
              <a:gd name="connsiteY88" fmla="*/ 3250522 h 6858000"/>
              <a:gd name="connsiteX89" fmla="*/ 670454 w 1508539"/>
              <a:gd name="connsiteY89" fmla="*/ 3229163 h 6858000"/>
              <a:gd name="connsiteX90" fmla="*/ 672277 w 1508539"/>
              <a:gd name="connsiteY90" fmla="*/ 3217217 h 6858000"/>
              <a:gd name="connsiteX91" fmla="*/ 659112 w 1508539"/>
              <a:gd name="connsiteY91" fmla="*/ 3183755 h 6858000"/>
              <a:gd name="connsiteX92" fmla="*/ 659613 w 1508539"/>
              <a:gd name="connsiteY92" fmla="*/ 3178642 h 6858000"/>
              <a:gd name="connsiteX93" fmla="*/ 647213 w 1508539"/>
              <a:gd name="connsiteY93" fmla="*/ 3158586 h 6858000"/>
              <a:gd name="connsiteX94" fmla="*/ 632398 w 1508539"/>
              <a:gd name="connsiteY94" fmla="*/ 3129034 h 6858000"/>
              <a:gd name="connsiteX95" fmla="*/ 633063 w 1508539"/>
              <a:gd name="connsiteY95" fmla="*/ 3126682 h 6858000"/>
              <a:gd name="connsiteX96" fmla="*/ 623931 w 1508539"/>
              <a:gd name="connsiteY96" fmla="*/ 3114519 h 6858000"/>
              <a:gd name="connsiteX97" fmla="*/ 610540 w 1508539"/>
              <a:gd name="connsiteY97" fmla="*/ 3106272 h 6858000"/>
              <a:gd name="connsiteX98" fmla="*/ 583270 w 1508539"/>
              <a:gd name="connsiteY98" fmla="*/ 2958185 h 6858000"/>
              <a:gd name="connsiteX99" fmla="*/ 525884 w 1508539"/>
              <a:gd name="connsiteY99" fmla="*/ 2762989 h 6858000"/>
              <a:gd name="connsiteX100" fmla="*/ 474802 w 1508539"/>
              <a:gd name="connsiteY100" fmla="*/ 2554718 h 6858000"/>
              <a:gd name="connsiteX101" fmla="*/ 454896 w 1508539"/>
              <a:gd name="connsiteY101" fmla="*/ 2485734 h 6858000"/>
              <a:gd name="connsiteX102" fmla="*/ 445619 w 1508539"/>
              <a:gd name="connsiteY102" fmla="*/ 2447068 h 6858000"/>
              <a:gd name="connsiteX103" fmla="*/ 432580 w 1508539"/>
              <a:gd name="connsiteY103" fmla="*/ 2425819 h 6858000"/>
              <a:gd name="connsiteX104" fmla="*/ 438579 w 1508539"/>
              <a:gd name="connsiteY104" fmla="*/ 2402874 h 6858000"/>
              <a:gd name="connsiteX105" fmla="*/ 441191 w 1508539"/>
              <a:gd name="connsiteY105" fmla="*/ 2381443 h 6858000"/>
              <a:gd name="connsiteX106" fmla="*/ 417520 w 1508539"/>
              <a:gd name="connsiteY106" fmla="*/ 2261920 h 6858000"/>
              <a:gd name="connsiteX107" fmla="*/ 407407 w 1508539"/>
              <a:gd name="connsiteY107" fmla="*/ 2195378 h 6858000"/>
              <a:gd name="connsiteX108" fmla="*/ 391624 w 1508539"/>
              <a:gd name="connsiteY108" fmla="*/ 2155135 h 6858000"/>
              <a:gd name="connsiteX109" fmla="*/ 389082 w 1508539"/>
              <a:gd name="connsiteY109" fmla="*/ 2118008 h 6858000"/>
              <a:gd name="connsiteX110" fmla="*/ 390075 w 1508539"/>
              <a:gd name="connsiteY110" fmla="*/ 2050531 h 6858000"/>
              <a:gd name="connsiteX111" fmla="*/ 381881 w 1508539"/>
              <a:gd name="connsiteY111" fmla="*/ 1963269 h 6858000"/>
              <a:gd name="connsiteX112" fmla="*/ 363059 w 1508539"/>
              <a:gd name="connsiteY112" fmla="*/ 1906352 h 6858000"/>
              <a:gd name="connsiteX113" fmla="*/ 339616 w 1508539"/>
              <a:gd name="connsiteY113" fmla="*/ 1861531 h 6858000"/>
              <a:gd name="connsiteX114" fmla="*/ 293415 w 1508539"/>
              <a:gd name="connsiteY114" fmla="*/ 1732919 h 6858000"/>
              <a:gd name="connsiteX115" fmla="*/ 265726 w 1508539"/>
              <a:gd name="connsiteY115" fmla="*/ 1663540 h 6858000"/>
              <a:gd name="connsiteX116" fmla="*/ 264852 w 1508539"/>
              <a:gd name="connsiteY116" fmla="*/ 1615777 h 6858000"/>
              <a:gd name="connsiteX117" fmla="*/ 245647 w 1508539"/>
              <a:gd name="connsiteY117" fmla="*/ 1563678 h 6858000"/>
              <a:gd name="connsiteX118" fmla="*/ 258727 w 1508539"/>
              <a:gd name="connsiteY118" fmla="*/ 1519474 h 6858000"/>
              <a:gd name="connsiteX119" fmla="*/ 251469 w 1508539"/>
              <a:gd name="connsiteY119" fmla="*/ 1477995 h 6858000"/>
              <a:gd name="connsiteX120" fmla="*/ 237554 w 1508539"/>
              <a:gd name="connsiteY120" fmla="*/ 1373769 h 6858000"/>
              <a:gd name="connsiteX121" fmla="*/ 245861 w 1508539"/>
              <a:gd name="connsiteY121" fmla="*/ 1307086 h 6858000"/>
              <a:gd name="connsiteX122" fmla="*/ 247049 w 1508539"/>
              <a:gd name="connsiteY122" fmla="*/ 1189033 h 6858000"/>
              <a:gd name="connsiteX123" fmla="*/ 251734 w 1508539"/>
              <a:gd name="connsiteY123" fmla="*/ 1168288 h 6858000"/>
              <a:gd name="connsiteX124" fmla="*/ 244016 w 1508539"/>
              <a:gd name="connsiteY124" fmla="*/ 1142577 h 6858000"/>
              <a:gd name="connsiteX125" fmla="*/ 233322 w 1508539"/>
              <a:gd name="connsiteY125" fmla="*/ 1088484 h 6858000"/>
              <a:gd name="connsiteX126" fmla="*/ 222058 w 1508539"/>
              <a:gd name="connsiteY126" fmla="*/ 1016103 h 6858000"/>
              <a:gd name="connsiteX127" fmla="*/ 223514 w 1508539"/>
              <a:gd name="connsiteY127" fmla="*/ 932283 h 6858000"/>
              <a:gd name="connsiteX128" fmla="*/ 225750 w 1508539"/>
              <a:gd name="connsiteY128" fmla="*/ 915925 h 6858000"/>
              <a:gd name="connsiteX129" fmla="*/ 218379 w 1508539"/>
              <a:gd name="connsiteY129" fmla="*/ 896999 h 6858000"/>
              <a:gd name="connsiteX130" fmla="*/ 187787 w 1508539"/>
              <a:gd name="connsiteY130" fmla="*/ 821517 h 6858000"/>
              <a:gd name="connsiteX131" fmla="*/ 166737 w 1508539"/>
              <a:gd name="connsiteY131" fmla="*/ 751353 h 6858000"/>
              <a:gd name="connsiteX132" fmla="*/ 166295 w 1508539"/>
              <a:gd name="connsiteY132" fmla="*/ 721230 h 6858000"/>
              <a:gd name="connsiteX133" fmla="*/ 151966 w 1508539"/>
              <a:gd name="connsiteY133" fmla="*/ 681659 h 6858000"/>
              <a:gd name="connsiteX134" fmla="*/ 137385 w 1508539"/>
              <a:gd name="connsiteY134" fmla="*/ 635218 h 6858000"/>
              <a:gd name="connsiteX135" fmla="*/ 142396 w 1508539"/>
              <a:gd name="connsiteY135" fmla="*/ 613763 h 6858000"/>
              <a:gd name="connsiteX136" fmla="*/ 128338 w 1508539"/>
              <a:gd name="connsiteY136" fmla="*/ 598582 h 6858000"/>
              <a:gd name="connsiteX137" fmla="*/ 128019 w 1508539"/>
              <a:gd name="connsiteY137" fmla="*/ 576846 h 6858000"/>
              <a:gd name="connsiteX138" fmla="*/ 107645 w 1508539"/>
              <a:gd name="connsiteY138" fmla="*/ 530055 h 6858000"/>
              <a:gd name="connsiteX139" fmla="*/ 106893 w 1508539"/>
              <a:gd name="connsiteY139" fmla="*/ 465389 h 6858000"/>
              <a:gd name="connsiteX140" fmla="*/ 89816 w 1508539"/>
              <a:gd name="connsiteY140" fmla="*/ 424699 h 6858000"/>
              <a:gd name="connsiteX141" fmla="*/ 90191 w 1508539"/>
              <a:gd name="connsiteY141" fmla="*/ 404917 h 6858000"/>
              <a:gd name="connsiteX142" fmla="*/ 70148 w 1508539"/>
              <a:gd name="connsiteY142" fmla="*/ 367211 h 6858000"/>
              <a:gd name="connsiteX143" fmla="*/ 36452 w 1508539"/>
              <a:gd name="connsiteY143" fmla="*/ 268519 h 6858000"/>
              <a:gd name="connsiteX144" fmla="*/ 23935 w 1508539"/>
              <a:gd name="connsiteY144" fmla="*/ 160886 h 6858000"/>
              <a:gd name="connsiteX145" fmla="*/ 19312 w 1508539"/>
              <a:gd name="connsiteY145" fmla="*/ 47336 h 6858000"/>
              <a:gd name="connsiteX146" fmla="*/ 0 w 1508539"/>
              <a:gd name="connsiteY146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169039 w 1508539"/>
              <a:gd name="connsiteY14" fmla="*/ 6553006 h 6858000"/>
              <a:gd name="connsiteX15" fmla="*/ 215389 w 1508539"/>
              <a:gd name="connsiteY15" fmla="*/ 6478062 h 6858000"/>
              <a:gd name="connsiteX16" fmla="*/ 226078 w 1508539"/>
              <a:gd name="connsiteY16" fmla="*/ 6460325 h 6858000"/>
              <a:gd name="connsiteX17" fmla="*/ 233311 w 1508539"/>
              <a:gd name="connsiteY17" fmla="*/ 6451488 h 6858000"/>
              <a:gd name="connsiteX18" fmla="*/ 234746 w 1508539"/>
              <a:gd name="connsiteY18" fmla="*/ 6451348 h 6858000"/>
              <a:gd name="connsiteX19" fmla="*/ 239104 w 1508539"/>
              <a:gd name="connsiteY19" fmla="*/ 6414240 h 6858000"/>
              <a:gd name="connsiteX20" fmla="*/ 241880 w 1508539"/>
              <a:gd name="connsiteY20" fmla="*/ 6384857 h 6858000"/>
              <a:gd name="connsiteX21" fmla="*/ 240591 w 1508539"/>
              <a:gd name="connsiteY21" fmla="*/ 6367510 h 6858000"/>
              <a:gd name="connsiteX22" fmla="*/ 244471 w 1508539"/>
              <a:gd name="connsiteY22" fmla="*/ 6349778 h 6858000"/>
              <a:gd name="connsiteX23" fmla="*/ 246136 w 1508539"/>
              <a:gd name="connsiteY23" fmla="*/ 6348250 h 6858000"/>
              <a:gd name="connsiteX24" fmla="*/ 262170 w 1508539"/>
              <a:gd name="connsiteY24" fmla="*/ 6281972 h 6858000"/>
              <a:gd name="connsiteX25" fmla="*/ 272933 w 1508539"/>
              <a:gd name="connsiteY25" fmla="*/ 6211940 h 6858000"/>
              <a:gd name="connsiteX26" fmla="*/ 314428 w 1508539"/>
              <a:gd name="connsiteY26" fmla="*/ 6113913 h 6858000"/>
              <a:gd name="connsiteX27" fmla="*/ 318721 w 1508539"/>
              <a:gd name="connsiteY27" fmla="*/ 6028119 h 6858000"/>
              <a:gd name="connsiteX28" fmla="*/ 345501 w 1508539"/>
              <a:gd name="connsiteY28" fmla="*/ 5934687 h 6858000"/>
              <a:gd name="connsiteX29" fmla="*/ 379513 w 1508539"/>
              <a:gd name="connsiteY29" fmla="*/ 5765594 h 6858000"/>
              <a:gd name="connsiteX30" fmla="*/ 411349 w 1508539"/>
              <a:gd name="connsiteY30" fmla="*/ 5693685 h 6858000"/>
              <a:gd name="connsiteX31" fmla="*/ 431404 w 1508539"/>
              <a:gd name="connsiteY31" fmla="*/ 5665173 h 6858000"/>
              <a:gd name="connsiteX32" fmla="*/ 465121 w 1508539"/>
              <a:gd name="connsiteY32" fmla="*/ 5563435 h 6858000"/>
              <a:gd name="connsiteX33" fmla="*/ 494626 w 1508539"/>
              <a:gd name="connsiteY33" fmla="*/ 5476393 h 6858000"/>
              <a:gd name="connsiteX34" fmla="*/ 525819 w 1508539"/>
              <a:gd name="connsiteY34" fmla="*/ 5396260 h 6858000"/>
              <a:gd name="connsiteX35" fmla="*/ 541800 w 1508539"/>
              <a:gd name="connsiteY35" fmla="*/ 5330009 h 6858000"/>
              <a:gd name="connsiteX36" fmla="*/ 575293 w 1508539"/>
              <a:gd name="connsiteY36" fmla="*/ 5273739 h 6858000"/>
              <a:gd name="connsiteX37" fmla="*/ 584892 w 1508539"/>
              <a:gd name="connsiteY37" fmla="*/ 5241779 h 6858000"/>
              <a:gd name="connsiteX38" fmla="*/ 596118 w 1508539"/>
              <a:gd name="connsiteY38" fmla="*/ 5225268 h 6858000"/>
              <a:gd name="connsiteX39" fmla="*/ 597138 w 1508539"/>
              <a:gd name="connsiteY39" fmla="*/ 5217684 h 6858000"/>
              <a:gd name="connsiteX40" fmla="*/ 604479 w 1508539"/>
              <a:gd name="connsiteY40" fmla="*/ 5193377 h 6858000"/>
              <a:gd name="connsiteX41" fmla="*/ 607782 w 1508539"/>
              <a:gd name="connsiteY41" fmla="*/ 5179288 h 6858000"/>
              <a:gd name="connsiteX42" fmla="*/ 608766 w 1508539"/>
              <a:gd name="connsiteY42" fmla="*/ 5173621 h 6858000"/>
              <a:gd name="connsiteX43" fmla="*/ 604400 w 1508539"/>
              <a:gd name="connsiteY43" fmla="*/ 5159961 h 6858000"/>
              <a:gd name="connsiteX44" fmla="*/ 611077 w 1508539"/>
              <a:gd name="connsiteY44" fmla="*/ 5144295 h 6858000"/>
              <a:gd name="connsiteX45" fmla="*/ 608010 w 1508539"/>
              <a:gd name="connsiteY45" fmla="*/ 5125185 h 6858000"/>
              <a:gd name="connsiteX46" fmla="*/ 614840 w 1508539"/>
              <a:gd name="connsiteY46" fmla="*/ 5121884 h 6858000"/>
              <a:gd name="connsiteX47" fmla="*/ 621876 w 1508539"/>
              <a:gd name="connsiteY47" fmla="*/ 5067850 h 6858000"/>
              <a:gd name="connsiteX48" fmla="*/ 624607 w 1508539"/>
              <a:gd name="connsiteY48" fmla="*/ 5060861 h 6858000"/>
              <a:gd name="connsiteX49" fmla="*/ 621311 w 1508539"/>
              <a:gd name="connsiteY49" fmla="*/ 5034192 h 6858000"/>
              <a:gd name="connsiteX50" fmla="*/ 622865 w 1508539"/>
              <a:gd name="connsiteY50" fmla="*/ 4993030 h 6858000"/>
              <a:gd name="connsiteX51" fmla="*/ 629774 w 1508539"/>
              <a:gd name="connsiteY51" fmla="*/ 4946844 h 6858000"/>
              <a:gd name="connsiteX52" fmla="*/ 625630 w 1508539"/>
              <a:gd name="connsiteY52" fmla="*/ 4932692 h 6858000"/>
              <a:gd name="connsiteX53" fmla="*/ 641033 w 1508539"/>
              <a:gd name="connsiteY53" fmla="*/ 4858827 h 6858000"/>
              <a:gd name="connsiteX54" fmla="*/ 646936 w 1508539"/>
              <a:gd name="connsiteY54" fmla="*/ 4821170 h 6858000"/>
              <a:gd name="connsiteX55" fmla="*/ 651669 w 1508539"/>
              <a:gd name="connsiteY55" fmla="*/ 4780965 h 6858000"/>
              <a:gd name="connsiteX56" fmla="*/ 652962 w 1508539"/>
              <a:gd name="connsiteY56" fmla="*/ 4750867 h 6858000"/>
              <a:gd name="connsiteX57" fmla="*/ 650769 w 1508539"/>
              <a:gd name="connsiteY57" fmla="*/ 4690749 h 6858000"/>
              <a:gd name="connsiteX58" fmla="*/ 646249 w 1508539"/>
              <a:gd name="connsiteY58" fmla="*/ 4584173 h 6858000"/>
              <a:gd name="connsiteX59" fmla="*/ 641332 w 1508539"/>
              <a:gd name="connsiteY59" fmla="*/ 4444346 h 6858000"/>
              <a:gd name="connsiteX60" fmla="*/ 637897 w 1508539"/>
              <a:gd name="connsiteY60" fmla="*/ 4375228 h 6858000"/>
              <a:gd name="connsiteX61" fmla="*/ 618550 w 1508539"/>
              <a:gd name="connsiteY61" fmla="*/ 4214165 h 6858000"/>
              <a:gd name="connsiteX62" fmla="*/ 622623 w 1508539"/>
              <a:gd name="connsiteY62" fmla="*/ 4090296 h 6858000"/>
              <a:gd name="connsiteX63" fmla="*/ 607879 w 1508539"/>
              <a:gd name="connsiteY63" fmla="*/ 4033999 h 6858000"/>
              <a:gd name="connsiteX64" fmla="*/ 609028 w 1508539"/>
              <a:gd name="connsiteY64" fmla="*/ 4031933 h 6858000"/>
              <a:gd name="connsiteX65" fmla="*/ 607604 w 1508539"/>
              <a:gd name="connsiteY65" fmla="*/ 4013953 h 6858000"/>
              <a:gd name="connsiteX66" fmla="*/ 593899 w 1508539"/>
              <a:gd name="connsiteY66" fmla="*/ 3974753 h 6858000"/>
              <a:gd name="connsiteX67" fmla="*/ 595497 w 1508539"/>
              <a:gd name="connsiteY67" fmla="*/ 3969950 h 6858000"/>
              <a:gd name="connsiteX68" fmla="*/ 588919 w 1508539"/>
              <a:gd name="connsiteY68" fmla="*/ 3933779 h 6858000"/>
              <a:gd name="connsiteX69" fmla="*/ 590250 w 1508539"/>
              <a:gd name="connsiteY69" fmla="*/ 3933093 h 6858000"/>
              <a:gd name="connsiteX70" fmla="*/ 594604 w 1508539"/>
              <a:gd name="connsiteY70" fmla="*/ 3922082 h 6858000"/>
              <a:gd name="connsiteX71" fmla="*/ 599682 w 1508539"/>
              <a:gd name="connsiteY71" fmla="*/ 3901461 h 6858000"/>
              <a:gd name="connsiteX72" fmla="*/ 622276 w 1508539"/>
              <a:gd name="connsiteY72" fmla="*/ 3813873 h 6858000"/>
              <a:gd name="connsiteX73" fmla="*/ 621701 w 1508539"/>
              <a:gd name="connsiteY73" fmla="*/ 3806161 h 6858000"/>
              <a:gd name="connsiteX74" fmla="*/ 622008 w 1508539"/>
              <a:gd name="connsiteY74" fmla="*/ 3805957 h 6858000"/>
              <a:gd name="connsiteX75" fmla="*/ 622035 w 1508539"/>
              <a:gd name="connsiteY75" fmla="*/ 3797724 h 6858000"/>
              <a:gd name="connsiteX76" fmla="*/ 620650 w 1508539"/>
              <a:gd name="connsiteY76" fmla="*/ 3792098 h 6858000"/>
              <a:gd name="connsiteX77" fmla="*/ 619534 w 1508539"/>
              <a:gd name="connsiteY77" fmla="*/ 3777135 h 6858000"/>
              <a:gd name="connsiteX78" fmla="*/ 621267 w 1508539"/>
              <a:gd name="connsiteY78" fmla="*/ 3771656 h 6858000"/>
              <a:gd name="connsiteX79" fmla="*/ 625010 w 1508539"/>
              <a:gd name="connsiteY79" fmla="*/ 3769007 h 6858000"/>
              <a:gd name="connsiteX80" fmla="*/ 624476 w 1508539"/>
              <a:gd name="connsiteY80" fmla="*/ 3767709 h 6858000"/>
              <a:gd name="connsiteX81" fmla="*/ 633172 w 1508539"/>
              <a:gd name="connsiteY81" fmla="*/ 3738082 h 6858000"/>
              <a:gd name="connsiteX82" fmla="*/ 640518 w 1508539"/>
              <a:gd name="connsiteY82" fmla="*/ 3673397 h 6858000"/>
              <a:gd name="connsiteX83" fmla="*/ 639814 w 1508539"/>
              <a:gd name="connsiteY83" fmla="*/ 3637109 h 6858000"/>
              <a:gd name="connsiteX84" fmla="*/ 643257 w 1508539"/>
              <a:gd name="connsiteY84" fmla="*/ 3536883 h 6858000"/>
              <a:gd name="connsiteX85" fmla="*/ 650795 w 1508539"/>
              <a:gd name="connsiteY85" fmla="*/ 3435652 h 6858000"/>
              <a:gd name="connsiteX86" fmla="*/ 652466 w 1508539"/>
              <a:gd name="connsiteY86" fmla="*/ 3307769 h 6858000"/>
              <a:gd name="connsiteX87" fmla="*/ 670029 w 1508539"/>
              <a:gd name="connsiteY87" fmla="*/ 3250522 h 6858000"/>
              <a:gd name="connsiteX88" fmla="*/ 670454 w 1508539"/>
              <a:gd name="connsiteY88" fmla="*/ 3229163 h 6858000"/>
              <a:gd name="connsiteX89" fmla="*/ 672277 w 1508539"/>
              <a:gd name="connsiteY89" fmla="*/ 3217217 h 6858000"/>
              <a:gd name="connsiteX90" fmla="*/ 659112 w 1508539"/>
              <a:gd name="connsiteY90" fmla="*/ 3183755 h 6858000"/>
              <a:gd name="connsiteX91" fmla="*/ 659613 w 1508539"/>
              <a:gd name="connsiteY91" fmla="*/ 3178642 h 6858000"/>
              <a:gd name="connsiteX92" fmla="*/ 647213 w 1508539"/>
              <a:gd name="connsiteY92" fmla="*/ 3158586 h 6858000"/>
              <a:gd name="connsiteX93" fmla="*/ 632398 w 1508539"/>
              <a:gd name="connsiteY93" fmla="*/ 3129034 h 6858000"/>
              <a:gd name="connsiteX94" fmla="*/ 633063 w 1508539"/>
              <a:gd name="connsiteY94" fmla="*/ 3126682 h 6858000"/>
              <a:gd name="connsiteX95" fmla="*/ 623931 w 1508539"/>
              <a:gd name="connsiteY95" fmla="*/ 3114519 h 6858000"/>
              <a:gd name="connsiteX96" fmla="*/ 610540 w 1508539"/>
              <a:gd name="connsiteY96" fmla="*/ 3106272 h 6858000"/>
              <a:gd name="connsiteX97" fmla="*/ 583270 w 1508539"/>
              <a:gd name="connsiteY97" fmla="*/ 2958185 h 6858000"/>
              <a:gd name="connsiteX98" fmla="*/ 525884 w 1508539"/>
              <a:gd name="connsiteY98" fmla="*/ 2762989 h 6858000"/>
              <a:gd name="connsiteX99" fmla="*/ 474802 w 1508539"/>
              <a:gd name="connsiteY99" fmla="*/ 2554718 h 6858000"/>
              <a:gd name="connsiteX100" fmla="*/ 454896 w 1508539"/>
              <a:gd name="connsiteY100" fmla="*/ 2485734 h 6858000"/>
              <a:gd name="connsiteX101" fmla="*/ 445619 w 1508539"/>
              <a:gd name="connsiteY101" fmla="*/ 2447068 h 6858000"/>
              <a:gd name="connsiteX102" fmla="*/ 432580 w 1508539"/>
              <a:gd name="connsiteY102" fmla="*/ 2425819 h 6858000"/>
              <a:gd name="connsiteX103" fmla="*/ 438579 w 1508539"/>
              <a:gd name="connsiteY103" fmla="*/ 2402874 h 6858000"/>
              <a:gd name="connsiteX104" fmla="*/ 441191 w 1508539"/>
              <a:gd name="connsiteY104" fmla="*/ 2381443 h 6858000"/>
              <a:gd name="connsiteX105" fmla="*/ 417520 w 1508539"/>
              <a:gd name="connsiteY105" fmla="*/ 2261920 h 6858000"/>
              <a:gd name="connsiteX106" fmla="*/ 407407 w 1508539"/>
              <a:gd name="connsiteY106" fmla="*/ 2195378 h 6858000"/>
              <a:gd name="connsiteX107" fmla="*/ 391624 w 1508539"/>
              <a:gd name="connsiteY107" fmla="*/ 2155135 h 6858000"/>
              <a:gd name="connsiteX108" fmla="*/ 389082 w 1508539"/>
              <a:gd name="connsiteY108" fmla="*/ 2118008 h 6858000"/>
              <a:gd name="connsiteX109" fmla="*/ 390075 w 1508539"/>
              <a:gd name="connsiteY109" fmla="*/ 2050531 h 6858000"/>
              <a:gd name="connsiteX110" fmla="*/ 381881 w 1508539"/>
              <a:gd name="connsiteY110" fmla="*/ 1963269 h 6858000"/>
              <a:gd name="connsiteX111" fmla="*/ 363059 w 1508539"/>
              <a:gd name="connsiteY111" fmla="*/ 1906352 h 6858000"/>
              <a:gd name="connsiteX112" fmla="*/ 339616 w 1508539"/>
              <a:gd name="connsiteY112" fmla="*/ 1861531 h 6858000"/>
              <a:gd name="connsiteX113" fmla="*/ 293415 w 1508539"/>
              <a:gd name="connsiteY113" fmla="*/ 1732919 h 6858000"/>
              <a:gd name="connsiteX114" fmla="*/ 265726 w 1508539"/>
              <a:gd name="connsiteY114" fmla="*/ 1663540 h 6858000"/>
              <a:gd name="connsiteX115" fmla="*/ 264852 w 1508539"/>
              <a:gd name="connsiteY115" fmla="*/ 1615777 h 6858000"/>
              <a:gd name="connsiteX116" fmla="*/ 245647 w 1508539"/>
              <a:gd name="connsiteY116" fmla="*/ 1563678 h 6858000"/>
              <a:gd name="connsiteX117" fmla="*/ 258727 w 1508539"/>
              <a:gd name="connsiteY117" fmla="*/ 1519474 h 6858000"/>
              <a:gd name="connsiteX118" fmla="*/ 251469 w 1508539"/>
              <a:gd name="connsiteY118" fmla="*/ 1477995 h 6858000"/>
              <a:gd name="connsiteX119" fmla="*/ 237554 w 1508539"/>
              <a:gd name="connsiteY119" fmla="*/ 1373769 h 6858000"/>
              <a:gd name="connsiteX120" fmla="*/ 245861 w 1508539"/>
              <a:gd name="connsiteY120" fmla="*/ 1307086 h 6858000"/>
              <a:gd name="connsiteX121" fmla="*/ 247049 w 1508539"/>
              <a:gd name="connsiteY121" fmla="*/ 1189033 h 6858000"/>
              <a:gd name="connsiteX122" fmla="*/ 251734 w 1508539"/>
              <a:gd name="connsiteY122" fmla="*/ 1168288 h 6858000"/>
              <a:gd name="connsiteX123" fmla="*/ 244016 w 1508539"/>
              <a:gd name="connsiteY123" fmla="*/ 1142577 h 6858000"/>
              <a:gd name="connsiteX124" fmla="*/ 233322 w 1508539"/>
              <a:gd name="connsiteY124" fmla="*/ 1088484 h 6858000"/>
              <a:gd name="connsiteX125" fmla="*/ 222058 w 1508539"/>
              <a:gd name="connsiteY125" fmla="*/ 1016103 h 6858000"/>
              <a:gd name="connsiteX126" fmla="*/ 223514 w 1508539"/>
              <a:gd name="connsiteY126" fmla="*/ 932283 h 6858000"/>
              <a:gd name="connsiteX127" fmla="*/ 225750 w 1508539"/>
              <a:gd name="connsiteY127" fmla="*/ 915925 h 6858000"/>
              <a:gd name="connsiteX128" fmla="*/ 218379 w 1508539"/>
              <a:gd name="connsiteY128" fmla="*/ 896999 h 6858000"/>
              <a:gd name="connsiteX129" fmla="*/ 187787 w 1508539"/>
              <a:gd name="connsiteY129" fmla="*/ 821517 h 6858000"/>
              <a:gd name="connsiteX130" fmla="*/ 166737 w 1508539"/>
              <a:gd name="connsiteY130" fmla="*/ 751353 h 6858000"/>
              <a:gd name="connsiteX131" fmla="*/ 166295 w 1508539"/>
              <a:gd name="connsiteY131" fmla="*/ 721230 h 6858000"/>
              <a:gd name="connsiteX132" fmla="*/ 151966 w 1508539"/>
              <a:gd name="connsiteY132" fmla="*/ 681659 h 6858000"/>
              <a:gd name="connsiteX133" fmla="*/ 137385 w 1508539"/>
              <a:gd name="connsiteY133" fmla="*/ 635218 h 6858000"/>
              <a:gd name="connsiteX134" fmla="*/ 142396 w 1508539"/>
              <a:gd name="connsiteY134" fmla="*/ 613763 h 6858000"/>
              <a:gd name="connsiteX135" fmla="*/ 128338 w 1508539"/>
              <a:gd name="connsiteY135" fmla="*/ 598582 h 6858000"/>
              <a:gd name="connsiteX136" fmla="*/ 128019 w 1508539"/>
              <a:gd name="connsiteY136" fmla="*/ 576846 h 6858000"/>
              <a:gd name="connsiteX137" fmla="*/ 107645 w 1508539"/>
              <a:gd name="connsiteY137" fmla="*/ 530055 h 6858000"/>
              <a:gd name="connsiteX138" fmla="*/ 106893 w 1508539"/>
              <a:gd name="connsiteY138" fmla="*/ 465389 h 6858000"/>
              <a:gd name="connsiteX139" fmla="*/ 89816 w 1508539"/>
              <a:gd name="connsiteY139" fmla="*/ 424699 h 6858000"/>
              <a:gd name="connsiteX140" fmla="*/ 90191 w 1508539"/>
              <a:gd name="connsiteY140" fmla="*/ 404917 h 6858000"/>
              <a:gd name="connsiteX141" fmla="*/ 70148 w 1508539"/>
              <a:gd name="connsiteY141" fmla="*/ 367211 h 6858000"/>
              <a:gd name="connsiteX142" fmla="*/ 36452 w 1508539"/>
              <a:gd name="connsiteY142" fmla="*/ 268519 h 6858000"/>
              <a:gd name="connsiteX143" fmla="*/ 23935 w 1508539"/>
              <a:gd name="connsiteY143" fmla="*/ 160886 h 6858000"/>
              <a:gd name="connsiteX144" fmla="*/ 19312 w 1508539"/>
              <a:gd name="connsiteY144" fmla="*/ 47336 h 6858000"/>
              <a:gd name="connsiteX145" fmla="*/ 0 w 1508539"/>
              <a:gd name="connsiteY14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201349 w 1508539"/>
              <a:gd name="connsiteY14" fmla="*/ 6530567 h 6858000"/>
              <a:gd name="connsiteX15" fmla="*/ 215389 w 1508539"/>
              <a:gd name="connsiteY15" fmla="*/ 6478062 h 6858000"/>
              <a:gd name="connsiteX16" fmla="*/ 226078 w 1508539"/>
              <a:gd name="connsiteY16" fmla="*/ 6460325 h 6858000"/>
              <a:gd name="connsiteX17" fmla="*/ 233311 w 1508539"/>
              <a:gd name="connsiteY17" fmla="*/ 6451488 h 6858000"/>
              <a:gd name="connsiteX18" fmla="*/ 234746 w 1508539"/>
              <a:gd name="connsiteY18" fmla="*/ 6451348 h 6858000"/>
              <a:gd name="connsiteX19" fmla="*/ 239104 w 1508539"/>
              <a:gd name="connsiteY19" fmla="*/ 6414240 h 6858000"/>
              <a:gd name="connsiteX20" fmla="*/ 241880 w 1508539"/>
              <a:gd name="connsiteY20" fmla="*/ 6384857 h 6858000"/>
              <a:gd name="connsiteX21" fmla="*/ 240591 w 1508539"/>
              <a:gd name="connsiteY21" fmla="*/ 6367510 h 6858000"/>
              <a:gd name="connsiteX22" fmla="*/ 244471 w 1508539"/>
              <a:gd name="connsiteY22" fmla="*/ 6349778 h 6858000"/>
              <a:gd name="connsiteX23" fmla="*/ 246136 w 1508539"/>
              <a:gd name="connsiteY23" fmla="*/ 6348250 h 6858000"/>
              <a:gd name="connsiteX24" fmla="*/ 262170 w 1508539"/>
              <a:gd name="connsiteY24" fmla="*/ 6281972 h 6858000"/>
              <a:gd name="connsiteX25" fmla="*/ 272933 w 1508539"/>
              <a:gd name="connsiteY25" fmla="*/ 6211940 h 6858000"/>
              <a:gd name="connsiteX26" fmla="*/ 314428 w 1508539"/>
              <a:gd name="connsiteY26" fmla="*/ 6113913 h 6858000"/>
              <a:gd name="connsiteX27" fmla="*/ 318721 w 1508539"/>
              <a:gd name="connsiteY27" fmla="*/ 6028119 h 6858000"/>
              <a:gd name="connsiteX28" fmla="*/ 345501 w 1508539"/>
              <a:gd name="connsiteY28" fmla="*/ 5934687 h 6858000"/>
              <a:gd name="connsiteX29" fmla="*/ 379513 w 1508539"/>
              <a:gd name="connsiteY29" fmla="*/ 5765594 h 6858000"/>
              <a:gd name="connsiteX30" fmla="*/ 411349 w 1508539"/>
              <a:gd name="connsiteY30" fmla="*/ 5693685 h 6858000"/>
              <a:gd name="connsiteX31" fmla="*/ 431404 w 1508539"/>
              <a:gd name="connsiteY31" fmla="*/ 5665173 h 6858000"/>
              <a:gd name="connsiteX32" fmla="*/ 465121 w 1508539"/>
              <a:gd name="connsiteY32" fmla="*/ 5563435 h 6858000"/>
              <a:gd name="connsiteX33" fmla="*/ 494626 w 1508539"/>
              <a:gd name="connsiteY33" fmla="*/ 5476393 h 6858000"/>
              <a:gd name="connsiteX34" fmla="*/ 525819 w 1508539"/>
              <a:gd name="connsiteY34" fmla="*/ 5396260 h 6858000"/>
              <a:gd name="connsiteX35" fmla="*/ 541800 w 1508539"/>
              <a:gd name="connsiteY35" fmla="*/ 5330009 h 6858000"/>
              <a:gd name="connsiteX36" fmla="*/ 575293 w 1508539"/>
              <a:gd name="connsiteY36" fmla="*/ 5273739 h 6858000"/>
              <a:gd name="connsiteX37" fmla="*/ 584892 w 1508539"/>
              <a:gd name="connsiteY37" fmla="*/ 5241779 h 6858000"/>
              <a:gd name="connsiteX38" fmla="*/ 596118 w 1508539"/>
              <a:gd name="connsiteY38" fmla="*/ 5225268 h 6858000"/>
              <a:gd name="connsiteX39" fmla="*/ 597138 w 1508539"/>
              <a:gd name="connsiteY39" fmla="*/ 5217684 h 6858000"/>
              <a:gd name="connsiteX40" fmla="*/ 604479 w 1508539"/>
              <a:gd name="connsiteY40" fmla="*/ 5193377 h 6858000"/>
              <a:gd name="connsiteX41" fmla="*/ 607782 w 1508539"/>
              <a:gd name="connsiteY41" fmla="*/ 5179288 h 6858000"/>
              <a:gd name="connsiteX42" fmla="*/ 608766 w 1508539"/>
              <a:gd name="connsiteY42" fmla="*/ 5173621 h 6858000"/>
              <a:gd name="connsiteX43" fmla="*/ 604400 w 1508539"/>
              <a:gd name="connsiteY43" fmla="*/ 5159961 h 6858000"/>
              <a:gd name="connsiteX44" fmla="*/ 611077 w 1508539"/>
              <a:gd name="connsiteY44" fmla="*/ 5144295 h 6858000"/>
              <a:gd name="connsiteX45" fmla="*/ 608010 w 1508539"/>
              <a:gd name="connsiteY45" fmla="*/ 5125185 h 6858000"/>
              <a:gd name="connsiteX46" fmla="*/ 614840 w 1508539"/>
              <a:gd name="connsiteY46" fmla="*/ 5121884 h 6858000"/>
              <a:gd name="connsiteX47" fmla="*/ 621876 w 1508539"/>
              <a:gd name="connsiteY47" fmla="*/ 5067850 h 6858000"/>
              <a:gd name="connsiteX48" fmla="*/ 624607 w 1508539"/>
              <a:gd name="connsiteY48" fmla="*/ 5060861 h 6858000"/>
              <a:gd name="connsiteX49" fmla="*/ 621311 w 1508539"/>
              <a:gd name="connsiteY49" fmla="*/ 5034192 h 6858000"/>
              <a:gd name="connsiteX50" fmla="*/ 622865 w 1508539"/>
              <a:gd name="connsiteY50" fmla="*/ 4993030 h 6858000"/>
              <a:gd name="connsiteX51" fmla="*/ 629774 w 1508539"/>
              <a:gd name="connsiteY51" fmla="*/ 4946844 h 6858000"/>
              <a:gd name="connsiteX52" fmla="*/ 625630 w 1508539"/>
              <a:gd name="connsiteY52" fmla="*/ 4932692 h 6858000"/>
              <a:gd name="connsiteX53" fmla="*/ 641033 w 1508539"/>
              <a:gd name="connsiteY53" fmla="*/ 4858827 h 6858000"/>
              <a:gd name="connsiteX54" fmla="*/ 646936 w 1508539"/>
              <a:gd name="connsiteY54" fmla="*/ 4821170 h 6858000"/>
              <a:gd name="connsiteX55" fmla="*/ 651669 w 1508539"/>
              <a:gd name="connsiteY55" fmla="*/ 4780965 h 6858000"/>
              <a:gd name="connsiteX56" fmla="*/ 652962 w 1508539"/>
              <a:gd name="connsiteY56" fmla="*/ 4750867 h 6858000"/>
              <a:gd name="connsiteX57" fmla="*/ 650769 w 1508539"/>
              <a:gd name="connsiteY57" fmla="*/ 4690749 h 6858000"/>
              <a:gd name="connsiteX58" fmla="*/ 646249 w 1508539"/>
              <a:gd name="connsiteY58" fmla="*/ 4584173 h 6858000"/>
              <a:gd name="connsiteX59" fmla="*/ 641332 w 1508539"/>
              <a:gd name="connsiteY59" fmla="*/ 4444346 h 6858000"/>
              <a:gd name="connsiteX60" fmla="*/ 637897 w 1508539"/>
              <a:gd name="connsiteY60" fmla="*/ 4375228 h 6858000"/>
              <a:gd name="connsiteX61" fmla="*/ 618550 w 1508539"/>
              <a:gd name="connsiteY61" fmla="*/ 4214165 h 6858000"/>
              <a:gd name="connsiteX62" fmla="*/ 622623 w 1508539"/>
              <a:gd name="connsiteY62" fmla="*/ 4090296 h 6858000"/>
              <a:gd name="connsiteX63" fmla="*/ 607879 w 1508539"/>
              <a:gd name="connsiteY63" fmla="*/ 4033999 h 6858000"/>
              <a:gd name="connsiteX64" fmla="*/ 609028 w 1508539"/>
              <a:gd name="connsiteY64" fmla="*/ 4031933 h 6858000"/>
              <a:gd name="connsiteX65" fmla="*/ 607604 w 1508539"/>
              <a:gd name="connsiteY65" fmla="*/ 4013953 h 6858000"/>
              <a:gd name="connsiteX66" fmla="*/ 593899 w 1508539"/>
              <a:gd name="connsiteY66" fmla="*/ 3974753 h 6858000"/>
              <a:gd name="connsiteX67" fmla="*/ 595497 w 1508539"/>
              <a:gd name="connsiteY67" fmla="*/ 3969950 h 6858000"/>
              <a:gd name="connsiteX68" fmla="*/ 588919 w 1508539"/>
              <a:gd name="connsiteY68" fmla="*/ 3933779 h 6858000"/>
              <a:gd name="connsiteX69" fmla="*/ 590250 w 1508539"/>
              <a:gd name="connsiteY69" fmla="*/ 3933093 h 6858000"/>
              <a:gd name="connsiteX70" fmla="*/ 594604 w 1508539"/>
              <a:gd name="connsiteY70" fmla="*/ 3922082 h 6858000"/>
              <a:gd name="connsiteX71" fmla="*/ 599682 w 1508539"/>
              <a:gd name="connsiteY71" fmla="*/ 3901461 h 6858000"/>
              <a:gd name="connsiteX72" fmla="*/ 622276 w 1508539"/>
              <a:gd name="connsiteY72" fmla="*/ 3813873 h 6858000"/>
              <a:gd name="connsiteX73" fmla="*/ 621701 w 1508539"/>
              <a:gd name="connsiteY73" fmla="*/ 3806161 h 6858000"/>
              <a:gd name="connsiteX74" fmla="*/ 622008 w 1508539"/>
              <a:gd name="connsiteY74" fmla="*/ 3805957 h 6858000"/>
              <a:gd name="connsiteX75" fmla="*/ 622035 w 1508539"/>
              <a:gd name="connsiteY75" fmla="*/ 3797724 h 6858000"/>
              <a:gd name="connsiteX76" fmla="*/ 620650 w 1508539"/>
              <a:gd name="connsiteY76" fmla="*/ 3792098 h 6858000"/>
              <a:gd name="connsiteX77" fmla="*/ 619534 w 1508539"/>
              <a:gd name="connsiteY77" fmla="*/ 3777135 h 6858000"/>
              <a:gd name="connsiteX78" fmla="*/ 621267 w 1508539"/>
              <a:gd name="connsiteY78" fmla="*/ 3771656 h 6858000"/>
              <a:gd name="connsiteX79" fmla="*/ 625010 w 1508539"/>
              <a:gd name="connsiteY79" fmla="*/ 3769007 h 6858000"/>
              <a:gd name="connsiteX80" fmla="*/ 624476 w 1508539"/>
              <a:gd name="connsiteY80" fmla="*/ 3767709 h 6858000"/>
              <a:gd name="connsiteX81" fmla="*/ 633172 w 1508539"/>
              <a:gd name="connsiteY81" fmla="*/ 3738082 h 6858000"/>
              <a:gd name="connsiteX82" fmla="*/ 640518 w 1508539"/>
              <a:gd name="connsiteY82" fmla="*/ 3673397 h 6858000"/>
              <a:gd name="connsiteX83" fmla="*/ 639814 w 1508539"/>
              <a:gd name="connsiteY83" fmla="*/ 3637109 h 6858000"/>
              <a:gd name="connsiteX84" fmla="*/ 643257 w 1508539"/>
              <a:gd name="connsiteY84" fmla="*/ 3536883 h 6858000"/>
              <a:gd name="connsiteX85" fmla="*/ 650795 w 1508539"/>
              <a:gd name="connsiteY85" fmla="*/ 3435652 h 6858000"/>
              <a:gd name="connsiteX86" fmla="*/ 652466 w 1508539"/>
              <a:gd name="connsiteY86" fmla="*/ 3307769 h 6858000"/>
              <a:gd name="connsiteX87" fmla="*/ 670029 w 1508539"/>
              <a:gd name="connsiteY87" fmla="*/ 3250522 h 6858000"/>
              <a:gd name="connsiteX88" fmla="*/ 670454 w 1508539"/>
              <a:gd name="connsiteY88" fmla="*/ 3229163 h 6858000"/>
              <a:gd name="connsiteX89" fmla="*/ 672277 w 1508539"/>
              <a:gd name="connsiteY89" fmla="*/ 3217217 h 6858000"/>
              <a:gd name="connsiteX90" fmla="*/ 659112 w 1508539"/>
              <a:gd name="connsiteY90" fmla="*/ 3183755 h 6858000"/>
              <a:gd name="connsiteX91" fmla="*/ 659613 w 1508539"/>
              <a:gd name="connsiteY91" fmla="*/ 3178642 h 6858000"/>
              <a:gd name="connsiteX92" fmla="*/ 647213 w 1508539"/>
              <a:gd name="connsiteY92" fmla="*/ 3158586 h 6858000"/>
              <a:gd name="connsiteX93" fmla="*/ 632398 w 1508539"/>
              <a:gd name="connsiteY93" fmla="*/ 3129034 h 6858000"/>
              <a:gd name="connsiteX94" fmla="*/ 633063 w 1508539"/>
              <a:gd name="connsiteY94" fmla="*/ 3126682 h 6858000"/>
              <a:gd name="connsiteX95" fmla="*/ 623931 w 1508539"/>
              <a:gd name="connsiteY95" fmla="*/ 3114519 h 6858000"/>
              <a:gd name="connsiteX96" fmla="*/ 610540 w 1508539"/>
              <a:gd name="connsiteY96" fmla="*/ 3106272 h 6858000"/>
              <a:gd name="connsiteX97" fmla="*/ 583270 w 1508539"/>
              <a:gd name="connsiteY97" fmla="*/ 2958185 h 6858000"/>
              <a:gd name="connsiteX98" fmla="*/ 525884 w 1508539"/>
              <a:gd name="connsiteY98" fmla="*/ 2762989 h 6858000"/>
              <a:gd name="connsiteX99" fmla="*/ 474802 w 1508539"/>
              <a:gd name="connsiteY99" fmla="*/ 2554718 h 6858000"/>
              <a:gd name="connsiteX100" fmla="*/ 454896 w 1508539"/>
              <a:gd name="connsiteY100" fmla="*/ 2485734 h 6858000"/>
              <a:gd name="connsiteX101" fmla="*/ 445619 w 1508539"/>
              <a:gd name="connsiteY101" fmla="*/ 2447068 h 6858000"/>
              <a:gd name="connsiteX102" fmla="*/ 432580 w 1508539"/>
              <a:gd name="connsiteY102" fmla="*/ 2425819 h 6858000"/>
              <a:gd name="connsiteX103" fmla="*/ 438579 w 1508539"/>
              <a:gd name="connsiteY103" fmla="*/ 2402874 h 6858000"/>
              <a:gd name="connsiteX104" fmla="*/ 441191 w 1508539"/>
              <a:gd name="connsiteY104" fmla="*/ 2381443 h 6858000"/>
              <a:gd name="connsiteX105" fmla="*/ 417520 w 1508539"/>
              <a:gd name="connsiteY105" fmla="*/ 2261920 h 6858000"/>
              <a:gd name="connsiteX106" fmla="*/ 407407 w 1508539"/>
              <a:gd name="connsiteY106" fmla="*/ 2195378 h 6858000"/>
              <a:gd name="connsiteX107" fmla="*/ 391624 w 1508539"/>
              <a:gd name="connsiteY107" fmla="*/ 2155135 h 6858000"/>
              <a:gd name="connsiteX108" fmla="*/ 389082 w 1508539"/>
              <a:gd name="connsiteY108" fmla="*/ 2118008 h 6858000"/>
              <a:gd name="connsiteX109" fmla="*/ 390075 w 1508539"/>
              <a:gd name="connsiteY109" fmla="*/ 2050531 h 6858000"/>
              <a:gd name="connsiteX110" fmla="*/ 381881 w 1508539"/>
              <a:gd name="connsiteY110" fmla="*/ 1963269 h 6858000"/>
              <a:gd name="connsiteX111" fmla="*/ 363059 w 1508539"/>
              <a:gd name="connsiteY111" fmla="*/ 1906352 h 6858000"/>
              <a:gd name="connsiteX112" fmla="*/ 339616 w 1508539"/>
              <a:gd name="connsiteY112" fmla="*/ 1861531 h 6858000"/>
              <a:gd name="connsiteX113" fmla="*/ 293415 w 1508539"/>
              <a:gd name="connsiteY113" fmla="*/ 1732919 h 6858000"/>
              <a:gd name="connsiteX114" fmla="*/ 265726 w 1508539"/>
              <a:gd name="connsiteY114" fmla="*/ 1663540 h 6858000"/>
              <a:gd name="connsiteX115" fmla="*/ 264852 w 1508539"/>
              <a:gd name="connsiteY115" fmla="*/ 1615777 h 6858000"/>
              <a:gd name="connsiteX116" fmla="*/ 245647 w 1508539"/>
              <a:gd name="connsiteY116" fmla="*/ 1563678 h 6858000"/>
              <a:gd name="connsiteX117" fmla="*/ 258727 w 1508539"/>
              <a:gd name="connsiteY117" fmla="*/ 1519474 h 6858000"/>
              <a:gd name="connsiteX118" fmla="*/ 251469 w 1508539"/>
              <a:gd name="connsiteY118" fmla="*/ 1477995 h 6858000"/>
              <a:gd name="connsiteX119" fmla="*/ 237554 w 1508539"/>
              <a:gd name="connsiteY119" fmla="*/ 1373769 h 6858000"/>
              <a:gd name="connsiteX120" fmla="*/ 245861 w 1508539"/>
              <a:gd name="connsiteY120" fmla="*/ 1307086 h 6858000"/>
              <a:gd name="connsiteX121" fmla="*/ 247049 w 1508539"/>
              <a:gd name="connsiteY121" fmla="*/ 1189033 h 6858000"/>
              <a:gd name="connsiteX122" fmla="*/ 251734 w 1508539"/>
              <a:gd name="connsiteY122" fmla="*/ 1168288 h 6858000"/>
              <a:gd name="connsiteX123" fmla="*/ 244016 w 1508539"/>
              <a:gd name="connsiteY123" fmla="*/ 1142577 h 6858000"/>
              <a:gd name="connsiteX124" fmla="*/ 233322 w 1508539"/>
              <a:gd name="connsiteY124" fmla="*/ 1088484 h 6858000"/>
              <a:gd name="connsiteX125" fmla="*/ 222058 w 1508539"/>
              <a:gd name="connsiteY125" fmla="*/ 1016103 h 6858000"/>
              <a:gd name="connsiteX126" fmla="*/ 223514 w 1508539"/>
              <a:gd name="connsiteY126" fmla="*/ 932283 h 6858000"/>
              <a:gd name="connsiteX127" fmla="*/ 225750 w 1508539"/>
              <a:gd name="connsiteY127" fmla="*/ 915925 h 6858000"/>
              <a:gd name="connsiteX128" fmla="*/ 218379 w 1508539"/>
              <a:gd name="connsiteY128" fmla="*/ 896999 h 6858000"/>
              <a:gd name="connsiteX129" fmla="*/ 187787 w 1508539"/>
              <a:gd name="connsiteY129" fmla="*/ 821517 h 6858000"/>
              <a:gd name="connsiteX130" fmla="*/ 166737 w 1508539"/>
              <a:gd name="connsiteY130" fmla="*/ 751353 h 6858000"/>
              <a:gd name="connsiteX131" fmla="*/ 166295 w 1508539"/>
              <a:gd name="connsiteY131" fmla="*/ 721230 h 6858000"/>
              <a:gd name="connsiteX132" fmla="*/ 151966 w 1508539"/>
              <a:gd name="connsiteY132" fmla="*/ 681659 h 6858000"/>
              <a:gd name="connsiteX133" fmla="*/ 137385 w 1508539"/>
              <a:gd name="connsiteY133" fmla="*/ 635218 h 6858000"/>
              <a:gd name="connsiteX134" fmla="*/ 142396 w 1508539"/>
              <a:gd name="connsiteY134" fmla="*/ 613763 h 6858000"/>
              <a:gd name="connsiteX135" fmla="*/ 128338 w 1508539"/>
              <a:gd name="connsiteY135" fmla="*/ 598582 h 6858000"/>
              <a:gd name="connsiteX136" fmla="*/ 128019 w 1508539"/>
              <a:gd name="connsiteY136" fmla="*/ 576846 h 6858000"/>
              <a:gd name="connsiteX137" fmla="*/ 107645 w 1508539"/>
              <a:gd name="connsiteY137" fmla="*/ 530055 h 6858000"/>
              <a:gd name="connsiteX138" fmla="*/ 106893 w 1508539"/>
              <a:gd name="connsiteY138" fmla="*/ 465389 h 6858000"/>
              <a:gd name="connsiteX139" fmla="*/ 89816 w 1508539"/>
              <a:gd name="connsiteY139" fmla="*/ 424699 h 6858000"/>
              <a:gd name="connsiteX140" fmla="*/ 90191 w 1508539"/>
              <a:gd name="connsiteY140" fmla="*/ 404917 h 6858000"/>
              <a:gd name="connsiteX141" fmla="*/ 70148 w 1508539"/>
              <a:gd name="connsiteY141" fmla="*/ 367211 h 6858000"/>
              <a:gd name="connsiteX142" fmla="*/ 36452 w 1508539"/>
              <a:gd name="connsiteY142" fmla="*/ 268519 h 6858000"/>
              <a:gd name="connsiteX143" fmla="*/ 23935 w 1508539"/>
              <a:gd name="connsiteY143" fmla="*/ 160886 h 6858000"/>
              <a:gd name="connsiteX144" fmla="*/ 19312 w 1508539"/>
              <a:gd name="connsiteY144" fmla="*/ 47336 h 6858000"/>
              <a:gd name="connsiteX145" fmla="*/ 0 w 1508539"/>
              <a:gd name="connsiteY14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64248 w 1508539"/>
              <a:gd name="connsiteY9" fmla="*/ 6574442 h 6858000"/>
              <a:gd name="connsiteX10" fmla="*/ 164588 w 1508539"/>
              <a:gd name="connsiteY10" fmla="*/ 6568530 h 6858000"/>
              <a:gd name="connsiteX11" fmla="*/ 166997 w 1508539"/>
              <a:gd name="connsiteY11" fmla="*/ 6560674 h 6858000"/>
              <a:gd name="connsiteX12" fmla="*/ 167342 w 1508539"/>
              <a:gd name="connsiteY12" fmla="*/ 6560598 h 6858000"/>
              <a:gd name="connsiteX13" fmla="*/ 201349 w 1508539"/>
              <a:gd name="connsiteY13" fmla="*/ 6530567 h 6858000"/>
              <a:gd name="connsiteX14" fmla="*/ 215389 w 1508539"/>
              <a:gd name="connsiteY14" fmla="*/ 6478062 h 6858000"/>
              <a:gd name="connsiteX15" fmla="*/ 226078 w 1508539"/>
              <a:gd name="connsiteY15" fmla="*/ 6460325 h 6858000"/>
              <a:gd name="connsiteX16" fmla="*/ 233311 w 1508539"/>
              <a:gd name="connsiteY16" fmla="*/ 6451488 h 6858000"/>
              <a:gd name="connsiteX17" fmla="*/ 234746 w 1508539"/>
              <a:gd name="connsiteY17" fmla="*/ 6451348 h 6858000"/>
              <a:gd name="connsiteX18" fmla="*/ 239104 w 1508539"/>
              <a:gd name="connsiteY18" fmla="*/ 6414240 h 6858000"/>
              <a:gd name="connsiteX19" fmla="*/ 241880 w 1508539"/>
              <a:gd name="connsiteY19" fmla="*/ 6384857 h 6858000"/>
              <a:gd name="connsiteX20" fmla="*/ 240591 w 1508539"/>
              <a:gd name="connsiteY20" fmla="*/ 6367510 h 6858000"/>
              <a:gd name="connsiteX21" fmla="*/ 244471 w 1508539"/>
              <a:gd name="connsiteY21" fmla="*/ 6349778 h 6858000"/>
              <a:gd name="connsiteX22" fmla="*/ 246136 w 1508539"/>
              <a:gd name="connsiteY22" fmla="*/ 6348250 h 6858000"/>
              <a:gd name="connsiteX23" fmla="*/ 262170 w 1508539"/>
              <a:gd name="connsiteY23" fmla="*/ 6281972 h 6858000"/>
              <a:gd name="connsiteX24" fmla="*/ 272933 w 1508539"/>
              <a:gd name="connsiteY24" fmla="*/ 6211940 h 6858000"/>
              <a:gd name="connsiteX25" fmla="*/ 314428 w 1508539"/>
              <a:gd name="connsiteY25" fmla="*/ 6113913 h 6858000"/>
              <a:gd name="connsiteX26" fmla="*/ 318721 w 1508539"/>
              <a:gd name="connsiteY26" fmla="*/ 6028119 h 6858000"/>
              <a:gd name="connsiteX27" fmla="*/ 345501 w 1508539"/>
              <a:gd name="connsiteY27" fmla="*/ 5934687 h 6858000"/>
              <a:gd name="connsiteX28" fmla="*/ 379513 w 1508539"/>
              <a:gd name="connsiteY28" fmla="*/ 5765594 h 6858000"/>
              <a:gd name="connsiteX29" fmla="*/ 411349 w 1508539"/>
              <a:gd name="connsiteY29" fmla="*/ 5693685 h 6858000"/>
              <a:gd name="connsiteX30" fmla="*/ 431404 w 1508539"/>
              <a:gd name="connsiteY30" fmla="*/ 5665173 h 6858000"/>
              <a:gd name="connsiteX31" fmla="*/ 465121 w 1508539"/>
              <a:gd name="connsiteY31" fmla="*/ 5563435 h 6858000"/>
              <a:gd name="connsiteX32" fmla="*/ 494626 w 1508539"/>
              <a:gd name="connsiteY32" fmla="*/ 5476393 h 6858000"/>
              <a:gd name="connsiteX33" fmla="*/ 525819 w 1508539"/>
              <a:gd name="connsiteY33" fmla="*/ 5396260 h 6858000"/>
              <a:gd name="connsiteX34" fmla="*/ 541800 w 1508539"/>
              <a:gd name="connsiteY34" fmla="*/ 5330009 h 6858000"/>
              <a:gd name="connsiteX35" fmla="*/ 575293 w 1508539"/>
              <a:gd name="connsiteY35" fmla="*/ 5273739 h 6858000"/>
              <a:gd name="connsiteX36" fmla="*/ 584892 w 1508539"/>
              <a:gd name="connsiteY36" fmla="*/ 5241779 h 6858000"/>
              <a:gd name="connsiteX37" fmla="*/ 596118 w 1508539"/>
              <a:gd name="connsiteY37" fmla="*/ 5225268 h 6858000"/>
              <a:gd name="connsiteX38" fmla="*/ 597138 w 1508539"/>
              <a:gd name="connsiteY38" fmla="*/ 5217684 h 6858000"/>
              <a:gd name="connsiteX39" fmla="*/ 604479 w 1508539"/>
              <a:gd name="connsiteY39" fmla="*/ 5193377 h 6858000"/>
              <a:gd name="connsiteX40" fmla="*/ 607782 w 1508539"/>
              <a:gd name="connsiteY40" fmla="*/ 5179288 h 6858000"/>
              <a:gd name="connsiteX41" fmla="*/ 608766 w 1508539"/>
              <a:gd name="connsiteY41" fmla="*/ 5173621 h 6858000"/>
              <a:gd name="connsiteX42" fmla="*/ 604400 w 1508539"/>
              <a:gd name="connsiteY42" fmla="*/ 5159961 h 6858000"/>
              <a:gd name="connsiteX43" fmla="*/ 611077 w 1508539"/>
              <a:gd name="connsiteY43" fmla="*/ 5144295 h 6858000"/>
              <a:gd name="connsiteX44" fmla="*/ 608010 w 1508539"/>
              <a:gd name="connsiteY44" fmla="*/ 5125185 h 6858000"/>
              <a:gd name="connsiteX45" fmla="*/ 614840 w 1508539"/>
              <a:gd name="connsiteY45" fmla="*/ 5121884 h 6858000"/>
              <a:gd name="connsiteX46" fmla="*/ 621876 w 1508539"/>
              <a:gd name="connsiteY46" fmla="*/ 5067850 h 6858000"/>
              <a:gd name="connsiteX47" fmla="*/ 624607 w 1508539"/>
              <a:gd name="connsiteY47" fmla="*/ 5060861 h 6858000"/>
              <a:gd name="connsiteX48" fmla="*/ 621311 w 1508539"/>
              <a:gd name="connsiteY48" fmla="*/ 5034192 h 6858000"/>
              <a:gd name="connsiteX49" fmla="*/ 622865 w 1508539"/>
              <a:gd name="connsiteY49" fmla="*/ 4993030 h 6858000"/>
              <a:gd name="connsiteX50" fmla="*/ 629774 w 1508539"/>
              <a:gd name="connsiteY50" fmla="*/ 4946844 h 6858000"/>
              <a:gd name="connsiteX51" fmla="*/ 625630 w 1508539"/>
              <a:gd name="connsiteY51" fmla="*/ 4932692 h 6858000"/>
              <a:gd name="connsiteX52" fmla="*/ 641033 w 1508539"/>
              <a:gd name="connsiteY52" fmla="*/ 4858827 h 6858000"/>
              <a:gd name="connsiteX53" fmla="*/ 646936 w 1508539"/>
              <a:gd name="connsiteY53" fmla="*/ 4821170 h 6858000"/>
              <a:gd name="connsiteX54" fmla="*/ 651669 w 1508539"/>
              <a:gd name="connsiteY54" fmla="*/ 4780965 h 6858000"/>
              <a:gd name="connsiteX55" fmla="*/ 652962 w 1508539"/>
              <a:gd name="connsiteY55" fmla="*/ 4750867 h 6858000"/>
              <a:gd name="connsiteX56" fmla="*/ 650769 w 1508539"/>
              <a:gd name="connsiteY56" fmla="*/ 4690749 h 6858000"/>
              <a:gd name="connsiteX57" fmla="*/ 646249 w 1508539"/>
              <a:gd name="connsiteY57" fmla="*/ 4584173 h 6858000"/>
              <a:gd name="connsiteX58" fmla="*/ 641332 w 1508539"/>
              <a:gd name="connsiteY58" fmla="*/ 4444346 h 6858000"/>
              <a:gd name="connsiteX59" fmla="*/ 637897 w 1508539"/>
              <a:gd name="connsiteY59" fmla="*/ 4375228 h 6858000"/>
              <a:gd name="connsiteX60" fmla="*/ 618550 w 1508539"/>
              <a:gd name="connsiteY60" fmla="*/ 4214165 h 6858000"/>
              <a:gd name="connsiteX61" fmla="*/ 622623 w 1508539"/>
              <a:gd name="connsiteY61" fmla="*/ 4090296 h 6858000"/>
              <a:gd name="connsiteX62" fmla="*/ 607879 w 1508539"/>
              <a:gd name="connsiteY62" fmla="*/ 4033999 h 6858000"/>
              <a:gd name="connsiteX63" fmla="*/ 609028 w 1508539"/>
              <a:gd name="connsiteY63" fmla="*/ 4031933 h 6858000"/>
              <a:gd name="connsiteX64" fmla="*/ 607604 w 1508539"/>
              <a:gd name="connsiteY64" fmla="*/ 4013953 h 6858000"/>
              <a:gd name="connsiteX65" fmla="*/ 593899 w 1508539"/>
              <a:gd name="connsiteY65" fmla="*/ 3974753 h 6858000"/>
              <a:gd name="connsiteX66" fmla="*/ 595497 w 1508539"/>
              <a:gd name="connsiteY66" fmla="*/ 3969950 h 6858000"/>
              <a:gd name="connsiteX67" fmla="*/ 588919 w 1508539"/>
              <a:gd name="connsiteY67" fmla="*/ 3933779 h 6858000"/>
              <a:gd name="connsiteX68" fmla="*/ 590250 w 1508539"/>
              <a:gd name="connsiteY68" fmla="*/ 3933093 h 6858000"/>
              <a:gd name="connsiteX69" fmla="*/ 594604 w 1508539"/>
              <a:gd name="connsiteY69" fmla="*/ 3922082 h 6858000"/>
              <a:gd name="connsiteX70" fmla="*/ 599682 w 1508539"/>
              <a:gd name="connsiteY70" fmla="*/ 3901461 h 6858000"/>
              <a:gd name="connsiteX71" fmla="*/ 622276 w 1508539"/>
              <a:gd name="connsiteY71" fmla="*/ 3813873 h 6858000"/>
              <a:gd name="connsiteX72" fmla="*/ 621701 w 1508539"/>
              <a:gd name="connsiteY72" fmla="*/ 3806161 h 6858000"/>
              <a:gd name="connsiteX73" fmla="*/ 622008 w 1508539"/>
              <a:gd name="connsiteY73" fmla="*/ 3805957 h 6858000"/>
              <a:gd name="connsiteX74" fmla="*/ 622035 w 1508539"/>
              <a:gd name="connsiteY74" fmla="*/ 3797724 h 6858000"/>
              <a:gd name="connsiteX75" fmla="*/ 620650 w 1508539"/>
              <a:gd name="connsiteY75" fmla="*/ 3792098 h 6858000"/>
              <a:gd name="connsiteX76" fmla="*/ 619534 w 1508539"/>
              <a:gd name="connsiteY76" fmla="*/ 3777135 h 6858000"/>
              <a:gd name="connsiteX77" fmla="*/ 621267 w 1508539"/>
              <a:gd name="connsiteY77" fmla="*/ 3771656 h 6858000"/>
              <a:gd name="connsiteX78" fmla="*/ 625010 w 1508539"/>
              <a:gd name="connsiteY78" fmla="*/ 3769007 h 6858000"/>
              <a:gd name="connsiteX79" fmla="*/ 624476 w 1508539"/>
              <a:gd name="connsiteY79" fmla="*/ 3767709 h 6858000"/>
              <a:gd name="connsiteX80" fmla="*/ 633172 w 1508539"/>
              <a:gd name="connsiteY80" fmla="*/ 3738082 h 6858000"/>
              <a:gd name="connsiteX81" fmla="*/ 640518 w 1508539"/>
              <a:gd name="connsiteY81" fmla="*/ 3673397 h 6858000"/>
              <a:gd name="connsiteX82" fmla="*/ 639814 w 1508539"/>
              <a:gd name="connsiteY82" fmla="*/ 3637109 h 6858000"/>
              <a:gd name="connsiteX83" fmla="*/ 643257 w 1508539"/>
              <a:gd name="connsiteY83" fmla="*/ 3536883 h 6858000"/>
              <a:gd name="connsiteX84" fmla="*/ 650795 w 1508539"/>
              <a:gd name="connsiteY84" fmla="*/ 3435652 h 6858000"/>
              <a:gd name="connsiteX85" fmla="*/ 652466 w 1508539"/>
              <a:gd name="connsiteY85" fmla="*/ 3307769 h 6858000"/>
              <a:gd name="connsiteX86" fmla="*/ 670029 w 1508539"/>
              <a:gd name="connsiteY86" fmla="*/ 3250522 h 6858000"/>
              <a:gd name="connsiteX87" fmla="*/ 670454 w 1508539"/>
              <a:gd name="connsiteY87" fmla="*/ 3229163 h 6858000"/>
              <a:gd name="connsiteX88" fmla="*/ 672277 w 1508539"/>
              <a:gd name="connsiteY88" fmla="*/ 3217217 h 6858000"/>
              <a:gd name="connsiteX89" fmla="*/ 659112 w 1508539"/>
              <a:gd name="connsiteY89" fmla="*/ 3183755 h 6858000"/>
              <a:gd name="connsiteX90" fmla="*/ 659613 w 1508539"/>
              <a:gd name="connsiteY90" fmla="*/ 3178642 h 6858000"/>
              <a:gd name="connsiteX91" fmla="*/ 647213 w 1508539"/>
              <a:gd name="connsiteY91" fmla="*/ 3158586 h 6858000"/>
              <a:gd name="connsiteX92" fmla="*/ 632398 w 1508539"/>
              <a:gd name="connsiteY92" fmla="*/ 3129034 h 6858000"/>
              <a:gd name="connsiteX93" fmla="*/ 633063 w 1508539"/>
              <a:gd name="connsiteY93" fmla="*/ 3126682 h 6858000"/>
              <a:gd name="connsiteX94" fmla="*/ 623931 w 1508539"/>
              <a:gd name="connsiteY94" fmla="*/ 3114519 h 6858000"/>
              <a:gd name="connsiteX95" fmla="*/ 610540 w 1508539"/>
              <a:gd name="connsiteY95" fmla="*/ 3106272 h 6858000"/>
              <a:gd name="connsiteX96" fmla="*/ 583270 w 1508539"/>
              <a:gd name="connsiteY96" fmla="*/ 2958185 h 6858000"/>
              <a:gd name="connsiteX97" fmla="*/ 525884 w 1508539"/>
              <a:gd name="connsiteY97" fmla="*/ 2762989 h 6858000"/>
              <a:gd name="connsiteX98" fmla="*/ 474802 w 1508539"/>
              <a:gd name="connsiteY98" fmla="*/ 2554718 h 6858000"/>
              <a:gd name="connsiteX99" fmla="*/ 454896 w 1508539"/>
              <a:gd name="connsiteY99" fmla="*/ 2485734 h 6858000"/>
              <a:gd name="connsiteX100" fmla="*/ 445619 w 1508539"/>
              <a:gd name="connsiteY100" fmla="*/ 2447068 h 6858000"/>
              <a:gd name="connsiteX101" fmla="*/ 432580 w 1508539"/>
              <a:gd name="connsiteY101" fmla="*/ 2425819 h 6858000"/>
              <a:gd name="connsiteX102" fmla="*/ 438579 w 1508539"/>
              <a:gd name="connsiteY102" fmla="*/ 2402874 h 6858000"/>
              <a:gd name="connsiteX103" fmla="*/ 441191 w 1508539"/>
              <a:gd name="connsiteY103" fmla="*/ 2381443 h 6858000"/>
              <a:gd name="connsiteX104" fmla="*/ 417520 w 1508539"/>
              <a:gd name="connsiteY104" fmla="*/ 2261920 h 6858000"/>
              <a:gd name="connsiteX105" fmla="*/ 407407 w 1508539"/>
              <a:gd name="connsiteY105" fmla="*/ 2195378 h 6858000"/>
              <a:gd name="connsiteX106" fmla="*/ 391624 w 1508539"/>
              <a:gd name="connsiteY106" fmla="*/ 2155135 h 6858000"/>
              <a:gd name="connsiteX107" fmla="*/ 389082 w 1508539"/>
              <a:gd name="connsiteY107" fmla="*/ 2118008 h 6858000"/>
              <a:gd name="connsiteX108" fmla="*/ 390075 w 1508539"/>
              <a:gd name="connsiteY108" fmla="*/ 2050531 h 6858000"/>
              <a:gd name="connsiteX109" fmla="*/ 381881 w 1508539"/>
              <a:gd name="connsiteY109" fmla="*/ 1963269 h 6858000"/>
              <a:gd name="connsiteX110" fmla="*/ 363059 w 1508539"/>
              <a:gd name="connsiteY110" fmla="*/ 1906352 h 6858000"/>
              <a:gd name="connsiteX111" fmla="*/ 339616 w 1508539"/>
              <a:gd name="connsiteY111" fmla="*/ 1861531 h 6858000"/>
              <a:gd name="connsiteX112" fmla="*/ 293415 w 1508539"/>
              <a:gd name="connsiteY112" fmla="*/ 1732919 h 6858000"/>
              <a:gd name="connsiteX113" fmla="*/ 265726 w 1508539"/>
              <a:gd name="connsiteY113" fmla="*/ 1663540 h 6858000"/>
              <a:gd name="connsiteX114" fmla="*/ 264852 w 1508539"/>
              <a:gd name="connsiteY114" fmla="*/ 1615777 h 6858000"/>
              <a:gd name="connsiteX115" fmla="*/ 245647 w 1508539"/>
              <a:gd name="connsiteY115" fmla="*/ 1563678 h 6858000"/>
              <a:gd name="connsiteX116" fmla="*/ 258727 w 1508539"/>
              <a:gd name="connsiteY116" fmla="*/ 1519474 h 6858000"/>
              <a:gd name="connsiteX117" fmla="*/ 251469 w 1508539"/>
              <a:gd name="connsiteY117" fmla="*/ 1477995 h 6858000"/>
              <a:gd name="connsiteX118" fmla="*/ 237554 w 1508539"/>
              <a:gd name="connsiteY118" fmla="*/ 1373769 h 6858000"/>
              <a:gd name="connsiteX119" fmla="*/ 245861 w 1508539"/>
              <a:gd name="connsiteY119" fmla="*/ 1307086 h 6858000"/>
              <a:gd name="connsiteX120" fmla="*/ 247049 w 1508539"/>
              <a:gd name="connsiteY120" fmla="*/ 1189033 h 6858000"/>
              <a:gd name="connsiteX121" fmla="*/ 251734 w 1508539"/>
              <a:gd name="connsiteY121" fmla="*/ 1168288 h 6858000"/>
              <a:gd name="connsiteX122" fmla="*/ 244016 w 1508539"/>
              <a:gd name="connsiteY122" fmla="*/ 1142577 h 6858000"/>
              <a:gd name="connsiteX123" fmla="*/ 233322 w 1508539"/>
              <a:gd name="connsiteY123" fmla="*/ 1088484 h 6858000"/>
              <a:gd name="connsiteX124" fmla="*/ 222058 w 1508539"/>
              <a:gd name="connsiteY124" fmla="*/ 1016103 h 6858000"/>
              <a:gd name="connsiteX125" fmla="*/ 223514 w 1508539"/>
              <a:gd name="connsiteY125" fmla="*/ 932283 h 6858000"/>
              <a:gd name="connsiteX126" fmla="*/ 225750 w 1508539"/>
              <a:gd name="connsiteY126" fmla="*/ 915925 h 6858000"/>
              <a:gd name="connsiteX127" fmla="*/ 218379 w 1508539"/>
              <a:gd name="connsiteY127" fmla="*/ 896999 h 6858000"/>
              <a:gd name="connsiteX128" fmla="*/ 187787 w 1508539"/>
              <a:gd name="connsiteY128" fmla="*/ 821517 h 6858000"/>
              <a:gd name="connsiteX129" fmla="*/ 166737 w 1508539"/>
              <a:gd name="connsiteY129" fmla="*/ 751353 h 6858000"/>
              <a:gd name="connsiteX130" fmla="*/ 166295 w 1508539"/>
              <a:gd name="connsiteY130" fmla="*/ 721230 h 6858000"/>
              <a:gd name="connsiteX131" fmla="*/ 151966 w 1508539"/>
              <a:gd name="connsiteY131" fmla="*/ 681659 h 6858000"/>
              <a:gd name="connsiteX132" fmla="*/ 137385 w 1508539"/>
              <a:gd name="connsiteY132" fmla="*/ 635218 h 6858000"/>
              <a:gd name="connsiteX133" fmla="*/ 142396 w 1508539"/>
              <a:gd name="connsiteY133" fmla="*/ 613763 h 6858000"/>
              <a:gd name="connsiteX134" fmla="*/ 128338 w 1508539"/>
              <a:gd name="connsiteY134" fmla="*/ 598582 h 6858000"/>
              <a:gd name="connsiteX135" fmla="*/ 128019 w 1508539"/>
              <a:gd name="connsiteY135" fmla="*/ 576846 h 6858000"/>
              <a:gd name="connsiteX136" fmla="*/ 107645 w 1508539"/>
              <a:gd name="connsiteY136" fmla="*/ 530055 h 6858000"/>
              <a:gd name="connsiteX137" fmla="*/ 106893 w 1508539"/>
              <a:gd name="connsiteY137" fmla="*/ 465389 h 6858000"/>
              <a:gd name="connsiteX138" fmla="*/ 89816 w 1508539"/>
              <a:gd name="connsiteY138" fmla="*/ 424699 h 6858000"/>
              <a:gd name="connsiteX139" fmla="*/ 90191 w 1508539"/>
              <a:gd name="connsiteY139" fmla="*/ 404917 h 6858000"/>
              <a:gd name="connsiteX140" fmla="*/ 70148 w 1508539"/>
              <a:gd name="connsiteY140" fmla="*/ 367211 h 6858000"/>
              <a:gd name="connsiteX141" fmla="*/ 36452 w 1508539"/>
              <a:gd name="connsiteY141" fmla="*/ 268519 h 6858000"/>
              <a:gd name="connsiteX142" fmla="*/ 23935 w 1508539"/>
              <a:gd name="connsiteY142" fmla="*/ 160886 h 6858000"/>
              <a:gd name="connsiteX143" fmla="*/ 19312 w 1508539"/>
              <a:gd name="connsiteY143" fmla="*/ 47336 h 6858000"/>
              <a:gd name="connsiteX144" fmla="*/ 0 w 1508539"/>
              <a:gd name="connsiteY14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45501 w 1508539"/>
              <a:gd name="connsiteY26" fmla="*/ 5934687 h 6858000"/>
              <a:gd name="connsiteX27" fmla="*/ 379513 w 1508539"/>
              <a:gd name="connsiteY27" fmla="*/ 5765594 h 6858000"/>
              <a:gd name="connsiteX28" fmla="*/ 411349 w 1508539"/>
              <a:gd name="connsiteY28" fmla="*/ 5693685 h 6858000"/>
              <a:gd name="connsiteX29" fmla="*/ 431404 w 1508539"/>
              <a:gd name="connsiteY29" fmla="*/ 5665173 h 6858000"/>
              <a:gd name="connsiteX30" fmla="*/ 465121 w 1508539"/>
              <a:gd name="connsiteY30" fmla="*/ 5563435 h 6858000"/>
              <a:gd name="connsiteX31" fmla="*/ 494626 w 1508539"/>
              <a:gd name="connsiteY31" fmla="*/ 5476393 h 6858000"/>
              <a:gd name="connsiteX32" fmla="*/ 525819 w 1508539"/>
              <a:gd name="connsiteY32" fmla="*/ 5396260 h 6858000"/>
              <a:gd name="connsiteX33" fmla="*/ 541800 w 1508539"/>
              <a:gd name="connsiteY33" fmla="*/ 5330009 h 6858000"/>
              <a:gd name="connsiteX34" fmla="*/ 575293 w 1508539"/>
              <a:gd name="connsiteY34" fmla="*/ 5273739 h 6858000"/>
              <a:gd name="connsiteX35" fmla="*/ 584892 w 1508539"/>
              <a:gd name="connsiteY35" fmla="*/ 5241779 h 6858000"/>
              <a:gd name="connsiteX36" fmla="*/ 596118 w 1508539"/>
              <a:gd name="connsiteY36" fmla="*/ 5225268 h 6858000"/>
              <a:gd name="connsiteX37" fmla="*/ 597138 w 1508539"/>
              <a:gd name="connsiteY37" fmla="*/ 5217684 h 6858000"/>
              <a:gd name="connsiteX38" fmla="*/ 604479 w 1508539"/>
              <a:gd name="connsiteY38" fmla="*/ 5193377 h 6858000"/>
              <a:gd name="connsiteX39" fmla="*/ 607782 w 1508539"/>
              <a:gd name="connsiteY39" fmla="*/ 5179288 h 6858000"/>
              <a:gd name="connsiteX40" fmla="*/ 608766 w 1508539"/>
              <a:gd name="connsiteY40" fmla="*/ 5173621 h 6858000"/>
              <a:gd name="connsiteX41" fmla="*/ 604400 w 1508539"/>
              <a:gd name="connsiteY41" fmla="*/ 5159961 h 6858000"/>
              <a:gd name="connsiteX42" fmla="*/ 611077 w 1508539"/>
              <a:gd name="connsiteY42" fmla="*/ 5144295 h 6858000"/>
              <a:gd name="connsiteX43" fmla="*/ 608010 w 1508539"/>
              <a:gd name="connsiteY43" fmla="*/ 5125185 h 6858000"/>
              <a:gd name="connsiteX44" fmla="*/ 614840 w 1508539"/>
              <a:gd name="connsiteY44" fmla="*/ 5121884 h 6858000"/>
              <a:gd name="connsiteX45" fmla="*/ 621876 w 1508539"/>
              <a:gd name="connsiteY45" fmla="*/ 5067850 h 6858000"/>
              <a:gd name="connsiteX46" fmla="*/ 624607 w 1508539"/>
              <a:gd name="connsiteY46" fmla="*/ 5060861 h 6858000"/>
              <a:gd name="connsiteX47" fmla="*/ 621311 w 1508539"/>
              <a:gd name="connsiteY47" fmla="*/ 5034192 h 6858000"/>
              <a:gd name="connsiteX48" fmla="*/ 622865 w 1508539"/>
              <a:gd name="connsiteY48" fmla="*/ 4993030 h 6858000"/>
              <a:gd name="connsiteX49" fmla="*/ 629774 w 1508539"/>
              <a:gd name="connsiteY49" fmla="*/ 4946844 h 6858000"/>
              <a:gd name="connsiteX50" fmla="*/ 625630 w 1508539"/>
              <a:gd name="connsiteY50" fmla="*/ 4932692 h 6858000"/>
              <a:gd name="connsiteX51" fmla="*/ 641033 w 1508539"/>
              <a:gd name="connsiteY51" fmla="*/ 4858827 h 6858000"/>
              <a:gd name="connsiteX52" fmla="*/ 646936 w 1508539"/>
              <a:gd name="connsiteY52" fmla="*/ 4821170 h 6858000"/>
              <a:gd name="connsiteX53" fmla="*/ 651669 w 1508539"/>
              <a:gd name="connsiteY53" fmla="*/ 4780965 h 6858000"/>
              <a:gd name="connsiteX54" fmla="*/ 652962 w 1508539"/>
              <a:gd name="connsiteY54" fmla="*/ 4750867 h 6858000"/>
              <a:gd name="connsiteX55" fmla="*/ 650769 w 1508539"/>
              <a:gd name="connsiteY55" fmla="*/ 4690749 h 6858000"/>
              <a:gd name="connsiteX56" fmla="*/ 646249 w 1508539"/>
              <a:gd name="connsiteY56" fmla="*/ 4584173 h 6858000"/>
              <a:gd name="connsiteX57" fmla="*/ 641332 w 1508539"/>
              <a:gd name="connsiteY57" fmla="*/ 4444346 h 6858000"/>
              <a:gd name="connsiteX58" fmla="*/ 637897 w 1508539"/>
              <a:gd name="connsiteY58" fmla="*/ 4375228 h 6858000"/>
              <a:gd name="connsiteX59" fmla="*/ 618550 w 1508539"/>
              <a:gd name="connsiteY59" fmla="*/ 4214165 h 6858000"/>
              <a:gd name="connsiteX60" fmla="*/ 622623 w 1508539"/>
              <a:gd name="connsiteY60" fmla="*/ 4090296 h 6858000"/>
              <a:gd name="connsiteX61" fmla="*/ 607879 w 1508539"/>
              <a:gd name="connsiteY61" fmla="*/ 4033999 h 6858000"/>
              <a:gd name="connsiteX62" fmla="*/ 609028 w 1508539"/>
              <a:gd name="connsiteY62" fmla="*/ 4031933 h 6858000"/>
              <a:gd name="connsiteX63" fmla="*/ 607604 w 1508539"/>
              <a:gd name="connsiteY63" fmla="*/ 4013953 h 6858000"/>
              <a:gd name="connsiteX64" fmla="*/ 593899 w 1508539"/>
              <a:gd name="connsiteY64" fmla="*/ 3974753 h 6858000"/>
              <a:gd name="connsiteX65" fmla="*/ 595497 w 1508539"/>
              <a:gd name="connsiteY65" fmla="*/ 3969950 h 6858000"/>
              <a:gd name="connsiteX66" fmla="*/ 588919 w 1508539"/>
              <a:gd name="connsiteY66" fmla="*/ 3933779 h 6858000"/>
              <a:gd name="connsiteX67" fmla="*/ 590250 w 1508539"/>
              <a:gd name="connsiteY67" fmla="*/ 3933093 h 6858000"/>
              <a:gd name="connsiteX68" fmla="*/ 594604 w 1508539"/>
              <a:gd name="connsiteY68" fmla="*/ 3922082 h 6858000"/>
              <a:gd name="connsiteX69" fmla="*/ 599682 w 1508539"/>
              <a:gd name="connsiteY69" fmla="*/ 3901461 h 6858000"/>
              <a:gd name="connsiteX70" fmla="*/ 622276 w 1508539"/>
              <a:gd name="connsiteY70" fmla="*/ 3813873 h 6858000"/>
              <a:gd name="connsiteX71" fmla="*/ 621701 w 1508539"/>
              <a:gd name="connsiteY71" fmla="*/ 3806161 h 6858000"/>
              <a:gd name="connsiteX72" fmla="*/ 622008 w 1508539"/>
              <a:gd name="connsiteY72" fmla="*/ 3805957 h 6858000"/>
              <a:gd name="connsiteX73" fmla="*/ 622035 w 1508539"/>
              <a:gd name="connsiteY73" fmla="*/ 3797724 h 6858000"/>
              <a:gd name="connsiteX74" fmla="*/ 620650 w 1508539"/>
              <a:gd name="connsiteY74" fmla="*/ 3792098 h 6858000"/>
              <a:gd name="connsiteX75" fmla="*/ 619534 w 1508539"/>
              <a:gd name="connsiteY75" fmla="*/ 3777135 h 6858000"/>
              <a:gd name="connsiteX76" fmla="*/ 621267 w 1508539"/>
              <a:gd name="connsiteY76" fmla="*/ 3771656 h 6858000"/>
              <a:gd name="connsiteX77" fmla="*/ 625010 w 1508539"/>
              <a:gd name="connsiteY77" fmla="*/ 3769007 h 6858000"/>
              <a:gd name="connsiteX78" fmla="*/ 624476 w 1508539"/>
              <a:gd name="connsiteY78" fmla="*/ 3767709 h 6858000"/>
              <a:gd name="connsiteX79" fmla="*/ 633172 w 1508539"/>
              <a:gd name="connsiteY79" fmla="*/ 3738082 h 6858000"/>
              <a:gd name="connsiteX80" fmla="*/ 640518 w 1508539"/>
              <a:gd name="connsiteY80" fmla="*/ 3673397 h 6858000"/>
              <a:gd name="connsiteX81" fmla="*/ 639814 w 1508539"/>
              <a:gd name="connsiteY81" fmla="*/ 3637109 h 6858000"/>
              <a:gd name="connsiteX82" fmla="*/ 643257 w 1508539"/>
              <a:gd name="connsiteY82" fmla="*/ 3536883 h 6858000"/>
              <a:gd name="connsiteX83" fmla="*/ 650795 w 1508539"/>
              <a:gd name="connsiteY83" fmla="*/ 3435652 h 6858000"/>
              <a:gd name="connsiteX84" fmla="*/ 652466 w 1508539"/>
              <a:gd name="connsiteY84" fmla="*/ 3307769 h 6858000"/>
              <a:gd name="connsiteX85" fmla="*/ 670029 w 1508539"/>
              <a:gd name="connsiteY85" fmla="*/ 3250522 h 6858000"/>
              <a:gd name="connsiteX86" fmla="*/ 670454 w 1508539"/>
              <a:gd name="connsiteY86" fmla="*/ 3229163 h 6858000"/>
              <a:gd name="connsiteX87" fmla="*/ 672277 w 1508539"/>
              <a:gd name="connsiteY87" fmla="*/ 3217217 h 6858000"/>
              <a:gd name="connsiteX88" fmla="*/ 659112 w 1508539"/>
              <a:gd name="connsiteY88" fmla="*/ 3183755 h 6858000"/>
              <a:gd name="connsiteX89" fmla="*/ 659613 w 1508539"/>
              <a:gd name="connsiteY89" fmla="*/ 3178642 h 6858000"/>
              <a:gd name="connsiteX90" fmla="*/ 647213 w 1508539"/>
              <a:gd name="connsiteY90" fmla="*/ 3158586 h 6858000"/>
              <a:gd name="connsiteX91" fmla="*/ 632398 w 1508539"/>
              <a:gd name="connsiteY91" fmla="*/ 3129034 h 6858000"/>
              <a:gd name="connsiteX92" fmla="*/ 633063 w 1508539"/>
              <a:gd name="connsiteY92" fmla="*/ 3126682 h 6858000"/>
              <a:gd name="connsiteX93" fmla="*/ 623931 w 1508539"/>
              <a:gd name="connsiteY93" fmla="*/ 3114519 h 6858000"/>
              <a:gd name="connsiteX94" fmla="*/ 610540 w 1508539"/>
              <a:gd name="connsiteY94" fmla="*/ 3106272 h 6858000"/>
              <a:gd name="connsiteX95" fmla="*/ 583270 w 1508539"/>
              <a:gd name="connsiteY95" fmla="*/ 2958185 h 6858000"/>
              <a:gd name="connsiteX96" fmla="*/ 525884 w 1508539"/>
              <a:gd name="connsiteY96" fmla="*/ 2762989 h 6858000"/>
              <a:gd name="connsiteX97" fmla="*/ 474802 w 1508539"/>
              <a:gd name="connsiteY97" fmla="*/ 2554718 h 6858000"/>
              <a:gd name="connsiteX98" fmla="*/ 454896 w 1508539"/>
              <a:gd name="connsiteY98" fmla="*/ 2485734 h 6858000"/>
              <a:gd name="connsiteX99" fmla="*/ 445619 w 1508539"/>
              <a:gd name="connsiteY99" fmla="*/ 2447068 h 6858000"/>
              <a:gd name="connsiteX100" fmla="*/ 432580 w 1508539"/>
              <a:gd name="connsiteY100" fmla="*/ 2425819 h 6858000"/>
              <a:gd name="connsiteX101" fmla="*/ 438579 w 1508539"/>
              <a:gd name="connsiteY101" fmla="*/ 2402874 h 6858000"/>
              <a:gd name="connsiteX102" fmla="*/ 441191 w 1508539"/>
              <a:gd name="connsiteY102" fmla="*/ 2381443 h 6858000"/>
              <a:gd name="connsiteX103" fmla="*/ 417520 w 1508539"/>
              <a:gd name="connsiteY103" fmla="*/ 2261920 h 6858000"/>
              <a:gd name="connsiteX104" fmla="*/ 407407 w 1508539"/>
              <a:gd name="connsiteY104" fmla="*/ 2195378 h 6858000"/>
              <a:gd name="connsiteX105" fmla="*/ 391624 w 1508539"/>
              <a:gd name="connsiteY105" fmla="*/ 2155135 h 6858000"/>
              <a:gd name="connsiteX106" fmla="*/ 389082 w 1508539"/>
              <a:gd name="connsiteY106" fmla="*/ 2118008 h 6858000"/>
              <a:gd name="connsiteX107" fmla="*/ 390075 w 1508539"/>
              <a:gd name="connsiteY107" fmla="*/ 2050531 h 6858000"/>
              <a:gd name="connsiteX108" fmla="*/ 381881 w 1508539"/>
              <a:gd name="connsiteY108" fmla="*/ 1963269 h 6858000"/>
              <a:gd name="connsiteX109" fmla="*/ 363059 w 1508539"/>
              <a:gd name="connsiteY109" fmla="*/ 1906352 h 6858000"/>
              <a:gd name="connsiteX110" fmla="*/ 339616 w 1508539"/>
              <a:gd name="connsiteY110" fmla="*/ 1861531 h 6858000"/>
              <a:gd name="connsiteX111" fmla="*/ 293415 w 1508539"/>
              <a:gd name="connsiteY111" fmla="*/ 1732919 h 6858000"/>
              <a:gd name="connsiteX112" fmla="*/ 265726 w 1508539"/>
              <a:gd name="connsiteY112" fmla="*/ 1663540 h 6858000"/>
              <a:gd name="connsiteX113" fmla="*/ 264852 w 1508539"/>
              <a:gd name="connsiteY113" fmla="*/ 1615777 h 6858000"/>
              <a:gd name="connsiteX114" fmla="*/ 245647 w 1508539"/>
              <a:gd name="connsiteY114" fmla="*/ 1563678 h 6858000"/>
              <a:gd name="connsiteX115" fmla="*/ 258727 w 1508539"/>
              <a:gd name="connsiteY115" fmla="*/ 1519474 h 6858000"/>
              <a:gd name="connsiteX116" fmla="*/ 251469 w 1508539"/>
              <a:gd name="connsiteY116" fmla="*/ 1477995 h 6858000"/>
              <a:gd name="connsiteX117" fmla="*/ 237554 w 1508539"/>
              <a:gd name="connsiteY117" fmla="*/ 1373769 h 6858000"/>
              <a:gd name="connsiteX118" fmla="*/ 245861 w 1508539"/>
              <a:gd name="connsiteY118" fmla="*/ 1307086 h 6858000"/>
              <a:gd name="connsiteX119" fmla="*/ 247049 w 1508539"/>
              <a:gd name="connsiteY119" fmla="*/ 1189033 h 6858000"/>
              <a:gd name="connsiteX120" fmla="*/ 251734 w 1508539"/>
              <a:gd name="connsiteY120" fmla="*/ 1168288 h 6858000"/>
              <a:gd name="connsiteX121" fmla="*/ 244016 w 1508539"/>
              <a:gd name="connsiteY121" fmla="*/ 1142577 h 6858000"/>
              <a:gd name="connsiteX122" fmla="*/ 233322 w 1508539"/>
              <a:gd name="connsiteY122" fmla="*/ 1088484 h 6858000"/>
              <a:gd name="connsiteX123" fmla="*/ 222058 w 1508539"/>
              <a:gd name="connsiteY123" fmla="*/ 1016103 h 6858000"/>
              <a:gd name="connsiteX124" fmla="*/ 223514 w 1508539"/>
              <a:gd name="connsiteY124" fmla="*/ 932283 h 6858000"/>
              <a:gd name="connsiteX125" fmla="*/ 225750 w 1508539"/>
              <a:gd name="connsiteY125" fmla="*/ 915925 h 6858000"/>
              <a:gd name="connsiteX126" fmla="*/ 218379 w 1508539"/>
              <a:gd name="connsiteY126" fmla="*/ 896999 h 6858000"/>
              <a:gd name="connsiteX127" fmla="*/ 187787 w 1508539"/>
              <a:gd name="connsiteY127" fmla="*/ 821517 h 6858000"/>
              <a:gd name="connsiteX128" fmla="*/ 166737 w 1508539"/>
              <a:gd name="connsiteY128" fmla="*/ 751353 h 6858000"/>
              <a:gd name="connsiteX129" fmla="*/ 166295 w 1508539"/>
              <a:gd name="connsiteY129" fmla="*/ 721230 h 6858000"/>
              <a:gd name="connsiteX130" fmla="*/ 151966 w 1508539"/>
              <a:gd name="connsiteY130" fmla="*/ 681659 h 6858000"/>
              <a:gd name="connsiteX131" fmla="*/ 137385 w 1508539"/>
              <a:gd name="connsiteY131" fmla="*/ 635218 h 6858000"/>
              <a:gd name="connsiteX132" fmla="*/ 142396 w 1508539"/>
              <a:gd name="connsiteY132" fmla="*/ 613763 h 6858000"/>
              <a:gd name="connsiteX133" fmla="*/ 128338 w 1508539"/>
              <a:gd name="connsiteY133" fmla="*/ 598582 h 6858000"/>
              <a:gd name="connsiteX134" fmla="*/ 128019 w 1508539"/>
              <a:gd name="connsiteY134" fmla="*/ 576846 h 6858000"/>
              <a:gd name="connsiteX135" fmla="*/ 107645 w 1508539"/>
              <a:gd name="connsiteY135" fmla="*/ 530055 h 6858000"/>
              <a:gd name="connsiteX136" fmla="*/ 106893 w 1508539"/>
              <a:gd name="connsiteY136" fmla="*/ 465389 h 6858000"/>
              <a:gd name="connsiteX137" fmla="*/ 89816 w 1508539"/>
              <a:gd name="connsiteY137" fmla="*/ 424699 h 6858000"/>
              <a:gd name="connsiteX138" fmla="*/ 90191 w 1508539"/>
              <a:gd name="connsiteY138" fmla="*/ 404917 h 6858000"/>
              <a:gd name="connsiteX139" fmla="*/ 70148 w 1508539"/>
              <a:gd name="connsiteY139" fmla="*/ 367211 h 6858000"/>
              <a:gd name="connsiteX140" fmla="*/ 36452 w 1508539"/>
              <a:gd name="connsiteY140" fmla="*/ 268519 h 6858000"/>
              <a:gd name="connsiteX141" fmla="*/ 23935 w 1508539"/>
              <a:gd name="connsiteY141" fmla="*/ 160886 h 6858000"/>
              <a:gd name="connsiteX142" fmla="*/ 19312 w 1508539"/>
              <a:gd name="connsiteY142" fmla="*/ 47336 h 6858000"/>
              <a:gd name="connsiteX143" fmla="*/ 0 w 1508539"/>
              <a:gd name="connsiteY14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45501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08411 w 1508539"/>
              <a:gd name="connsiteY27" fmla="*/ 570490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90557 w 1508539"/>
              <a:gd name="connsiteY23" fmla="*/ 6153037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08411 w 1508539"/>
              <a:gd name="connsiteY27" fmla="*/ 570490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64248 w 1508539"/>
              <a:gd name="connsiteY7" fmla="*/ 6574442 h 6858000"/>
              <a:gd name="connsiteX8" fmla="*/ 164588 w 1508539"/>
              <a:gd name="connsiteY8" fmla="*/ 6568530 h 6858000"/>
              <a:gd name="connsiteX9" fmla="*/ 166997 w 1508539"/>
              <a:gd name="connsiteY9" fmla="*/ 6560674 h 6858000"/>
              <a:gd name="connsiteX10" fmla="*/ 167342 w 1508539"/>
              <a:gd name="connsiteY10" fmla="*/ 6560598 h 6858000"/>
              <a:gd name="connsiteX11" fmla="*/ 201349 w 1508539"/>
              <a:gd name="connsiteY11" fmla="*/ 6530567 h 6858000"/>
              <a:gd name="connsiteX12" fmla="*/ 215389 w 1508539"/>
              <a:gd name="connsiteY12" fmla="*/ 6478062 h 6858000"/>
              <a:gd name="connsiteX13" fmla="*/ 226078 w 1508539"/>
              <a:gd name="connsiteY13" fmla="*/ 6460325 h 6858000"/>
              <a:gd name="connsiteX14" fmla="*/ 233311 w 1508539"/>
              <a:gd name="connsiteY14" fmla="*/ 6451488 h 6858000"/>
              <a:gd name="connsiteX15" fmla="*/ 234746 w 1508539"/>
              <a:gd name="connsiteY15" fmla="*/ 6451348 h 6858000"/>
              <a:gd name="connsiteX16" fmla="*/ 239104 w 1508539"/>
              <a:gd name="connsiteY16" fmla="*/ 6414240 h 6858000"/>
              <a:gd name="connsiteX17" fmla="*/ 241880 w 1508539"/>
              <a:gd name="connsiteY17" fmla="*/ 6384857 h 6858000"/>
              <a:gd name="connsiteX18" fmla="*/ 240591 w 1508539"/>
              <a:gd name="connsiteY18" fmla="*/ 6367510 h 6858000"/>
              <a:gd name="connsiteX19" fmla="*/ 244471 w 1508539"/>
              <a:gd name="connsiteY19" fmla="*/ 6349778 h 6858000"/>
              <a:gd name="connsiteX20" fmla="*/ 246136 w 1508539"/>
              <a:gd name="connsiteY20" fmla="*/ 6348250 h 6858000"/>
              <a:gd name="connsiteX21" fmla="*/ 262170 w 1508539"/>
              <a:gd name="connsiteY21" fmla="*/ 6281972 h 6858000"/>
              <a:gd name="connsiteX22" fmla="*/ 290557 w 1508539"/>
              <a:gd name="connsiteY22" fmla="*/ 6153037 h 6858000"/>
              <a:gd name="connsiteX23" fmla="*/ 314428 w 1508539"/>
              <a:gd name="connsiteY23" fmla="*/ 6113913 h 6858000"/>
              <a:gd name="connsiteX24" fmla="*/ 318721 w 1508539"/>
              <a:gd name="connsiteY24" fmla="*/ 6028119 h 6858000"/>
              <a:gd name="connsiteX25" fmla="*/ 363126 w 1508539"/>
              <a:gd name="connsiteY25" fmla="*/ 5934687 h 6858000"/>
              <a:gd name="connsiteX26" fmla="*/ 408411 w 1508539"/>
              <a:gd name="connsiteY26" fmla="*/ 5704905 h 6858000"/>
              <a:gd name="connsiteX27" fmla="*/ 431404 w 1508539"/>
              <a:gd name="connsiteY27" fmla="*/ 5665173 h 6858000"/>
              <a:gd name="connsiteX28" fmla="*/ 465121 w 1508539"/>
              <a:gd name="connsiteY28" fmla="*/ 5563435 h 6858000"/>
              <a:gd name="connsiteX29" fmla="*/ 494626 w 1508539"/>
              <a:gd name="connsiteY29" fmla="*/ 5476393 h 6858000"/>
              <a:gd name="connsiteX30" fmla="*/ 525819 w 1508539"/>
              <a:gd name="connsiteY30" fmla="*/ 5396260 h 6858000"/>
              <a:gd name="connsiteX31" fmla="*/ 541800 w 1508539"/>
              <a:gd name="connsiteY31" fmla="*/ 5330009 h 6858000"/>
              <a:gd name="connsiteX32" fmla="*/ 575293 w 1508539"/>
              <a:gd name="connsiteY32" fmla="*/ 5273739 h 6858000"/>
              <a:gd name="connsiteX33" fmla="*/ 584892 w 1508539"/>
              <a:gd name="connsiteY33" fmla="*/ 5241779 h 6858000"/>
              <a:gd name="connsiteX34" fmla="*/ 596118 w 1508539"/>
              <a:gd name="connsiteY34" fmla="*/ 5225268 h 6858000"/>
              <a:gd name="connsiteX35" fmla="*/ 597138 w 1508539"/>
              <a:gd name="connsiteY35" fmla="*/ 5217684 h 6858000"/>
              <a:gd name="connsiteX36" fmla="*/ 604479 w 1508539"/>
              <a:gd name="connsiteY36" fmla="*/ 5193377 h 6858000"/>
              <a:gd name="connsiteX37" fmla="*/ 607782 w 1508539"/>
              <a:gd name="connsiteY37" fmla="*/ 5179288 h 6858000"/>
              <a:gd name="connsiteX38" fmla="*/ 608766 w 1508539"/>
              <a:gd name="connsiteY38" fmla="*/ 5173621 h 6858000"/>
              <a:gd name="connsiteX39" fmla="*/ 604400 w 1508539"/>
              <a:gd name="connsiteY39" fmla="*/ 5159961 h 6858000"/>
              <a:gd name="connsiteX40" fmla="*/ 611077 w 1508539"/>
              <a:gd name="connsiteY40" fmla="*/ 5144295 h 6858000"/>
              <a:gd name="connsiteX41" fmla="*/ 608010 w 1508539"/>
              <a:gd name="connsiteY41" fmla="*/ 5125185 h 6858000"/>
              <a:gd name="connsiteX42" fmla="*/ 614840 w 1508539"/>
              <a:gd name="connsiteY42" fmla="*/ 5121884 h 6858000"/>
              <a:gd name="connsiteX43" fmla="*/ 621876 w 1508539"/>
              <a:gd name="connsiteY43" fmla="*/ 5067850 h 6858000"/>
              <a:gd name="connsiteX44" fmla="*/ 624607 w 1508539"/>
              <a:gd name="connsiteY44" fmla="*/ 5060861 h 6858000"/>
              <a:gd name="connsiteX45" fmla="*/ 621311 w 1508539"/>
              <a:gd name="connsiteY45" fmla="*/ 5034192 h 6858000"/>
              <a:gd name="connsiteX46" fmla="*/ 622865 w 1508539"/>
              <a:gd name="connsiteY46" fmla="*/ 4993030 h 6858000"/>
              <a:gd name="connsiteX47" fmla="*/ 629774 w 1508539"/>
              <a:gd name="connsiteY47" fmla="*/ 4946844 h 6858000"/>
              <a:gd name="connsiteX48" fmla="*/ 625630 w 1508539"/>
              <a:gd name="connsiteY48" fmla="*/ 4932692 h 6858000"/>
              <a:gd name="connsiteX49" fmla="*/ 641033 w 1508539"/>
              <a:gd name="connsiteY49" fmla="*/ 4858827 h 6858000"/>
              <a:gd name="connsiteX50" fmla="*/ 646936 w 1508539"/>
              <a:gd name="connsiteY50" fmla="*/ 4821170 h 6858000"/>
              <a:gd name="connsiteX51" fmla="*/ 651669 w 1508539"/>
              <a:gd name="connsiteY51" fmla="*/ 4780965 h 6858000"/>
              <a:gd name="connsiteX52" fmla="*/ 652962 w 1508539"/>
              <a:gd name="connsiteY52" fmla="*/ 4750867 h 6858000"/>
              <a:gd name="connsiteX53" fmla="*/ 650769 w 1508539"/>
              <a:gd name="connsiteY53" fmla="*/ 4690749 h 6858000"/>
              <a:gd name="connsiteX54" fmla="*/ 646249 w 1508539"/>
              <a:gd name="connsiteY54" fmla="*/ 4584173 h 6858000"/>
              <a:gd name="connsiteX55" fmla="*/ 641332 w 1508539"/>
              <a:gd name="connsiteY55" fmla="*/ 4444346 h 6858000"/>
              <a:gd name="connsiteX56" fmla="*/ 637897 w 1508539"/>
              <a:gd name="connsiteY56" fmla="*/ 4375228 h 6858000"/>
              <a:gd name="connsiteX57" fmla="*/ 618550 w 1508539"/>
              <a:gd name="connsiteY57" fmla="*/ 4214165 h 6858000"/>
              <a:gd name="connsiteX58" fmla="*/ 622623 w 1508539"/>
              <a:gd name="connsiteY58" fmla="*/ 4090296 h 6858000"/>
              <a:gd name="connsiteX59" fmla="*/ 607879 w 1508539"/>
              <a:gd name="connsiteY59" fmla="*/ 4033999 h 6858000"/>
              <a:gd name="connsiteX60" fmla="*/ 609028 w 1508539"/>
              <a:gd name="connsiteY60" fmla="*/ 4031933 h 6858000"/>
              <a:gd name="connsiteX61" fmla="*/ 607604 w 1508539"/>
              <a:gd name="connsiteY61" fmla="*/ 4013953 h 6858000"/>
              <a:gd name="connsiteX62" fmla="*/ 593899 w 1508539"/>
              <a:gd name="connsiteY62" fmla="*/ 3974753 h 6858000"/>
              <a:gd name="connsiteX63" fmla="*/ 595497 w 1508539"/>
              <a:gd name="connsiteY63" fmla="*/ 3969950 h 6858000"/>
              <a:gd name="connsiteX64" fmla="*/ 588919 w 1508539"/>
              <a:gd name="connsiteY64" fmla="*/ 3933779 h 6858000"/>
              <a:gd name="connsiteX65" fmla="*/ 590250 w 1508539"/>
              <a:gd name="connsiteY65" fmla="*/ 3933093 h 6858000"/>
              <a:gd name="connsiteX66" fmla="*/ 594604 w 1508539"/>
              <a:gd name="connsiteY66" fmla="*/ 3922082 h 6858000"/>
              <a:gd name="connsiteX67" fmla="*/ 599682 w 1508539"/>
              <a:gd name="connsiteY67" fmla="*/ 3901461 h 6858000"/>
              <a:gd name="connsiteX68" fmla="*/ 622276 w 1508539"/>
              <a:gd name="connsiteY68" fmla="*/ 3813873 h 6858000"/>
              <a:gd name="connsiteX69" fmla="*/ 621701 w 1508539"/>
              <a:gd name="connsiteY69" fmla="*/ 3806161 h 6858000"/>
              <a:gd name="connsiteX70" fmla="*/ 622008 w 1508539"/>
              <a:gd name="connsiteY70" fmla="*/ 3805957 h 6858000"/>
              <a:gd name="connsiteX71" fmla="*/ 622035 w 1508539"/>
              <a:gd name="connsiteY71" fmla="*/ 3797724 h 6858000"/>
              <a:gd name="connsiteX72" fmla="*/ 620650 w 1508539"/>
              <a:gd name="connsiteY72" fmla="*/ 3792098 h 6858000"/>
              <a:gd name="connsiteX73" fmla="*/ 619534 w 1508539"/>
              <a:gd name="connsiteY73" fmla="*/ 3777135 h 6858000"/>
              <a:gd name="connsiteX74" fmla="*/ 621267 w 1508539"/>
              <a:gd name="connsiteY74" fmla="*/ 3771656 h 6858000"/>
              <a:gd name="connsiteX75" fmla="*/ 625010 w 1508539"/>
              <a:gd name="connsiteY75" fmla="*/ 3769007 h 6858000"/>
              <a:gd name="connsiteX76" fmla="*/ 624476 w 1508539"/>
              <a:gd name="connsiteY76" fmla="*/ 3767709 h 6858000"/>
              <a:gd name="connsiteX77" fmla="*/ 633172 w 1508539"/>
              <a:gd name="connsiteY77" fmla="*/ 3738082 h 6858000"/>
              <a:gd name="connsiteX78" fmla="*/ 640518 w 1508539"/>
              <a:gd name="connsiteY78" fmla="*/ 3673397 h 6858000"/>
              <a:gd name="connsiteX79" fmla="*/ 639814 w 1508539"/>
              <a:gd name="connsiteY79" fmla="*/ 3637109 h 6858000"/>
              <a:gd name="connsiteX80" fmla="*/ 643257 w 1508539"/>
              <a:gd name="connsiteY80" fmla="*/ 3536883 h 6858000"/>
              <a:gd name="connsiteX81" fmla="*/ 650795 w 1508539"/>
              <a:gd name="connsiteY81" fmla="*/ 3435652 h 6858000"/>
              <a:gd name="connsiteX82" fmla="*/ 652466 w 1508539"/>
              <a:gd name="connsiteY82" fmla="*/ 3307769 h 6858000"/>
              <a:gd name="connsiteX83" fmla="*/ 670029 w 1508539"/>
              <a:gd name="connsiteY83" fmla="*/ 3250522 h 6858000"/>
              <a:gd name="connsiteX84" fmla="*/ 670454 w 1508539"/>
              <a:gd name="connsiteY84" fmla="*/ 3229163 h 6858000"/>
              <a:gd name="connsiteX85" fmla="*/ 672277 w 1508539"/>
              <a:gd name="connsiteY85" fmla="*/ 3217217 h 6858000"/>
              <a:gd name="connsiteX86" fmla="*/ 659112 w 1508539"/>
              <a:gd name="connsiteY86" fmla="*/ 3183755 h 6858000"/>
              <a:gd name="connsiteX87" fmla="*/ 659613 w 1508539"/>
              <a:gd name="connsiteY87" fmla="*/ 3178642 h 6858000"/>
              <a:gd name="connsiteX88" fmla="*/ 647213 w 1508539"/>
              <a:gd name="connsiteY88" fmla="*/ 3158586 h 6858000"/>
              <a:gd name="connsiteX89" fmla="*/ 632398 w 1508539"/>
              <a:gd name="connsiteY89" fmla="*/ 3129034 h 6858000"/>
              <a:gd name="connsiteX90" fmla="*/ 633063 w 1508539"/>
              <a:gd name="connsiteY90" fmla="*/ 3126682 h 6858000"/>
              <a:gd name="connsiteX91" fmla="*/ 623931 w 1508539"/>
              <a:gd name="connsiteY91" fmla="*/ 3114519 h 6858000"/>
              <a:gd name="connsiteX92" fmla="*/ 610540 w 1508539"/>
              <a:gd name="connsiteY92" fmla="*/ 3106272 h 6858000"/>
              <a:gd name="connsiteX93" fmla="*/ 583270 w 1508539"/>
              <a:gd name="connsiteY93" fmla="*/ 2958185 h 6858000"/>
              <a:gd name="connsiteX94" fmla="*/ 525884 w 1508539"/>
              <a:gd name="connsiteY94" fmla="*/ 2762989 h 6858000"/>
              <a:gd name="connsiteX95" fmla="*/ 474802 w 1508539"/>
              <a:gd name="connsiteY95" fmla="*/ 2554718 h 6858000"/>
              <a:gd name="connsiteX96" fmla="*/ 454896 w 1508539"/>
              <a:gd name="connsiteY96" fmla="*/ 2485734 h 6858000"/>
              <a:gd name="connsiteX97" fmla="*/ 445619 w 1508539"/>
              <a:gd name="connsiteY97" fmla="*/ 2447068 h 6858000"/>
              <a:gd name="connsiteX98" fmla="*/ 432580 w 1508539"/>
              <a:gd name="connsiteY98" fmla="*/ 2425819 h 6858000"/>
              <a:gd name="connsiteX99" fmla="*/ 438579 w 1508539"/>
              <a:gd name="connsiteY99" fmla="*/ 2402874 h 6858000"/>
              <a:gd name="connsiteX100" fmla="*/ 441191 w 1508539"/>
              <a:gd name="connsiteY100" fmla="*/ 2381443 h 6858000"/>
              <a:gd name="connsiteX101" fmla="*/ 417520 w 1508539"/>
              <a:gd name="connsiteY101" fmla="*/ 2261920 h 6858000"/>
              <a:gd name="connsiteX102" fmla="*/ 407407 w 1508539"/>
              <a:gd name="connsiteY102" fmla="*/ 2195378 h 6858000"/>
              <a:gd name="connsiteX103" fmla="*/ 391624 w 1508539"/>
              <a:gd name="connsiteY103" fmla="*/ 2155135 h 6858000"/>
              <a:gd name="connsiteX104" fmla="*/ 389082 w 1508539"/>
              <a:gd name="connsiteY104" fmla="*/ 2118008 h 6858000"/>
              <a:gd name="connsiteX105" fmla="*/ 390075 w 1508539"/>
              <a:gd name="connsiteY105" fmla="*/ 2050531 h 6858000"/>
              <a:gd name="connsiteX106" fmla="*/ 381881 w 1508539"/>
              <a:gd name="connsiteY106" fmla="*/ 1963269 h 6858000"/>
              <a:gd name="connsiteX107" fmla="*/ 363059 w 1508539"/>
              <a:gd name="connsiteY107" fmla="*/ 1906352 h 6858000"/>
              <a:gd name="connsiteX108" fmla="*/ 339616 w 1508539"/>
              <a:gd name="connsiteY108" fmla="*/ 1861531 h 6858000"/>
              <a:gd name="connsiteX109" fmla="*/ 293415 w 1508539"/>
              <a:gd name="connsiteY109" fmla="*/ 1732919 h 6858000"/>
              <a:gd name="connsiteX110" fmla="*/ 265726 w 1508539"/>
              <a:gd name="connsiteY110" fmla="*/ 1663540 h 6858000"/>
              <a:gd name="connsiteX111" fmla="*/ 264852 w 1508539"/>
              <a:gd name="connsiteY111" fmla="*/ 1615777 h 6858000"/>
              <a:gd name="connsiteX112" fmla="*/ 245647 w 1508539"/>
              <a:gd name="connsiteY112" fmla="*/ 1563678 h 6858000"/>
              <a:gd name="connsiteX113" fmla="*/ 258727 w 1508539"/>
              <a:gd name="connsiteY113" fmla="*/ 1519474 h 6858000"/>
              <a:gd name="connsiteX114" fmla="*/ 251469 w 1508539"/>
              <a:gd name="connsiteY114" fmla="*/ 1477995 h 6858000"/>
              <a:gd name="connsiteX115" fmla="*/ 237554 w 1508539"/>
              <a:gd name="connsiteY115" fmla="*/ 1373769 h 6858000"/>
              <a:gd name="connsiteX116" fmla="*/ 245861 w 1508539"/>
              <a:gd name="connsiteY116" fmla="*/ 1307086 h 6858000"/>
              <a:gd name="connsiteX117" fmla="*/ 247049 w 1508539"/>
              <a:gd name="connsiteY117" fmla="*/ 1189033 h 6858000"/>
              <a:gd name="connsiteX118" fmla="*/ 251734 w 1508539"/>
              <a:gd name="connsiteY118" fmla="*/ 1168288 h 6858000"/>
              <a:gd name="connsiteX119" fmla="*/ 244016 w 1508539"/>
              <a:gd name="connsiteY119" fmla="*/ 1142577 h 6858000"/>
              <a:gd name="connsiteX120" fmla="*/ 233322 w 1508539"/>
              <a:gd name="connsiteY120" fmla="*/ 1088484 h 6858000"/>
              <a:gd name="connsiteX121" fmla="*/ 222058 w 1508539"/>
              <a:gd name="connsiteY121" fmla="*/ 1016103 h 6858000"/>
              <a:gd name="connsiteX122" fmla="*/ 223514 w 1508539"/>
              <a:gd name="connsiteY122" fmla="*/ 932283 h 6858000"/>
              <a:gd name="connsiteX123" fmla="*/ 225750 w 1508539"/>
              <a:gd name="connsiteY123" fmla="*/ 915925 h 6858000"/>
              <a:gd name="connsiteX124" fmla="*/ 218379 w 1508539"/>
              <a:gd name="connsiteY124" fmla="*/ 896999 h 6858000"/>
              <a:gd name="connsiteX125" fmla="*/ 187787 w 1508539"/>
              <a:gd name="connsiteY125" fmla="*/ 821517 h 6858000"/>
              <a:gd name="connsiteX126" fmla="*/ 166737 w 1508539"/>
              <a:gd name="connsiteY126" fmla="*/ 751353 h 6858000"/>
              <a:gd name="connsiteX127" fmla="*/ 166295 w 1508539"/>
              <a:gd name="connsiteY127" fmla="*/ 721230 h 6858000"/>
              <a:gd name="connsiteX128" fmla="*/ 151966 w 1508539"/>
              <a:gd name="connsiteY128" fmla="*/ 681659 h 6858000"/>
              <a:gd name="connsiteX129" fmla="*/ 137385 w 1508539"/>
              <a:gd name="connsiteY129" fmla="*/ 635218 h 6858000"/>
              <a:gd name="connsiteX130" fmla="*/ 142396 w 1508539"/>
              <a:gd name="connsiteY130" fmla="*/ 613763 h 6858000"/>
              <a:gd name="connsiteX131" fmla="*/ 128338 w 1508539"/>
              <a:gd name="connsiteY131" fmla="*/ 598582 h 6858000"/>
              <a:gd name="connsiteX132" fmla="*/ 128019 w 1508539"/>
              <a:gd name="connsiteY132" fmla="*/ 576846 h 6858000"/>
              <a:gd name="connsiteX133" fmla="*/ 107645 w 1508539"/>
              <a:gd name="connsiteY133" fmla="*/ 530055 h 6858000"/>
              <a:gd name="connsiteX134" fmla="*/ 106893 w 1508539"/>
              <a:gd name="connsiteY134" fmla="*/ 465389 h 6858000"/>
              <a:gd name="connsiteX135" fmla="*/ 89816 w 1508539"/>
              <a:gd name="connsiteY135" fmla="*/ 424699 h 6858000"/>
              <a:gd name="connsiteX136" fmla="*/ 90191 w 1508539"/>
              <a:gd name="connsiteY136" fmla="*/ 404917 h 6858000"/>
              <a:gd name="connsiteX137" fmla="*/ 70148 w 1508539"/>
              <a:gd name="connsiteY137" fmla="*/ 367211 h 6858000"/>
              <a:gd name="connsiteX138" fmla="*/ 36452 w 1508539"/>
              <a:gd name="connsiteY138" fmla="*/ 268519 h 6858000"/>
              <a:gd name="connsiteX139" fmla="*/ 23935 w 1508539"/>
              <a:gd name="connsiteY139" fmla="*/ 160886 h 6858000"/>
              <a:gd name="connsiteX140" fmla="*/ 19312 w 1508539"/>
              <a:gd name="connsiteY140" fmla="*/ 47336 h 6858000"/>
              <a:gd name="connsiteX141" fmla="*/ 0 w 1508539"/>
              <a:gd name="connsiteY14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64248 w 1508539"/>
              <a:gd name="connsiteY7" fmla="*/ 6574442 h 6858000"/>
              <a:gd name="connsiteX8" fmla="*/ 164588 w 1508539"/>
              <a:gd name="connsiteY8" fmla="*/ 6568530 h 6858000"/>
              <a:gd name="connsiteX9" fmla="*/ 166997 w 1508539"/>
              <a:gd name="connsiteY9" fmla="*/ 6560674 h 6858000"/>
              <a:gd name="connsiteX10" fmla="*/ 201349 w 1508539"/>
              <a:gd name="connsiteY10" fmla="*/ 6530567 h 6858000"/>
              <a:gd name="connsiteX11" fmla="*/ 215389 w 1508539"/>
              <a:gd name="connsiteY11" fmla="*/ 6478062 h 6858000"/>
              <a:gd name="connsiteX12" fmla="*/ 226078 w 1508539"/>
              <a:gd name="connsiteY12" fmla="*/ 6460325 h 6858000"/>
              <a:gd name="connsiteX13" fmla="*/ 233311 w 1508539"/>
              <a:gd name="connsiteY13" fmla="*/ 6451488 h 6858000"/>
              <a:gd name="connsiteX14" fmla="*/ 234746 w 1508539"/>
              <a:gd name="connsiteY14" fmla="*/ 6451348 h 6858000"/>
              <a:gd name="connsiteX15" fmla="*/ 239104 w 1508539"/>
              <a:gd name="connsiteY15" fmla="*/ 6414240 h 6858000"/>
              <a:gd name="connsiteX16" fmla="*/ 241880 w 1508539"/>
              <a:gd name="connsiteY16" fmla="*/ 6384857 h 6858000"/>
              <a:gd name="connsiteX17" fmla="*/ 240591 w 1508539"/>
              <a:gd name="connsiteY17" fmla="*/ 6367510 h 6858000"/>
              <a:gd name="connsiteX18" fmla="*/ 244471 w 1508539"/>
              <a:gd name="connsiteY18" fmla="*/ 6349778 h 6858000"/>
              <a:gd name="connsiteX19" fmla="*/ 246136 w 1508539"/>
              <a:gd name="connsiteY19" fmla="*/ 6348250 h 6858000"/>
              <a:gd name="connsiteX20" fmla="*/ 262170 w 1508539"/>
              <a:gd name="connsiteY20" fmla="*/ 6281972 h 6858000"/>
              <a:gd name="connsiteX21" fmla="*/ 290557 w 1508539"/>
              <a:gd name="connsiteY21" fmla="*/ 6153037 h 6858000"/>
              <a:gd name="connsiteX22" fmla="*/ 314428 w 1508539"/>
              <a:gd name="connsiteY22" fmla="*/ 6113913 h 6858000"/>
              <a:gd name="connsiteX23" fmla="*/ 318721 w 1508539"/>
              <a:gd name="connsiteY23" fmla="*/ 6028119 h 6858000"/>
              <a:gd name="connsiteX24" fmla="*/ 363126 w 1508539"/>
              <a:gd name="connsiteY24" fmla="*/ 5934687 h 6858000"/>
              <a:gd name="connsiteX25" fmla="*/ 408411 w 1508539"/>
              <a:gd name="connsiteY25" fmla="*/ 5704905 h 6858000"/>
              <a:gd name="connsiteX26" fmla="*/ 431404 w 1508539"/>
              <a:gd name="connsiteY26" fmla="*/ 5665173 h 6858000"/>
              <a:gd name="connsiteX27" fmla="*/ 465121 w 1508539"/>
              <a:gd name="connsiteY27" fmla="*/ 5563435 h 6858000"/>
              <a:gd name="connsiteX28" fmla="*/ 494626 w 1508539"/>
              <a:gd name="connsiteY28" fmla="*/ 5476393 h 6858000"/>
              <a:gd name="connsiteX29" fmla="*/ 525819 w 1508539"/>
              <a:gd name="connsiteY29" fmla="*/ 5396260 h 6858000"/>
              <a:gd name="connsiteX30" fmla="*/ 541800 w 1508539"/>
              <a:gd name="connsiteY30" fmla="*/ 5330009 h 6858000"/>
              <a:gd name="connsiteX31" fmla="*/ 575293 w 1508539"/>
              <a:gd name="connsiteY31" fmla="*/ 5273739 h 6858000"/>
              <a:gd name="connsiteX32" fmla="*/ 584892 w 1508539"/>
              <a:gd name="connsiteY32" fmla="*/ 5241779 h 6858000"/>
              <a:gd name="connsiteX33" fmla="*/ 596118 w 1508539"/>
              <a:gd name="connsiteY33" fmla="*/ 5225268 h 6858000"/>
              <a:gd name="connsiteX34" fmla="*/ 597138 w 1508539"/>
              <a:gd name="connsiteY34" fmla="*/ 5217684 h 6858000"/>
              <a:gd name="connsiteX35" fmla="*/ 604479 w 1508539"/>
              <a:gd name="connsiteY35" fmla="*/ 5193377 h 6858000"/>
              <a:gd name="connsiteX36" fmla="*/ 607782 w 1508539"/>
              <a:gd name="connsiteY36" fmla="*/ 5179288 h 6858000"/>
              <a:gd name="connsiteX37" fmla="*/ 608766 w 1508539"/>
              <a:gd name="connsiteY37" fmla="*/ 5173621 h 6858000"/>
              <a:gd name="connsiteX38" fmla="*/ 604400 w 1508539"/>
              <a:gd name="connsiteY38" fmla="*/ 5159961 h 6858000"/>
              <a:gd name="connsiteX39" fmla="*/ 611077 w 1508539"/>
              <a:gd name="connsiteY39" fmla="*/ 5144295 h 6858000"/>
              <a:gd name="connsiteX40" fmla="*/ 608010 w 1508539"/>
              <a:gd name="connsiteY40" fmla="*/ 5125185 h 6858000"/>
              <a:gd name="connsiteX41" fmla="*/ 614840 w 1508539"/>
              <a:gd name="connsiteY41" fmla="*/ 5121884 h 6858000"/>
              <a:gd name="connsiteX42" fmla="*/ 621876 w 1508539"/>
              <a:gd name="connsiteY42" fmla="*/ 5067850 h 6858000"/>
              <a:gd name="connsiteX43" fmla="*/ 624607 w 1508539"/>
              <a:gd name="connsiteY43" fmla="*/ 5060861 h 6858000"/>
              <a:gd name="connsiteX44" fmla="*/ 621311 w 1508539"/>
              <a:gd name="connsiteY44" fmla="*/ 5034192 h 6858000"/>
              <a:gd name="connsiteX45" fmla="*/ 622865 w 1508539"/>
              <a:gd name="connsiteY45" fmla="*/ 4993030 h 6858000"/>
              <a:gd name="connsiteX46" fmla="*/ 629774 w 1508539"/>
              <a:gd name="connsiteY46" fmla="*/ 4946844 h 6858000"/>
              <a:gd name="connsiteX47" fmla="*/ 625630 w 1508539"/>
              <a:gd name="connsiteY47" fmla="*/ 4932692 h 6858000"/>
              <a:gd name="connsiteX48" fmla="*/ 641033 w 1508539"/>
              <a:gd name="connsiteY48" fmla="*/ 4858827 h 6858000"/>
              <a:gd name="connsiteX49" fmla="*/ 646936 w 1508539"/>
              <a:gd name="connsiteY49" fmla="*/ 4821170 h 6858000"/>
              <a:gd name="connsiteX50" fmla="*/ 651669 w 1508539"/>
              <a:gd name="connsiteY50" fmla="*/ 4780965 h 6858000"/>
              <a:gd name="connsiteX51" fmla="*/ 652962 w 1508539"/>
              <a:gd name="connsiteY51" fmla="*/ 4750867 h 6858000"/>
              <a:gd name="connsiteX52" fmla="*/ 650769 w 1508539"/>
              <a:gd name="connsiteY52" fmla="*/ 4690749 h 6858000"/>
              <a:gd name="connsiteX53" fmla="*/ 646249 w 1508539"/>
              <a:gd name="connsiteY53" fmla="*/ 4584173 h 6858000"/>
              <a:gd name="connsiteX54" fmla="*/ 641332 w 1508539"/>
              <a:gd name="connsiteY54" fmla="*/ 4444346 h 6858000"/>
              <a:gd name="connsiteX55" fmla="*/ 637897 w 1508539"/>
              <a:gd name="connsiteY55" fmla="*/ 4375228 h 6858000"/>
              <a:gd name="connsiteX56" fmla="*/ 618550 w 1508539"/>
              <a:gd name="connsiteY56" fmla="*/ 4214165 h 6858000"/>
              <a:gd name="connsiteX57" fmla="*/ 622623 w 1508539"/>
              <a:gd name="connsiteY57" fmla="*/ 4090296 h 6858000"/>
              <a:gd name="connsiteX58" fmla="*/ 607879 w 1508539"/>
              <a:gd name="connsiteY58" fmla="*/ 4033999 h 6858000"/>
              <a:gd name="connsiteX59" fmla="*/ 609028 w 1508539"/>
              <a:gd name="connsiteY59" fmla="*/ 4031933 h 6858000"/>
              <a:gd name="connsiteX60" fmla="*/ 607604 w 1508539"/>
              <a:gd name="connsiteY60" fmla="*/ 4013953 h 6858000"/>
              <a:gd name="connsiteX61" fmla="*/ 593899 w 1508539"/>
              <a:gd name="connsiteY61" fmla="*/ 3974753 h 6858000"/>
              <a:gd name="connsiteX62" fmla="*/ 595497 w 1508539"/>
              <a:gd name="connsiteY62" fmla="*/ 3969950 h 6858000"/>
              <a:gd name="connsiteX63" fmla="*/ 588919 w 1508539"/>
              <a:gd name="connsiteY63" fmla="*/ 3933779 h 6858000"/>
              <a:gd name="connsiteX64" fmla="*/ 590250 w 1508539"/>
              <a:gd name="connsiteY64" fmla="*/ 3933093 h 6858000"/>
              <a:gd name="connsiteX65" fmla="*/ 594604 w 1508539"/>
              <a:gd name="connsiteY65" fmla="*/ 3922082 h 6858000"/>
              <a:gd name="connsiteX66" fmla="*/ 599682 w 1508539"/>
              <a:gd name="connsiteY66" fmla="*/ 3901461 h 6858000"/>
              <a:gd name="connsiteX67" fmla="*/ 622276 w 1508539"/>
              <a:gd name="connsiteY67" fmla="*/ 3813873 h 6858000"/>
              <a:gd name="connsiteX68" fmla="*/ 621701 w 1508539"/>
              <a:gd name="connsiteY68" fmla="*/ 3806161 h 6858000"/>
              <a:gd name="connsiteX69" fmla="*/ 622008 w 1508539"/>
              <a:gd name="connsiteY69" fmla="*/ 3805957 h 6858000"/>
              <a:gd name="connsiteX70" fmla="*/ 622035 w 1508539"/>
              <a:gd name="connsiteY70" fmla="*/ 3797724 h 6858000"/>
              <a:gd name="connsiteX71" fmla="*/ 620650 w 1508539"/>
              <a:gd name="connsiteY71" fmla="*/ 3792098 h 6858000"/>
              <a:gd name="connsiteX72" fmla="*/ 619534 w 1508539"/>
              <a:gd name="connsiteY72" fmla="*/ 3777135 h 6858000"/>
              <a:gd name="connsiteX73" fmla="*/ 621267 w 1508539"/>
              <a:gd name="connsiteY73" fmla="*/ 3771656 h 6858000"/>
              <a:gd name="connsiteX74" fmla="*/ 625010 w 1508539"/>
              <a:gd name="connsiteY74" fmla="*/ 3769007 h 6858000"/>
              <a:gd name="connsiteX75" fmla="*/ 624476 w 1508539"/>
              <a:gd name="connsiteY75" fmla="*/ 3767709 h 6858000"/>
              <a:gd name="connsiteX76" fmla="*/ 633172 w 1508539"/>
              <a:gd name="connsiteY76" fmla="*/ 3738082 h 6858000"/>
              <a:gd name="connsiteX77" fmla="*/ 640518 w 1508539"/>
              <a:gd name="connsiteY77" fmla="*/ 3673397 h 6858000"/>
              <a:gd name="connsiteX78" fmla="*/ 639814 w 1508539"/>
              <a:gd name="connsiteY78" fmla="*/ 3637109 h 6858000"/>
              <a:gd name="connsiteX79" fmla="*/ 643257 w 1508539"/>
              <a:gd name="connsiteY79" fmla="*/ 3536883 h 6858000"/>
              <a:gd name="connsiteX80" fmla="*/ 650795 w 1508539"/>
              <a:gd name="connsiteY80" fmla="*/ 3435652 h 6858000"/>
              <a:gd name="connsiteX81" fmla="*/ 652466 w 1508539"/>
              <a:gd name="connsiteY81" fmla="*/ 3307769 h 6858000"/>
              <a:gd name="connsiteX82" fmla="*/ 670029 w 1508539"/>
              <a:gd name="connsiteY82" fmla="*/ 3250522 h 6858000"/>
              <a:gd name="connsiteX83" fmla="*/ 670454 w 1508539"/>
              <a:gd name="connsiteY83" fmla="*/ 3229163 h 6858000"/>
              <a:gd name="connsiteX84" fmla="*/ 672277 w 1508539"/>
              <a:gd name="connsiteY84" fmla="*/ 3217217 h 6858000"/>
              <a:gd name="connsiteX85" fmla="*/ 659112 w 1508539"/>
              <a:gd name="connsiteY85" fmla="*/ 3183755 h 6858000"/>
              <a:gd name="connsiteX86" fmla="*/ 659613 w 1508539"/>
              <a:gd name="connsiteY86" fmla="*/ 3178642 h 6858000"/>
              <a:gd name="connsiteX87" fmla="*/ 647213 w 1508539"/>
              <a:gd name="connsiteY87" fmla="*/ 3158586 h 6858000"/>
              <a:gd name="connsiteX88" fmla="*/ 632398 w 1508539"/>
              <a:gd name="connsiteY88" fmla="*/ 3129034 h 6858000"/>
              <a:gd name="connsiteX89" fmla="*/ 633063 w 1508539"/>
              <a:gd name="connsiteY89" fmla="*/ 3126682 h 6858000"/>
              <a:gd name="connsiteX90" fmla="*/ 623931 w 1508539"/>
              <a:gd name="connsiteY90" fmla="*/ 3114519 h 6858000"/>
              <a:gd name="connsiteX91" fmla="*/ 610540 w 1508539"/>
              <a:gd name="connsiteY91" fmla="*/ 3106272 h 6858000"/>
              <a:gd name="connsiteX92" fmla="*/ 583270 w 1508539"/>
              <a:gd name="connsiteY92" fmla="*/ 2958185 h 6858000"/>
              <a:gd name="connsiteX93" fmla="*/ 525884 w 1508539"/>
              <a:gd name="connsiteY93" fmla="*/ 2762989 h 6858000"/>
              <a:gd name="connsiteX94" fmla="*/ 474802 w 1508539"/>
              <a:gd name="connsiteY94" fmla="*/ 2554718 h 6858000"/>
              <a:gd name="connsiteX95" fmla="*/ 454896 w 1508539"/>
              <a:gd name="connsiteY95" fmla="*/ 2485734 h 6858000"/>
              <a:gd name="connsiteX96" fmla="*/ 445619 w 1508539"/>
              <a:gd name="connsiteY96" fmla="*/ 2447068 h 6858000"/>
              <a:gd name="connsiteX97" fmla="*/ 432580 w 1508539"/>
              <a:gd name="connsiteY97" fmla="*/ 2425819 h 6858000"/>
              <a:gd name="connsiteX98" fmla="*/ 438579 w 1508539"/>
              <a:gd name="connsiteY98" fmla="*/ 2402874 h 6858000"/>
              <a:gd name="connsiteX99" fmla="*/ 441191 w 1508539"/>
              <a:gd name="connsiteY99" fmla="*/ 2381443 h 6858000"/>
              <a:gd name="connsiteX100" fmla="*/ 417520 w 1508539"/>
              <a:gd name="connsiteY100" fmla="*/ 2261920 h 6858000"/>
              <a:gd name="connsiteX101" fmla="*/ 407407 w 1508539"/>
              <a:gd name="connsiteY101" fmla="*/ 2195378 h 6858000"/>
              <a:gd name="connsiteX102" fmla="*/ 391624 w 1508539"/>
              <a:gd name="connsiteY102" fmla="*/ 2155135 h 6858000"/>
              <a:gd name="connsiteX103" fmla="*/ 389082 w 1508539"/>
              <a:gd name="connsiteY103" fmla="*/ 2118008 h 6858000"/>
              <a:gd name="connsiteX104" fmla="*/ 390075 w 1508539"/>
              <a:gd name="connsiteY104" fmla="*/ 2050531 h 6858000"/>
              <a:gd name="connsiteX105" fmla="*/ 381881 w 1508539"/>
              <a:gd name="connsiteY105" fmla="*/ 1963269 h 6858000"/>
              <a:gd name="connsiteX106" fmla="*/ 363059 w 1508539"/>
              <a:gd name="connsiteY106" fmla="*/ 1906352 h 6858000"/>
              <a:gd name="connsiteX107" fmla="*/ 339616 w 1508539"/>
              <a:gd name="connsiteY107" fmla="*/ 1861531 h 6858000"/>
              <a:gd name="connsiteX108" fmla="*/ 293415 w 1508539"/>
              <a:gd name="connsiteY108" fmla="*/ 1732919 h 6858000"/>
              <a:gd name="connsiteX109" fmla="*/ 265726 w 1508539"/>
              <a:gd name="connsiteY109" fmla="*/ 1663540 h 6858000"/>
              <a:gd name="connsiteX110" fmla="*/ 264852 w 1508539"/>
              <a:gd name="connsiteY110" fmla="*/ 1615777 h 6858000"/>
              <a:gd name="connsiteX111" fmla="*/ 245647 w 1508539"/>
              <a:gd name="connsiteY111" fmla="*/ 1563678 h 6858000"/>
              <a:gd name="connsiteX112" fmla="*/ 258727 w 1508539"/>
              <a:gd name="connsiteY112" fmla="*/ 1519474 h 6858000"/>
              <a:gd name="connsiteX113" fmla="*/ 251469 w 1508539"/>
              <a:gd name="connsiteY113" fmla="*/ 1477995 h 6858000"/>
              <a:gd name="connsiteX114" fmla="*/ 237554 w 1508539"/>
              <a:gd name="connsiteY114" fmla="*/ 1373769 h 6858000"/>
              <a:gd name="connsiteX115" fmla="*/ 245861 w 1508539"/>
              <a:gd name="connsiteY115" fmla="*/ 1307086 h 6858000"/>
              <a:gd name="connsiteX116" fmla="*/ 247049 w 1508539"/>
              <a:gd name="connsiteY116" fmla="*/ 1189033 h 6858000"/>
              <a:gd name="connsiteX117" fmla="*/ 251734 w 1508539"/>
              <a:gd name="connsiteY117" fmla="*/ 1168288 h 6858000"/>
              <a:gd name="connsiteX118" fmla="*/ 244016 w 1508539"/>
              <a:gd name="connsiteY118" fmla="*/ 1142577 h 6858000"/>
              <a:gd name="connsiteX119" fmla="*/ 233322 w 1508539"/>
              <a:gd name="connsiteY119" fmla="*/ 1088484 h 6858000"/>
              <a:gd name="connsiteX120" fmla="*/ 222058 w 1508539"/>
              <a:gd name="connsiteY120" fmla="*/ 1016103 h 6858000"/>
              <a:gd name="connsiteX121" fmla="*/ 223514 w 1508539"/>
              <a:gd name="connsiteY121" fmla="*/ 932283 h 6858000"/>
              <a:gd name="connsiteX122" fmla="*/ 225750 w 1508539"/>
              <a:gd name="connsiteY122" fmla="*/ 915925 h 6858000"/>
              <a:gd name="connsiteX123" fmla="*/ 218379 w 1508539"/>
              <a:gd name="connsiteY123" fmla="*/ 896999 h 6858000"/>
              <a:gd name="connsiteX124" fmla="*/ 187787 w 1508539"/>
              <a:gd name="connsiteY124" fmla="*/ 821517 h 6858000"/>
              <a:gd name="connsiteX125" fmla="*/ 166737 w 1508539"/>
              <a:gd name="connsiteY125" fmla="*/ 751353 h 6858000"/>
              <a:gd name="connsiteX126" fmla="*/ 166295 w 1508539"/>
              <a:gd name="connsiteY126" fmla="*/ 721230 h 6858000"/>
              <a:gd name="connsiteX127" fmla="*/ 151966 w 1508539"/>
              <a:gd name="connsiteY127" fmla="*/ 681659 h 6858000"/>
              <a:gd name="connsiteX128" fmla="*/ 137385 w 1508539"/>
              <a:gd name="connsiteY128" fmla="*/ 635218 h 6858000"/>
              <a:gd name="connsiteX129" fmla="*/ 142396 w 1508539"/>
              <a:gd name="connsiteY129" fmla="*/ 613763 h 6858000"/>
              <a:gd name="connsiteX130" fmla="*/ 128338 w 1508539"/>
              <a:gd name="connsiteY130" fmla="*/ 598582 h 6858000"/>
              <a:gd name="connsiteX131" fmla="*/ 128019 w 1508539"/>
              <a:gd name="connsiteY131" fmla="*/ 576846 h 6858000"/>
              <a:gd name="connsiteX132" fmla="*/ 107645 w 1508539"/>
              <a:gd name="connsiteY132" fmla="*/ 530055 h 6858000"/>
              <a:gd name="connsiteX133" fmla="*/ 106893 w 1508539"/>
              <a:gd name="connsiteY133" fmla="*/ 465389 h 6858000"/>
              <a:gd name="connsiteX134" fmla="*/ 89816 w 1508539"/>
              <a:gd name="connsiteY134" fmla="*/ 424699 h 6858000"/>
              <a:gd name="connsiteX135" fmla="*/ 90191 w 1508539"/>
              <a:gd name="connsiteY135" fmla="*/ 404917 h 6858000"/>
              <a:gd name="connsiteX136" fmla="*/ 70148 w 1508539"/>
              <a:gd name="connsiteY136" fmla="*/ 367211 h 6858000"/>
              <a:gd name="connsiteX137" fmla="*/ 36452 w 1508539"/>
              <a:gd name="connsiteY137" fmla="*/ 268519 h 6858000"/>
              <a:gd name="connsiteX138" fmla="*/ 23935 w 1508539"/>
              <a:gd name="connsiteY138" fmla="*/ 160886 h 6858000"/>
              <a:gd name="connsiteX139" fmla="*/ 19312 w 1508539"/>
              <a:gd name="connsiteY139" fmla="*/ 47336 h 6858000"/>
              <a:gd name="connsiteX140" fmla="*/ 0 w 1508539"/>
              <a:gd name="connsiteY140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4248 w 1508539"/>
              <a:gd name="connsiteY6" fmla="*/ 6574442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164588 w 1508539"/>
              <a:gd name="connsiteY7" fmla="*/ 6568530 h 6858000"/>
              <a:gd name="connsiteX8" fmla="*/ 340301 w 1508539"/>
              <a:gd name="connsiteY8" fmla="*/ 657260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40301 w 1508539"/>
              <a:gd name="connsiteY8" fmla="*/ 657260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504057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93326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93326 w 1508539"/>
              <a:gd name="connsiteY5" fmla="*/ 6737706 h 6858000"/>
              <a:gd name="connsiteX6" fmla="*/ 318065 w 1508539"/>
              <a:gd name="connsiteY6" fmla="*/ 6691589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164830 w 1491612"/>
              <a:gd name="connsiteY0" fmla="*/ 0 h 6858000"/>
              <a:gd name="connsiteX1" fmla="*/ 1491612 w 1491612"/>
              <a:gd name="connsiteY1" fmla="*/ 0 h 6858000"/>
              <a:gd name="connsiteX2" fmla="*/ 1491612 w 1491612"/>
              <a:gd name="connsiteY2" fmla="*/ 6858000 h 6858000"/>
              <a:gd name="connsiteX3" fmla="*/ 228306 w 1491612"/>
              <a:gd name="connsiteY3" fmla="*/ 6857735 h 6858000"/>
              <a:gd name="connsiteX4" fmla="*/ 264899 w 1491612"/>
              <a:gd name="connsiteY4" fmla="*/ 6776847 h 6858000"/>
              <a:gd name="connsiteX5" fmla="*/ 276399 w 1491612"/>
              <a:gd name="connsiteY5" fmla="*/ 6737706 h 6858000"/>
              <a:gd name="connsiteX6" fmla="*/ 301138 w 1491612"/>
              <a:gd name="connsiteY6" fmla="*/ 6691589 h 6858000"/>
              <a:gd name="connsiteX7" fmla="*/ 278695 w 1491612"/>
              <a:gd name="connsiteY7" fmla="*/ 6659970 h 6858000"/>
              <a:gd name="connsiteX8" fmla="*/ 293786 w 1491612"/>
              <a:gd name="connsiteY8" fmla="*/ 6636211 h 6858000"/>
              <a:gd name="connsiteX9" fmla="*/ 311230 w 1491612"/>
              <a:gd name="connsiteY9" fmla="*/ 6594177 h 6858000"/>
              <a:gd name="connsiteX10" fmla="*/ 325270 w 1491612"/>
              <a:gd name="connsiteY10" fmla="*/ 6557575 h 6858000"/>
              <a:gd name="connsiteX11" fmla="*/ 378227 w 1491612"/>
              <a:gd name="connsiteY11" fmla="*/ 6492130 h 6858000"/>
              <a:gd name="connsiteX12" fmla="*/ 393914 w 1491612"/>
              <a:gd name="connsiteY12" fmla="*/ 6431610 h 6858000"/>
              <a:gd name="connsiteX13" fmla="*/ 437619 w 1491612"/>
              <a:gd name="connsiteY13" fmla="*/ 6379786 h 6858000"/>
              <a:gd name="connsiteX14" fmla="*/ 420842 w 1491612"/>
              <a:gd name="connsiteY14" fmla="*/ 6334727 h 6858000"/>
              <a:gd name="connsiteX15" fmla="*/ 398257 w 1491612"/>
              <a:gd name="connsiteY15" fmla="*/ 6313295 h 6858000"/>
              <a:gd name="connsiteX16" fmla="*/ 405421 w 1491612"/>
              <a:gd name="connsiteY16" fmla="*/ 6280046 h 6858000"/>
              <a:gd name="connsiteX17" fmla="*/ 388166 w 1491612"/>
              <a:gd name="connsiteY17" fmla="*/ 6270265 h 6858000"/>
              <a:gd name="connsiteX18" fmla="*/ 415194 w 1491612"/>
              <a:gd name="connsiteY18" fmla="*/ 6252834 h 6858000"/>
              <a:gd name="connsiteX19" fmla="*/ 393186 w 1491612"/>
              <a:gd name="connsiteY19" fmla="*/ 6202459 h 6858000"/>
              <a:gd name="connsiteX20" fmla="*/ 391984 w 1491612"/>
              <a:gd name="connsiteY20" fmla="*/ 6153037 h 6858000"/>
              <a:gd name="connsiteX21" fmla="*/ 407399 w 1491612"/>
              <a:gd name="connsiteY21" fmla="*/ 6078132 h 6858000"/>
              <a:gd name="connsiteX22" fmla="*/ 394786 w 1491612"/>
              <a:gd name="connsiteY22" fmla="*/ 6028119 h 6858000"/>
              <a:gd name="connsiteX23" fmla="*/ 380015 w 1491612"/>
              <a:gd name="connsiteY23" fmla="*/ 5926735 h 6858000"/>
              <a:gd name="connsiteX24" fmla="*/ 429527 w 1491612"/>
              <a:gd name="connsiteY24" fmla="*/ 5712857 h 6858000"/>
              <a:gd name="connsiteX25" fmla="*/ 408602 w 1491612"/>
              <a:gd name="connsiteY25" fmla="*/ 5676393 h 6858000"/>
              <a:gd name="connsiteX26" fmla="*/ 448194 w 1491612"/>
              <a:gd name="connsiteY26" fmla="*/ 5563435 h 6858000"/>
              <a:gd name="connsiteX27" fmla="*/ 495324 w 1491612"/>
              <a:gd name="connsiteY27" fmla="*/ 5437125 h 6858000"/>
              <a:gd name="connsiteX28" fmla="*/ 508892 w 1491612"/>
              <a:gd name="connsiteY28" fmla="*/ 5396260 h 6858000"/>
              <a:gd name="connsiteX29" fmla="*/ 524873 w 1491612"/>
              <a:gd name="connsiteY29" fmla="*/ 5330009 h 6858000"/>
              <a:gd name="connsiteX30" fmla="*/ 558366 w 1491612"/>
              <a:gd name="connsiteY30" fmla="*/ 5273739 h 6858000"/>
              <a:gd name="connsiteX31" fmla="*/ 567965 w 1491612"/>
              <a:gd name="connsiteY31" fmla="*/ 5241779 h 6858000"/>
              <a:gd name="connsiteX32" fmla="*/ 579191 w 1491612"/>
              <a:gd name="connsiteY32" fmla="*/ 5225268 h 6858000"/>
              <a:gd name="connsiteX33" fmla="*/ 580211 w 1491612"/>
              <a:gd name="connsiteY33" fmla="*/ 5217684 h 6858000"/>
              <a:gd name="connsiteX34" fmla="*/ 587552 w 1491612"/>
              <a:gd name="connsiteY34" fmla="*/ 5193377 h 6858000"/>
              <a:gd name="connsiteX35" fmla="*/ 590855 w 1491612"/>
              <a:gd name="connsiteY35" fmla="*/ 5179288 h 6858000"/>
              <a:gd name="connsiteX36" fmla="*/ 591839 w 1491612"/>
              <a:gd name="connsiteY36" fmla="*/ 5173621 h 6858000"/>
              <a:gd name="connsiteX37" fmla="*/ 587473 w 1491612"/>
              <a:gd name="connsiteY37" fmla="*/ 5159961 h 6858000"/>
              <a:gd name="connsiteX38" fmla="*/ 594150 w 1491612"/>
              <a:gd name="connsiteY38" fmla="*/ 5144295 h 6858000"/>
              <a:gd name="connsiteX39" fmla="*/ 591083 w 1491612"/>
              <a:gd name="connsiteY39" fmla="*/ 5125185 h 6858000"/>
              <a:gd name="connsiteX40" fmla="*/ 597913 w 1491612"/>
              <a:gd name="connsiteY40" fmla="*/ 5121884 h 6858000"/>
              <a:gd name="connsiteX41" fmla="*/ 604949 w 1491612"/>
              <a:gd name="connsiteY41" fmla="*/ 5067850 h 6858000"/>
              <a:gd name="connsiteX42" fmla="*/ 607680 w 1491612"/>
              <a:gd name="connsiteY42" fmla="*/ 5060861 h 6858000"/>
              <a:gd name="connsiteX43" fmla="*/ 604384 w 1491612"/>
              <a:gd name="connsiteY43" fmla="*/ 5034192 h 6858000"/>
              <a:gd name="connsiteX44" fmla="*/ 605938 w 1491612"/>
              <a:gd name="connsiteY44" fmla="*/ 4993030 h 6858000"/>
              <a:gd name="connsiteX45" fmla="*/ 612847 w 1491612"/>
              <a:gd name="connsiteY45" fmla="*/ 4946844 h 6858000"/>
              <a:gd name="connsiteX46" fmla="*/ 608703 w 1491612"/>
              <a:gd name="connsiteY46" fmla="*/ 4932692 h 6858000"/>
              <a:gd name="connsiteX47" fmla="*/ 624106 w 1491612"/>
              <a:gd name="connsiteY47" fmla="*/ 4858827 h 6858000"/>
              <a:gd name="connsiteX48" fmla="*/ 630009 w 1491612"/>
              <a:gd name="connsiteY48" fmla="*/ 4821170 h 6858000"/>
              <a:gd name="connsiteX49" fmla="*/ 634742 w 1491612"/>
              <a:gd name="connsiteY49" fmla="*/ 4780965 h 6858000"/>
              <a:gd name="connsiteX50" fmla="*/ 636035 w 1491612"/>
              <a:gd name="connsiteY50" fmla="*/ 4750867 h 6858000"/>
              <a:gd name="connsiteX51" fmla="*/ 633842 w 1491612"/>
              <a:gd name="connsiteY51" fmla="*/ 4690749 h 6858000"/>
              <a:gd name="connsiteX52" fmla="*/ 629322 w 1491612"/>
              <a:gd name="connsiteY52" fmla="*/ 4584173 h 6858000"/>
              <a:gd name="connsiteX53" fmla="*/ 624405 w 1491612"/>
              <a:gd name="connsiteY53" fmla="*/ 4444346 h 6858000"/>
              <a:gd name="connsiteX54" fmla="*/ 620970 w 1491612"/>
              <a:gd name="connsiteY54" fmla="*/ 4375228 h 6858000"/>
              <a:gd name="connsiteX55" fmla="*/ 601623 w 1491612"/>
              <a:gd name="connsiteY55" fmla="*/ 4214165 h 6858000"/>
              <a:gd name="connsiteX56" fmla="*/ 605696 w 1491612"/>
              <a:gd name="connsiteY56" fmla="*/ 4090296 h 6858000"/>
              <a:gd name="connsiteX57" fmla="*/ 590952 w 1491612"/>
              <a:gd name="connsiteY57" fmla="*/ 4033999 h 6858000"/>
              <a:gd name="connsiteX58" fmla="*/ 592101 w 1491612"/>
              <a:gd name="connsiteY58" fmla="*/ 4031933 h 6858000"/>
              <a:gd name="connsiteX59" fmla="*/ 590677 w 1491612"/>
              <a:gd name="connsiteY59" fmla="*/ 4013953 h 6858000"/>
              <a:gd name="connsiteX60" fmla="*/ 576972 w 1491612"/>
              <a:gd name="connsiteY60" fmla="*/ 3974753 h 6858000"/>
              <a:gd name="connsiteX61" fmla="*/ 578570 w 1491612"/>
              <a:gd name="connsiteY61" fmla="*/ 3969950 h 6858000"/>
              <a:gd name="connsiteX62" fmla="*/ 571992 w 1491612"/>
              <a:gd name="connsiteY62" fmla="*/ 3933779 h 6858000"/>
              <a:gd name="connsiteX63" fmla="*/ 573323 w 1491612"/>
              <a:gd name="connsiteY63" fmla="*/ 3933093 h 6858000"/>
              <a:gd name="connsiteX64" fmla="*/ 577677 w 1491612"/>
              <a:gd name="connsiteY64" fmla="*/ 3922082 h 6858000"/>
              <a:gd name="connsiteX65" fmla="*/ 582755 w 1491612"/>
              <a:gd name="connsiteY65" fmla="*/ 3901461 h 6858000"/>
              <a:gd name="connsiteX66" fmla="*/ 605349 w 1491612"/>
              <a:gd name="connsiteY66" fmla="*/ 3813873 h 6858000"/>
              <a:gd name="connsiteX67" fmla="*/ 604774 w 1491612"/>
              <a:gd name="connsiteY67" fmla="*/ 3806161 h 6858000"/>
              <a:gd name="connsiteX68" fmla="*/ 605081 w 1491612"/>
              <a:gd name="connsiteY68" fmla="*/ 3805957 h 6858000"/>
              <a:gd name="connsiteX69" fmla="*/ 605108 w 1491612"/>
              <a:gd name="connsiteY69" fmla="*/ 3797724 h 6858000"/>
              <a:gd name="connsiteX70" fmla="*/ 603723 w 1491612"/>
              <a:gd name="connsiteY70" fmla="*/ 3792098 h 6858000"/>
              <a:gd name="connsiteX71" fmla="*/ 602607 w 1491612"/>
              <a:gd name="connsiteY71" fmla="*/ 3777135 h 6858000"/>
              <a:gd name="connsiteX72" fmla="*/ 604340 w 1491612"/>
              <a:gd name="connsiteY72" fmla="*/ 3771656 h 6858000"/>
              <a:gd name="connsiteX73" fmla="*/ 608083 w 1491612"/>
              <a:gd name="connsiteY73" fmla="*/ 3769007 h 6858000"/>
              <a:gd name="connsiteX74" fmla="*/ 607549 w 1491612"/>
              <a:gd name="connsiteY74" fmla="*/ 3767709 h 6858000"/>
              <a:gd name="connsiteX75" fmla="*/ 616245 w 1491612"/>
              <a:gd name="connsiteY75" fmla="*/ 3738082 h 6858000"/>
              <a:gd name="connsiteX76" fmla="*/ 623591 w 1491612"/>
              <a:gd name="connsiteY76" fmla="*/ 3673397 h 6858000"/>
              <a:gd name="connsiteX77" fmla="*/ 622887 w 1491612"/>
              <a:gd name="connsiteY77" fmla="*/ 3637109 h 6858000"/>
              <a:gd name="connsiteX78" fmla="*/ 626330 w 1491612"/>
              <a:gd name="connsiteY78" fmla="*/ 3536883 h 6858000"/>
              <a:gd name="connsiteX79" fmla="*/ 633868 w 1491612"/>
              <a:gd name="connsiteY79" fmla="*/ 3435652 h 6858000"/>
              <a:gd name="connsiteX80" fmla="*/ 635539 w 1491612"/>
              <a:gd name="connsiteY80" fmla="*/ 3307769 h 6858000"/>
              <a:gd name="connsiteX81" fmla="*/ 653102 w 1491612"/>
              <a:gd name="connsiteY81" fmla="*/ 3250522 h 6858000"/>
              <a:gd name="connsiteX82" fmla="*/ 653527 w 1491612"/>
              <a:gd name="connsiteY82" fmla="*/ 3229163 h 6858000"/>
              <a:gd name="connsiteX83" fmla="*/ 655350 w 1491612"/>
              <a:gd name="connsiteY83" fmla="*/ 3217217 h 6858000"/>
              <a:gd name="connsiteX84" fmla="*/ 642185 w 1491612"/>
              <a:gd name="connsiteY84" fmla="*/ 3183755 h 6858000"/>
              <a:gd name="connsiteX85" fmla="*/ 642686 w 1491612"/>
              <a:gd name="connsiteY85" fmla="*/ 3178642 h 6858000"/>
              <a:gd name="connsiteX86" fmla="*/ 630286 w 1491612"/>
              <a:gd name="connsiteY86" fmla="*/ 3158586 h 6858000"/>
              <a:gd name="connsiteX87" fmla="*/ 615471 w 1491612"/>
              <a:gd name="connsiteY87" fmla="*/ 3129034 h 6858000"/>
              <a:gd name="connsiteX88" fmla="*/ 616136 w 1491612"/>
              <a:gd name="connsiteY88" fmla="*/ 3126682 h 6858000"/>
              <a:gd name="connsiteX89" fmla="*/ 607004 w 1491612"/>
              <a:gd name="connsiteY89" fmla="*/ 3114519 h 6858000"/>
              <a:gd name="connsiteX90" fmla="*/ 593613 w 1491612"/>
              <a:gd name="connsiteY90" fmla="*/ 3106272 h 6858000"/>
              <a:gd name="connsiteX91" fmla="*/ 566343 w 1491612"/>
              <a:gd name="connsiteY91" fmla="*/ 2958185 h 6858000"/>
              <a:gd name="connsiteX92" fmla="*/ 508957 w 1491612"/>
              <a:gd name="connsiteY92" fmla="*/ 2762989 h 6858000"/>
              <a:gd name="connsiteX93" fmla="*/ 457875 w 1491612"/>
              <a:gd name="connsiteY93" fmla="*/ 2554718 h 6858000"/>
              <a:gd name="connsiteX94" fmla="*/ 437969 w 1491612"/>
              <a:gd name="connsiteY94" fmla="*/ 2485734 h 6858000"/>
              <a:gd name="connsiteX95" fmla="*/ 428692 w 1491612"/>
              <a:gd name="connsiteY95" fmla="*/ 2447068 h 6858000"/>
              <a:gd name="connsiteX96" fmla="*/ 415653 w 1491612"/>
              <a:gd name="connsiteY96" fmla="*/ 2425819 h 6858000"/>
              <a:gd name="connsiteX97" fmla="*/ 421652 w 1491612"/>
              <a:gd name="connsiteY97" fmla="*/ 2402874 h 6858000"/>
              <a:gd name="connsiteX98" fmla="*/ 424264 w 1491612"/>
              <a:gd name="connsiteY98" fmla="*/ 2381443 h 6858000"/>
              <a:gd name="connsiteX99" fmla="*/ 400593 w 1491612"/>
              <a:gd name="connsiteY99" fmla="*/ 2261920 h 6858000"/>
              <a:gd name="connsiteX100" fmla="*/ 390480 w 1491612"/>
              <a:gd name="connsiteY100" fmla="*/ 2195378 h 6858000"/>
              <a:gd name="connsiteX101" fmla="*/ 374697 w 1491612"/>
              <a:gd name="connsiteY101" fmla="*/ 2155135 h 6858000"/>
              <a:gd name="connsiteX102" fmla="*/ 372155 w 1491612"/>
              <a:gd name="connsiteY102" fmla="*/ 2118008 h 6858000"/>
              <a:gd name="connsiteX103" fmla="*/ 373148 w 1491612"/>
              <a:gd name="connsiteY103" fmla="*/ 2050531 h 6858000"/>
              <a:gd name="connsiteX104" fmla="*/ 364954 w 1491612"/>
              <a:gd name="connsiteY104" fmla="*/ 1963269 h 6858000"/>
              <a:gd name="connsiteX105" fmla="*/ 346132 w 1491612"/>
              <a:gd name="connsiteY105" fmla="*/ 1906352 h 6858000"/>
              <a:gd name="connsiteX106" fmla="*/ 322689 w 1491612"/>
              <a:gd name="connsiteY106" fmla="*/ 1861531 h 6858000"/>
              <a:gd name="connsiteX107" fmla="*/ 276488 w 1491612"/>
              <a:gd name="connsiteY107" fmla="*/ 1732919 h 6858000"/>
              <a:gd name="connsiteX108" fmla="*/ 248799 w 1491612"/>
              <a:gd name="connsiteY108" fmla="*/ 1663540 h 6858000"/>
              <a:gd name="connsiteX109" fmla="*/ 247925 w 1491612"/>
              <a:gd name="connsiteY109" fmla="*/ 1615777 h 6858000"/>
              <a:gd name="connsiteX110" fmla="*/ 228720 w 1491612"/>
              <a:gd name="connsiteY110" fmla="*/ 1563678 h 6858000"/>
              <a:gd name="connsiteX111" fmla="*/ 241800 w 1491612"/>
              <a:gd name="connsiteY111" fmla="*/ 1519474 h 6858000"/>
              <a:gd name="connsiteX112" fmla="*/ 234542 w 1491612"/>
              <a:gd name="connsiteY112" fmla="*/ 1477995 h 6858000"/>
              <a:gd name="connsiteX113" fmla="*/ 220627 w 1491612"/>
              <a:gd name="connsiteY113" fmla="*/ 1373769 h 6858000"/>
              <a:gd name="connsiteX114" fmla="*/ 228934 w 1491612"/>
              <a:gd name="connsiteY114" fmla="*/ 1307086 h 6858000"/>
              <a:gd name="connsiteX115" fmla="*/ 230122 w 1491612"/>
              <a:gd name="connsiteY115" fmla="*/ 1189033 h 6858000"/>
              <a:gd name="connsiteX116" fmla="*/ 234807 w 1491612"/>
              <a:gd name="connsiteY116" fmla="*/ 1168288 h 6858000"/>
              <a:gd name="connsiteX117" fmla="*/ 227089 w 1491612"/>
              <a:gd name="connsiteY117" fmla="*/ 1142577 h 6858000"/>
              <a:gd name="connsiteX118" fmla="*/ 216395 w 1491612"/>
              <a:gd name="connsiteY118" fmla="*/ 1088484 h 6858000"/>
              <a:gd name="connsiteX119" fmla="*/ 205131 w 1491612"/>
              <a:gd name="connsiteY119" fmla="*/ 1016103 h 6858000"/>
              <a:gd name="connsiteX120" fmla="*/ 206587 w 1491612"/>
              <a:gd name="connsiteY120" fmla="*/ 932283 h 6858000"/>
              <a:gd name="connsiteX121" fmla="*/ 208823 w 1491612"/>
              <a:gd name="connsiteY121" fmla="*/ 915925 h 6858000"/>
              <a:gd name="connsiteX122" fmla="*/ 201452 w 1491612"/>
              <a:gd name="connsiteY122" fmla="*/ 896999 h 6858000"/>
              <a:gd name="connsiteX123" fmla="*/ 170860 w 1491612"/>
              <a:gd name="connsiteY123" fmla="*/ 821517 h 6858000"/>
              <a:gd name="connsiteX124" fmla="*/ 149810 w 1491612"/>
              <a:gd name="connsiteY124" fmla="*/ 751353 h 6858000"/>
              <a:gd name="connsiteX125" fmla="*/ 149368 w 1491612"/>
              <a:gd name="connsiteY125" fmla="*/ 721230 h 6858000"/>
              <a:gd name="connsiteX126" fmla="*/ 135039 w 1491612"/>
              <a:gd name="connsiteY126" fmla="*/ 681659 h 6858000"/>
              <a:gd name="connsiteX127" fmla="*/ 120458 w 1491612"/>
              <a:gd name="connsiteY127" fmla="*/ 635218 h 6858000"/>
              <a:gd name="connsiteX128" fmla="*/ 125469 w 1491612"/>
              <a:gd name="connsiteY128" fmla="*/ 613763 h 6858000"/>
              <a:gd name="connsiteX129" fmla="*/ 111411 w 1491612"/>
              <a:gd name="connsiteY129" fmla="*/ 598582 h 6858000"/>
              <a:gd name="connsiteX130" fmla="*/ 111092 w 1491612"/>
              <a:gd name="connsiteY130" fmla="*/ 576846 h 6858000"/>
              <a:gd name="connsiteX131" fmla="*/ 90718 w 1491612"/>
              <a:gd name="connsiteY131" fmla="*/ 530055 h 6858000"/>
              <a:gd name="connsiteX132" fmla="*/ 89966 w 1491612"/>
              <a:gd name="connsiteY132" fmla="*/ 465389 h 6858000"/>
              <a:gd name="connsiteX133" fmla="*/ 72889 w 1491612"/>
              <a:gd name="connsiteY133" fmla="*/ 424699 h 6858000"/>
              <a:gd name="connsiteX134" fmla="*/ 73264 w 1491612"/>
              <a:gd name="connsiteY134" fmla="*/ 404917 h 6858000"/>
              <a:gd name="connsiteX135" fmla="*/ 53221 w 1491612"/>
              <a:gd name="connsiteY135" fmla="*/ 367211 h 6858000"/>
              <a:gd name="connsiteX136" fmla="*/ 19525 w 1491612"/>
              <a:gd name="connsiteY136" fmla="*/ 268519 h 6858000"/>
              <a:gd name="connsiteX137" fmla="*/ 7008 w 1491612"/>
              <a:gd name="connsiteY137" fmla="*/ 160886 h 6858000"/>
              <a:gd name="connsiteX138" fmla="*/ 2385 w 1491612"/>
              <a:gd name="connsiteY138" fmla="*/ 47336 h 6858000"/>
              <a:gd name="connsiteX139" fmla="*/ 164830 w 1491612"/>
              <a:gd name="connsiteY139" fmla="*/ 0 h 6858000"/>
              <a:gd name="connsiteX0" fmla="*/ 158408 w 1485190"/>
              <a:gd name="connsiteY0" fmla="*/ 0 h 6858000"/>
              <a:gd name="connsiteX1" fmla="*/ 1485190 w 1485190"/>
              <a:gd name="connsiteY1" fmla="*/ 0 h 6858000"/>
              <a:gd name="connsiteX2" fmla="*/ 1485190 w 1485190"/>
              <a:gd name="connsiteY2" fmla="*/ 6858000 h 6858000"/>
              <a:gd name="connsiteX3" fmla="*/ 221884 w 1485190"/>
              <a:gd name="connsiteY3" fmla="*/ 6857735 h 6858000"/>
              <a:gd name="connsiteX4" fmla="*/ 258477 w 1485190"/>
              <a:gd name="connsiteY4" fmla="*/ 6776847 h 6858000"/>
              <a:gd name="connsiteX5" fmla="*/ 269977 w 1485190"/>
              <a:gd name="connsiteY5" fmla="*/ 6737706 h 6858000"/>
              <a:gd name="connsiteX6" fmla="*/ 294716 w 1485190"/>
              <a:gd name="connsiteY6" fmla="*/ 6691589 h 6858000"/>
              <a:gd name="connsiteX7" fmla="*/ 272273 w 1485190"/>
              <a:gd name="connsiteY7" fmla="*/ 6659970 h 6858000"/>
              <a:gd name="connsiteX8" fmla="*/ 287364 w 1485190"/>
              <a:gd name="connsiteY8" fmla="*/ 6636211 h 6858000"/>
              <a:gd name="connsiteX9" fmla="*/ 304808 w 1485190"/>
              <a:gd name="connsiteY9" fmla="*/ 6594177 h 6858000"/>
              <a:gd name="connsiteX10" fmla="*/ 318848 w 1485190"/>
              <a:gd name="connsiteY10" fmla="*/ 6557575 h 6858000"/>
              <a:gd name="connsiteX11" fmla="*/ 371805 w 1485190"/>
              <a:gd name="connsiteY11" fmla="*/ 6492130 h 6858000"/>
              <a:gd name="connsiteX12" fmla="*/ 387492 w 1485190"/>
              <a:gd name="connsiteY12" fmla="*/ 6431610 h 6858000"/>
              <a:gd name="connsiteX13" fmla="*/ 431197 w 1485190"/>
              <a:gd name="connsiteY13" fmla="*/ 6379786 h 6858000"/>
              <a:gd name="connsiteX14" fmla="*/ 414420 w 1485190"/>
              <a:gd name="connsiteY14" fmla="*/ 6334727 h 6858000"/>
              <a:gd name="connsiteX15" fmla="*/ 391835 w 1485190"/>
              <a:gd name="connsiteY15" fmla="*/ 6313295 h 6858000"/>
              <a:gd name="connsiteX16" fmla="*/ 398999 w 1485190"/>
              <a:gd name="connsiteY16" fmla="*/ 6280046 h 6858000"/>
              <a:gd name="connsiteX17" fmla="*/ 381744 w 1485190"/>
              <a:gd name="connsiteY17" fmla="*/ 6270265 h 6858000"/>
              <a:gd name="connsiteX18" fmla="*/ 408772 w 1485190"/>
              <a:gd name="connsiteY18" fmla="*/ 6252834 h 6858000"/>
              <a:gd name="connsiteX19" fmla="*/ 386764 w 1485190"/>
              <a:gd name="connsiteY19" fmla="*/ 6202459 h 6858000"/>
              <a:gd name="connsiteX20" fmla="*/ 385562 w 1485190"/>
              <a:gd name="connsiteY20" fmla="*/ 6153037 h 6858000"/>
              <a:gd name="connsiteX21" fmla="*/ 400977 w 1485190"/>
              <a:gd name="connsiteY21" fmla="*/ 6078132 h 6858000"/>
              <a:gd name="connsiteX22" fmla="*/ 388364 w 1485190"/>
              <a:gd name="connsiteY22" fmla="*/ 6028119 h 6858000"/>
              <a:gd name="connsiteX23" fmla="*/ 373593 w 1485190"/>
              <a:gd name="connsiteY23" fmla="*/ 5926735 h 6858000"/>
              <a:gd name="connsiteX24" fmla="*/ 423105 w 1485190"/>
              <a:gd name="connsiteY24" fmla="*/ 5712857 h 6858000"/>
              <a:gd name="connsiteX25" fmla="*/ 402180 w 1485190"/>
              <a:gd name="connsiteY25" fmla="*/ 5676393 h 6858000"/>
              <a:gd name="connsiteX26" fmla="*/ 441772 w 1485190"/>
              <a:gd name="connsiteY26" fmla="*/ 5563435 h 6858000"/>
              <a:gd name="connsiteX27" fmla="*/ 488902 w 1485190"/>
              <a:gd name="connsiteY27" fmla="*/ 5437125 h 6858000"/>
              <a:gd name="connsiteX28" fmla="*/ 502470 w 1485190"/>
              <a:gd name="connsiteY28" fmla="*/ 5396260 h 6858000"/>
              <a:gd name="connsiteX29" fmla="*/ 518451 w 1485190"/>
              <a:gd name="connsiteY29" fmla="*/ 5330009 h 6858000"/>
              <a:gd name="connsiteX30" fmla="*/ 551944 w 1485190"/>
              <a:gd name="connsiteY30" fmla="*/ 5273739 h 6858000"/>
              <a:gd name="connsiteX31" fmla="*/ 561543 w 1485190"/>
              <a:gd name="connsiteY31" fmla="*/ 5241779 h 6858000"/>
              <a:gd name="connsiteX32" fmla="*/ 572769 w 1485190"/>
              <a:gd name="connsiteY32" fmla="*/ 5225268 h 6858000"/>
              <a:gd name="connsiteX33" fmla="*/ 573789 w 1485190"/>
              <a:gd name="connsiteY33" fmla="*/ 5217684 h 6858000"/>
              <a:gd name="connsiteX34" fmla="*/ 581130 w 1485190"/>
              <a:gd name="connsiteY34" fmla="*/ 5193377 h 6858000"/>
              <a:gd name="connsiteX35" fmla="*/ 584433 w 1485190"/>
              <a:gd name="connsiteY35" fmla="*/ 5179288 h 6858000"/>
              <a:gd name="connsiteX36" fmla="*/ 585417 w 1485190"/>
              <a:gd name="connsiteY36" fmla="*/ 5173621 h 6858000"/>
              <a:gd name="connsiteX37" fmla="*/ 581051 w 1485190"/>
              <a:gd name="connsiteY37" fmla="*/ 5159961 h 6858000"/>
              <a:gd name="connsiteX38" fmla="*/ 587728 w 1485190"/>
              <a:gd name="connsiteY38" fmla="*/ 5144295 h 6858000"/>
              <a:gd name="connsiteX39" fmla="*/ 584661 w 1485190"/>
              <a:gd name="connsiteY39" fmla="*/ 5125185 h 6858000"/>
              <a:gd name="connsiteX40" fmla="*/ 591491 w 1485190"/>
              <a:gd name="connsiteY40" fmla="*/ 5121884 h 6858000"/>
              <a:gd name="connsiteX41" fmla="*/ 598527 w 1485190"/>
              <a:gd name="connsiteY41" fmla="*/ 5067850 h 6858000"/>
              <a:gd name="connsiteX42" fmla="*/ 601258 w 1485190"/>
              <a:gd name="connsiteY42" fmla="*/ 5060861 h 6858000"/>
              <a:gd name="connsiteX43" fmla="*/ 597962 w 1485190"/>
              <a:gd name="connsiteY43" fmla="*/ 5034192 h 6858000"/>
              <a:gd name="connsiteX44" fmla="*/ 599516 w 1485190"/>
              <a:gd name="connsiteY44" fmla="*/ 4993030 h 6858000"/>
              <a:gd name="connsiteX45" fmla="*/ 606425 w 1485190"/>
              <a:gd name="connsiteY45" fmla="*/ 4946844 h 6858000"/>
              <a:gd name="connsiteX46" fmla="*/ 602281 w 1485190"/>
              <a:gd name="connsiteY46" fmla="*/ 4932692 h 6858000"/>
              <a:gd name="connsiteX47" fmla="*/ 617684 w 1485190"/>
              <a:gd name="connsiteY47" fmla="*/ 4858827 h 6858000"/>
              <a:gd name="connsiteX48" fmla="*/ 623587 w 1485190"/>
              <a:gd name="connsiteY48" fmla="*/ 4821170 h 6858000"/>
              <a:gd name="connsiteX49" fmla="*/ 628320 w 1485190"/>
              <a:gd name="connsiteY49" fmla="*/ 4780965 h 6858000"/>
              <a:gd name="connsiteX50" fmla="*/ 629613 w 1485190"/>
              <a:gd name="connsiteY50" fmla="*/ 4750867 h 6858000"/>
              <a:gd name="connsiteX51" fmla="*/ 627420 w 1485190"/>
              <a:gd name="connsiteY51" fmla="*/ 4690749 h 6858000"/>
              <a:gd name="connsiteX52" fmla="*/ 622900 w 1485190"/>
              <a:gd name="connsiteY52" fmla="*/ 4584173 h 6858000"/>
              <a:gd name="connsiteX53" fmla="*/ 617983 w 1485190"/>
              <a:gd name="connsiteY53" fmla="*/ 4444346 h 6858000"/>
              <a:gd name="connsiteX54" fmla="*/ 614548 w 1485190"/>
              <a:gd name="connsiteY54" fmla="*/ 4375228 h 6858000"/>
              <a:gd name="connsiteX55" fmla="*/ 595201 w 1485190"/>
              <a:gd name="connsiteY55" fmla="*/ 4214165 h 6858000"/>
              <a:gd name="connsiteX56" fmla="*/ 599274 w 1485190"/>
              <a:gd name="connsiteY56" fmla="*/ 4090296 h 6858000"/>
              <a:gd name="connsiteX57" fmla="*/ 584530 w 1485190"/>
              <a:gd name="connsiteY57" fmla="*/ 4033999 h 6858000"/>
              <a:gd name="connsiteX58" fmla="*/ 585679 w 1485190"/>
              <a:gd name="connsiteY58" fmla="*/ 4031933 h 6858000"/>
              <a:gd name="connsiteX59" fmla="*/ 584255 w 1485190"/>
              <a:gd name="connsiteY59" fmla="*/ 4013953 h 6858000"/>
              <a:gd name="connsiteX60" fmla="*/ 570550 w 1485190"/>
              <a:gd name="connsiteY60" fmla="*/ 3974753 h 6858000"/>
              <a:gd name="connsiteX61" fmla="*/ 572148 w 1485190"/>
              <a:gd name="connsiteY61" fmla="*/ 3969950 h 6858000"/>
              <a:gd name="connsiteX62" fmla="*/ 565570 w 1485190"/>
              <a:gd name="connsiteY62" fmla="*/ 3933779 h 6858000"/>
              <a:gd name="connsiteX63" fmla="*/ 566901 w 1485190"/>
              <a:gd name="connsiteY63" fmla="*/ 3933093 h 6858000"/>
              <a:gd name="connsiteX64" fmla="*/ 571255 w 1485190"/>
              <a:gd name="connsiteY64" fmla="*/ 3922082 h 6858000"/>
              <a:gd name="connsiteX65" fmla="*/ 576333 w 1485190"/>
              <a:gd name="connsiteY65" fmla="*/ 3901461 h 6858000"/>
              <a:gd name="connsiteX66" fmla="*/ 598927 w 1485190"/>
              <a:gd name="connsiteY66" fmla="*/ 3813873 h 6858000"/>
              <a:gd name="connsiteX67" fmla="*/ 598352 w 1485190"/>
              <a:gd name="connsiteY67" fmla="*/ 3806161 h 6858000"/>
              <a:gd name="connsiteX68" fmla="*/ 598659 w 1485190"/>
              <a:gd name="connsiteY68" fmla="*/ 3805957 h 6858000"/>
              <a:gd name="connsiteX69" fmla="*/ 598686 w 1485190"/>
              <a:gd name="connsiteY69" fmla="*/ 3797724 h 6858000"/>
              <a:gd name="connsiteX70" fmla="*/ 597301 w 1485190"/>
              <a:gd name="connsiteY70" fmla="*/ 3792098 h 6858000"/>
              <a:gd name="connsiteX71" fmla="*/ 596185 w 1485190"/>
              <a:gd name="connsiteY71" fmla="*/ 3777135 h 6858000"/>
              <a:gd name="connsiteX72" fmla="*/ 597918 w 1485190"/>
              <a:gd name="connsiteY72" fmla="*/ 3771656 h 6858000"/>
              <a:gd name="connsiteX73" fmla="*/ 601661 w 1485190"/>
              <a:gd name="connsiteY73" fmla="*/ 3769007 h 6858000"/>
              <a:gd name="connsiteX74" fmla="*/ 601127 w 1485190"/>
              <a:gd name="connsiteY74" fmla="*/ 3767709 h 6858000"/>
              <a:gd name="connsiteX75" fmla="*/ 609823 w 1485190"/>
              <a:gd name="connsiteY75" fmla="*/ 3738082 h 6858000"/>
              <a:gd name="connsiteX76" fmla="*/ 617169 w 1485190"/>
              <a:gd name="connsiteY76" fmla="*/ 3673397 h 6858000"/>
              <a:gd name="connsiteX77" fmla="*/ 616465 w 1485190"/>
              <a:gd name="connsiteY77" fmla="*/ 3637109 h 6858000"/>
              <a:gd name="connsiteX78" fmla="*/ 619908 w 1485190"/>
              <a:gd name="connsiteY78" fmla="*/ 3536883 h 6858000"/>
              <a:gd name="connsiteX79" fmla="*/ 627446 w 1485190"/>
              <a:gd name="connsiteY79" fmla="*/ 3435652 h 6858000"/>
              <a:gd name="connsiteX80" fmla="*/ 629117 w 1485190"/>
              <a:gd name="connsiteY80" fmla="*/ 3307769 h 6858000"/>
              <a:gd name="connsiteX81" fmla="*/ 646680 w 1485190"/>
              <a:gd name="connsiteY81" fmla="*/ 3250522 h 6858000"/>
              <a:gd name="connsiteX82" fmla="*/ 647105 w 1485190"/>
              <a:gd name="connsiteY82" fmla="*/ 3229163 h 6858000"/>
              <a:gd name="connsiteX83" fmla="*/ 648928 w 1485190"/>
              <a:gd name="connsiteY83" fmla="*/ 3217217 h 6858000"/>
              <a:gd name="connsiteX84" fmla="*/ 635763 w 1485190"/>
              <a:gd name="connsiteY84" fmla="*/ 3183755 h 6858000"/>
              <a:gd name="connsiteX85" fmla="*/ 636264 w 1485190"/>
              <a:gd name="connsiteY85" fmla="*/ 3178642 h 6858000"/>
              <a:gd name="connsiteX86" fmla="*/ 623864 w 1485190"/>
              <a:gd name="connsiteY86" fmla="*/ 3158586 h 6858000"/>
              <a:gd name="connsiteX87" fmla="*/ 609049 w 1485190"/>
              <a:gd name="connsiteY87" fmla="*/ 3129034 h 6858000"/>
              <a:gd name="connsiteX88" fmla="*/ 609714 w 1485190"/>
              <a:gd name="connsiteY88" fmla="*/ 3126682 h 6858000"/>
              <a:gd name="connsiteX89" fmla="*/ 600582 w 1485190"/>
              <a:gd name="connsiteY89" fmla="*/ 3114519 h 6858000"/>
              <a:gd name="connsiteX90" fmla="*/ 587191 w 1485190"/>
              <a:gd name="connsiteY90" fmla="*/ 3106272 h 6858000"/>
              <a:gd name="connsiteX91" fmla="*/ 559921 w 1485190"/>
              <a:gd name="connsiteY91" fmla="*/ 2958185 h 6858000"/>
              <a:gd name="connsiteX92" fmla="*/ 502535 w 1485190"/>
              <a:gd name="connsiteY92" fmla="*/ 2762989 h 6858000"/>
              <a:gd name="connsiteX93" fmla="*/ 451453 w 1485190"/>
              <a:gd name="connsiteY93" fmla="*/ 2554718 h 6858000"/>
              <a:gd name="connsiteX94" fmla="*/ 431547 w 1485190"/>
              <a:gd name="connsiteY94" fmla="*/ 2485734 h 6858000"/>
              <a:gd name="connsiteX95" fmla="*/ 422270 w 1485190"/>
              <a:gd name="connsiteY95" fmla="*/ 2447068 h 6858000"/>
              <a:gd name="connsiteX96" fmla="*/ 409231 w 1485190"/>
              <a:gd name="connsiteY96" fmla="*/ 2425819 h 6858000"/>
              <a:gd name="connsiteX97" fmla="*/ 415230 w 1485190"/>
              <a:gd name="connsiteY97" fmla="*/ 2402874 h 6858000"/>
              <a:gd name="connsiteX98" fmla="*/ 417842 w 1485190"/>
              <a:gd name="connsiteY98" fmla="*/ 2381443 h 6858000"/>
              <a:gd name="connsiteX99" fmla="*/ 394171 w 1485190"/>
              <a:gd name="connsiteY99" fmla="*/ 2261920 h 6858000"/>
              <a:gd name="connsiteX100" fmla="*/ 384058 w 1485190"/>
              <a:gd name="connsiteY100" fmla="*/ 2195378 h 6858000"/>
              <a:gd name="connsiteX101" fmla="*/ 368275 w 1485190"/>
              <a:gd name="connsiteY101" fmla="*/ 2155135 h 6858000"/>
              <a:gd name="connsiteX102" fmla="*/ 365733 w 1485190"/>
              <a:gd name="connsiteY102" fmla="*/ 2118008 h 6858000"/>
              <a:gd name="connsiteX103" fmla="*/ 366726 w 1485190"/>
              <a:gd name="connsiteY103" fmla="*/ 2050531 h 6858000"/>
              <a:gd name="connsiteX104" fmla="*/ 358532 w 1485190"/>
              <a:gd name="connsiteY104" fmla="*/ 1963269 h 6858000"/>
              <a:gd name="connsiteX105" fmla="*/ 339710 w 1485190"/>
              <a:gd name="connsiteY105" fmla="*/ 1906352 h 6858000"/>
              <a:gd name="connsiteX106" fmla="*/ 316267 w 1485190"/>
              <a:gd name="connsiteY106" fmla="*/ 1861531 h 6858000"/>
              <a:gd name="connsiteX107" fmla="*/ 270066 w 1485190"/>
              <a:gd name="connsiteY107" fmla="*/ 1732919 h 6858000"/>
              <a:gd name="connsiteX108" fmla="*/ 242377 w 1485190"/>
              <a:gd name="connsiteY108" fmla="*/ 1663540 h 6858000"/>
              <a:gd name="connsiteX109" fmla="*/ 241503 w 1485190"/>
              <a:gd name="connsiteY109" fmla="*/ 1615777 h 6858000"/>
              <a:gd name="connsiteX110" fmla="*/ 222298 w 1485190"/>
              <a:gd name="connsiteY110" fmla="*/ 1563678 h 6858000"/>
              <a:gd name="connsiteX111" fmla="*/ 235378 w 1485190"/>
              <a:gd name="connsiteY111" fmla="*/ 1519474 h 6858000"/>
              <a:gd name="connsiteX112" fmla="*/ 228120 w 1485190"/>
              <a:gd name="connsiteY112" fmla="*/ 1477995 h 6858000"/>
              <a:gd name="connsiteX113" fmla="*/ 214205 w 1485190"/>
              <a:gd name="connsiteY113" fmla="*/ 1373769 h 6858000"/>
              <a:gd name="connsiteX114" fmla="*/ 222512 w 1485190"/>
              <a:gd name="connsiteY114" fmla="*/ 1307086 h 6858000"/>
              <a:gd name="connsiteX115" fmla="*/ 223700 w 1485190"/>
              <a:gd name="connsiteY115" fmla="*/ 1189033 h 6858000"/>
              <a:gd name="connsiteX116" fmla="*/ 228385 w 1485190"/>
              <a:gd name="connsiteY116" fmla="*/ 1168288 h 6858000"/>
              <a:gd name="connsiteX117" fmla="*/ 220667 w 1485190"/>
              <a:gd name="connsiteY117" fmla="*/ 1142577 h 6858000"/>
              <a:gd name="connsiteX118" fmla="*/ 209973 w 1485190"/>
              <a:gd name="connsiteY118" fmla="*/ 1088484 h 6858000"/>
              <a:gd name="connsiteX119" fmla="*/ 198709 w 1485190"/>
              <a:gd name="connsiteY119" fmla="*/ 1016103 h 6858000"/>
              <a:gd name="connsiteX120" fmla="*/ 200165 w 1485190"/>
              <a:gd name="connsiteY120" fmla="*/ 932283 h 6858000"/>
              <a:gd name="connsiteX121" fmla="*/ 202401 w 1485190"/>
              <a:gd name="connsiteY121" fmla="*/ 915925 h 6858000"/>
              <a:gd name="connsiteX122" fmla="*/ 195030 w 1485190"/>
              <a:gd name="connsiteY122" fmla="*/ 896999 h 6858000"/>
              <a:gd name="connsiteX123" fmla="*/ 164438 w 1485190"/>
              <a:gd name="connsiteY123" fmla="*/ 821517 h 6858000"/>
              <a:gd name="connsiteX124" fmla="*/ 143388 w 1485190"/>
              <a:gd name="connsiteY124" fmla="*/ 751353 h 6858000"/>
              <a:gd name="connsiteX125" fmla="*/ 142946 w 1485190"/>
              <a:gd name="connsiteY125" fmla="*/ 721230 h 6858000"/>
              <a:gd name="connsiteX126" fmla="*/ 128617 w 1485190"/>
              <a:gd name="connsiteY126" fmla="*/ 681659 h 6858000"/>
              <a:gd name="connsiteX127" fmla="*/ 114036 w 1485190"/>
              <a:gd name="connsiteY127" fmla="*/ 635218 h 6858000"/>
              <a:gd name="connsiteX128" fmla="*/ 119047 w 1485190"/>
              <a:gd name="connsiteY128" fmla="*/ 613763 h 6858000"/>
              <a:gd name="connsiteX129" fmla="*/ 104989 w 1485190"/>
              <a:gd name="connsiteY129" fmla="*/ 598582 h 6858000"/>
              <a:gd name="connsiteX130" fmla="*/ 104670 w 1485190"/>
              <a:gd name="connsiteY130" fmla="*/ 576846 h 6858000"/>
              <a:gd name="connsiteX131" fmla="*/ 84296 w 1485190"/>
              <a:gd name="connsiteY131" fmla="*/ 530055 h 6858000"/>
              <a:gd name="connsiteX132" fmla="*/ 83544 w 1485190"/>
              <a:gd name="connsiteY132" fmla="*/ 465389 h 6858000"/>
              <a:gd name="connsiteX133" fmla="*/ 66467 w 1485190"/>
              <a:gd name="connsiteY133" fmla="*/ 424699 h 6858000"/>
              <a:gd name="connsiteX134" fmla="*/ 66842 w 1485190"/>
              <a:gd name="connsiteY134" fmla="*/ 404917 h 6858000"/>
              <a:gd name="connsiteX135" fmla="*/ 46799 w 1485190"/>
              <a:gd name="connsiteY135" fmla="*/ 367211 h 6858000"/>
              <a:gd name="connsiteX136" fmla="*/ 13103 w 1485190"/>
              <a:gd name="connsiteY136" fmla="*/ 268519 h 6858000"/>
              <a:gd name="connsiteX137" fmla="*/ 586 w 1485190"/>
              <a:gd name="connsiteY137" fmla="*/ 160886 h 6858000"/>
              <a:gd name="connsiteX138" fmla="*/ 198854 w 1485190"/>
              <a:gd name="connsiteY138" fmla="*/ 55288 h 6858000"/>
              <a:gd name="connsiteX139" fmla="*/ 158408 w 1485190"/>
              <a:gd name="connsiteY139" fmla="*/ 0 h 6858000"/>
              <a:gd name="connsiteX0" fmla="*/ 145305 w 1472087"/>
              <a:gd name="connsiteY0" fmla="*/ 0 h 6858000"/>
              <a:gd name="connsiteX1" fmla="*/ 1472087 w 1472087"/>
              <a:gd name="connsiteY1" fmla="*/ 0 h 6858000"/>
              <a:gd name="connsiteX2" fmla="*/ 1472087 w 1472087"/>
              <a:gd name="connsiteY2" fmla="*/ 6858000 h 6858000"/>
              <a:gd name="connsiteX3" fmla="*/ 208781 w 1472087"/>
              <a:gd name="connsiteY3" fmla="*/ 6857735 h 6858000"/>
              <a:gd name="connsiteX4" fmla="*/ 245374 w 1472087"/>
              <a:gd name="connsiteY4" fmla="*/ 6776847 h 6858000"/>
              <a:gd name="connsiteX5" fmla="*/ 256874 w 1472087"/>
              <a:gd name="connsiteY5" fmla="*/ 6737706 h 6858000"/>
              <a:gd name="connsiteX6" fmla="*/ 281613 w 1472087"/>
              <a:gd name="connsiteY6" fmla="*/ 6691589 h 6858000"/>
              <a:gd name="connsiteX7" fmla="*/ 259170 w 1472087"/>
              <a:gd name="connsiteY7" fmla="*/ 6659970 h 6858000"/>
              <a:gd name="connsiteX8" fmla="*/ 274261 w 1472087"/>
              <a:gd name="connsiteY8" fmla="*/ 6636211 h 6858000"/>
              <a:gd name="connsiteX9" fmla="*/ 291705 w 1472087"/>
              <a:gd name="connsiteY9" fmla="*/ 6594177 h 6858000"/>
              <a:gd name="connsiteX10" fmla="*/ 305745 w 1472087"/>
              <a:gd name="connsiteY10" fmla="*/ 6557575 h 6858000"/>
              <a:gd name="connsiteX11" fmla="*/ 358702 w 1472087"/>
              <a:gd name="connsiteY11" fmla="*/ 6492130 h 6858000"/>
              <a:gd name="connsiteX12" fmla="*/ 374389 w 1472087"/>
              <a:gd name="connsiteY12" fmla="*/ 6431610 h 6858000"/>
              <a:gd name="connsiteX13" fmla="*/ 418094 w 1472087"/>
              <a:gd name="connsiteY13" fmla="*/ 6379786 h 6858000"/>
              <a:gd name="connsiteX14" fmla="*/ 401317 w 1472087"/>
              <a:gd name="connsiteY14" fmla="*/ 6334727 h 6858000"/>
              <a:gd name="connsiteX15" fmla="*/ 378732 w 1472087"/>
              <a:gd name="connsiteY15" fmla="*/ 6313295 h 6858000"/>
              <a:gd name="connsiteX16" fmla="*/ 385896 w 1472087"/>
              <a:gd name="connsiteY16" fmla="*/ 6280046 h 6858000"/>
              <a:gd name="connsiteX17" fmla="*/ 368641 w 1472087"/>
              <a:gd name="connsiteY17" fmla="*/ 6270265 h 6858000"/>
              <a:gd name="connsiteX18" fmla="*/ 395669 w 1472087"/>
              <a:gd name="connsiteY18" fmla="*/ 6252834 h 6858000"/>
              <a:gd name="connsiteX19" fmla="*/ 373661 w 1472087"/>
              <a:gd name="connsiteY19" fmla="*/ 6202459 h 6858000"/>
              <a:gd name="connsiteX20" fmla="*/ 372459 w 1472087"/>
              <a:gd name="connsiteY20" fmla="*/ 6153037 h 6858000"/>
              <a:gd name="connsiteX21" fmla="*/ 387874 w 1472087"/>
              <a:gd name="connsiteY21" fmla="*/ 6078132 h 6858000"/>
              <a:gd name="connsiteX22" fmla="*/ 375261 w 1472087"/>
              <a:gd name="connsiteY22" fmla="*/ 6028119 h 6858000"/>
              <a:gd name="connsiteX23" fmla="*/ 360490 w 1472087"/>
              <a:gd name="connsiteY23" fmla="*/ 5926735 h 6858000"/>
              <a:gd name="connsiteX24" fmla="*/ 410002 w 1472087"/>
              <a:gd name="connsiteY24" fmla="*/ 5712857 h 6858000"/>
              <a:gd name="connsiteX25" fmla="*/ 389077 w 1472087"/>
              <a:gd name="connsiteY25" fmla="*/ 5676393 h 6858000"/>
              <a:gd name="connsiteX26" fmla="*/ 428669 w 1472087"/>
              <a:gd name="connsiteY26" fmla="*/ 5563435 h 6858000"/>
              <a:gd name="connsiteX27" fmla="*/ 475799 w 1472087"/>
              <a:gd name="connsiteY27" fmla="*/ 5437125 h 6858000"/>
              <a:gd name="connsiteX28" fmla="*/ 489367 w 1472087"/>
              <a:gd name="connsiteY28" fmla="*/ 5396260 h 6858000"/>
              <a:gd name="connsiteX29" fmla="*/ 505348 w 1472087"/>
              <a:gd name="connsiteY29" fmla="*/ 5330009 h 6858000"/>
              <a:gd name="connsiteX30" fmla="*/ 538841 w 1472087"/>
              <a:gd name="connsiteY30" fmla="*/ 5273739 h 6858000"/>
              <a:gd name="connsiteX31" fmla="*/ 548440 w 1472087"/>
              <a:gd name="connsiteY31" fmla="*/ 5241779 h 6858000"/>
              <a:gd name="connsiteX32" fmla="*/ 559666 w 1472087"/>
              <a:gd name="connsiteY32" fmla="*/ 5225268 h 6858000"/>
              <a:gd name="connsiteX33" fmla="*/ 560686 w 1472087"/>
              <a:gd name="connsiteY33" fmla="*/ 5217684 h 6858000"/>
              <a:gd name="connsiteX34" fmla="*/ 568027 w 1472087"/>
              <a:gd name="connsiteY34" fmla="*/ 5193377 h 6858000"/>
              <a:gd name="connsiteX35" fmla="*/ 571330 w 1472087"/>
              <a:gd name="connsiteY35" fmla="*/ 5179288 h 6858000"/>
              <a:gd name="connsiteX36" fmla="*/ 572314 w 1472087"/>
              <a:gd name="connsiteY36" fmla="*/ 5173621 h 6858000"/>
              <a:gd name="connsiteX37" fmla="*/ 567948 w 1472087"/>
              <a:gd name="connsiteY37" fmla="*/ 5159961 h 6858000"/>
              <a:gd name="connsiteX38" fmla="*/ 574625 w 1472087"/>
              <a:gd name="connsiteY38" fmla="*/ 5144295 h 6858000"/>
              <a:gd name="connsiteX39" fmla="*/ 571558 w 1472087"/>
              <a:gd name="connsiteY39" fmla="*/ 5125185 h 6858000"/>
              <a:gd name="connsiteX40" fmla="*/ 578388 w 1472087"/>
              <a:gd name="connsiteY40" fmla="*/ 5121884 h 6858000"/>
              <a:gd name="connsiteX41" fmla="*/ 585424 w 1472087"/>
              <a:gd name="connsiteY41" fmla="*/ 5067850 h 6858000"/>
              <a:gd name="connsiteX42" fmla="*/ 588155 w 1472087"/>
              <a:gd name="connsiteY42" fmla="*/ 5060861 h 6858000"/>
              <a:gd name="connsiteX43" fmla="*/ 584859 w 1472087"/>
              <a:gd name="connsiteY43" fmla="*/ 5034192 h 6858000"/>
              <a:gd name="connsiteX44" fmla="*/ 586413 w 1472087"/>
              <a:gd name="connsiteY44" fmla="*/ 4993030 h 6858000"/>
              <a:gd name="connsiteX45" fmla="*/ 593322 w 1472087"/>
              <a:gd name="connsiteY45" fmla="*/ 4946844 h 6858000"/>
              <a:gd name="connsiteX46" fmla="*/ 589178 w 1472087"/>
              <a:gd name="connsiteY46" fmla="*/ 4932692 h 6858000"/>
              <a:gd name="connsiteX47" fmla="*/ 604581 w 1472087"/>
              <a:gd name="connsiteY47" fmla="*/ 4858827 h 6858000"/>
              <a:gd name="connsiteX48" fmla="*/ 610484 w 1472087"/>
              <a:gd name="connsiteY48" fmla="*/ 4821170 h 6858000"/>
              <a:gd name="connsiteX49" fmla="*/ 615217 w 1472087"/>
              <a:gd name="connsiteY49" fmla="*/ 4780965 h 6858000"/>
              <a:gd name="connsiteX50" fmla="*/ 616510 w 1472087"/>
              <a:gd name="connsiteY50" fmla="*/ 4750867 h 6858000"/>
              <a:gd name="connsiteX51" fmla="*/ 614317 w 1472087"/>
              <a:gd name="connsiteY51" fmla="*/ 4690749 h 6858000"/>
              <a:gd name="connsiteX52" fmla="*/ 609797 w 1472087"/>
              <a:gd name="connsiteY52" fmla="*/ 4584173 h 6858000"/>
              <a:gd name="connsiteX53" fmla="*/ 604880 w 1472087"/>
              <a:gd name="connsiteY53" fmla="*/ 4444346 h 6858000"/>
              <a:gd name="connsiteX54" fmla="*/ 601445 w 1472087"/>
              <a:gd name="connsiteY54" fmla="*/ 4375228 h 6858000"/>
              <a:gd name="connsiteX55" fmla="*/ 582098 w 1472087"/>
              <a:gd name="connsiteY55" fmla="*/ 4214165 h 6858000"/>
              <a:gd name="connsiteX56" fmla="*/ 586171 w 1472087"/>
              <a:gd name="connsiteY56" fmla="*/ 4090296 h 6858000"/>
              <a:gd name="connsiteX57" fmla="*/ 571427 w 1472087"/>
              <a:gd name="connsiteY57" fmla="*/ 4033999 h 6858000"/>
              <a:gd name="connsiteX58" fmla="*/ 572576 w 1472087"/>
              <a:gd name="connsiteY58" fmla="*/ 4031933 h 6858000"/>
              <a:gd name="connsiteX59" fmla="*/ 571152 w 1472087"/>
              <a:gd name="connsiteY59" fmla="*/ 4013953 h 6858000"/>
              <a:gd name="connsiteX60" fmla="*/ 557447 w 1472087"/>
              <a:gd name="connsiteY60" fmla="*/ 3974753 h 6858000"/>
              <a:gd name="connsiteX61" fmla="*/ 559045 w 1472087"/>
              <a:gd name="connsiteY61" fmla="*/ 3969950 h 6858000"/>
              <a:gd name="connsiteX62" fmla="*/ 552467 w 1472087"/>
              <a:gd name="connsiteY62" fmla="*/ 3933779 h 6858000"/>
              <a:gd name="connsiteX63" fmla="*/ 553798 w 1472087"/>
              <a:gd name="connsiteY63" fmla="*/ 3933093 h 6858000"/>
              <a:gd name="connsiteX64" fmla="*/ 558152 w 1472087"/>
              <a:gd name="connsiteY64" fmla="*/ 3922082 h 6858000"/>
              <a:gd name="connsiteX65" fmla="*/ 563230 w 1472087"/>
              <a:gd name="connsiteY65" fmla="*/ 3901461 h 6858000"/>
              <a:gd name="connsiteX66" fmla="*/ 585824 w 1472087"/>
              <a:gd name="connsiteY66" fmla="*/ 3813873 h 6858000"/>
              <a:gd name="connsiteX67" fmla="*/ 585249 w 1472087"/>
              <a:gd name="connsiteY67" fmla="*/ 3806161 h 6858000"/>
              <a:gd name="connsiteX68" fmla="*/ 585556 w 1472087"/>
              <a:gd name="connsiteY68" fmla="*/ 3805957 h 6858000"/>
              <a:gd name="connsiteX69" fmla="*/ 585583 w 1472087"/>
              <a:gd name="connsiteY69" fmla="*/ 3797724 h 6858000"/>
              <a:gd name="connsiteX70" fmla="*/ 584198 w 1472087"/>
              <a:gd name="connsiteY70" fmla="*/ 3792098 h 6858000"/>
              <a:gd name="connsiteX71" fmla="*/ 583082 w 1472087"/>
              <a:gd name="connsiteY71" fmla="*/ 3777135 h 6858000"/>
              <a:gd name="connsiteX72" fmla="*/ 584815 w 1472087"/>
              <a:gd name="connsiteY72" fmla="*/ 3771656 h 6858000"/>
              <a:gd name="connsiteX73" fmla="*/ 588558 w 1472087"/>
              <a:gd name="connsiteY73" fmla="*/ 3769007 h 6858000"/>
              <a:gd name="connsiteX74" fmla="*/ 588024 w 1472087"/>
              <a:gd name="connsiteY74" fmla="*/ 3767709 h 6858000"/>
              <a:gd name="connsiteX75" fmla="*/ 596720 w 1472087"/>
              <a:gd name="connsiteY75" fmla="*/ 3738082 h 6858000"/>
              <a:gd name="connsiteX76" fmla="*/ 604066 w 1472087"/>
              <a:gd name="connsiteY76" fmla="*/ 3673397 h 6858000"/>
              <a:gd name="connsiteX77" fmla="*/ 603362 w 1472087"/>
              <a:gd name="connsiteY77" fmla="*/ 3637109 h 6858000"/>
              <a:gd name="connsiteX78" fmla="*/ 606805 w 1472087"/>
              <a:gd name="connsiteY78" fmla="*/ 3536883 h 6858000"/>
              <a:gd name="connsiteX79" fmla="*/ 614343 w 1472087"/>
              <a:gd name="connsiteY79" fmla="*/ 3435652 h 6858000"/>
              <a:gd name="connsiteX80" fmla="*/ 616014 w 1472087"/>
              <a:gd name="connsiteY80" fmla="*/ 3307769 h 6858000"/>
              <a:gd name="connsiteX81" fmla="*/ 633577 w 1472087"/>
              <a:gd name="connsiteY81" fmla="*/ 3250522 h 6858000"/>
              <a:gd name="connsiteX82" fmla="*/ 634002 w 1472087"/>
              <a:gd name="connsiteY82" fmla="*/ 3229163 h 6858000"/>
              <a:gd name="connsiteX83" fmla="*/ 635825 w 1472087"/>
              <a:gd name="connsiteY83" fmla="*/ 3217217 h 6858000"/>
              <a:gd name="connsiteX84" fmla="*/ 622660 w 1472087"/>
              <a:gd name="connsiteY84" fmla="*/ 3183755 h 6858000"/>
              <a:gd name="connsiteX85" fmla="*/ 623161 w 1472087"/>
              <a:gd name="connsiteY85" fmla="*/ 3178642 h 6858000"/>
              <a:gd name="connsiteX86" fmla="*/ 610761 w 1472087"/>
              <a:gd name="connsiteY86" fmla="*/ 3158586 h 6858000"/>
              <a:gd name="connsiteX87" fmla="*/ 595946 w 1472087"/>
              <a:gd name="connsiteY87" fmla="*/ 3129034 h 6858000"/>
              <a:gd name="connsiteX88" fmla="*/ 596611 w 1472087"/>
              <a:gd name="connsiteY88" fmla="*/ 3126682 h 6858000"/>
              <a:gd name="connsiteX89" fmla="*/ 587479 w 1472087"/>
              <a:gd name="connsiteY89" fmla="*/ 3114519 h 6858000"/>
              <a:gd name="connsiteX90" fmla="*/ 574088 w 1472087"/>
              <a:gd name="connsiteY90" fmla="*/ 3106272 h 6858000"/>
              <a:gd name="connsiteX91" fmla="*/ 546818 w 1472087"/>
              <a:gd name="connsiteY91" fmla="*/ 2958185 h 6858000"/>
              <a:gd name="connsiteX92" fmla="*/ 489432 w 1472087"/>
              <a:gd name="connsiteY92" fmla="*/ 2762989 h 6858000"/>
              <a:gd name="connsiteX93" fmla="*/ 438350 w 1472087"/>
              <a:gd name="connsiteY93" fmla="*/ 2554718 h 6858000"/>
              <a:gd name="connsiteX94" fmla="*/ 418444 w 1472087"/>
              <a:gd name="connsiteY94" fmla="*/ 2485734 h 6858000"/>
              <a:gd name="connsiteX95" fmla="*/ 409167 w 1472087"/>
              <a:gd name="connsiteY95" fmla="*/ 2447068 h 6858000"/>
              <a:gd name="connsiteX96" fmla="*/ 396128 w 1472087"/>
              <a:gd name="connsiteY96" fmla="*/ 2425819 h 6858000"/>
              <a:gd name="connsiteX97" fmla="*/ 402127 w 1472087"/>
              <a:gd name="connsiteY97" fmla="*/ 2402874 h 6858000"/>
              <a:gd name="connsiteX98" fmla="*/ 404739 w 1472087"/>
              <a:gd name="connsiteY98" fmla="*/ 2381443 h 6858000"/>
              <a:gd name="connsiteX99" fmla="*/ 381068 w 1472087"/>
              <a:gd name="connsiteY99" fmla="*/ 2261920 h 6858000"/>
              <a:gd name="connsiteX100" fmla="*/ 370955 w 1472087"/>
              <a:gd name="connsiteY100" fmla="*/ 2195378 h 6858000"/>
              <a:gd name="connsiteX101" fmla="*/ 355172 w 1472087"/>
              <a:gd name="connsiteY101" fmla="*/ 2155135 h 6858000"/>
              <a:gd name="connsiteX102" fmla="*/ 352630 w 1472087"/>
              <a:gd name="connsiteY102" fmla="*/ 2118008 h 6858000"/>
              <a:gd name="connsiteX103" fmla="*/ 353623 w 1472087"/>
              <a:gd name="connsiteY103" fmla="*/ 2050531 h 6858000"/>
              <a:gd name="connsiteX104" fmla="*/ 345429 w 1472087"/>
              <a:gd name="connsiteY104" fmla="*/ 1963269 h 6858000"/>
              <a:gd name="connsiteX105" fmla="*/ 326607 w 1472087"/>
              <a:gd name="connsiteY105" fmla="*/ 1906352 h 6858000"/>
              <a:gd name="connsiteX106" fmla="*/ 303164 w 1472087"/>
              <a:gd name="connsiteY106" fmla="*/ 1861531 h 6858000"/>
              <a:gd name="connsiteX107" fmla="*/ 256963 w 1472087"/>
              <a:gd name="connsiteY107" fmla="*/ 1732919 h 6858000"/>
              <a:gd name="connsiteX108" fmla="*/ 229274 w 1472087"/>
              <a:gd name="connsiteY108" fmla="*/ 1663540 h 6858000"/>
              <a:gd name="connsiteX109" fmla="*/ 228400 w 1472087"/>
              <a:gd name="connsiteY109" fmla="*/ 1615777 h 6858000"/>
              <a:gd name="connsiteX110" fmla="*/ 209195 w 1472087"/>
              <a:gd name="connsiteY110" fmla="*/ 1563678 h 6858000"/>
              <a:gd name="connsiteX111" fmla="*/ 222275 w 1472087"/>
              <a:gd name="connsiteY111" fmla="*/ 1519474 h 6858000"/>
              <a:gd name="connsiteX112" fmla="*/ 215017 w 1472087"/>
              <a:gd name="connsiteY112" fmla="*/ 1477995 h 6858000"/>
              <a:gd name="connsiteX113" fmla="*/ 201102 w 1472087"/>
              <a:gd name="connsiteY113" fmla="*/ 1373769 h 6858000"/>
              <a:gd name="connsiteX114" fmla="*/ 209409 w 1472087"/>
              <a:gd name="connsiteY114" fmla="*/ 1307086 h 6858000"/>
              <a:gd name="connsiteX115" fmla="*/ 210597 w 1472087"/>
              <a:gd name="connsiteY115" fmla="*/ 1189033 h 6858000"/>
              <a:gd name="connsiteX116" fmla="*/ 215282 w 1472087"/>
              <a:gd name="connsiteY116" fmla="*/ 1168288 h 6858000"/>
              <a:gd name="connsiteX117" fmla="*/ 207564 w 1472087"/>
              <a:gd name="connsiteY117" fmla="*/ 1142577 h 6858000"/>
              <a:gd name="connsiteX118" fmla="*/ 196870 w 1472087"/>
              <a:gd name="connsiteY118" fmla="*/ 1088484 h 6858000"/>
              <a:gd name="connsiteX119" fmla="*/ 185606 w 1472087"/>
              <a:gd name="connsiteY119" fmla="*/ 1016103 h 6858000"/>
              <a:gd name="connsiteX120" fmla="*/ 187062 w 1472087"/>
              <a:gd name="connsiteY120" fmla="*/ 932283 h 6858000"/>
              <a:gd name="connsiteX121" fmla="*/ 189298 w 1472087"/>
              <a:gd name="connsiteY121" fmla="*/ 915925 h 6858000"/>
              <a:gd name="connsiteX122" fmla="*/ 181927 w 1472087"/>
              <a:gd name="connsiteY122" fmla="*/ 896999 h 6858000"/>
              <a:gd name="connsiteX123" fmla="*/ 151335 w 1472087"/>
              <a:gd name="connsiteY123" fmla="*/ 821517 h 6858000"/>
              <a:gd name="connsiteX124" fmla="*/ 130285 w 1472087"/>
              <a:gd name="connsiteY124" fmla="*/ 751353 h 6858000"/>
              <a:gd name="connsiteX125" fmla="*/ 129843 w 1472087"/>
              <a:gd name="connsiteY125" fmla="*/ 721230 h 6858000"/>
              <a:gd name="connsiteX126" fmla="*/ 115514 w 1472087"/>
              <a:gd name="connsiteY126" fmla="*/ 681659 h 6858000"/>
              <a:gd name="connsiteX127" fmla="*/ 100933 w 1472087"/>
              <a:gd name="connsiteY127" fmla="*/ 635218 h 6858000"/>
              <a:gd name="connsiteX128" fmla="*/ 105944 w 1472087"/>
              <a:gd name="connsiteY128" fmla="*/ 613763 h 6858000"/>
              <a:gd name="connsiteX129" fmla="*/ 91886 w 1472087"/>
              <a:gd name="connsiteY129" fmla="*/ 598582 h 6858000"/>
              <a:gd name="connsiteX130" fmla="*/ 91567 w 1472087"/>
              <a:gd name="connsiteY130" fmla="*/ 576846 h 6858000"/>
              <a:gd name="connsiteX131" fmla="*/ 71193 w 1472087"/>
              <a:gd name="connsiteY131" fmla="*/ 530055 h 6858000"/>
              <a:gd name="connsiteX132" fmla="*/ 70441 w 1472087"/>
              <a:gd name="connsiteY132" fmla="*/ 465389 h 6858000"/>
              <a:gd name="connsiteX133" fmla="*/ 53364 w 1472087"/>
              <a:gd name="connsiteY133" fmla="*/ 424699 h 6858000"/>
              <a:gd name="connsiteX134" fmla="*/ 53739 w 1472087"/>
              <a:gd name="connsiteY134" fmla="*/ 404917 h 6858000"/>
              <a:gd name="connsiteX135" fmla="*/ 33696 w 1472087"/>
              <a:gd name="connsiteY135" fmla="*/ 367211 h 6858000"/>
              <a:gd name="connsiteX136" fmla="*/ 0 w 1472087"/>
              <a:gd name="connsiteY136" fmla="*/ 268519 h 6858000"/>
              <a:gd name="connsiteX137" fmla="*/ 173467 w 1472087"/>
              <a:gd name="connsiteY137" fmla="*/ 144983 h 6858000"/>
              <a:gd name="connsiteX138" fmla="*/ 185751 w 1472087"/>
              <a:gd name="connsiteY138" fmla="*/ 55288 h 6858000"/>
              <a:gd name="connsiteX139" fmla="*/ 145305 w 1472087"/>
              <a:gd name="connsiteY139" fmla="*/ 0 h 6858000"/>
              <a:gd name="connsiteX0" fmla="*/ 112107 w 1438889"/>
              <a:gd name="connsiteY0" fmla="*/ 0 h 6858000"/>
              <a:gd name="connsiteX1" fmla="*/ 1438889 w 1438889"/>
              <a:gd name="connsiteY1" fmla="*/ 0 h 6858000"/>
              <a:gd name="connsiteX2" fmla="*/ 1438889 w 1438889"/>
              <a:gd name="connsiteY2" fmla="*/ 6858000 h 6858000"/>
              <a:gd name="connsiteX3" fmla="*/ 175583 w 1438889"/>
              <a:gd name="connsiteY3" fmla="*/ 6857735 h 6858000"/>
              <a:gd name="connsiteX4" fmla="*/ 212176 w 1438889"/>
              <a:gd name="connsiteY4" fmla="*/ 6776847 h 6858000"/>
              <a:gd name="connsiteX5" fmla="*/ 223676 w 1438889"/>
              <a:gd name="connsiteY5" fmla="*/ 6737706 h 6858000"/>
              <a:gd name="connsiteX6" fmla="*/ 248415 w 1438889"/>
              <a:gd name="connsiteY6" fmla="*/ 6691589 h 6858000"/>
              <a:gd name="connsiteX7" fmla="*/ 225972 w 1438889"/>
              <a:gd name="connsiteY7" fmla="*/ 6659970 h 6858000"/>
              <a:gd name="connsiteX8" fmla="*/ 241063 w 1438889"/>
              <a:gd name="connsiteY8" fmla="*/ 6636211 h 6858000"/>
              <a:gd name="connsiteX9" fmla="*/ 258507 w 1438889"/>
              <a:gd name="connsiteY9" fmla="*/ 6594177 h 6858000"/>
              <a:gd name="connsiteX10" fmla="*/ 272547 w 1438889"/>
              <a:gd name="connsiteY10" fmla="*/ 6557575 h 6858000"/>
              <a:gd name="connsiteX11" fmla="*/ 325504 w 1438889"/>
              <a:gd name="connsiteY11" fmla="*/ 6492130 h 6858000"/>
              <a:gd name="connsiteX12" fmla="*/ 341191 w 1438889"/>
              <a:gd name="connsiteY12" fmla="*/ 6431610 h 6858000"/>
              <a:gd name="connsiteX13" fmla="*/ 384896 w 1438889"/>
              <a:gd name="connsiteY13" fmla="*/ 6379786 h 6858000"/>
              <a:gd name="connsiteX14" fmla="*/ 368119 w 1438889"/>
              <a:gd name="connsiteY14" fmla="*/ 6334727 h 6858000"/>
              <a:gd name="connsiteX15" fmla="*/ 345534 w 1438889"/>
              <a:gd name="connsiteY15" fmla="*/ 6313295 h 6858000"/>
              <a:gd name="connsiteX16" fmla="*/ 352698 w 1438889"/>
              <a:gd name="connsiteY16" fmla="*/ 6280046 h 6858000"/>
              <a:gd name="connsiteX17" fmla="*/ 335443 w 1438889"/>
              <a:gd name="connsiteY17" fmla="*/ 6270265 h 6858000"/>
              <a:gd name="connsiteX18" fmla="*/ 362471 w 1438889"/>
              <a:gd name="connsiteY18" fmla="*/ 6252834 h 6858000"/>
              <a:gd name="connsiteX19" fmla="*/ 340463 w 1438889"/>
              <a:gd name="connsiteY19" fmla="*/ 6202459 h 6858000"/>
              <a:gd name="connsiteX20" fmla="*/ 339261 w 1438889"/>
              <a:gd name="connsiteY20" fmla="*/ 6153037 h 6858000"/>
              <a:gd name="connsiteX21" fmla="*/ 354676 w 1438889"/>
              <a:gd name="connsiteY21" fmla="*/ 6078132 h 6858000"/>
              <a:gd name="connsiteX22" fmla="*/ 342063 w 1438889"/>
              <a:gd name="connsiteY22" fmla="*/ 6028119 h 6858000"/>
              <a:gd name="connsiteX23" fmla="*/ 327292 w 1438889"/>
              <a:gd name="connsiteY23" fmla="*/ 5926735 h 6858000"/>
              <a:gd name="connsiteX24" fmla="*/ 376804 w 1438889"/>
              <a:gd name="connsiteY24" fmla="*/ 5712857 h 6858000"/>
              <a:gd name="connsiteX25" fmla="*/ 355879 w 1438889"/>
              <a:gd name="connsiteY25" fmla="*/ 5676393 h 6858000"/>
              <a:gd name="connsiteX26" fmla="*/ 395471 w 1438889"/>
              <a:gd name="connsiteY26" fmla="*/ 5563435 h 6858000"/>
              <a:gd name="connsiteX27" fmla="*/ 442601 w 1438889"/>
              <a:gd name="connsiteY27" fmla="*/ 5437125 h 6858000"/>
              <a:gd name="connsiteX28" fmla="*/ 456169 w 1438889"/>
              <a:gd name="connsiteY28" fmla="*/ 5396260 h 6858000"/>
              <a:gd name="connsiteX29" fmla="*/ 472150 w 1438889"/>
              <a:gd name="connsiteY29" fmla="*/ 5330009 h 6858000"/>
              <a:gd name="connsiteX30" fmla="*/ 505643 w 1438889"/>
              <a:gd name="connsiteY30" fmla="*/ 5273739 h 6858000"/>
              <a:gd name="connsiteX31" fmla="*/ 515242 w 1438889"/>
              <a:gd name="connsiteY31" fmla="*/ 5241779 h 6858000"/>
              <a:gd name="connsiteX32" fmla="*/ 526468 w 1438889"/>
              <a:gd name="connsiteY32" fmla="*/ 5225268 h 6858000"/>
              <a:gd name="connsiteX33" fmla="*/ 527488 w 1438889"/>
              <a:gd name="connsiteY33" fmla="*/ 5217684 h 6858000"/>
              <a:gd name="connsiteX34" fmla="*/ 534829 w 1438889"/>
              <a:gd name="connsiteY34" fmla="*/ 5193377 h 6858000"/>
              <a:gd name="connsiteX35" fmla="*/ 538132 w 1438889"/>
              <a:gd name="connsiteY35" fmla="*/ 5179288 h 6858000"/>
              <a:gd name="connsiteX36" fmla="*/ 539116 w 1438889"/>
              <a:gd name="connsiteY36" fmla="*/ 5173621 h 6858000"/>
              <a:gd name="connsiteX37" fmla="*/ 534750 w 1438889"/>
              <a:gd name="connsiteY37" fmla="*/ 5159961 h 6858000"/>
              <a:gd name="connsiteX38" fmla="*/ 541427 w 1438889"/>
              <a:gd name="connsiteY38" fmla="*/ 5144295 h 6858000"/>
              <a:gd name="connsiteX39" fmla="*/ 538360 w 1438889"/>
              <a:gd name="connsiteY39" fmla="*/ 5125185 h 6858000"/>
              <a:gd name="connsiteX40" fmla="*/ 545190 w 1438889"/>
              <a:gd name="connsiteY40" fmla="*/ 5121884 h 6858000"/>
              <a:gd name="connsiteX41" fmla="*/ 552226 w 1438889"/>
              <a:gd name="connsiteY41" fmla="*/ 5067850 h 6858000"/>
              <a:gd name="connsiteX42" fmla="*/ 554957 w 1438889"/>
              <a:gd name="connsiteY42" fmla="*/ 5060861 h 6858000"/>
              <a:gd name="connsiteX43" fmla="*/ 551661 w 1438889"/>
              <a:gd name="connsiteY43" fmla="*/ 5034192 h 6858000"/>
              <a:gd name="connsiteX44" fmla="*/ 553215 w 1438889"/>
              <a:gd name="connsiteY44" fmla="*/ 4993030 h 6858000"/>
              <a:gd name="connsiteX45" fmla="*/ 560124 w 1438889"/>
              <a:gd name="connsiteY45" fmla="*/ 4946844 h 6858000"/>
              <a:gd name="connsiteX46" fmla="*/ 555980 w 1438889"/>
              <a:gd name="connsiteY46" fmla="*/ 4932692 h 6858000"/>
              <a:gd name="connsiteX47" fmla="*/ 571383 w 1438889"/>
              <a:gd name="connsiteY47" fmla="*/ 4858827 h 6858000"/>
              <a:gd name="connsiteX48" fmla="*/ 577286 w 1438889"/>
              <a:gd name="connsiteY48" fmla="*/ 4821170 h 6858000"/>
              <a:gd name="connsiteX49" fmla="*/ 582019 w 1438889"/>
              <a:gd name="connsiteY49" fmla="*/ 4780965 h 6858000"/>
              <a:gd name="connsiteX50" fmla="*/ 583312 w 1438889"/>
              <a:gd name="connsiteY50" fmla="*/ 4750867 h 6858000"/>
              <a:gd name="connsiteX51" fmla="*/ 581119 w 1438889"/>
              <a:gd name="connsiteY51" fmla="*/ 4690749 h 6858000"/>
              <a:gd name="connsiteX52" fmla="*/ 576599 w 1438889"/>
              <a:gd name="connsiteY52" fmla="*/ 4584173 h 6858000"/>
              <a:gd name="connsiteX53" fmla="*/ 571682 w 1438889"/>
              <a:gd name="connsiteY53" fmla="*/ 4444346 h 6858000"/>
              <a:gd name="connsiteX54" fmla="*/ 568247 w 1438889"/>
              <a:gd name="connsiteY54" fmla="*/ 4375228 h 6858000"/>
              <a:gd name="connsiteX55" fmla="*/ 548900 w 1438889"/>
              <a:gd name="connsiteY55" fmla="*/ 4214165 h 6858000"/>
              <a:gd name="connsiteX56" fmla="*/ 552973 w 1438889"/>
              <a:gd name="connsiteY56" fmla="*/ 4090296 h 6858000"/>
              <a:gd name="connsiteX57" fmla="*/ 538229 w 1438889"/>
              <a:gd name="connsiteY57" fmla="*/ 4033999 h 6858000"/>
              <a:gd name="connsiteX58" fmla="*/ 539378 w 1438889"/>
              <a:gd name="connsiteY58" fmla="*/ 4031933 h 6858000"/>
              <a:gd name="connsiteX59" fmla="*/ 537954 w 1438889"/>
              <a:gd name="connsiteY59" fmla="*/ 4013953 h 6858000"/>
              <a:gd name="connsiteX60" fmla="*/ 524249 w 1438889"/>
              <a:gd name="connsiteY60" fmla="*/ 3974753 h 6858000"/>
              <a:gd name="connsiteX61" fmla="*/ 525847 w 1438889"/>
              <a:gd name="connsiteY61" fmla="*/ 3969950 h 6858000"/>
              <a:gd name="connsiteX62" fmla="*/ 519269 w 1438889"/>
              <a:gd name="connsiteY62" fmla="*/ 3933779 h 6858000"/>
              <a:gd name="connsiteX63" fmla="*/ 520600 w 1438889"/>
              <a:gd name="connsiteY63" fmla="*/ 3933093 h 6858000"/>
              <a:gd name="connsiteX64" fmla="*/ 524954 w 1438889"/>
              <a:gd name="connsiteY64" fmla="*/ 3922082 h 6858000"/>
              <a:gd name="connsiteX65" fmla="*/ 530032 w 1438889"/>
              <a:gd name="connsiteY65" fmla="*/ 3901461 h 6858000"/>
              <a:gd name="connsiteX66" fmla="*/ 552626 w 1438889"/>
              <a:gd name="connsiteY66" fmla="*/ 3813873 h 6858000"/>
              <a:gd name="connsiteX67" fmla="*/ 552051 w 1438889"/>
              <a:gd name="connsiteY67" fmla="*/ 3806161 h 6858000"/>
              <a:gd name="connsiteX68" fmla="*/ 552358 w 1438889"/>
              <a:gd name="connsiteY68" fmla="*/ 3805957 h 6858000"/>
              <a:gd name="connsiteX69" fmla="*/ 552385 w 1438889"/>
              <a:gd name="connsiteY69" fmla="*/ 3797724 h 6858000"/>
              <a:gd name="connsiteX70" fmla="*/ 551000 w 1438889"/>
              <a:gd name="connsiteY70" fmla="*/ 3792098 h 6858000"/>
              <a:gd name="connsiteX71" fmla="*/ 549884 w 1438889"/>
              <a:gd name="connsiteY71" fmla="*/ 3777135 h 6858000"/>
              <a:gd name="connsiteX72" fmla="*/ 551617 w 1438889"/>
              <a:gd name="connsiteY72" fmla="*/ 3771656 h 6858000"/>
              <a:gd name="connsiteX73" fmla="*/ 555360 w 1438889"/>
              <a:gd name="connsiteY73" fmla="*/ 3769007 h 6858000"/>
              <a:gd name="connsiteX74" fmla="*/ 554826 w 1438889"/>
              <a:gd name="connsiteY74" fmla="*/ 3767709 h 6858000"/>
              <a:gd name="connsiteX75" fmla="*/ 563522 w 1438889"/>
              <a:gd name="connsiteY75" fmla="*/ 3738082 h 6858000"/>
              <a:gd name="connsiteX76" fmla="*/ 570868 w 1438889"/>
              <a:gd name="connsiteY76" fmla="*/ 3673397 h 6858000"/>
              <a:gd name="connsiteX77" fmla="*/ 570164 w 1438889"/>
              <a:gd name="connsiteY77" fmla="*/ 3637109 h 6858000"/>
              <a:gd name="connsiteX78" fmla="*/ 573607 w 1438889"/>
              <a:gd name="connsiteY78" fmla="*/ 3536883 h 6858000"/>
              <a:gd name="connsiteX79" fmla="*/ 581145 w 1438889"/>
              <a:gd name="connsiteY79" fmla="*/ 3435652 h 6858000"/>
              <a:gd name="connsiteX80" fmla="*/ 582816 w 1438889"/>
              <a:gd name="connsiteY80" fmla="*/ 3307769 h 6858000"/>
              <a:gd name="connsiteX81" fmla="*/ 600379 w 1438889"/>
              <a:gd name="connsiteY81" fmla="*/ 3250522 h 6858000"/>
              <a:gd name="connsiteX82" fmla="*/ 600804 w 1438889"/>
              <a:gd name="connsiteY82" fmla="*/ 3229163 h 6858000"/>
              <a:gd name="connsiteX83" fmla="*/ 602627 w 1438889"/>
              <a:gd name="connsiteY83" fmla="*/ 3217217 h 6858000"/>
              <a:gd name="connsiteX84" fmla="*/ 589462 w 1438889"/>
              <a:gd name="connsiteY84" fmla="*/ 3183755 h 6858000"/>
              <a:gd name="connsiteX85" fmla="*/ 589963 w 1438889"/>
              <a:gd name="connsiteY85" fmla="*/ 3178642 h 6858000"/>
              <a:gd name="connsiteX86" fmla="*/ 577563 w 1438889"/>
              <a:gd name="connsiteY86" fmla="*/ 3158586 h 6858000"/>
              <a:gd name="connsiteX87" fmla="*/ 562748 w 1438889"/>
              <a:gd name="connsiteY87" fmla="*/ 3129034 h 6858000"/>
              <a:gd name="connsiteX88" fmla="*/ 563413 w 1438889"/>
              <a:gd name="connsiteY88" fmla="*/ 3126682 h 6858000"/>
              <a:gd name="connsiteX89" fmla="*/ 554281 w 1438889"/>
              <a:gd name="connsiteY89" fmla="*/ 3114519 h 6858000"/>
              <a:gd name="connsiteX90" fmla="*/ 540890 w 1438889"/>
              <a:gd name="connsiteY90" fmla="*/ 3106272 h 6858000"/>
              <a:gd name="connsiteX91" fmla="*/ 513620 w 1438889"/>
              <a:gd name="connsiteY91" fmla="*/ 2958185 h 6858000"/>
              <a:gd name="connsiteX92" fmla="*/ 456234 w 1438889"/>
              <a:gd name="connsiteY92" fmla="*/ 2762989 h 6858000"/>
              <a:gd name="connsiteX93" fmla="*/ 405152 w 1438889"/>
              <a:gd name="connsiteY93" fmla="*/ 2554718 h 6858000"/>
              <a:gd name="connsiteX94" fmla="*/ 385246 w 1438889"/>
              <a:gd name="connsiteY94" fmla="*/ 2485734 h 6858000"/>
              <a:gd name="connsiteX95" fmla="*/ 375969 w 1438889"/>
              <a:gd name="connsiteY95" fmla="*/ 2447068 h 6858000"/>
              <a:gd name="connsiteX96" fmla="*/ 362930 w 1438889"/>
              <a:gd name="connsiteY96" fmla="*/ 2425819 h 6858000"/>
              <a:gd name="connsiteX97" fmla="*/ 368929 w 1438889"/>
              <a:gd name="connsiteY97" fmla="*/ 2402874 h 6858000"/>
              <a:gd name="connsiteX98" fmla="*/ 371541 w 1438889"/>
              <a:gd name="connsiteY98" fmla="*/ 2381443 h 6858000"/>
              <a:gd name="connsiteX99" fmla="*/ 347870 w 1438889"/>
              <a:gd name="connsiteY99" fmla="*/ 2261920 h 6858000"/>
              <a:gd name="connsiteX100" fmla="*/ 337757 w 1438889"/>
              <a:gd name="connsiteY100" fmla="*/ 2195378 h 6858000"/>
              <a:gd name="connsiteX101" fmla="*/ 321974 w 1438889"/>
              <a:gd name="connsiteY101" fmla="*/ 2155135 h 6858000"/>
              <a:gd name="connsiteX102" fmla="*/ 319432 w 1438889"/>
              <a:gd name="connsiteY102" fmla="*/ 2118008 h 6858000"/>
              <a:gd name="connsiteX103" fmla="*/ 320425 w 1438889"/>
              <a:gd name="connsiteY103" fmla="*/ 2050531 h 6858000"/>
              <a:gd name="connsiteX104" fmla="*/ 312231 w 1438889"/>
              <a:gd name="connsiteY104" fmla="*/ 1963269 h 6858000"/>
              <a:gd name="connsiteX105" fmla="*/ 293409 w 1438889"/>
              <a:gd name="connsiteY105" fmla="*/ 1906352 h 6858000"/>
              <a:gd name="connsiteX106" fmla="*/ 269966 w 1438889"/>
              <a:gd name="connsiteY106" fmla="*/ 1861531 h 6858000"/>
              <a:gd name="connsiteX107" fmla="*/ 223765 w 1438889"/>
              <a:gd name="connsiteY107" fmla="*/ 1732919 h 6858000"/>
              <a:gd name="connsiteX108" fmla="*/ 196076 w 1438889"/>
              <a:gd name="connsiteY108" fmla="*/ 1663540 h 6858000"/>
              <a:gd name="connsiteX109" fmla="*/ 195202 w 1438889"/>
              <a:gd name="connsiteY109" fmla="*/ 1615777 h 6858000"/>
              <a:gd name="connsiteX110" fmla="*/ 175997 w 1438889"/>
              <a:gd name="connsiteY110" fmla="*/ 1563678 h 6858000"/>
              <a:gd name="connsiteX111" fmla="*/ 189077 w 1438889"/>
              <a:gd name="connsiteY111" fmla="*/ 1519474 h 6858000"/>
              <a:gd name="connsiteX112" fmla="*/ 181819 w 1438889"/>
              <a:gd name="connsiteY112" fmla="*/ 1477995 h 6858000"/>
              <a:gd name="connsiteX113" fmla="*/ 167904 w 1438889"/>
              <a:gd name="connsiteY113" fmla="*/ 1373769 h 6858000"/>
              <a:gd name="connsiteX114" fmla="*/ 176211 w 1438889"/>
              <a:gd name="connsiteY114" fmla="*/ 1307086 h 6858000"/>
              <a:gd name="connsiteX115" fmla="*/ 177399 w 1438889"/>
              <a:gd name="connsiteY115" fmla="*/ 1189033 h 6858000"/>
              <a:gd name="connsiteX116" fmla="*/ 182084 w 1438889"/>
              <a:gd name="connsiteY116" fmla="*/ 1168288 h 6858000"/>
              <a:gd name="connsiteX117" fmla="*/ 174366 w 1438889"/>
              <a:gd name="connsiteY117" fmla="*/ 1142577 h 6858000"/>
              <a:gd name="connsiteX118" fmla="*/ 163672 w 1438889"/>
              <a:gd name="connsiteY118" fmla="*/ 1088484 h 6858000"/>
              <a:gd name="connsiteX119" fmla="*/ 152408 w 1438889"/>
              <a:gd name="connsiteY119" fmla="*/ 1016103 h 6858000"/>
              <a:gd name="connsiteX120" fmla="*/ 153864 w 1438889"/>
              <a:gd name="connsiteY120" fmla="*/ 932283 h 6858000"/>
              <a:gd name="connsiteX121" fmla="*/ 156100 w 1438889"/>
              <a:gd name="connsiteY121" fmla="*/ 915925 h 6858000"/>
              <a:gd name="connsiteX122" fmla="*/ 148729 w 1438889"/>
              <a:gd name="connsiteY122" fmla="*/ 896999 h 6858000"/>
              <a:gd name="connsiteX123" fmla="*/ 118137 w 1438889"/>
              <a:gd name="connsiteY123" fmla="*/ 821517 h 6858000"/>
              <a:gd name="connsiteX124" fmla="*/ 97087 w 1438889"/>
              <a:gd name="connsiteY124" fmla="*/ 751353 h 6858000"/>
              <a:gd name="connsiteX125" fmla="*/ 96645 w 1438889"/>
              <a:gd name="connsiteY125" fmla="*/ 721230 h 6858000"/>
              <a:gd name="connsiteX126" fmla="*/ 82316 w 1438889"/>
              <a:gd name="connsiteY126" fmla="*/ 681659 h 6858000"/>
              <a:gd name="connsiteX127" fmla="*/ 67735 w 1438889"/>
              <a:gd name="connsiteY127" fmla="*/ 635218 h 6858000"/>
              <a:gd name="connsiteX128" fmla="*/ 72746 w 1438889"/>
              <a:gd name="connsiteY128" fmla="*/ 613763 h 6858000"/>
              <a:gd name="connsiteX129" fmla="*/ 58688 w 1438889"/>
              <a:gd name="connsiteY129" fmla="*/ 598582 h 6858000"/>
              <a:gd name="connsiteX130" fmla="*/ 58369 w 1438889"/>
              <a:gd name="connsiteY130" fmla="*/ 576846 h 6858000"/>
              <a:gd name="connsiteX131" fmla="*/ 37995 w 1438889"/>
              <a:gd name="connsiteY131" fmla="*/ 530055 h 6858000"/>
              <a:gd name="connsiteX132" fmla="*/ 37243 w 1438889"/>
              <a:gd name="connsiteY132" fmla="*/ 465389 h 6858000"/>
              <a:gd name="connsiteX133" fmla="*/ 20166 w 1438889"/>
              <a:gd name="connsiteY133" fmla="*/ 424699 h 6858000"/>
              <a:gd name="connsiteX134" fmla="*/ 20541 w 1438889"/>
              <a:gd name="connsiteY134" fmla="*/ 404917 h 6858000"/>
              <a:gd name="connsiteX135" fmla="*/ 498 w 1438889"/>
              <a:gd name="connsiteY135" fmla="*/ 367211 h 6858000"/>
              <a:gd name="connsiteX136" fmla="*/ 148559 w 1438889"/>
              <a:gd name="connsiteY136" fmla="*/ 212860 h 6858000"/>
              <a:gd name="connsiteX137" fmla="*/ 140269 w 1438889"/>
              <a:gd name="connsiteY137" fmla="*/ 144983 h 6858000"/>
              <a:gd name="connsiteX138" fmla="*/ 152553 w 1438889"/>
              <a:gd name="connsiteY138" fmla="*/ 55288 h 6858000"/>
              <a:gd name="connsiteX139" fmla="*/ 112107 w 1438889"/>
              <a:gd name="connsiteY139" fmla="*/ 0 h 6858000"/>
              <a:gd name="connsiteX0" fmla="*/ 92101 w 1418883"/>
              <a:gd name="connsiteY0" fmla="*/ 0 h 6858000"/>
              <a:gd name="connsiteX1" fmla="*/ 1418883 w 1418883"/>
              <a:gd name="connsiteY1" fmla="*/ 0 h 6858000"/>
              <a:gd name="connsiteX2" fmla="*/ 1418883 w 1418883"/>
              <a:gd name="connsiteY2" fmla="*/ 6858000 h 6858000"/>
              <a:gd name="connsiteX3" fmla="*/ 155577 w 1418883"/>
              <a:gd name="connsiteY3" fmla="*/ 6857735 h 6858000"/>
              <a:gd name="connsiteX4" fmla="*/ 192170 w 1418883"/>
              <a:gd name="connsiteY4" fmla="*/ 6776847 h 6858000"/>
              <a:gd name="connsiteX5" fmla="*/ 203670 w 1418883"/>
              <a:gd name="connsiteY5" fmla="*/ 6737706 h 6858000"/>
              <a:gd name="connsiteX6" fmla="*/ 228409 w 1418883"/>
              <a:gd name="connsiteY6" fmla="*/ 6691589 h 6858000"/>
              <a:gd name="connsiteX7" fmla="*/ 205966 w 1418883"/>
              <a:gd name="connsiteY7" fmla="*/ 6659970 h 6858000"/>
              <a:gd name="connsiteX8" fmla="*/ 221057 w 1418883"/>
              <a:gd name="connsiteY8" fmla="*/ 6636211 h 6858000"/>
              <a:gd name="connsiteX9" fmla="*/ 238501 w 1418883"/>
              <a:gd name="connsiteY9" fmla="*/ 6594177 h 6858000"/>
              <a:gd name="connsiteX10" fmla="*/ 252541 w 1418883"/>
              <a:gd name="connsiteY10" fmla="*/ 6557575 h 6858000"/>
              <a:gd name="connsiteX11" fmla="*/ 305498 w 1418883"/>
              <a:gd name="connsiteY11" fmla="*/ 6492130 h 6858000"/>
              <a:gd name="connsiteX12" fmla="*/ 321185 w 1418883"/>
              <a:gd name="connsiteY12" fmla="*/ 6431610 h 6858000"/>
              <a:gd name="connsiteX13" fmla="*/ 364890 w 1418883"/>
              <a:gd name="connsiteY13" fmla="*/ 6379786 h 6858000"/>
              <a:gd name="connsiteX14" fmla="*/ 348113 w 1418883"/>
              <a:gd name="connsiteY14" fmla="*/ 6334727 h 6858000"/>
              <a:gd name="connsiteX15" fmla="*/ 325528 w 1418883"/>
              <a:gd name="connsiteY15" fmla="*/ 6313295 h 6858000"/>
              <a:gd name="connsiteX16" fmla="*/ 332692 w 1418883"/>
              <a:gd name="connsiteY16" fmla="*/ 6280046 h 6858000"/>
              <a:gd name="connsiteX17" fmla="*/ 315437 w 1418883"/>
              <a:gd name="connsiteY17" fmla="*/ 6270265 h 6858000"/>
              <a:gd name="connsiteX18" fmla="*/ 342465 w 1418883"/>
              <a:gd name="connsiteY18" fmla="*/ 6252834 h 6858000"/>
              <a:gd name="connsiteX19" fmla="*/ 320457 w 1418883"/>
              <a:gd name="connsiteY19" fmla="*/ 6202459 h 6858000"/>
              <a:gd name="connsiteX20" fmla="*/ 319255 w 1418883"/>
              <a:gd name="connsiteY20" fmla="*/ 6153037 h 6858000"/>
              <a:gd name="connsiteX21" fmla="*/ 334670 w 1418883"/>
              <a:gd name="connsiteY21" fmla="*/ 6078132 h 6858000"/>
              <a:gd name="connsiteX22" fmla="*/ 322057 w 1418883"/>
              <a:gd name="connsiteY22" fmla="*/ 6028119 h 6858000"/>
              <a:gd name="connsiteX23" fmla="*/ 307286 w 1418883"/>
              <a:gd name="connsiteY23" fmla="*/ 5926735 h 6858000"/>
              <a:gd name="connsiteX24" fmla="*/ 356798 w 1418883"/>
              <a:gd name="connsiteY24" fmla="*/ 5712857 h 6858000"/>
              <a:gd name="connsiteX25" fmla="*/ 335873 w 1418883"/>
              <a:gd name="connsiteY25" fmla="*/ 5676393 h 6858000"/>
              <a:gd name="connsiteX26" fmla="*/ 375465 w 1418883"/>
              <a:gd name="connsiteY26" fmla="*/ 5563435 h 6858000"/>
              <a:gd name="connsiteX27" fmla="*/ 422595 w 1418883"/>
              <a:gd name="connsiteY27" fmla="*/ 5437125 h 6858000"/>
              <a:gd name="connsiteX28" fmla="*/ 436163 w 1418883"/>
              <a:gd name="connsiteY28" fmla="*/ 5396260 h 6858000"/>
              <a:gd name="connsiteX29" fmla="*/ 452144 w 1418883"/>
              <a:gd name="connsiteY29" fmla="*/ 5330009 h 6858000"/>
              <a:gd name="connsiteX30" fmla="*/ 485637 w 1418883"/>
              <a:gd name="connsiteY30" fmla="*/ 5273739 h 6858000"/>
              <a:gd name="connsiteX31" fmla="*/ 495236 w 1418883"/>
              <a:gd name="connsiteY31" fmla="*/ 5241779 h 6858000"/>
              <a:gd name="connsiteX32" fmla="*/ 506462 w 1418883"/>
              <a:gd name="connsiteY32" fmla="*/ 5225268 h 6858000"/>
              <a:gd name="connsiteX33" fmla="*/ 507482 w 1418883"/>
              <a:gd name="connsiteY33" fmla="*/ 5217684 h 6858000"/>
              <a:gd name="connsiteX34" fmla="*/ 514823 w 1418883"/>
              <a:gd name="connsiteY34" fmla="*/ 5193377 h 6858000"/>
              <a:gd name="connsiteX35" fmla="*/ 518126 w 1418883"/>
              <a:gd name="connsiteY35" fmla="*/ 5179288 h 6858000"/>
              <a:gd name="connsiteX36" fmla="*/ 519110 w 1418883"/>
              <a:gd name="connsiteY36" fmla="*/ 5173621 h 6858000"/>
              <a:gd name="connsiteX37" fmla="*/ 514744 w 1418883"/>
              <a:gd name="connsiteY37" fmla="*/ 5159961 h 6858000"/>
              <a:gd name="connsiteX38" fmla="*/ 521421 w 1418883"/>
              <a:gd name="connsiteY38" fmla="*/ 5144295 h 6858000"/>
              <a:gd name="connsiteX39" fmla="*/ 518354 w 1418883"/>
              <a:gd name="connsiteY39" fmla="*/ 5125185 h 6858000"/>
              <a:gd name="connsiteX40" fmla="*/ 525184 w 1418883"/>
              <a:gd name="connsiteY40" fmla="*/ 5121884 h 6858000"/>
              <a:gd name="connsiteX41" fmla="*/ 532220 w 1418883"/>
              <a:gd name="connsiteY41" fmla="*/ 5067850 h 6858000"/>
              <a:gd name="connsiteX42" fmla="*/ 534951 w 1418883"/>
              <a:gd name="connsiteY42" fmla="*/ 5060861 h 6858000"/>
              <a:gd name="connsiteX43" fmla="*/ 531655 w 1418883"/>
              <a:gd name="connsiteY43" fmla="*/ 5034192 h 6858000"/>
              <a:gd name="connsiteX44" fmla="*/ 533209 w 1418883"/>
              <a:gd name="connsiteY44" fmla="*/ 4993030 h 6858000"/>
              <a:gd name="connsiteX45" fmla="*/ 540118 w 1418883"/>
              <a:gd name="connsiteY45" fmla="*/ 4946844 h 6858000"/>
              <a:gd name="connsiteX46" fmla="*/ 535974 w 1418883"/>
              <a:gd name="connsiteY46" fmla="*/ 4932692 h 6858000"/>
              <a:gd name="connsiteX47" fmla="*/ 551377 w 1418883"/>
              <a:gd name="connsiteY47" fmla="*/ 4858827 h 6858000"/>
              <a:gd name="connsiteX48" fmla="*/ 557280 w 1418883"/>
              <a:gd name="connsiteY48" fmla="*/ 4821170 h 6858000"/>
              <a:gd name="connsiteX49" fmla="*/ 562013 w 1418883"/>
              <a:gd name="connsiteY49" fmla="*/ 4780965 h 6858000"/>
              <a:gd name="connsiteX50" fmla="*/ 563306 w 1418883"/>
              <a:gd name="connsiteY50" fmla="*/ 4750867 h 6858000"/>
              <a:gd name="connsiteX51" fmla="*/ 561113 w 1418883"/>
              <a:gd name="connsiteY51" fmla="*/ 4690749 h 6858000"/>
              <a:gd name="connsiteX52" fmla="*/ 556593 w 1418883"/>
              <a:gd name="connsiteY52" fmla="*/ 4584173 h 6858000"/>
              <a:gd name="connsiteX53" fmla="*/ 551676 w 1418883"/>
              <a:gd name="connsiteY53" fmla="*/ 4444346 h 6858000"/>
              <a:gd name="connsiteX54" fmla="*/ 548241 w 1418883"/>
              <a:gd name="connsiteY54" fmla="*/ 4375228 h 6858000"/>
              <a:gd name="connsiteX55" fmla="*/ 528894 w 1418883"/>
              <a:gd name="connsiteY55" fmla="*/ 4214165 h 6858000"/>
              <a:gd name="connsiteX56" fmla="*/ 532967 w 1418883"/>
              <a:gd name="connsiteY56" fmla="*/ 4090296 h 6858000"/>
              <a:gd name="connsiteX57" fmla="*/ 518223 w 1418883"/>
              <a:gd name="connsiteY57" fmla="*/ 4033999 h 6858000"/>
              <a:gd name="connsiteX58" fmla="*/ 519372 w 1418883"/>
              <a:gd name="connsiteY58" fmla="*/ 4031933 h 6858000"/>
              <a:gd name="connsiteX59" fmla="*/ 517948 w 1418883"/>
              <a:gd name="connsiteY59" fmla="*/ 4013953 h 6858000"/>
              <a:gd name="connsiteX60" fmla="*/ 504243 w 1418883"/>
              <a:gd name="connsiteY60" fmla="*/ 3974753 h 6858000"/>
              <a:gd name="connsiteX61" fmla="*/ 505841 w 1418883"/>
              <a:gd name="connsiteY61" fmla="*/ 3969950 h 6858000"/>
              <a:gd name="connsiteX62" fmla="*/ 499263 w 1418883"/>
              <a:gd name="connsiteY62" fmla="*/ 3933779 h 6858000"/>
              <a:gd name="connsiteX63" fmla="*/ 500594 w 1418883"/>
              <a:gd name="connsiteY63" fmla="*/ 3933093 h 6858000"/>
              <a:gd name="connsiteX64" fmla="*/ 504948 w 1418883"/>
              <a:gd name="connsiteY64" fmla="*/ 3922082 h 6858000"/>
              <a:gd name="connsiteX65" fmla="*/ 510026 w 1418883"/>
              <a:gd name="connsiteY65" fmla="*/ 3901461 h 6858000"/>
              <a:gd name="connsiteX66" fmla="*/ 532620 w 1418883"/>
              <a:gd name="connsiteY66" fmla="*/ 3813873 h 6858000"/>
              <a:gd name="connsiteX67" fmla="*/ 532045 w 1418883"/>
              <a:gd name="connsiteY67" fmla="*/ 3806161 h 6858000"/>
              <a:gd name="connsiteX68" fmla="*/ 532352 w 1418883"/>
              <a:gd name="connsiteY68" fmla="*/ 3805957 h 6858000"/>
              <a:gd name="connsiteX69" fmla="*/ 532379 w 1418883"/>
              <a:gd name="connsiteY69" fmla="*/ 3797724 h 6858000"/>
              <a:gd name="connsiteX70" fmla="*/ 530994 w 1418883"/>
              <a:gd name="connsiteY70" fmla="*/ 3792098 h 6858000"/>
              <a:gd name="connsiteX71" fmla="*/ 529878 w 1418883"/>
              <a:gd name="connsiteY71" fmla="*/ 3777135 h 6858000"/>
              <a:gd name="connsiteX72" fmla="*/ 531611 w 1418883"/>
              <a:gd name="connsiteY72" fmla="*/ 3771656 h 6858000"/>
              <a:gd name="connsiteX73" fmla="*/ 535354 w 1418883"/>
              <a:gd name="connsiteY73" fmla="*/ 3769007 h 6858000"/>
              <a:gd name="connsiteX74" fmla="*/ 534820 w 1418883"/>
              <a:gd name="connsiteY74" fmla="*/ 3767709 h 6858000"/>
              <a:gd name="connsiteX75" fmla="*/ 543516 w 1418883"/>
              <a:gd name="connsiteY75" fmla="*/ 3738082 h 6858000"/>
              <a:gd name="connsiteX76" fmla="*/ 550862 w 1418883"/>
              <a:gd name="connsiteY76" fmla="*/ 3673397 h 6858000"/>
              <a:gd name="connsiteX77" fmla="*/ 550158 w 1418883"/>
              <a:gd name="connsiteY77" fmla="*/ 3637109 h 6858000"/>
              <a:gd name="connsiteX78" fmla="*/ 553601 w 1418883"/>
              <a:gd name="connsiteY78" fmla="*/ 3536883 h 6858000"/>
              <a:gd name="connsiteX79" fmla="*/ 561139 w 1418883"/>
              <a:gd name="connsiteY79" fmla="*/ 3435652 h 6858000"/>
              <a:gd name="connsiteX80" fmla="*/ 562810 w 1418883"/>
              <a:gd name="connsiteY80" fmla="*/ 3307769 h 6858000"/>
              <a:gd name="connsiteX81" fmla="*/ 580373 w 1418883"/>
              <a:gd name="connsiteY81" fmla="*/ 3250522 h 6858000"/>
              <a:gd name="connsiteX82" fmla="*/ 580798 w 1418883"/>
              <a:gd name="connsiteY82" fmla="*/ 3229163 h 6858000"/>
              <a:gd name="connsiteX83" fmla="*/ 582621 w 1418883"/>
              <a:gd name="connsiteY83" fmla="*/ 3217217 h 6858000"/>
              <a:gd name="connsiteX84" fmla="*/ 569456 w 1418883"/>
              <a:gd name="connsiteY84" fmla="*/ 3183755 h 6858000"/>
              <a:gd name="connsiteX85" fmla="*/ 569957 w 1418883"/>
              <a:gd name="connsiteY85" fmla="*/ 3178642 h 6858000"/>
              <a:gd name="connsiteX86" fmla="*/ 557557 w 1418883"/>
              <a:gd name="connsiteY86" fmla="*/ 3158586 h 6858000"/>
              <a:gd name="connsiteX87" fmla="*/ 542742 w 1418883"/>
              <a:gd name="connsiteY87" fmla="*/ 3129034 h 6858000"/>
              <a:gd name="connsiteX88" fmla="*/ 543407 w 1418883"/>
              <a:gd name="connsiteY88" fmla="*/ 3126682 h 6858000"/>
              <a:gd name="connsiteX89" fmla="*/ 534275 w 1418883"/>
              <a:gd name="connsiteY89" fmla="*/ 3114519 h 6858000"/>
              <a:gd name="connsiteX90" fmla="*/ 520884 w 1418883"/>
              <a:gd name="connsiteY90" fmla="*/ 3106272 h 6858000"/>
              <a:gd name="connsiteX91" fmla="*/ 493614 w 1418883"/>
              <a:gd name="connsiteY91" fmla="*/ 2958185 h 6858000"/>
              <a:gd name="connsiteX92" fmla="*/ 436228 w 1418883"/>
              <a:gd name="connsiteY92" fmla="*/ 2762989 h 6858000"/>
              <a:gd name="connsiteX93" fmla="*/ 385146 w 1418883"/>
              <a:gd name="connsiteY93" fmla="*/ 2554718 h 6858000"/>
              <a:gd name="connsiteX94" fmla="*/ 365240 w 1418883"/>
              <a:gd name="connsiteY94" fmla="*/ 2485734 h 6858000"/>
              <a:gd name="connsiteX95" fmla="*/ 355963 w 1418883"/>
              <a:gd name="connsiteY95" fmla="*/ 2447068 h 6858000"/>
              <a:gd name="connsiteX96" fmla="*/ 342924 w 1418883"/>
              <a:gd name="connsiteY96" fmla="*/ 2425819 h 6858000"/>
              <a:gd name="connsiteX97" fmla="*/ 348923 w 1418883"/>
              <a:gd name="connsiteY97" fmla="*/ 2402874 h 6858000"/>
              <a:gd name="connsiteX98" fmla="*/ 351535 w 1418883"/>
              <a:gd name="connsiteY98" fmla="*/ 2381443 h 6858000"/>
              <a:gd name="connsiteX99" fmla="*/ 327864 w 1418883"/>
              <a:gd name="connsiteY99" fmla="*/ 2261920 h 6858000"/>
              <a:gd name="connsiteX100" fmla="*/ 317751 w 1418883"/>
              <a:gd name="connsiteY100" fmla="*/ 2195378 h 6858000"/>
              <a:gd name="connsiteX101" fmla="*/ 301968 w 1418883"/>
              <a:gd name="connsiteY101" fmla="*/ 2155135 h 6858000"/>
              <a:gd name="connsiteX102" fmla="*/ 299426 w 1418883"/>
              <a:gd name="connsiteY102" fmla="*/ 2118008 h 6858000"/>
              <a:gd name="connsiteX103" fmla="*/ 300419 w 1418883"/>
              <a:gd name="connsiteY103" fmla="*/ 2050531 h 6858000"/>
              <a:gd name="connsiteX104" fmla="*/ 292225 w 1418883"/>
              <a:gd name="connsiteY104" fmla="*/ 1963269 h 6858000"/>
              <a:gd name="connsiteX105" fmla="*/ 273403 w 1418883"/>
              <a:gd name="connsiteY105" fmla="*/ 1906352 h 6858000"/>
              <a:gd name="connsiteX106" fmla="*/ 249960 w 1418883"/>
              <a:gd name="connsiteY106" fmla="*/ 1861531 h 6858000"/>
              <a:gd name="connsiteX107" fmla="*/ 203759 w 1418883"/>
              <a:gd name="connsiteY107" fmla="*/ 1732919 h 6858000"/>
              <a:gd name="connsiteX108" fmla="*/ 176070 w 1418883"/>
              <a:gd name="connsiteY108" fmla="*/ 1663540 h 6858000"/>
              <a:gd name="connsiteX109" fmla="*/ 175196 w 1418883"/>
              <a:gd name="connsiteY109" fmla="*/ 1615777 h 6858000"/>
              <a:gd name="connsiteX110" fmla="*/ 155991 w 1418883"/>
              <a:gd name="connsiteY110" fmla="*/ 1563678 h 6858000"/>
              <a:gd name="connsiteX111" fmla="*/ 169071 w 1418883"/>
              <a:gd name="connsiteY111" fmla="*/ 1519474 h 6858000"/>
              <a:gd name="connsiteX112" fmla="*/ 161813 w 1418883"/>
              <a:gd name="connsiteY112" fmla="*/ 1477995 h 6858000"/>
              <a:gd name="connsiteX113" fmla="*/ 147898 w 1418883"/>
              <a:gd name="connsiteY113" fmla="*/ 1373769 h 6858000"/>
              <a:gd name="connsiteX114" fmla="*/ 156205 w 1418883"/>
              <a:gd name="connsiteY114" fmla="*/ 1307086 h 6858000"/>
              <a:gd name="connsiteX115" fmla="*/ 157393 w 1418883"/>
              <a:gd name="connsiteY115" fmla="*/ 1189033 h 6858000"/>
              <a:gd name="connsiteX116" fmla="*/ 162078 w 1418883"/>
              <a:gd name="connsiteY116" fmla="*/ 1168288 h 6858000"/>
              <a:gd name="connsiteX117" fmla="*/ 154360 w 1418883"/>
              <a:gd name="connsiteY117" fmla="*/ 1142577 h 6858000"/>
              <a:gd name="connsiteX118" fmla="*/ 143666 w 1418883"/>
              <a:gd name="connsiteY118" fmla="*/ 1088484 h 6858000"/>
              <a:gd name="connsiteX119" fmla="*/ 132402 w 1418883"/>
              <a:gd name="connsiteY119" fmla="*/ 1016103 h 6858000"/>
              <a:gd name="connsiteX120" fmla="*/ 133858 w 1418883"/>
              <a:gd name="connsiteY120" fmla="*/ 932283 h 6858000"/>
              <a:gd name="connsiteX121" fmla="*/ 136094 w 1418883"/>
              <a:gd name="connsiteY121" fmla="*/ 915925 h 6858000"/>
              <a:gd name="connsiteX122" fmla="*/ 128723 w 1418883"/>
              <a:gd name="connsiteY122" fmla="*/ 896999 h 6858000"/>
              <a:gd name="connsiteX123" fmla="*/ 98131 w 1418883"/>
              <a:gd name="connsiteY123" fmla="*/ 821517 h 6858000"/>
              <a:gd name="connsiteX124" fmla="*/ 77081 w 1418883"/>
              <a:gd name="connsiteY124" fmla="*/ 751353 h 6858000"/>
              <a:gd name="connsiteX125" fmla="*/ 76639 w 1418883"/>
              <a:gd name="connsiteY125" fmla="*/ 721230 h 6858000"/>
              <a:gd name="connsiteX126" fmla="*/ 62310 w 1418883"/>
              <a:gd name="connsiteY126" fmla="*/ 681659 h 6858000"/>
              <a:gd name="connsiteX127" fmla="*/ 47729 w 1418883"/>
              <a:gd name="connsiteY127" fmla="*/ 635218 h 6858000"/>
              <a:gd name="connsiteX128" fmla="*/ 52740 w 1418883"/>
              <a:gd name="connsiteY128" fmla="*/ 613763 h 6858000"/>
              <a:gd name="connsiteX129" fmla="*/ 38682 w 1418883"/>
              <a:gd name="connsiteY129" fmla="*/ 598582 h 6858000"/>
              <a:gd name="connsiteX130" fmla="*/ 38363 w 1418883"/>
              <a:gd name="connsiteY130" fmla="*/ 576846 h 6858000"/>
              <a:gd name="connsiteX131" fmla="*/ 17989 w 1418883"/>
              <a:gd name="connsiteY131" fmla="*/ 530055 h 6858000"/>
              <a:gd name="connsiteX132" fmla="*/ 17237 w 1418883"/>
              <a:gd name="connsiteY132" fmla="*/ 465389 h 6858000"/>
              <a:gd name="connsiteX133" fmla="*/ 160 w 1418883"/>
              <a:gd name="connsiteY133" fmla="*/ 424699 h 6858000"/>
              <a:gd name="connsiteX134" fmla="*/ 535 w 1418883"/>
              <a:gd name="connsiteY134" fmla="*/ 404917 h 6858000"/>
              <a:gd name="connsiteX135" fmla="*/ 111526 w 1418883"/>
              <a:gd name="connsiteY135" fmla="*/ 275771 h 6858000"/>
              <a:gd name="connsiteX136" fmla="*/ 128553 w 1418883"/>
              <a:gd name="connsiteY136" fmla="*/ 212860 h 6858000"/>
              <a:gd name="connsiteX137" fmla="*/ 120263 w 1418883"/>
              <a:gd name="connsiteY137" fmla="*/ 144983 h 6858000"/>
              <a:gd name="connsiteX138" fmla="*/ 132547 w 1418883"/>
              <a:gd name="connsiteY138" fmla="*/ 55288 h 6858000"/>
              <a:gd name="connsiteX139" fmla="*/ 92101 w 1418883"/>
              <a:gd name="connsiteY139" fmla="*/ 0 h 6858000"/>
              <a:gd name="connsiteX0" fmla="*/ 91951 w 1418733"/>
              <a:gd name="connsiteY0" fmla="*/ 0 h 6858000"/>
              <a:gd name="connsiteX1" fmla="*/ 1418733 w 1418733"/>
              <a:gd name="connsiteY1" fmla="*/ 0 h 6858000"/>
              <a:gd name="connsiteX2" fmla="*/ 1418733 w 1418733"/>
              <a:gd name="connsiteY2" fmla="*/ 6858000 h 6858000"/>
              <a:gd name="connsiteX3" fmla="*/ 155427 w 1418733"/>
              <a:gd name="connsiteY3" fmla="*/ 6857735 h 6858000"/>
              <a:gd name="connsiteX4" fmla="*/ 192020 w 1418733"/>
              <a:gd name="connsiteY4" fmla="*/ 6776847 h 6858000"/>
              <a:gd name="connsiteX5" fmla="*/ 203520 w 1418733"/>
              <a:gd name="connsiteY5" fmla="*/ 6737706 h 6858000"/>
              <a:gd name="connsiteX6" fmla="*/ 228259 w 1418733"/>
              <a:gd name="connsiteY6" fmla="*/ 6691589 h 6858000"/>
              <a:gd name="connsiteX7" fmla="*/ 205816 w 1418733"/>
              <a:gd name="connsiteY7" fmla="*/ 6659970 h 6858000"/>
              <a:gd name="connsiteX8" fmla="*/ 220907 w 1418733"/>
              <a:gd name="connsiteY8" fmla="*/ 6636211 h 6858000"/>
              <a:gd name="connsiteX9" fmla="*/ 238351 w 1418733"/>
              <a:gd name="connsiteY9" fmla="*/ 6594177 h 6858000"/>
              <a:gd name="connsiteX10" fmla="*/ 252391 w 1418733"/>
              <a:gd name="connsiteY10" fmla="*/ 6557575 h 6858000"/>
              <a:gd name="connsiteX11" fmla="*/ 305348 w 1418733"/>
              <a:gd name="connsiteY11" fmla="*/ 6492130 h 6858000"/>
              <a:gd name="connsiteX12" fmla="*/ 321035 w 1418733"/>
              <a:gd name="connsiteY12" fmla="*/ 6431610 h 6858000"/>
              <a:gd name="connsiteX13" fmla="*/ 364740 w 1418733"/>
              <a:gd name="connsiteY13" fmla="*/ 6379786 h 6858000"/>
              <a:gd name="connsiteX14" fmla="*/ 347963 w 1418733"/>
              <a:gd name="connsiteY14" fmla="*/ 6334727 h 6858000"/>
              <a:gd name="connsiteX15" fmla="*/ 325378 w 1418733"/>
              <a:gd name="connsiteY15" fmla="*/ 6313295 h 6858000"/>
              <a:gd name="connsiteX16" fmla="*/ 332542 w 1418733"/>
              <a:gd name="connsiteY16" fmla="*/ 6280046 h 6858000"/>
              <a:gd name="connsiteX17" fmla="*/ 315287 w 1418733"/>
              <a:gd name="connsiteY17" fmla="*/ 6270265 h 6858000"/>
              <a:gd name="connsiteX18" fmla="*/ 342315 w 1418733"/>
              <a:gd name="connsiteY18" fmla="*/ 6252834 h 6858000"/>
              <a:gd name="connsiteX19" fmla="*/ 320307 w 1418733"/>
              <a:gd name="connsiteY19" fmla="*/ 6202459 h 6858000"/>
              <a:gd name="connsiteX20" fmla="*/ 319105 w 1418733"/>
              <a:gd name="connsiteY20" fmla="*/ 6153037 h 6858000"/>
              <a:gd name="connsiteX21" fmla="*/ 334520 w 1418733"/>
              <a:gd name="connsiteY21" fmla="*/ 6078132 h 6858000"/>
              <a:gd name="connsiteX22" fmla="*/ 321907 w 1418733"/>
              <a:gd name="connsiteY22" fmla="*/ 6028119 h 6858000"/>
              <a:gd name="connsiteX23" fmla="*/ 307136 w 1418733"/>
              <a:gd name="connsiteY23" fmla="*/ 5926735 h 6858000"/>
              <a:gd name="connsiteX24" fmla="*/ 356648 w 1418733"/>
              <a:gd name="connsiteY24" fmla="*/ 5712857 h 6858000"/>
              <a:gd name="connsiteX25" fmla="*/ 335723 w 1418733"/>
              <a:gd name="connsiteY25" fmla="*/ 5676393 h 6858000"/>
              <a:gd name="connsiteX26" fmla="*/ 375315 w 1418733"/>
              <a:gd name="connsiteY26" fmla="*/ 5563435 h 6858000"/>
              <a:gd name="connsiteX27" fmla="*/ 422445 w 1418733"/>
              <a:gd name="connsiteY27" fmla="*/ 5437125 h 6858000"/>
              <a:gd name="connsiteX28" fmla="*/ 436013 w 1418733"/>
              <a:gd name="connsiteY28" fmla="*/ 5396260 h 6858000"/>
              <a:gd name="connsiteX29" fmla="*/ 451994 w 1418733"/>
              <a:gd name="connsiteY29" fmla="*/ 5330009 h 6858000"/>
              <a:gd name="connsiteX30" fmla="*/ 485487 w 1418733"/>
              <a:gd name="connsiteY30" fmla="*/ 5273739 h 6858000"/>
              <a:gd name="connsiteX31" fmla="*/ 495086 w 1418733"/>
              <a:gd name="connsiteY31" fmla="*/ 5241779 h 6858000"/>
              <a:gd name="connsiteX32" fmla="*/ 506312 w 1418733"/>
              <a:gd name="connsiteY32" fmla="*/ 5225268 h 6858000"/>
              <a:gd name="connsiteX33" fmla="*/ 507332 w 1418733"/>
              <a:gd name="connsiteY33" fmla="*/ 5217684 h 6858000"/>
              <a:gd name="connsiteX34" fmla="*/ 514673 w 1418733"/>
              <a:gd name="connsiteY34" fmla="*/ 5193377 h 6858000"/>
              <a:gd name="connsiteX35" fmla="*/ 517976 w 1418733"/>
              <a:gd name="connsiteY35" fmla="*/ 5179288 h 6858000"/>
              <a:gd name="connsiteX36" fmla="*/ 518960 w 1418733"/>
              <a:gd name="connsiteY36" fmla="*/ 5173621 h 6858000"/>
              <a:gd name="connsiteX37" fmla="*/ 514594 w 1418733"/>
              <a:gd name="connsiteY37" fmla="*/ 5159961 h 6858000"/>
              <a:gd name="connsiteX38" fmla="*/ 521271 w 1418733"/>
              <a:gd name="connsiteY38" fmla="*/ 5144295 h 6858000"/>
              <a:gd name="connsiteX39" fmla="*/ 518204 w 1418733"/>
              <a:gd name="connsiteY39" fmla="*/ 5125185 h 6858000"/>
              <a:gd name="connsiteX40" fmla="*/ 525034 w 1418733"/>
              <a:gd name="connsiteY40" fmla="*/ 5121884 h 6858000"/>
              <a:gd name="connsiteX41" fmla="*/ 532070 w 1418733"/>
              <a:gd name="connsiteY41" fmla="*/ 5067850 h 6858000"/>
              <a:gd name="connsiteX42" fmla="*/ 534801 w 1418733"/>
              <a:gd name="connsiteY42" fmla="*/ 5060861 h 6858000"/>
              <a:gd name="connsiteX43" fmla="*/ 531505 w 1418733"/>
              <a:gd name="connsiteY43" fmla="*/ 5034192 h 6858000"/>
              <a:gd name="connsiteX44" fmla="*/ 533059 w 1418733"/>
              <a:gd name="connsiteY44" fmla="*/ 4993030 h 6858000"/>
              <a:gd name="connsiteX45" fmla="*/ 539968 w 1418733"/>
              <a:gd name="connsiteY45" fmla="*/ 4946844 h 6858000"/>
              <a:gd name="connsiteX46" fmla="*/ 535824 w 1418733"/>
              <a:gd name="connsiteY46" fmla="*/ 4932692 h 6858000"/>
              <a:gd name="connsiteX47" fmla="*/ 551227 w 1418733"/>
              <a:gd name="connsiteY47" fmla="*/ 4858827 h 6858000"/>
              <a:gd name="connsiteX48" fmla="*/ 557130 w 1418733"/>
              <a:gd name="connsiteY48" fmla="*/ 4821170 h 6858000"/>
              <a:gd name="connsiteX49" fmla="*/ 561863 w 1418733"/>
              <a:gd name="connsiteY49" fmla="*/ 4780965 h 6858000"/>
              <a:gd name="connsiteX50" fmla="*/ 563156 w 1418733"/>
              <a:gd name="connsiteY50" fmla="*/ 4750867 h 6858000"/>
              <a:gd name="connsiteX51" fmla="*/ 560963 w 1418733"/>
              <a:gd name="connsiteY51" fmla="*/ 4690749 h 6858000"/>
              <a:gd name="connsiteX52" fmla="*/ 556443 w 1418733"/>
              <a:gd name="connsiteY52" fmla="*/ 4584173 h 6858000"/>
              <a:gd name="connsiteX53" fmla="*/ 551526 w 1418733"/>
              <a:gd name="connsiteY53" fmla="*/ 4444346 h 6858000"/>
              <a:gd name="connsiteX54" fmla="*/ 548091 w 1418733"/>
              <a:gd name="connsiteY54" fmla="*/ 4375228 h 6858000"/>
              <a:gd name="connsiteX55" fmla="*/ 528744 w 1418733"/>
              <a:gd name="connsiteY55" fmla="*/ 4214165 h 6858000"/>
              <a:gd name="connsiteX56" fmla="*/ 532817 w 1418733"/>
              <a:gd name="connsiteY56" fmla="*/ 4090296 h 6858000"/>
              <a:gd name="connsiteX57" fmla="*/ 518073 w 1418733"/>
              <a:gd name="connsiteY57" fmla="*/ 4033999 h 6858000"/>
              <a:gd name="connsiteX58" fmla="*/ 519222 w 1418733"/>
              <a:gd name="connsiteY58" fmla="*/ 4031933 h 6858000"/>
              <a:gd name="connsiteX59" fmla="*/ 517798 w 1418733"/>
              <a:gd name="connsiteY59" fmla="*/ 4013953 h 6858000"/>
              <a:gd name="connsiteX60" fmla="*/ 504093 w 1418733"/>
              <a:gd name="connsiteY60" fmla="*/ 3974753 h 6858000"/>
              <a:gd name="connsiteX61" fmla="*/ 505691 w 1418733"/>
              <a:gd name="connsiteY61" fmla="*/ 3969950 h 6858000"/>
              <a:gd name="connsiteX62" fmla="*/ 499113 w 1418733"/>
              <a:gd name="connsiteY62" fmla="*/ 3933779 h 6858000"/>
              <a:gd name="connsiteX63" fmla="*/ 500444 w 1418733"/>
              <a:gd name="connsiteY63" fmla="*/ 3933093 h 6858000"/>
              <a:gd name="connsiteX64" fmla="*/ 504798 w 1418733"/>
              <a:gd name="connsiteY64" fmla="*/ 3922082 h 6858000"/>
              <a:gd name="connsiteX65" fmla="*/ 509876 w 1418733"/>
              <a:gd name="connsiteY65" fmla="*/ 3901461 h 6858000"/>
              <a:gd name="connsiteX66" fmla="*/ 532470 w 1418733"/>
              <a:gd name="connsiteY66" fmla="*/ 3813873 h 6858000"/>
              <a:gd name="connsiteX67" fmla="*/ 531895 w 1418733"/>
              <a:gd name="connsiteY67" fmla="*/ 3806161 h 6858000"/>
              <a:gd name="connsiteX68" fmla="*/ 532202 w 1418733"/>
              <a:gd name="connsiteY68" fmla="*/ 3805957 h 6858000"/>
              <a:gd name="connsiteX69" fmla="*/ 532229 w 1418733"/>
              <a:gd name="connsiteY69" fmla="*/ 3797724 h 6858000"/>
              <a:gd name="connsiteX70" fmla="*/ 530844 w 1418733"/>
              <a:gd name="connsiteY70" fmla="*/ 3792098 h 6858000"/>
              <a:gd name="connsiteX71" fmla="*/ 529728 w 1418733"/>
              <a:gd name="connsiteY71" fmla="*/ 3777135 h 6858000"/>
              <a:gd name="connsiteX72" fmla="*/ 531461 w 1418733"/>
              <a:gd name="connsiteY72" fmla="*/ 3771656 h 6858000"/>
              <a:gd name="connsiteX73" fmla="*/ 535204 w 1418733"/>
              <a:gd name="connsiteY73" fmla="*/ 3769007 h 6858000"/>
              <a:gd name="connsiteX74" fmla="*/ 534670 w 1418733"/>
              <a:gd name="connsiteY74" fmla="*/ 3767709 h 6858000"/>
              <a:gd name="connsiteX75" fmla="*/ 543366 w 1418733"/>
              <a:gd name="connsiteY75" fmla="*/ 3738082 h 6858000"/>
              <a:gd name="connsiteX76" fmla="*/ 550712 w 1418733"/>
              <a:gd name="connsiteY76" fmla="*/ 3673397 h 6858000"/>
              <a:gd name="connsiteX77" fmla="*/ 550008 w 1418733"/>
              <a:gd name="connsiteY77" fmla="*/ 3637109 h 6858000"/>
              <a:gd name="connsiteX78" fmla="*/ 553451 w 1418733"/>
              <a:gd name="connsiteY78" fmla="*/ 3536883 h 6858000"/>
              <a:gd name="connsiteX79" fmla="*/ 560989 w 1418733"/>
              <a:gd name="connsiteY79" fmla="*/ 3435652 h 6858000"/>
              <a:gd name="connsiteX80" fmla="*/ 562660 w 1418733"/>
              <a:gd name="connsiteY80" fmla="*/ 3307769 h 6858000"/>
              <a:gd name="connsiteX81" fmla="*/ 580223 w 1418733"/>
              <a:gd name="connsiteY81" fmla="*/ 3250522 h 6858000"/>
              <a:gd name="connsiteX82" fmla="*/ 580648 w 1418733"/>
              <a:gd name="connsiteY82" fmla="*/ 3229163 h 6858000"/>
              <a:gd name="connsiteX83" fmla="*/ 582471 w 1418733"/>
              <a:gd name="connsiteY83" fmla="*/ 3217217 h 6858000"/>
              <a:gd name="connsiteX84" fmla="*/ 569306 w 1418733"/>
              <a:gd name="connsiteY84" fmla="*/ 3183755 h 6858000"/>
              <a:gd name="connsiteX85" fmla="*/ 569807 w 1418733"/>
              <a:gd name="connsiteY85" fmla="*/ 3178642 h 6858000"/>
              <a:gd name="connsiteX86" fmla="*/ 557407 w 1418733"/>
              <a:gd name="connsiteY86" fmla="*/ 3158586 h 6858000"/>
              <a:gd name="connsiteX87" fmla="*/ 542592 w 1418733"/>
              <a:gd name="connsiteY87" fmla="*/ 3129034 h 6858000"/>
              <a:gd name="connsiteX88" fmla="*/ 543257 w 1418733"/>
              <a:gd name="connsiteY88" fmla="*/ 3126682 h 6858000"/>
              <a:gd name="connsiteX89" fmla="*/ 534125 w 1418733"/>
              <a:gd name="connsiteY89" fmla="*/ 3114519 h 6858000"/>
              <a:gd name="connsiteX90" fmla="*/ 520734 w 1418733"/>
              <a:gd name="connsiteY90" fmla="*/ 3106272 h 6858000"/>
              <a:gd name="connsiteX91" fmla="*/ 493464 w 1418733"/>
              <a:gd name="connsiteY91" fmla="*/ 2958185 h 6858000"/>
              <a:gd name="connsiteX92" fmla="*/ 436078 w 1418733"/>
              <a:gd name="connsiteY92" fmla="*/ 2762989 h 6858000"/>
              <a:gd name="connsiteX93" fmla="*/ 384996 w 1418733"/>
              <a:gd name="connsiteY93" fmla="*/ 2554718 h 6858000"/>
              <a:gd name="connsiteX94" fmla="*/ 365090 w 1418733"/>
              <a:gd name="connsiteY94" fmla="*/ 2485734 h 6858000"/>
              <a:gd name="connsiteX95" fmla="*/ 355813 w 1418733"/>
              <a:gd name="connsiteY95" fmla="*/ 2447068 h 6858000"/>
              <a:gd name="connsiteX96" fmla="*/ 342774 w 1418733"/>
              <a:gd name="connsiteY96" fmla="*/ 2425819 h 6858000"/>
              <a:gd name="connsiteX97" fmla="*/ 348773 w 1418733"/>
              <a:gd name="connsiteY97" fmla="*/ 2402874 h 6858000"/>
              <a:gd name="connsiteX98" fmla="*/ 351385 w 1418733"/>
              <a:gd name="connsiteY98" fmla="*/ 2381443 h 6858000"/>
              <a:gd name="connsiteX99" fmla="*/ 327714 w 1418733"/>
              <a:gd name="connsiteY99" fmla="*/ 2261920 h 6858000"/>
              <a:gd name="connsiteX100" fmla="*/ 317601 w 1418733"/>
              <a:gd name="connsiteY100" fmla="*/ 2195378 h 6858000"/>
              <a:gd name="connsiteX101" fmla="*/ 301818 w 1418733"/>
              <a:gd name="connsiteY101" fmla="*/ 2155135 h 6858000"/>
              <a:gd name="connsiteX102" fmla="*/ 299276 w 1418733"/>
              <a:gd name="connsiteY102" fmla="*/ 2118008 h 6858000"/>
              <a:gd name="connsiteX103" fmla="*/ 300269 w 1418733"/>
              <a:gd name="connsiteY103" fmla="*/ 2050531 h 6858000"/>
              <a:gd name="connsiteX104" fmla="*/ 292075 w 1418733"/>
              <a:gd name="connsiteY104" fmla="*/ 1963269 h 6858000"/>
              <a:gd name="connsiteX105" fmla="*/ 273253 w 1418733"/>
              <a:gd name="connsiteY105" fmla="*/ 1906352 h 6858000"/>
              <a:gd name="connsiteX106" fmla="*/ 249810 w 1418733"/>
              <a:gd name="connsiteY106" fmla="*/ 1861531 h 6858000"/>
              <a:gd name="connsiteX107" fmla="*/ 203609 w 1418733"/>
              <a:gd name="connsiteY107" fmla="*/ 1732919 h 6858000"/>
              <a:gd name="connsiteX108" fmla="*/ 175920 w 1418733"/>
              <a:gd name="connsiteY108" fmla="*/ 1663540 h 6858000"/>
              <a:gd name="connsiteX109" fmla="*/ 175046 w 1418733"/>
              <a:gd name="connsiteY109" fmla="*/ 1615777 h 6858000"/>
              <a:gd name="connsiteX110" fmla="*/ 155841 w 1418733"/>
              <a:gd name="connsiteY110" fmla="*/ 1563678 h 6858000"/>
              <a:gd name="connsiteX111" fmla="*/ 168921 w 1418733"/>
              <a:gd name="connsiteY111" fmla="*/ 1519474 h 6858000"/>
              <a:gd name="connsiteX112" fmla="*/ 161663 w 1418733"/>
              <a:gd name="connsiteY112" fmla="*/ 1477995 h 6858000"/>
              <a:gd name="connsiteX113" fmla="*/ 147748 w 1418733"/>
              <a:gd name="connsiteY113" fmla="*/ 1373769 h 6858000"/>
              <a:gd name="connsiteX114" fmla="*/ 156055 w 1418733"/>
              <a:gd name="connsiteY114" fmla="*/ 1307086 h 6858000"/>
              <a:gd name="connsiteX115" fmla="*/ 157243 w 1418733"/>
              <a:gd name="connsiteY115" fmla="*/ 1189033 h 6858000"/>
              <a:gd name="connsiteX116" fmla="*/ 161928 w 1418733"/>
              <a:gd name="connsiteY116" fmla="*/ 1168288 h 6858000"/>
              <a:gd name="connsiteX117" fmla="*/ 154210 w 1418733"/>
              <a:gd name="connsiteY117" fmla="*/ 1142577 h 6858000"/>
              <a:gd name="connsiteX118" fmla="*/ 143516 w 1418733"/>
              <a:gd name="connsiteY118" fmla="*/ 1088484 h 6858000"/>
              <a:gd name="connsiteX119" fmla="*/ 132252 w 1418733"/>
              <a:gd name="connsiteY119" fmla="*/ 1016103 h 6858000"/>
              <a:gd name="connsiteX120" fmla="*/ 133708 w 1418733"/>
              <a:gd name="connsiteY120" fmla="*/ 932283 h 6858000"/>
              <a:gd name="connsiteX121" fmla="*/ 135944 w 1418733"/>
              <a:gd name="connsiteY121" fmla="*/ 915925 h 6858000"/>
              <a:gd name="connsiteX122" fmla="*/ 128573 w 1418733"/>
              <a:gd name="connsiteY122" fmla="*/ 896999 h 6858000"/>
              <a:gd name="connsiteX123" fmla="*/ 97981 w 1418733"/>
              <a:gd name="connsiteY123" fmla="*/ 821517 h 6858000"/>
              <a:gd name="connsiteX124" fmla="*/ 76931 w 1418733"/>
              <a:gd name="connsiteY124" fmla="*/ 751353 h 6858000"/>
              <a:gd name="connsiteX125" fmla="*/ 76489 w 1418733"/>
              <a:gd name="connsiteY125" fmla="*/ 721230 h 6858000"/>
              <a:gd name="connsiteX126" fmla="*/ 62160 w 1418733"/>
              <a:gd name="connsiteY126" fmla="*/ 681659 h 6858000"/>
              <a:gd name="connsiteX127" fmla="*/ 47579 w 1418733"/>
              <a:gd name="connsiteY127" fmla="*/ 635218 h 6858000"/>
              <a:gd name="connsiteX128" fmla="*/ 52590 w 1418733"/>
              <a:gd name="connsiteY128" fmla="*/ 613763 h 6858000"/>
              <a:gd name="connsiteX129" fmla="*/ 38532 w 1418733"/>
              <a:gd name="connsiteY129" fmla="*/ 598582 h 6858000"/>
              <a:gd name="connsiteX130" fmla="*/ 38213 w 1418733"/>
              <a:gd name="connsiteY130" fmla="*/ 576846 h 6858000"/>
              <a:gd name="connsiteX131" fmla="*/ 17839 w 1418733"/>
              <a:gd name="connsiteY131" fmla="*/ 530055 h 6858000"/>
              <a:gd name="connsiteX132" fmla="*/ 17087 w 1418733"/>
              <a:gd name="connsiteY132" fmla="*/ 465389 h 6858000"/>
              <a:gd name="connsiteX133" fmla="*/ 10 w 1418733"/>
              <a:gd name="connsiteY133" fmla="*/ 424699 h 6858000"/>
              <a:gd name="connsiteX134" fmla="*/ 127193 w 1418733"/>
              <a:gd name="connsiteY134" fmla="*/ 309501 h 6858000"/>
              <a:gd name="connsiteX135" fmla="*/ 111376 w 1418733"/>
              <a:gd name="connsiteY135" fmla="*/ 275771 h 6858000"/>
              <a:gd name="connsiteX136" fmla="*/ 128403 w 1418733"/>
              <a:gd name="connsiteY136" fmla="*/ 212860 h 6858000"/>
              <a:gd name="connsiteX137" fmla="*/ 120113 w 1418733"/>
              <a:gd name="connsiteY137" fmla="*/ 144983 h 6858000"/>
              <a:gd name="connsiteX138" fmla="*/ 132397 w 1418733"/>
              <a:gd name="connsiteY138" fmla="*/ 55288 h 6858000"/>
              <a:gd name="connsiteX139" fmla="*/ 91951 w 1418733"/>
              <a:gd name="connsiteY139" fmla="*/ 0 h 6858000"/>
              <a:gd name="connsiteX0" fmla="*/ 76413 w 1403195"/>
              <a:gd name="connsiteY0" fmla="*/ 0 h 6858000"/>
              <a:gd name="connsiteX1" fmla="*/ 1403195 w 1403195"/>
              <a:gd name="connsiteY1" fmla="*/ 0 h 6858000"/>
              <a:gd name="connsiteX2" fmla="*/ 1403195 w 1403195"/>
              <a:gd name="connsiteY2" fmla="*/ 6858000 h 6858000"/>
              <a:gd name="connsiteX3" fmla="*/ 139889 w 1403195"/>
              <a:gd name="connsiteY3" fmla="*/ 6857735 h 6858000"/>
              <a:gd name="connsiteX4" fmla="*/ 176482 w 1403195"/>
              <a:gd name="connsiteY4" fmla="*/ 6776847 h 6858000"/>
              <a:gd name="connsiteX5" fmla="*/ 187982 w 1403195"/>
              <a:gd name="connsiteY5" fmla="*/ 6737706 h 6858000"/>
              <a:gd name="connsiteX6" fmla="*/ 212721 w 1403195"/>
              <a:gd name="connsiteY6" fmla="*/ 6691589 h 6858000"/>
              <a:gd name="connsiteX7" fmla="*/ 190278 w 1403195"/>
              <a:gd name="connsiteY7" fmla="*/ 6659970 h 6858000"/>
              <a:gd name="connsiteX8" fmla="*/ 205369 w 1403195"/>
              <a:gd name="connsiteY8" fmla="*/ 6636211 h 6858000"/>
              <a:gd name="connsiteX9" fmla="*/ 222813 w 1403195"/>
              <a:gd name="connsiteY9" fmla="*/ 6594177 h 6858000"/>
              <a:gd name="connsiteX10" fmla="*/ 236853 w 1403195"/>
              <a:gd name="connsiteY10" fmla="*/ 6557575 h 6858000"/>
              <a:gd name="connsiteX11" fmla="*/ 289810 w 1403195"/>
              <a:gd name="connsiteY11" fmla="*/ 6492130 h 6858000"/>
              <a:gd name="connsiteX12" fmla="*/ 305497 w 1403195"/>
              <a:gd name="connsiteY12" fmla="*/ 6431610 h 6858000"/>
              <a:gd name="connsiteX13" fmla="*/ 349202 w 1403195"/>
              <a:gd name="connsiteY13" fmla="*/ 6379786 h 6858000"/>
              <a:gd name="connsiteX14" fmla="*/ 332425 w 1403195"/>
              <a:gd name="connsiteY14" fmla="*/ 6334727 h 6858000"/>
              <a:gd name="connsiteX15" fmla="*/ 309840 w 1403195"/>
              <a:gd name="connsiteY15" fmla="*/ 6313295 h 6858000"/>
              <a:gd name="connsiteX16" fmla="*/ 317004 w 1403195"/>
              <a:gd name="connsiteY16" fmla="*/ 6280046 h 6858000"/>
              <a:gd name="connsiteX17" fmla="*/ 299749 w 1403195"/>
              <a:gd name="connsiteY17" fmla="*/ 6270265 h 6858000"/>
              <a:gd name="connsiteX18" fmla="*/ 326777 w 1403195"/>
              <a:gd name="connsiteY18" fmla="*/ 6252834 h 6858000"/>
              <a:gd name="connsiteX19" fmla="*/ 304769 w 1403195"/>
              <a:gd name="connsiteY19" fmla="*/ 6202459 h 6858000"/>
              <a:gd name="connsiteX20" fmla="*/ 303567 w 1403195"/>
              <a:gd name="connsiteY20" fmla="*/ 6153037 h 6858000"/>
              <a:gd name="connsiteX21" fmla="*/ 318982 w 1403195"/>
              <a:gd name="connsiteY21" fmla="*/ 6078132 h 6858000"/>
              <a:gd name="connsiteX22" fmla="*/ 306369 w 1403195"/>
              <a:gd name="connsiteY22" fmla="*/ 6028119 h 6858000"/>
              <a:gd name="connsiteX23" fmla="*/ 291598 w 1403195"/>
              <a:gd name="connsiteY23" fmla="*/ 5926735 h 6858000"/>
              <a:gd name="connsiteX24" fmla="*/ 341110 w 1403195"/>
              <a:gd name="connsiteY24" fmla="*/ 5712857 h 6858000"/>
              <a:gd name="connsiteX25" fmla="*/ 320185 w 1403195"/>
              <a:gd name="connsiteY25" fmla="*/ 5676393 h 6858000"/>
              <a:gd name="connsiteX26" fmla="*/ 359777 w 1403195"/>
              <a:gd name="connsiteY26" fmla="*/ 5563435 h 6858000"/>
              <a:gd name="connsiteX27" fmla="*/ 406907 w 1403195"/>
              <a:gd name="connsiteY27" fmla="*/ 5437125 h 6858000"/>
              <a:gd name="connsiteX28" fmla="*/ 420475 w 1403195"/>
              <a:gd name="connsiteY28" fmla="*/ 5396260 h 6858000"/>
              <a:gd name="connsiteX29" fmla="*/ 436456 w 1403195"/>
              <a:gd name="connsiteY29" fmla="*/ 5330009 h 6858000"/>
              <a:gd name="connsiteX30" fmla="*/ 469949 w 1403195"/>
              <a:gd name="connsiteY30" fmla="*/ 5273739 h 6858000"/>
              <a:gd name="connsiteX31" fmla="*/ 479548 w 1403195"/>
              <a:gd name="connsiteY31" fmla="*/ 5241779 h 6858000"/>
              <a:gd name="connsiteX32" fmla="*/ 490774 w 1403195"/>
              <a:gd name="connsiteY32" fmla="*/ 5225268 h 6858000"/>
              <a:gd name="connsiteX33" fmla="*/ 491794 w 1403195"/>
              <a:gd name="connsiteY33" fmla="*/ 5217684 h 6858000"/>
              <a:gd name="connsiteX34" fmla="*/ 499135 w 1403195"/>
              <a:gd name="connsiteY34" fmla="*/ 5193377 h 6858000"/>
              <a:gd name="connsiteX35" fmla="*/ 502438 w 1403195"/>
              <a:gd name="connsiteY35" fmla="*/ 5179288 h 6858000"/>
              <a:gd name="connsiteX36" fmla="*/ 503422 w 1403195"/>
              <a:gd name="connsiteY36" fmla="*/ 5173621 h 6858000"/>
              <a:gd name="connsiteX37" fmla="*/ 499056 w 1403195"/>
              <a:gd name="connsiteY37" fmla="*/ 5159961 h 6858000"/>
              <a:gd name="connsiteX38" fmla="*/ 505733 w 1403195"/>
              <a:gd name="connsiteY38" fmla="*/ 5144295 h 6858000"/>
              <a:gd name="connsiteX39" fmla="*/ 502666 w 1403195"/>
              <a:gd name="connsiteY39" fmla="*/ 5125185 h 6858000"/>
              <a:gd name="connsiteX40" fmla="*/ 509496 w 1403195"/>
              <a:gd name="connsiteY40" fmla="*/ 5121884 h 6858000"/>
              <a:gd name="connsiteX41" fmla="*/ 516532 w 1403195"/>
              <a:gd name="connsiteY41" fmla="*/ 5067850 h 6858000"/>
              <a:gd name="connsiteX42" fmla="*/ 519263 w 1403195"/>
              <a:gd name="connsiteY42" fmla="*/ 5060861 h 6858000"/>
              <a:gd name="connsiteX43" fmla="*/ 515967 w 1403195"/>
              <a:gd name="connsiteY43" fmla="*/ 5034192 h 6858000"/>
              <a:gd name="connsiteX44" fmla="*/ 517521 w 1403195"/>
              <a:gd name="connsiteY44" fmla="*/ 4993030 h 6858000"/>
              <a:gd name="connsiteX45" fmla="*/ 524430 w 1403195"/>
              <a:gd name="connsiteY45" fmla="*/ 4946844 h 6858000"/>
              <a:gd name="connsiteX46" fmla="*/ 520286 w 1403195"/>
              <a:gd name="connsiteY46" fmla="*/ 4932692 h 6858000"/>
              <a:gd name="connsiteX47" fmla="*/ 535689 w 1403195"/>
              <a:gd name="connsiteY47" fmla="*/ 4858827 h 6858000"/>
              <a:gd name="connsiteX48" fmla="*/ 541592 w 1403195"/>
              <a:gd name="connsiteY48" fmla="*/ 4821170 h 6858000"/>
              <a:gd name="connsiteX49" fmla="*/ 546325 w 1403195"/>
              <a:gd name="connsiteY49" fmla="*/ 4780965 h 6858000"/>
              <a:gd name="connsiteX50" fmla="*/ 547618 w 1403195"/>
              <a:gd name="connsiteY50" fmla="*/ 4750867 h 6858000"/>
              <a:gd name="connsiteX51" fmla="*/ 545425 w 1403195"/>
              <a:gd name="connsiteY51" fmla="*/ 4690749 h 6858000"/>
              <a:gd name="connsiteX52" fmla="*/ 540905 w 1403195"/>
              <a:gd name="connsiteY52" fmla="*/ 4584173 h 6858000"/>
              <a:gd name="connsiteX53" fmla="*/ 535988 w 1403195"/>
              <a:gd name="connsiteY53" fmla="*/ 4444346 h 6858000"/>
              <a:gd name="connsiteX54" fmla="*/ 532553 w 1403195"/>
              <a:gd name="connsiteY54" fmla="*/ 4375228 h 6858000"/>
              <a:gd name="connsiteX55" fmla="*/ 513206 w 1403195"/>
              <a:gd name="connsiteY55" fmla="*/ 4214165 h 6858000"/>
              <a:gd name="connsiteX56" fmla="*/ 517279 w 1403195"/>
              <a:gd name="connsiteY56" fmla="*/ 4090296 h 6858000"/>
              <a:gd name="connsiteX57" fmla="*/ 502535 w 1403195"/>
              <a:gd name="connsiteY57" fmla="*/ 4033999 h 6858000"/>
              <a:gd name="connsiteX58" fmla="*/ 503684 w 1403195"/>
              <a:gd name="connsiteY58" fmla="*/ 4031933 h 6858000"/>
              <a:gd name="connsiteX59" fmla="*/ 502260 w 1403195"/>
              <a:gd name="connsiteY59" fmla="*/ 4013953 h 6858000"/>
              <a:gd name="connsiteX60" fmla="*/ 488555 w 1403195"/>
              <a:gd name="connsiteY60" fmla="*/ 3974753 h 6858000"/>
              <a:gd name="connsiteX61" fmla="*/ 490153 w 1403195"/>
              <a:gd name="connsiteY61" fmla="*/ 3969950 h 6858000"/>
              <a:gd name="connsiteX62" fmla="*/ 483575 w 1403195"/>
              <a:gd name="connsiteY62" fmla="*/ 3933779 h 6858000"/>
              <a:gd name="connsiteX63" fmla="*/ 484906 w 1403195"/>
              <a:gd name="connsiteY63" fmla="*/ 3933093 h 6858000"/>
              <a:gd name="connsiteX64" fmla="*/ 489260 w 1403195"/>
              <a:gd name="connsiteY64" fmla="*/ 3922082 h 6858000"/>
              <a:gd name="connsiteX65" fmla="*/ 494338 w 1403195"/>
              <a:gd name="connsiteY65" fmla="*/ 3901461 h 6858000"/>
              <a:gd name="connsiteX66" fmla="*/ 516932 w 1403195"/>
              <a:gd name="connsiteY66" fmla="*/ 3813873 h 6858000"/>
              <a:gd name="connsiteX67" fmla="*/ 516357 w 1403195"/>
              <a:gd name="connsiteY67" fmla="*/ 3806161 h 6858000"/>
              <a:gd name="connsiteX68" fmla="*/ 516664 w 1403195"/>
              <a:gd name="connsiteY68" fmla="*/ 3805957 h 6858000"/>
              <a:gd name="connsiteX69" fmla="*/ 516691 w 1403195"/>
              <a:gd name="connsiteY69" fmla="*/ 3797724 h 6858000"/>
              <a:gd name="connsiteX70" fmla="*/ 515306 w 1403195"/>
              <a:gd name="connsiteY70" fmla="*/ 3792098 h 6858000"/>
              <a:gd name="connsiteX71" fmla="*/ 514190 w 1403195"/>
              <a:gd name="connsiteY71" fmla="*/ 3777135 h 6858000"/>
              <a:gd name="connsiteX72" fmla="*/ 515923 w 1403195"/>
              <a:gd name="connsiteY72" fmla="*/ 3771656 h 6858000"/>
              <a:gd name="connsiteX73" fmla="*/ 519666 w 1403195"/>
              <a:gd name="connsiteY73" fmla="*/ 3769007 h 6858000"/>
              <a:gd name="connsiteX74" fmla="*/ 519132 w 1403195"/>
              <a:gd name="connsiteY74" fmla="*/ 3767709 h 6858000"/>
              <a:gd name="connsiteX75" fmla="*/ 527828 w 1403195"/>
              <a:gd name="connsiteY75" fmla="*/ 3738082 h 6858000"/>
              <a:gd name="connsiteX76" fmla="*/ 535174 w 1403195"/>
              <a:gd name="connsiteY76" fmla="*/ 3673397 h 6858000"/>
              <a:gd name="connsiteX77" fmla="*/ 534470 w 1403195"/>
              <a:gd name="connsiteY77" fmla="*/ 3637109 h 6858000"/>
              <a:gd name="connsiteX78" fmla="*/ 537913 w 1403195"/>
              <a:gd name="connsiteY78" fmla="*/ 3536883 h 6858000"/>
              <a:gd name="connsiteX79" fmla="*/ 545451 w 1403195"/>
              <a:gd name="connsiteY79" fmla="*/ 3435652 h 6858000"/>
              <a:gd name="connsiteX80" fmla="*/ 547122 w 1403195"/>
              <a:gd name="connsiteY80" fmla="*/ 3307769 h 6858000"/>
              <a:gd name="connsiteX81" fmla="*/ 564685 w 1403195"/>
              <a:gd name="connsiteY81" fmla="*/ 3250522 h 6858000"/>
              <a:gd name="connsiteX82" fmla="*/ 565110 w 1403195"/>
              <a:gd name="connsiteY82" fmla="*/ 3229163 h 6858000"/>
              <a:gd name="connsiteX83" fmla="*/ 566933 w 1403195"/>
              <a:gd name="connsiteY83" fmla="*/ 3217217 h 6858000"/>
              <a:gd name="connsiteX84" fmla="*/ 553768 w 1403195"/>
              <a:gd name="connsiteY84" fmla="*/ 3183755 h 6858000"/>
              <a:gd name="connsiteX85" fmla="*/ 554269 w 1403195"/>
              <a:gd name="connsiteY85" fmla="*/ 3178642 h 6858000"/>
              <a:gd name="connsiteX86" fmla="*/ 541869 w 1403195"/>
              <a:gd name="connsiteY86" fmla="*/ 3158586 h 6858000"/>
              <a:gd name="connsiteX87" fmla="*/ 527054 w 1403195"/>
              <a:gd name="connsiteY87" fmla="*/ 3129034 h 6858000"/>
              <a:gd name="connsiteX88" fmla="*/ 527719 w 1403195"/>
              <a:gd name="connsiteY88" fmla="*/ 3126682 h 6858000"/>
              <a:gd name="connsiteX89" fmla="*/ 518587 w 1403195"/>
              <a:gd name="connsiteY89" fmla="*/ 3114519 h 6858000"/>
              <a:gd name="connsiteX90" fmla="*/ 505196 w 1403195"/>
              <a:gd name="connsiteY90" fmla="*/ 3106272 h 6858000"/>
              <a:gd name="connsiteX91" fmla="*/ 477926 w 1403195"/>
              <a:gd name="connsiteY91" fmla="*/ 2958185 h 6858000"/>
              <a:gd name="connsiteX92" fmla="*/ 420540 w 1403195"/>
              <a:gd name="connsiteY92" fmla="*/ 2762989 h 6858000"/>
              <a:gd name="connsiteX93" fmla="*/ 369458 w 1403195"/>
              <a:gd name="connsiteY93" fmla="*/ 2554718 h 6858000"/>
              <a:gd name="connsiteX94" fmla="*/ 349552 w 1403195"/>
              <a:gd name="connsiteY94" fmla="*/ 2485734 h 6858000"/>
              <a:gd name="connsiteX95" fmla="*/ 340275 w 1403195"/>
              <a:gd name="connsiteY95" fmla="*/ 2447068 h 6858000"/>
              <a:gd name="connsiteX96" fmla="*/ 327236 w 1403195"/>
              <a:gd name="connsiteY96" fmla="*/ 2425819 h 6858000"/>
              <a:gd name="connsiteX97" fmla="*/ 333235 w 1403195"/>
              <a:gd name="connsiteY97" fmla="*/ 2402874 h 6858000"/>
              <a:gd name="connsiteX98" fmla="*/ 335847 w 1403195"/>
              <a:gd name="connsiteY98" fmla="*/ 2381443 h 6858000"/>
              <a:gd name="connsiteX99" fmla="*/ 312176 w 1403195"/>
              <a:gd name="connsiteY99" fmla="*/ 2261920 h 6858000"/>
              <a:gd name="connsiteX100" fmla="*/ 302063 w 1403195"/>
              <a:gd name="connsiteY100" fmla="*/ 2195378 h 6858000"/>
              <a:gd name="connsiteX101" fmla="*/ 286280 w 1403195"/>
              <a:gd name="connsiteY101" fmla="*/ 2155135 h 6858000"/>
              <a:gd name="connsiteX102" fmla="*/ 283738 w 1403195"/>
              <a:gd name="connsiteY102" fmla="*/ 2118008 h 6858000"/>
              <a:gd name="connsiteX103" fmla="*/ 284731 w 1403195"/>
              <a:gd name="connsiteY103" fmla="*/ 2050531 h 6858000"/>
              <a:gd name="connsiteX104" fmla="*/ 276537 w 1403195"/>
              <a:gd name="connsiteY104" fmla="*/ 1963269 h 6858000"/>
              <a:gd name="connsiteX105" fmla="*/ 257715 w 1403195"/>
              <a:gd name="connsiteY105" fmla="*/ 1906352 h 6858000"/>
              <a:gd name="connsiteX106" fmla="*/ 234272 w 1403195"/>
              <a:gd name="connsiteY106" fmla="*/ 1861531 h 6858000"/>
              <a:gd name="connsiteX107" fmla="*/ 188071 w 1403195"/>
              <a:gd name="connsiteY107" fmla="*/ 1732919 h 6858000"/>
              <a:gd name="connsiteX108" fmla="*/ 160382 w 1403195"/>
              <a:gd name="connsiteY108" fmla="*/ 1663540 h 6858000"/>
              <a:gd name="connsiteX109" fmla="*/ 159508 w 1403195"/>
              <a:gd name="connsiteY109" fmla="*/ 1615777 h 6858000"/>
              <a:gd name="connsiteX110" fmla="*/ 140303 w 1403195"/>
              <a:gd name="connsiteY110" fmla="*/ 1563678 h 6858000"/>
              <a:gd name="connsiteX111" fmla="*/ 153383 w 1403195"/>
              <a:gd name="connsiteY111" fmla="*/ 1519474 h 6858000"/>
              <a:gd name="connsiteX112" fmla="*/ 146125 w 1403195"/>
              <a:gd name="connsiteY112" fmla="*/ 1477995 h 6858000"/>
              <a:gd name="connsiteX113" fmla="*/ 132210 w 1403195"/>
              <a:gd name="connsiteY113" fmla="*/ 1373769 h 6858000"/>
              <a:gd name="connsiteX114" fmla="*/ 140517 w 1403195"/>
              <a:gd name="connsiteY114" fmla="*/ 1307086 h 6858000"/>
              <a:gd name="connsiteX115" fmla="*/ 141705 w 1403195"/>
              <a:gd name="connsiteY115" fmla="*/ 1189033 h 6858000"/>
              <a:gd name="connsiteX116" fmla="*/ 146390 w 1403195"/>
              <a:gd name="connsiteY116" fmla="*/ 1168288 h 6858000"/>
              <a:gd name="connsiteX117" fmla="*/ 138672 w 1403195"/>
              <a:gd name="connsiteY117" fmla="*/ 1142577 h 6858000"/>
              <a:gd name="connsiteX118" fmla="*/ 127978 w 1403195"/>
              <a:gd name="connsiteY118" fmla="*/ 1088484 h 6858000"/>
              <a:gd name="connsiteX119" fmla="*/ 116714 w 1403195"/>
              <a:gd name="connsiteY119" fmla="*/ 1016103 h 6858000"/>
              <a:gd name="connsiteX120" fmla="*/ 118170 w 1403195"/>
              <a:gd name="connsiteY120" fmla="*/ 932283 h 6858000"/>
              <a:gd name="connsiteX121" fmla="*/ 120406 w 1403195"/>
              <a:gd name="connsiteY121" fmla="*/ 915925 h 6858000"/>
              <a:gd name="connsiteX122" fmla="*/ 113035 w 1403195"/>
              <a:gd name="connsiteY122" fmla="*/ 896999 h 6858000"/>
              <a:gd name="connsiteX123" fmla="*/ 82443 w 1403195"/>
              <a:gd name="connsiteY123" fmla="*/ 821517 h 6858000"/>
              <a:gd name="connsiteX124" fmla="*/ 61393 w 1403195"/>
              <a:gd name="connsiteY124" fmla="*/ 751353 h 6858000"/>
              <a:gd name="connsiteX125" fmla="*/ 60951 w 1403195"/>
              <a:gd name="connsiteY125" fmla="*/ 721230 h 6858000"/>
              <a:gd name="connsiteX126" fmla="*/ 46622 w 1403195"/>
              <a:gd name="connsiteY126" fmla="*/ 681659 h 6858000"/>
              <a:gd name="connsiteX127" fmla="*/ 32041 w 1403195"/>
              <a:gd name="connsiteY127" fmla="*/ 635218 h 6858000"/>
              <a:gd name="connsiteX128" fmla="*/ 37052 w 1403195"/>
              <a:gd name="connsiteY128" fmla="*/ 613763 h 6858000"/>
              <a:gd name="connsiteX129" fmla="*/ 22994 w 1403195"/>
              <a:gd name="connsiteY129" fmla="*/ 598582 h 6858000"/>
              <a:gd name="connsiteX130" fmla="*/ 22675 w 1403195"/>
              <a:gd name="connsiteY130" fmla="*/ 576846 h 6858000"/>
              <a:gd name="connsiteX131" fmla="*/ 2301 w 1403195"/>
              <a:gd name="connsiteY131" fmla="*/ 530055 h 6858000"/>
              <a:gd name="connsiteX132" fmla="*/ 1549 w 1403195"/>
              <a:gd name="connsiteY132" fmla="*/ 465389 h 6858000"/>
              <a:gd name="connsiteX133" fmla="*/ 90145 w 1403195"/>
              <a:gd name="connsiteY133" fmla="*/ 353137 h 6858000"/>
              <a:gd name="connsiteX134" fmla="*/ 111655 w 1403195"/>
              <a:gd name="connsiteY134" fmla="*/ 309501 h 6858000"/>
              <a:gd name="connsiteX135" fmla="*/ 95838 w 1403195"/>
              <a:gd name="connsiteY135" fmla="*/ 275771 h 6858000"/>
              <a:gd name="connsiteX136" fmla="*/ 112865 w 1403195"/>
              <a:gd name="connsiteY136" fmla="*/ 212860 h 6858000"/>
              <a:gd name="connsiteX137" fmla="*/ 104575 w 1403195"/>
              <a:gd name="connsiteY137" fmla="*/ 144983 h 6858000"/>
              <a:gd name="connsiteX138" fmla="*/ 116859 w 1403195"/>
              <a:gd name="connsiteY138" fmla="*/ 55288 h 6858000"/>
              <a:gd name="connsiteX139" fmla="*/ 76413 w 1403195"/>
              <a:gd name="connsiteY139" fmla="*/ 0 h 6858000"/>
              <a:gd name="connsiteX0" fmla="*/ 74305 w 1401087"/>
              <a:gd name="connsiteY0" fmla="*/ 0 h 6858000"/>
              <a:gd name="connsiteX1" fmla="*/ 1401087 w 1401087"/>
              <a:gd name="connsiteY1" fmla="*/ 0 h 6858000"/>
              <a:gd name="connsiteX2" fmla="*/ 1401087 w 1401087"/>
              <a:gd name="connsiteY2" fmla="*/ 6858000 h 6858000"/>
              <a:gd name="connsiteX3" fmla="*/ 137781 w 1401087"/>
              <a:gd name="connsiteY3" fmla="*/ 6857735 h 6858000"/>
              <a:gd name="connsiteX4" fmla="*/ 174374 w 1401087"/>
              <a:gd name="connsiteY4" fmla="*/ 6776847 h 6858000"/>
              <a:gd name="connsiteX5" fmla="*/ 185874 w 1401087"/>
              <a:gd name="connsiteY5" fmla="*/ 6737706 h 6858000"/>
              <a:gd name="connsiteX6" fmla="*/ 210613 w 1401087"/>
              <a:gd name="connsiteY6" fmla="*/ 6691589 h 6858000"/>
              <a:gd name="connsiteX7" fmla="*/ 188170 w 1401087"/>
              <a:gd name="connsiteY7" fmla="*/ 6659970 h 6858000"/>
              <a:gd name="connsiteX8" fmla="*/ 203261 w 1401087"/>
              <a:gd name="connsiteY8" fmla="*/ 6636211 h 6858000"/>
              <a:gd name="connsiteX9" fmla="*/ 220705 w 1401087"/>
              <a:gd name="connsiteY9" fmla="*/ 6594177 h 6858000"/>
              <a:gd name="connsiteX10" fmla="*/ 234745 w 1401087"/>
              <a:gd name="connsiteY10" fmla="*/ 6557575 h 6858000"/>
              <a:gd name="connsiteX11" fmla="*/ 287702 w 1401087"/>
              <a:gd name="connsiteY11" fmla="*/ 6492130 h 6858000"/>
              <a:gd name="connsiteX12" fmla="*/ 303389 w 1401087"/>
              <a:gd name="connsiteY12" fmla="*/ 6431610 h 6858000"/>
              <a:gd name="connsiteX13" fmla="*/ 347094 w 1401087"/>
              <a:gd name="connsiteY13" fmla="*/ 6379786 h 6858000"/>
              <a:gd name="connsiteX14" fmla="*/ 330317 w 1401087"/>
              <a:gd name="connsiteY14" fmla="*/ 6334727 h 6858000"/>
              <a:gd name="connsiteX15" fmla="*/ 307732 w 1401087"/>
              <a:gd name="connsiteY15" fmla="*/ 6313295 h 6858000"/>
              <a:gd name="connsiteX16" fmla="*/ 314896 w 1401087"/>
              <a:gd name="connsiteY16" fmla="*/ 6280046 h 6858000"/>
              <a:gd name="connsiteX17" fmla="*/ 297641 w 1401087"/>
              <a:gd name="connsiteY17" fmla="*/ 6270265 h 6858000"/>
              <a:gd name="connsiteX18" fmla="*/ 324669 w 1401087"/>
              <a:gd name="connsiteY18" fmla="*/ 6252834 h 6858000"/>
              <a:gd name="connsiteX19" fmla="*/ 302661 w 1401087"/>
              <a:gd name="connsiteY19" fmla="*/ 6202459 h 6858000"/>
              <a:gd name="connsiteX20" fmla="*/ 301459 w 1401087"/>
              <a:gd name="connsiteY20" fmla="*/ 6153037 h 6858000"/>
              <a:gd name="connsiteX21" fmla="*/ 316874 w 1401087"/>
              <a:gd name="connsiteY21" fmla="*/ 6078132 h 6858000"/>
              <a:gd name="connsiteX22" fmla="*/ 304261 w 1401087"/>
              <a:gd name="connsiteY22" fmla="*/ 6028119 h 6858000"/>
              <a:gd name="connsiteX23" fmla="*/ 289490 w 1401087"/>
              <a:gd name="connsiteY23" fmla="*/ 5926735 h 6858000"/>
              <a:gd name="connsiteX24" fmla="*/ 339002 w 1401087"/>
              <a:gd name="connsiteY24" fmla="*/ 5712857 h 6858000"/>
              <a:gd name="connsiteX25" fmla="*/ 318077 w 1401087"/>
              <a:gd name="connsiteY25" fmla="*/ 5676393 h 6858000"/>
              <a:gd name="connsiteX26" fmla="*/ 357669 w 1401087"/>
              <a:gd name="connsiteY26" fmla="*/ 5563435 h 6858000"/>
              <a:gd name="connsiteX27" fmla="*/ 404799 w 1401087"/>
              <a:gd name="connsiteY27" fmla="*/ 5437125 h 6858000"/>
              <a:gd name="connsiteX28" fmla="*/ 418367 w 1401087"/>
              <a:gd name="connsiteY28" fmla="*/ 5396260 h 6858000"/>
              <a:gd name="connsiteX29" fmla="*/ 434348 w 1401087"/>
              <a:gd name="connsiteY29" fmla="*/ 5330009 h 6858000"/>
              <a:gd name="connsiteX30" fmla="*/ 467841 w 1401087"/>
              <a:gd name="connsiteY30" fmla="*/ 5273739 h 6858000"/>
              <a:gd name="connsiteX31" fmla="*/ 477440 w 1401087"/>
              <a:gd name="connsiteY31" fmla="*/ 5241779 h 6858000"/>
              <a:gd name="connsiteX32" fmla="*/ 488666 w 1401087"/>
              <a:gd name="connsiteY32" fmla="*/ 5225268 h 6858000"/>
              <a:gd name="connsiteX33" fmla="*/ 489686 w 1401087"/>
              <a:gd name="connsiteY33" fmla="*/ 5217684 h 6858000"/>
              <a:gd name="connsiteX34" fmla="*/ 497027 w 1401087"/>
              <a:gd name="connsiteY34" fmla="*/ 5193377 h 6858000"/>
              <a:gd name="connsiteX35" fmla="*/ 500330 w 1401087"/>
              <a:gd name="connsiteY35" fmla="*/ 5179288 h 6858000"/>
              <a:gd name="connsiteX36" fmla="*/ 501314 w 1401087"/>
              <a:gd name="connsiteY36" fmla="*/ 5173621 h 6858000"/>
              <a:gd name="connsiteX37" fmla="*/ 496948 w 1401087"/>
              <a:gd name="connsiteY37" fmla="*/ 5159961 h 6858000"/>
              <a:gd name="connsiteX38" fmla="*/ 503625 w 1401087"/>
              <a:gd name="connsiteY38" fmla="*/ 5144295 h 6858000"/>
              <a:gd name="connsiteX39" fmla="*/ 500558 w 1401087"/>
              <a:gd name="connsiteY39" fmla="*/ 5125185 h 6858000"/>
              <a:gd name="connsiteX40" fmla="*/ 507388 w 1401087"/>
              <a:gd name="connsiteY40" fmla="*/ 5121884 h 6858000"/>
              <a:gd name="connsiteX41" fmla="*/ 514424 w 1401087"/>
              <a:gd name="connsiteY41" fmla="*/ 5067850 h 6858000"/>
              <a:gd name="connsiteX42" fmla="*/ 517155 w 1401087"/>
              <a:gd name="connsiteY42" fmla="*/ 5060861 h 6858000"/>
              <a:gd name="connsiteX43" fmla="*/ 513859 w 1401087"/>
              <a:gd name="connsiteY43" fmla="*/ 5034192 h 6858000"/>
              <a:gd name="connsiteX44" fmla="*/ 515413 w 1401087"/>
              <a:gd name="connsiteY44" fmla="*/ 4993030 h 6858000"/>
              <a:gd name="connsiteX45" fmla="*/ 522322 w 1401087"/>
              <a:gd name="connsiteY45" fmla="*/ 4946844 h 6858000"/>
              <a:gd name="connsiteX46" fmla="*/ 518178 w 1401087"/>
              <a:gd name="connsiteY46" fmla="*/ 4932692 h 6858000"/>
              <a:gd name="connsiteX47" fmla="*/ 533581 w 1401087"/>
              <a:gd name="connsiteY47" fmla="*/ 4858827 h 6858000"/>
              <a:gd name="connsiteX48" fmla="*/ 539484 w 1401087"/>
              <a:gd name="connsiteY48" fmla="*/ 4821170 h 6858000"/>
              <a:gd name="connsiteX49" fmla="*/ 544217 w 1401087"/>
              <a:gd name="connsiteY49" fmla="*/ 4780965 h 6858000"/>
              <a:gd name="connsiteX50" fmla="*/ 545510 w 1401087"/>
              <a:gd name="connsiteY50" fmla="*/ 4750867 h 6858000"/>
              <a:gd name="connsiteX51" fmla="*/ 543317 w 1401087"/>
              <a:gd name="connsiteY51" fmla="*/ 4690749 h 6858000"/>
              <a:gd name="connsiteX52" fmla="*/ 538797 w 1401087"/>
              <a:gd name="connsiteY52" fmla="*/ 4584173 h 6858000"/>
              <a:gd name="connsiteX53" fmla="*/ 533880 w 1401087"/>
              <a:gd name="connsiteY53" fmla="*/ 4444346 h 6858000"/>
              <a:gd name="connsiteX54" fmla="*/ 530445 w 1401087"/>
              <a:gd name="connsiteY54" fmla="*/ 4375228 h 6858000"/>
              <a:gd name="connsiteX55" fmla="*/ 511098 w 1401087"/>
              <a:gd name="connsiteY55" fmla="*/ 4214165 h 6858000"/>
              <a:gd name="connsiteX56" fmla="*/ 515171 w 1401087"/>
              <a:gd name="connsiteY56" fmla="*/ 4090296 h 6858000"/>
              <a:gd name="connsiteX57" fmla="*/ 500427 w 1401087"/>
              <a:gd name="connsiteY57" fmla="*/ 4033999 h 6858000"/>
              <a:gd name="connsiteX58" fmla="*/ 501576 w 1401087"/>
              <a:gd name="connsiteY58" fmla="*/ 4031933 h 6858000"/>
              <a:gd name="connsiteX59" fmla="*/ 500152 w 1401087"/>
              <a:gd name="connsiteY59" fmla="*/ 4013953 h 6858000"/>
              <a:gd name="connsiteX60" fmla="*/ 486447 w 1401087"/>
              <a:gd name="connsiteY60" fmla="*/ 3974753 h 6858000"/>
              <a:gd name="connsiteX61" fmla="*/ 488045 w 1401087"/>
              <a:gd name="connsiteY61" fmla="*/ 3969950 h 6858000"/>
              <a:gd name="connsiteX62" fmla="*/ 481467 w 1401087"/>
              <a:gd name="connsiteY62" fmla="*/ 3933779 h 6858000"/>
              <a:gd name="connsiteX63" fmla="*/ 482798 w 1401087"/>
              <a:gd name="connsiteY63" fmla="*/ 3933093 h 6858000"/>
              <a:gd name="connsiteX64" fmla="*/ 487152 w 1401087"/>
              <a:gd name="connsiteY64" fmla="*/ 3922082 h 6858000"/>
              <a:gd name="connsiteX65" fmla="*/ 492230 w 1401087"/>
              <a:gd name="connsiteY65" fmla="*/ 3901461 h 6858000"/>
              <a:gd name="connsiteX66" fmla="*/ 514824 w 1401087"/>
              <a:gd name="connsiteY66" fmla="*/ 3813873 h 6858000"/>
              <a:gd name="connsiteX67" fmla="*/ 514249 w 1401087"/>
              <a:gd name="connsiteY67" fmla="*/ 3806161 h 6858000"/>
              <a:gd name="connsiteX68" fmla="*/ 514556 w 1401087"/>
              <a:gd name="connsiteY68" fmla="*/ 3805957 h 6858000"/>
              <a:gd name="connsiteX69" fmla="*/ 514583 w 1401087"/>
              <a:gd name="connsiteY69" fmla="*/ 3797724 h 6858000"/>
              <a:gd name="connsiteX70" fmla="*/ 513198 w 1401087"/>
              <a:gd name="connsiteY70" fmla="*/ 3792098 h 6858000"/>
              <a:gd name="connsiteX71" fmla="*/ 512082 w 1401087"/>
              <a:gd name="connsiteY71" fmla="*/ 3777135 h 6858000"/>
              <a:gd name="connsiteX72" fmla="*/ 513815 w 1401087"/>
              <a:gd name="connsiteY72" fmla="*/ 3771656 h 6858000"/>
              <a:gd name="connsiteX73" fmla="*/ 517558 w 1401087"/>
              <a:gd name="connsiteY73" fmla="*/ 3769007 h 6858000"/>
              <a:gd name="connsiteX74" fmla="*/ 517024 w 1401087"/>
              <a:gd name="connsiteY74" fmla="*/ 3767709 h 6858000"/>
              <a:gd name="connsiteX75" fmla="*/ 525720 w 1401087"/>
              <a:gd name="connsiteY75" fmla="*/ 3738082 h 6858000"/>
              <a:gd name="connsiteX76" fmla="*/ 533066 w 1401087"/>
              <a:gd name="connsiteY76" fmla="*/ 3673397 h 6858000"/>
              <a:gd name="connsiteX77" fmla="*/ 532362 w 1401087"/>
              <a:gd name="connsiteY77" fmla="*/ 3637109 h 6858000"/>
              <a:gd name="connsiteX78" fmla="*/ 535805 w 1401087"/>
              <a:gd name="connsiteY78" fmla="*/ 3536883 h 6858000"/>
              <a:gd name="connsiteX79" fmla="*/ 543343 w 1401087"/>
              <a:gd name="connsiteY79" fmla="*/ 3435652 h 6858000"/>
              <a:gd name="connsiteX80" fmla="*/ 545014 w 1401087"/>
              <a:gd name="connsiteY80" fmla="*/ 3307769 h 6858000"/>
              <a:gd name="connsiteX81" fmla="*/ 562577 w 1401087"/>
              <a:gd name="connsiteY81" fmla="*/ 3250522 h 6858000"/>
              <a:gd name="connsiteX82" fmla="*/ 563002 w 1401087"/>
              <a:gd name="connsiteY82" fmla="*/ 3229163 h 6858000"/>
              <a:gd name="connsiteX83" fmla="*/ 564825 w 1401087"/>
              <a:gd name="connsiteY83" fmla="*/ 3217217 h 6858000"/>
              <a:gd name="connsiteX84" fmla="*/ 551660 w 1401087"/>
              <a:gd name="connsiteY84" fmla="*/ 3183755 h 6858000"/>
              <a:gd name="connsiteX85" fmla="*/ 552161 w 1401087"/>
              <a:gd name="connsiteY85" fmla="*/ 3178642 h 6858000"/>
              <a:gd name="connsiteX86" fmla="*/ 539761 w 1401087"/>
              <a:gd name="connsiteY86" fmla="*/ 3158586 h 6858000"/>
              <a:gd name="connsiteX87" fmla="*/ 524946 w 1401087"/>
              <a:gd name="connsiteY87" fmla="*/ 3129034 h 6858000"/>
              <a:gd name="connsiteX88" fmla="*/ 525611 w 1401087"/>
              <a:gd name="connsiteY88" fmla="*/ 3126682 h 6858000"/>
              <a:gd name="connsiteX89" fmla="*/ 516479 w 1401087"/>
              <a:gd name="connsiteY89" fmla="*/ 3114519 h 6858000"/>
              <a:gd name="connsiteX90" fmla="*/ 503088 w 1401087"/>
              <a:gd name="connsiteY90" fmla="*/ 3106272 h 6858000"/>
              <a:gd name="connsiteX91" fmla="*/ 475818 w 1401087"/>
              <a:gd name="connsiteY91" fmla="*/ 2958185 h 6858000"/>
              <a:gd name="connsiteX92" fmla="*/ 418432 w 1401087"/>
              <a:gd name="connsiteY92" fmla="*/ 2762989 h 6858000"/>
              <a:gd name="connsiteX93" fmla="*/ 367350 w 1401087"/>
              <a:gd name="connsiteY93" fmla="*/ 2554718 h 6858000"/>
              <a:gd name="connsiteX94" fmla="*/ 347444 w 1401087"/>
              <a:gd name="connsiteY94" fmla="*/ 2485734 h 6858000"/>
              <a:gd name="connsiteX95" fmla="*/ 338167 w 1401087"/>
              <a:gd name="connsiteY95" fmla="*/ 2447068 h 6858000"/>
              <a:gd name="connsiteX96" fmla="*/ 325128 w 1401087"/>
              <a:gd name="connsiteY96" fmla="*/ 2425819 h 6858000"/>
              <a:gd name="connsiteX97" fmla="*/ 331127 w 1401087"/>
              <a:gd name="connsiteY97" fmla="*/ 2402874 h 6858000"/>
              <a:gd name="connsiteX98" fmla="*/ 333739 w 1401087"/>
              <a:gd name="connsiteY98" fmla="*/ 2381443 h 6858000"/>
              <a:gd name="connsiteX99" fmla="*/ 310068 w 1401087"/>
              <a:gd name="connsiteY99" fmla="*/ 2261920 h 6858000"/>
              <a:gd name="connsiteX100" fmla="*/ 299955 w 1401087"/>
              <a:gd name="connsiteY100" fmla="*/ 2195378 h 6858000"/>
              <a:gd name="connsiteX101" fmla="*/ 284172 w 1401087"/>
              <a:gd name="connsiteY101" fmla="*/ 2155135 h 6858000"/>
              <a:gd name="connsiteX102" fmla="*/ 281630 w 1401087"/>
              <a:gd name="connsiteY102" fmla="*/ 2118008 h 6858000"/>
              <a:gd name="connsiteX103" fmla="*/ 282623 w 1401087"/>
              <a:gd name="connsiteY103" fmla="*/ 2050531 h 6858000"/>
              <a:gd name="connsiteX104" fmla="*/ 274429 w 1401087"/>
              <a:gd name="connsiteY104" fmla="*/ 1963269 h 6858000"/>
              <a:gd name="connsiteX105" fmla="*/ 255607 w 1401087"/>
              <a:gd name="connsiteY105" fmla="*/ 1906352 h 6858000"/>
              <a:gd name="connsiteX106" fmla="*/ 232164 w 1401087"/>
              <a:gd name="connsiteY106" fmla="*/ 1861531 h 6858000"/>
              <a:gd name="connsiteX107" fmla="*/ 185963 w 1401087"/>
              <a:gd name="connsiteY107" fmla="*/ 1732919 h 6858000"/>
              <a:gd name="connsiteX108" fmla="*/ 158274 w 1401087"/>
              <a:gd name="connsiteY108" fmla="*/ 1663540 h 6858000"/>
              <a:gd name="connsiteX109" fmla="*/ 157400 w 1401087"/>
              <a:gd name="connsiteY109" fmla="*/ 1615777 h 6858000"/>
              <a:gd name="connsiteX110" fmla="*/ 138195 w 1401087"/>
              <a:gd name="connsiteY110" fmla="*/ 1563678 h 6858000"/>
              <a:gd name="connsiteX111" fmla="*/ 151275 w 1401087"/>
              <a:gd name="connsiteY111" fmla="*/ 1519474 h 6858000"/>
              <a:gd name="connsiteX112" fmla="*/ 144017 w 1401087"/>
              <a:gd name="connsiteY112" fmla="*/ 1477995 h 6858000"/>
              <a:gd name="connsiteX113" fmla="*/ 130102 w 1401087"/>
              <a:gd name="connsiteY113" fmla="*/ 1373769 h 6858000"/>
              <a:gd name="connsiteX114" fmla="*/ 138409 w 1401087"/>
              <a:gd name="connsiteY114" fmla="*/ 1307086 h 6858000"/>
              <a:gd name="connsiteX115" fmla="*/ 139597 w 1401087"/>
              <a:gd name="connsiteY115" fmla="*/ 1189033 h 6858000"/>
              <a:gd name="connsiteX116" fmla="*/ 144282 w 1401087"/>
              <a:gd name="connsiteY116" fmla="*/ 1168288 h 6858000"/>
              <a:gd name="connsiteX117" fmla="*/ 136564 w 1401087"/>
              <a:gd name="connsiteY117" fmla="*/ 1142577 h 6858000"/>
              <a:gd name="connsiteX118" fmla="*/ 125870 w 1401087"/>
              <a:gd name="connsiteY118" fmla="*/ 1088484 h 6858000"/>
              <a:gd name="connsiteX119" fmla="*/ 114606 w 1401087"/>
              <a:gd name="connsiteY119" fmla="*/ 1016103 h 6858000"/>
              <a:gd name="connsiteX120" fmla="*/ 116062 w 1401087"/>
              <a:gd name="connsiteY120" fmla="*/ 932283 h 6858000"/>
              <a:gd name="connsiteX121" fmla="*/ 118298 w 1401087"/>
              <a:gd name="connsiteY121" fmla="*/ 915925 h 6858000"/>
              <a:gd name="connsiteX122" fmla="*/ 110927 w 1401087"/>
              <a:gd name="connsiteY122" fmla="*/ 896999 h 6858000"/>
              <a:gd name="connsiteX123" fmla="*/ 80335 w 1401087"/>
              <a:gd name="connsiteY123" fmla="*/ 821517 h 6858000"/>
              <a:gd name="connsiteX124" fmla="*/ 59285 w 1401087"/>
              <a:gd name="connsiteY124" fmla="*/ 751353 h 6858000"/>
              <a:gd name="connsiteX125" fmla="*/ 58843 w 1401087"/>
              <a:gd name="connsiteY125" fmla="*/ 721230 h 6858000"/>
              <a:gd name="connsiteX126" fmla="*/ 44514 w 1401087"/>
              <a:gd name="connsiteY126" fmla="*/ 681659 h 6858000"/>
              <a:gd name="connsiteX127" fmla="*/ 29933 w 1401087"/>
              <a:gd name="connsiteY127" fmla="*/ 635218 h 6858000"/>
              <a:gd name="connsiteX128" fmla="*/ 34944 w 1401087"/>
              <a:gd name="connsiteY128" fmla="*/ 613763 h 6858000"/>
              <a:gd name="connsiteX129" fmla="*/ 20886 w 1401087"/>
              <a:gd name="connsiteY129" fmla="*/ 598582 h 6858000"/>
              <a:gd name="connsiteX130" fmla="*/ 20567 w 1401087"/>
              <a:gd name="connsiteY130" fmla="*/ 576846 h 6858000"/>
              <a:gd name="connsiteX131" fmla="*/ 193 w 1401087"/>
              <a:gd name="connsiteY131" fmla="*/ 530055 h 6858000"/>
              <a:gd name="connsiteX132" fmla="*/ 88207 w 1401087"/>
              <a:gd name="connsiteY132" fmla="*/ 393828 h 6858000"/>
              <a:gd name="connsiteX133" fmla="*/ 88037 w 1401087"/>
              <a:gd name="connsiteY133" fmla="*/ 353137 h 6858000"/>
              <a:gd name="connsiteX134" fmla="*/ 109547 w 1401087"/>
              <a:gd name="connsiteY134" fmla="*/ 309501 h 6858000"/>
              <a:gd name="connsiteX135" fmla="*/ 93730 w 1401087"/>
              <a:gd name="connsiteY135" fmla="*/ 275771 h 6858000"/>
              <a:gd name="connsiteX136" fmla="*/ 110757 w 1401087"/>
              <a:gd name="connsiteY136" fmla="*/ 212860 h 6858000"/>
              <a:gd name="connsiteX137" fmla="*/ 102467 w 1401087"/>
              <a:gd name="connsiteY137" fmla="*/ 144983 h 6858000"/>
              <a:gd name="connsiteX138" fmla="*/ 114751 w 1401087"/>
              <a:gd name="connsiteY138" fmla="*/ 55288 h 6858000"/>
              <a:gd name="connsiteX139" fmla="*/ 74305 w 1401087"/>
              <a:gd name="connsiteY139" fmla="*/ 0 h 6858000"/>
              <a:gd name="connsiteX0" fmla="*/ 53738 w 1380520"/>
              <a:gd name="connsiteY0" fmla="*/ 0 h 6858000"/>
              <a:gd name="connsiteX1" fmla="*/ 1380520 w 1380520"/>
              <a:gd name="connsiteY1" fmla="*/ 0 h 6858000"/>
              <a:gd name="connsiteX2" fmla="*/ 1380520 w 1380520"/>
              <a:gd name="connsiteY2" fmla="*/ 6858000 h 6858000"/>
              <a:gd name="connsiteX3" fmla="*/ 117214 w 1380520"/>
              <a:gd name="connsiteY3" fmla="*/ 6857735 h 6858000"/>
              <a:gd name="connsiteX4" fmla="*/ 153807 w 1380520"/>
              <a:gd name="connsiteY4" fmla="*/ 6776847 h 6858000"/>
              <a:gd name="connsiteX5" fmla="*/ 165307 w 1380520"/>
              <a:gd name="connsiteY5" fmla="*/ 6737706 h 6858000"/>
              <a:gd name="connsiteX6" fmla="*/ 190046 w 1380520"/>
              <a:gd name="connsiteY6" fmla="*/ 6691589 h 6858000"/>
              <a:gd name="connsiteX7" fmla="*/ 167603 w 1380520"/>
              <a:gd name="connsiteY7" fmla="*/ 6659970 h 6858000"/>
              <a:gd name="connsiteX8" fmla="*/ 182694 w 1380520"/>
              <a:gd name="connsiteY8" fmla="*/ 6636211 h 6858000"/>
              <a:gd name="connsiteX9" fmla="*/ 200138 w 1380520"/>
              <a:gd name="connsiteY9" fmla="*/ 6594177 h 6858000"/>
              <a:gd name="connsiteX10" fmla="*/ 214178 w 1380520"/>
              <a:gd name="connsiteY10" fmla="*/ 6557575 h 6858000"/>
              <a:gd name="connsiteX11" fmla="*/ 267135 w 1380520"/>
              <a:gd name="connsiteY11" fmla="*/ 6492130 h 6858000"/>
              <a:gd name="connsiteX12" fmla="*/ 282822 w 1380520"/>
              <a:gd name="connsiteY12" fmla="*/ 6431610 h 6858000"/>
              <a:gd name="connsiteX13" fmla="*/ 326527 w 1380520"/>
              <a:gd name="connsiteY13" fmla="*/ 6379786 h 6858000"/>
              <a:gd name="connsiteX14" fmla="*/ 309750 w 1380520"/>
              <a:gd name="connsiteY14" fmla="*/ 6334727 h 6858000"/>
              <a:gd name="connsiteX15" fmla="*/ 287165 w 1380520"/>
              <a:gd name="connsiteY15" fmla="*/ 6313295 h 6858000"/>
              <a:gd name="connsiteX16" fmla="*/ 294329 w 1380520"/>
              <a:gd name="connsiteY16" fmla="*/ 6280046 h 6858000"/>
              <a:gd name="connsiteX17" fmla="*/ 277074 w 1380520"/>
              <a:gd name="connsiteY17" fmla="*/ 6270265 h 6858000"/>
              <a:gd name="connsiteX18" fmla="*/ 304102 w 1380520"/>
              <a:gd name="connsiteY18" fmla="*/ 6252834 h 6858000"/>
              <a:gd name="connsiteX19" fmla="*/ 282094 w 1380520"/>
              <a:gd name="connsiteY19" fmla="*/ 6202459 h 6858000"/>
              <a:gd name="connsiteX20" fmla="*/ 280892 w 1380520"/>
              <a:gd name="connsiteY20" fmla="*/ 6153037 h 6858000"/>
              <a:gd name="connsiteX21" fmla="*/ 296307 w 1380520"/>
              <a:gd name="connsiteY21" fmla="*/ 6078132 h 6858000"/>
              <a:gd name="connsiteX22" fmla="*/ 283694 w 1380520"/>
              <a:gd name="connsiteY22" fmla="*/ 6028119 h 6858000"/>
              <a:gd name="connsiteX23" fmla="*/ 268923 w 1380520"/>
              <a:gd name="connsiteY23" fmla="*/ 5926735 h 6858000"/>
              <a:gd name="connsiteX24" fmla="*/ 318435 w 1380520"/>
              <a:gd name="connsiteY24" fmla="*/ 5712857 h 6858000"/>
              <a:gd name="connsiteX25" fmla="*/ 297510 w 1380520"/>
              <a:gd name="connsiteY25" fmla="*/ 5676393 h 6858000"/>
              <a:gd name="connsiteX26" fmla="*/ 337102 w 1380520"/>
              <a:gd name="connsiteY26" fmla="*/ 5563435 h 6858000"/>
              <a:gd name="connsiteX27" fmla="*/ 384232 w 1380520"/>
              <a:gd name="connsiteY27" fmla="*/ 5437125 h 6858000"/>
              <a:gd name="connsiteX28" fmla="*/ 397800 w 1380520"/>
              <a:gd name="connsiteY28" fmla="*/ 5396260 h 6858000"/>
              <a:gd name="connsiteX29" fmla="*/ 413781 w 1380520"/>
              <a:gd name="connsiteY29" fmla="*/ 5330009 h 6858000"/>
              <a:gd name="connsiteX30" fmla="*/ 447274 w 1380520"/>
              <a:gd name="connsiteY30" fmla="*/ 5273739 h 6858000"/>
              <a:gd name="connsiteX31" fmla="*/ 456873 w 1380520"/>
              <a:gd name="connsiteY31" fmla="*/ 5241779 h 6858000"/>
              <a:gd name="connsiteX32" fmla="*/ 468099 w 1380520"/>
              <a:gd name="connsiteY32" fmla="*/ 5225268 h 6858000"/>
              <a:gd name="connsiteX33" fmla="*/ 469119 w 1380520"/>
              <a:gd name="connsiteY33" fmla="*/ 5217684 h 6858000"/>
              <a:gd name="connsiteX34" fmla="*/ 476460 w 1380520"/>
              <a:gd name="connsiteY34" fmla="*/ 5193377 h 6858000"/>
              <a:gd name="connsiteX35" fmla="*/ 479763 w 1380520"/>
              <a:gd name="connsiteY35" fmla="*/ 5179288 h 6858000"/>
              <a:gd name="connsiteX36" fmla="*/ 480747 w 1380520"/>
              <a:gd name="connsiteY36" fmla="*/ 5173621 h 6858000"/>
              <a:gd name="connsiteX37" fmla="*/ 476381 w 1380520"/>
              <a:gd name="connsiteY37" fmla="*/ 5159961 h 6858000"/>
              <a:gd name="connsiteX38" fmla="*/ 483058 w 1380520"/>
              <a:gd name="connsiteY38" fmla="*/ 5144295 h 6858000"/>
              <a:gd name="connsiteX39" fmla="*/ 479991 w 1380520"/>
              <a:gd name="connsiteY39" fmla="*/ 5125185 h 6858000"/>
              <a:gd name="connsiteX40" fmla="*/ 486821 w 1380520"/>
              <a:gd name="connsiteY40" fmla="*/ 5121884 h 6858000"/>
              <a:gd name="connsiteX41" fmla="*/ 493857 w 1380520"/>
              <a:gd name="connsiteY41" fmla="*/ 5067850 h 6858000"/>
              <a:gd name="connsiteX42" fmla="*/ 496588 w 1380520"/>
              <a:gd name="connsiteY42" fmla="*/ 5060861 h 6858000"/>
              <a:gd name="connsiteX43" fmla="*/ 493292 w 1380520"/>
              <a:gd name="connsiteY43" fmla="*/ 5034192 h 6858000"/>
              <a:gd name="connsiteX44" fmla="*/ 494846 w 1380520"/>
              <a:gd name="connsiteY44" fmla="*/ 4993030 h 6858000"/>
              <a:gd name="connsiteX45" fmla="*/ 501755 w 1380520"/>
              <a:gd name="connsiteY45" fmla="*/ 4946844 h 6858000"/>
              <a:gd name="connsiteX46" fmla="*/ 497611 w 1380520"/>
              <a:gd name="connsiteY46" fmla="*/ 4932692 h 6858000"/>
              <a:gd name="connsiteX47" fmla="*/ 513014 w 1380520"/>
              <a:gd name="connsiteY47" fmla="*/ 4858827 h 6858000"/>
              <a:gd name="connsiteX48" fmla="*/ 518917 w 1380520"/>
              <a:gd name="connsiteY48" fmla="*/ 4821170 h 6858000"/>
              <a:gd name="connsiteX49" fmla="*/ 523650 w 1380520"/>
              <a:gd name="connsiteY49" fmla="*/ 4780965 h 6858000"/>
              <a:gd name="connsiteX50" fmla="*/ 524943 w 1380520"/>
              <a:gd name="connsiteY50" fmla="*/ 4750867 h 6858000"/>
              <a:gd name="connsiteX51" fmla="*/ 522750 w 1380520"/>
              <a:gd name="connsiteY51" fmla="*/ 4690749 h 6858000"/>
              <a:gd name="connsiteX52" fmla="*/ 518230 w 1380520"/>
              <a:gd name="connsiteY52" fmla="*/ 4584173 h 6858000"/>
              <a:gd name="connsiteX53" fmla="*/ 513313 w 1380520"/>
              <a:gd name="connsiteY53" fmla="*/ 4444346 h 6858000"/>
              <a:gd name="connsiteX54" fmla="*/ 509878 w 1380520"/>
              <a:gd name="connsiteY54" fmla="*/ 4375228 h 6858000"/>
              <a:gd name="connsiteX55" fmla="*/ 490531 w 1380520"/>
              <a:gd name="connsiteY55" fmla="*/ 4214165 h 6858000"/>
              <a:gd name="connsiteX56" fmla="*/ 494604 w 1380520"/>
              <a:gd name="connsiteY56" fmla="*/ 4090296 h 6858000"/>
              <a:gd name="connsiteX57" fmla="*/ 479860 w 1380520"/>
              <a:gd name="connsiteY57" fmla="*/ 4033999 h 6858000"/>
              <a:gd name="connsiteX58" fmla="*/ 481009 w 1380520"/>
              <a:gd name="connsiteY58" fmla="*/ 4031933 h 6858000"/>
              <a:gd name="connsiteX59" fmla="*/ 479585 w 1380520"/>
              <a:gd name="connsiteY59" fmla="*/ 4013953 h 6858000"/>
              <a:gd name="connsiteX60" fmla="*/ 465880 w 1380520"/>
              <a:gd name="connsiteY60" fmla="*/ 3974753 h 6858000"/>
              <a:gd name="connsiteX61" fmla="*/ 467478 w 1380520"/>
              <a:gd name="connsiteY61" fmla="*/ 3969950 h 6858000"/>
              <a:gd name="connsiteX62" fmla="*/ 460900 w 1380520"/>
              <a:gd name="connsiteY62" fmla="*/ 3933779 h 6858000"/>
              <a:gd name="connsiteX63" fmla="*/ 462231 w 1380520"/>
              <a:gd name="connsiteY63" fmla="*/ 3933093 h 6858000"/>
              <a:gd name="connsiteX64" fmla="*/ 466585 w 1380520"/>
              <a:gd name="connsiteY64" fmla="*/ 3922082 h 6858000"/>
              <a:gd name="connsiteX65" fmla="*/ 471663 w 1380520"/>
              <a:gd name="connsiteY65" fmla="*/ 3901461 h 6858000"/>
              <a:gd name="connsiteX66" fmla="*/ 494257 w 1380520"/>
              <a:gd name="connsiteY66" fmla="*/ 3813873 h 6858000"/>
              <a:gd name="connsiteX67" fmla="*/ 493682 w 1380520"/>
              <a:gd name="connsiteY67" fmla="*/ 3806161 h 6858000"/>
              <a:gd name="connsiteX68" fmla="*/ 493989 w 1380520"/>
              <a:gd name="connsiteY68" fmla="*/ 3805957 h 6858000"/>
              <a:gd name="connsiteX69" fmla="*/ 494016 w 1380520"/>
              <a:gd name="connsiteY69" fmla="*/ 3797724 h 6858000"/>
              <a:gd name="connsiteX70" fmla="*/ 492631 w 1380520"/>
              <a:gd name="connsiteY70" fmla="*/ 3792098 h 6858000"/>
              <a:gd name="connsiteX71" fmla="*/ 491515 w 1380520"/>
              <a:gd name="connsiteY71" fmla="*/ 3777135 h 6858000"/>
              <a:gd name="connsiteX72" fmla="*/ 493248 w 1380520"/>
              <a:gd name="connsiteY72" fmla="*/ 3771656 h 6858000"/>
              <a:gd name="connsiteX73" fmla="*/ 496991 w 1380520"/>
              <a:gd name="connsiteY73" fmla="*/ 3769007 h 6858000"/>
              <a:gd name="connsiteX74" fmla="*/ 496457 w 1380520"/>
              <a:gd name="connsiteY74" fmla="*/ 3767709 h 6858000"/>
              <a:gd name="connsiteX75" fmla="*/ 505153 w 1380520"/>
              <a:gd name="connsiteY75" fmla="*/ 3738082 h 6858000"/>
              <a:gd name="connsiteX76" fmla="*/ 512499 w 1380520"/>
              <a:gd name="connsiteY76" fmla="*/ 3673397 h 6858000"/>
              <a:gd name="connsiteX77" fmla="*/ 511795 w 1380520"/>
              <a:gd name="connsiteY77" fmla="*/ 3637109 h 6858000"/>
              <a:gd name="connsiteX78" fmla="*/ 515238 w 1380520"/>
              <a:gd name="connsiteY78" fmla="*/ 3536883 h 6858000"/>
              <a:gd name="connsiteX79" fmla="*/ 522776 w 1380520"/>
              <a:gd name="connsiteY79" fmla="*/ 3435652 h 6858000"/>
              <a:gd name="connsiteX80" fmla="*/ 524447 w 1380520"/>
              <a:gd name="connsiteY80" fmla="*/ 3307769 h 6858000"/>
              <a:gd name="connsiteX81" fmla="*/ 542010 w 1380520"/>
              <a:gd name="connsiteY81" fmla="*/ 3250522 h 6858000"/>
              <a:gd name="connsiteX82" fmla="*/ 542435 w 1380520"/>
              <a:gd name="connsiteY82" fmla="*/ 3229163 h 6858000"/>
              <a:gd name="connsiteX83" fmla="*/ 544258 w 1380520"/>
              <a:gd name="connsiteY83" fmla="*/ 3217217 h 6858000"/>
              <a:gd name="connsiteX84" fmla="*/ 531093 w 1380520"/>
              <a:gd name="connsiteY84" fmla="*/ 3183755 h 6858000"/>
              <a:gd name="connsiteX85" fmla="*/ 531594 w 1380520"/>
              <a:gd name="connsiteY85" fmla="*/ 3178642 h 6858000"/>
              <a:gd name="connsiteX86" fmla="*/ 519194 w 1380520"/>
              <a:gd name="connsiteY86" fmla="*/ 3158586 h 6858000"/>
              <a:gd name="connsiteX87" fmla="*/ 504379 w 1380520"/>
              <a:gd name="connsiteY87" fmla="*/ 3129034 h 6858000"/>
              <a:gd name="connsiteX88" fmla="*/ 505044 w 1380520"/>
              <a:gd name="connsiteY88" fmla="*/ 3126682 h 6858000"/>
              <a:gd name="connsiteX89" fmla="*/ 495912 w 1380520"/>
              <a:gd name="connsiteY89" fmla="*/ 3114519 h 6858000"/>
              <a:gd name="connsiteX90" fmla="*/ 482521 w 1380520"/>
              <a:gd name="connsiteY90" fmla="*/ 3106272 h 6858000"/>
              <a:gd name="connsiteX91" fmla="*/ 455251 w 1380520"/>
              <a:gd name="connsiteY91" fmla="*/ 2958185 h 6858000"/>
              <a:gd name="connsiteX92" fmla="*/ 397865 w 1380520"/>
              <a:gd name="connsiteY92" fmla="*/ 2762989 h 6858000"/>
              <a:gd name="connsiteX93" fmla="*/ 346783 w 1380520"/>
              <a:gd name="connsiteY93" fmla="*/ 2554718 h 6858000"/>
              <a:gd name="connsiteX94" fmla="*/ 326877 w 1380520"/>
              <a:gd name="connsiteY94" fmla="*/ 2485734 h 6858000"/>
              <a:gd name="connsiteX95" fmla="*/ 317600 w 1380520"/>
              <a:gd name="connsiteY95" fmla="*/ 2447068 h 6858000"/>
              <a:gd name="connsiteX96" fmla="*/ 304561 w 1380520"/>
              <a:gd name="connsiteY96" fmla="*/ 2425819 h 6858000"/>
              <a:gd name="connsiteX97" fmla="*/ 310560 w 1380520"/>
              <a:gd name="connsiteY97" fmla="*/ 2402874 h 6858000"/>
              <a:gd name="connsiteX98" fmla="*/ 313172 w 1380520"/>
              <a:gd name="connsiteY98" fmla="*/ 2381443 h 6858000"/>
              <a:gd name="connsiteX99" fmla="*/ 289501 w 1380520"/>
              <a:gd name="connsiteY99" fmla="*/ 2261920 h 6858000"/>
              <a:gd name="connsiteX100" fmla="*/ 279388 w 1380520"/>
              <a:gd name="connsiteY100" fmla="*/ 2195378 h 6858000"/>
              <a:gd name="connsiteX101" fmla="*/ 263605 w 1380520"/>
              <a:gd name="connsiteY101" fmla="*/ 2155135 h 6858000"/>
              <a:gd name="connsiteX102" fmla="*/ 261063 w 1380520"/>
              <a:gd name="connsiteY102" fmla="*/ 2118008 h 6858000"/>
              <a:gd name="connsiteX103" fmla="*/ 262056 w 1380520"/>
              <a:gd name="connsiteY103" fmla="*/ 2050531 h 6858000"/>
              <a:gd name="connsiteX104" fmla="*/ 253862 w 1380520"/>
              <a:gd name="connsiteY104" fmla="*/ 1963269 h 6858000"/>
              <a:gd name="connsiteX105" fmla="*/ 235040 w 1380520"/>
              <a:gd name="connsiteY105" fmla="*/ 1906352 h 6858000"/>
              <a:gd name="connsiteX106" fmla="*/ 211597 w 1380520"/>
              <a:gd name="connsiteY106" fmla="*/ 1861531 h 6858000"/>
              <a:gd name="connsiteX107" fmla="*/ 165396 w 1380520"/>
              <a:gd name="connsiteY107" fmla="*/ 1732919 h 6858000"/>
              <a:gd name="connsiteX108" fmla="*/ 137707 w 1380520"/>
              <a:gd name="connsiteY108" fmla="*/ 1663540 h 6858000"/>
              <a:gd name="connsiteX109" fmla="*/ 136833 w 1380520"/>
              <a:gd name="connsiteY109" fmla="*/ 1615777 h 6858000"/>
              <a:gd name="connsiteX110" fmla="*/ 117628 w 1380520"/>
              <a:gd name="connsiteY110" fmla="*/ 1563678 h 6858000"/>
              <a:gd name="connsiteX111" fmla="*/ 130708 w 1380520"/>
              <a:gd name="connsiteY111" fmla="*/ 1519474 h 6858000"/>
              <a:gd name="connsiteX112" fmla="*/ 123450 w 1380520"/>
              <a:gd name="connsiteY112" fmla="*/ 1477995 h 6858000"/>
              <a:gd name="connsiteX113" fmla="*/ 109535 w 1380520"/>
              <a:gd name="connsiteY113" fmla="*/ 1373769 h 6858000"/>
              <a:gd name="connsiteX114" fmla="*/ 117842 w 1380520"/>
              <a:gd name="connsiteY114" fmla="*/ 1307086 h 6858000"/>
              <a:gd name="connsiteX115" fmla="*/ 119030 w 1380520"/>
              <a:gd name="connsiteY115" fmla="*/ 1189033 h 6858000"/>
              <a:gd name="connsiteX116" fmla="*/ 123715 w 1380520"/>
              <a:gd name="connsiteY116" fmla="*/ 1168288 h 6858000"/>
              <a:gd name="connsiteX117" fmla="*/ 115997 w 1380520"/>
              <a:gd name="connsiteY117" fmla="*/ 1142577 h 6858000"/>
              <a:gd name="connsiteX118" fmla="*/ 105303 w 1380520"/>
              <a:gd name="connsiteY118" fmla="*/ 1088484 h 6858000"/>
              <a:gd name="connsiteX119" fmla="*/ 94039 w 1380520"/>
              <a:gd name="connsiteY119" fmla="*/ 1016103 h 6858000"/>
              <a:gd name="connsiteX120" fmla="*/ 95495 w 1380520"/>
              <a:gd name="connsiteY120" fmla="*/ 932283 h 6858000"/>
              <a:gd name="connsiteX121" fmla="*/ 97731 w 1380520"/>
              <a:gd name="connsiteY121" fmla="*/ 915925 h 6858000"/>
              <a:gd name="connsiteX122" fmla="*/ 90360 w 1380520"/>
              <a:gd name="connsiteY122" fmla="*/ 896999 h 6858000"/>
              <a:gd name="connsiteX123" fmla="*/ 59768 w 1380520"/>
              <a:gd name="connsiteY123" fmla="*/ 821517 h 6858000"/>
              <a:gd name="connsiteX124" fmla="*/ 38718 w 1380520"/>
              <a:gd name="connsiteY124" fmla="*/ 751353 h 6858000"/>
              <a:gd name="connsiteX125" fmla="*/ 38276 w 1380520"/>
              <a:gd name="connsiteY125" fmla="*/ 721230 h 6858000"/>
              <a:gd name="connsiteX126" fmla="*/ 23947 w 1380520"/>
              <a:gd name="connsiteY126" fmla="*/ 681659 h 6858000"/>
              <a:gd name="connsiteX127" fmla="*/ 9366 w 1380520"/>
              <a:gd name="connsiteY127" fmla="*/ 635218 h 6858000"/>
              <a:gd name="connsiteX128" fmla="*/ 14377 w 1380520"/>
              <a:gd name="connsiteY128" fmla="*/ 613763 h 6858000"/>
              <a:gd name="connsiteX129" fmla="*/ 319 w 1380520"/>
              <a:gd name="connsiteY129" fmla="*/ 598582 h 6858000"/>
              <a:gd name="connsiteX130" fmla="*/ 0 w 1380520"/>
              <a:gd name="connsiteY130" fmla="*/ 576846 h 6858000"/>
              <a:gd name="connsiteX131" fmla="*/ 68392 w 1380520"/>
              <a:gd name="connsiteY131" fmla="*/ 446567 h 6858000"/>
              <a:gd name="connsiteX132" fmla="*/ 67640 w 1380520"/>
              <a:gd name="connsiteY132" fmla="*/ 393828 h 6858000"/>
              <a:gd name="connsiteX133" fmla="*/ 67470 w 1380520"/>
              <a:gd name="connsiteY133" fmla="*/ 353137 h 6858000"/>
              <a:gd name="connsiteX134" fmla="*/ 88980 w 1380520"/>
              <a:gd name="connsiteY134" fmla="*/ 309501 h 6858000"/>
              <a:gd name="connsiteX135" fmla="*/ 73163 w 1380520"/>
              <a:gd name="connsiteY135" fmla="*/ 275771 h 6858000"/>
              <a:gd name="connsiteX136" fmla="*/ 90190 w 1380520"/>
              <a:gd name="connsiteY136" fmla="*/ 212860 h 6858000"/>
              <a:gd name="connsiteX137" fmla="*/ 81900 w 1380520"/>
              <a:gd name="connsiteY137" fmla="*/ 144983 h 6858000"/>
              <a:gd name="connsiteX138" fmla="*/ 94184 w 1380520"/>
              <a:gd name="connsiteY138" fmla="*/ 55288 h 6858000"/>
              <a:gd name="connsiteX139" fmla="*/ 53738 w 1380520"/>
              <a:gd name="connsiteY139" fmla="*/ 0 h 6858000"/>
              <a:gd name="connsiteX0" fmla="*/ 53420 w 1380202"/>
              <a:gd name="connsiteY0" fmla="*/ 0 h 6858000"/>
              <a:gd name="connsiteX1" fmla="*/ 1380202 w 1380202"/>
              <a:gd name="connsiteY1" fmla="*/ 0 h 6858000"/>
              <a:gd name="connsiteX2" fmla="*/ 1380202 w 1380202"/>
              <a:gd name="connsiteY2" fmla="*/ 6858000 h 6858000"/>
              <a:gd name="connsiteX3" fmla="*/ 116896 w 1380202"/>
              <a:gd name="connsiteY3" fmla="*/ 6857735 h 6858000"/>
              <a:gd name="connsiteX4" fmla="*/ 153489 w 1380202"/>
              <a:gd name="connsiteY4" fmla="*/ 6776847 h 6858000"/>
              <a:gd name="connsiteX5" fmla="*/ 164989 w 1380202"/>
              <a:gd name="connsiteY5" fmla="*/ 6737706 h 6858000"/>
              <a:gd name="connsiteX6" fmla="*/ 189728 w 1380202"/>
              <a:gd name="connsiteY6" fmla="*/ 6691589 h 6858000"/>
              <a:gd name="connsiteX7" fmla="*/ 167285 w 1380202"/>
              <a:gd name="connsiteY7" fmla="*/ 6659970 h 6858000"/>
              <a:gd name="connsiteX8" fmla="*/ 182376 w 1380202"/>
              <a:gd name="connsiteY8" fmla="*/ 6636211 h 6858000"/>
              <a:gd name="connsiteX9" fmla="*/ 199820 w 1380202"/>
              <a:gd name="connsiteY9" fmla="*/ 6594177 h 6858000"/>
              <a:gd name="connsiteX10" fmla="*/ 213860 w 1380202"/>
              <a:gd name="connsiteY10" fmla="*/ 6557575 h 6858000"/>
              <a:gd name="connsiteX11" fmla="*/ 266817 w 1380202"/>
              <a:gd name="connsiteY11" fmla="*/ 6492130 h 6858000"/>
              <a:gd name="connsiteX12" fmla="*/ 282504 w 1380202"/>
              <a:gd name="connsiteY12" fmla="*/ 6431610 h 6858000"/>
              <a:gd name="connsiteX13" fmla="*/ 326209 w 1380202"/>
              <a:gd name="connsiteY13" fmla="*/ 6379786 h 6858000"/>
              <a:gd name="connsiteX14" fmla="*/ 309432 w 1380202"/>
              <a:gd name="connsiteY14" fmla="*/ 6334727 h 6858000"/>
              <a:gd name="connsiteX15" fmla="*/ 286847 w 1380202"/>
              <a:gd name="connsiteY15" fmla="*/ 6313295 h 6858000"/>
              <a:gd name="connsiteX16" fmla="*/ 294011 w 1380202"/>
              <a:gd name="connsiteY16" fmla="*/ 6280046 h 6858000"/>
              <a:gd name="connsiteX17" fmla="*/ 276756 w 1380202"/>
              <a:gd name="connsiteY17" fmla="*/ 6270265 h 6858000"/>
              <a:gd name="connsiteX18" fmla="*/ 303784 w 1380202"/>
              <a:gd name="connsiteY18" fmla="*/ 6252834 h 6858000"/>
              <a:gd name="connsiteX19" fmla="*/ 281776 w 1380202"/>
              <a:gd name="connsiteY19" fmla="*/ 6202459 h 6858000"/>
              <a:gd name="connsiteX20" fmla="*/ 280574 w 1380202"/>
              <a:gd name="connsiteY20" fmla="*/ 6153037 h 6858000"/>
              <a:gd name="connsiteX21" fmla="*/ 295989 w 1380202"/>
              <a:gd name="connsiteY21" fmla="*/ 6078132 h 6858000"/>
              <a:gd name="connsiteX22" fmla="*/ 283376 w 1380202"/>
              <a:gd name="connsiteY22" fmla="*/ 6028119 h 6858000"/>
              <a:gd name="connsiteX23" fmla="*/ 268605 w 1380202"/>
              <a:gd name="connsiteY23" fmla="*/ 5926735 h 6858000"/>
              <a:gd name="connsiteX24" fmla="*/ 318117 w 1380202"/>
              <a:gd name="connsiteY24" fmla="*/ 5712857 h 6858000"/>
              <a:gd name="connsiteX25" fmla="*/ 297192 w 1380202"/>
              <a:gd name="connsiteY25" fmla="*/ 5676393 h 6858000"/>
              <a:gd name="connsiteX26" fmla="*/ 336784 w 1380202"/>
              <a:gd name="connsiteY26" fmla="*/ 5563435 h 6858000"/>
              <a:gd name="connsiteX27" fmla="*/ 383914 w 1380202"/>
              <a:gd name="connsiteY27" fmla="*/ 5437125 h 6858000"/>
              <a:gd name="connsiteX28" fmla="*/ 397482 w 1380202"/>
              <a:gd name="connsiteY28" fmla="*/ 5396260 h 6858000"/>
              <a:gd name="connsiteX29" fmla="*/ 413463 w 1380202"/>
              <a:gd name="connsiteY29" fmla="*/ 5330009 h 6858000"/>
              <a:gd name="connsiteX30" fmla="*/ 446956 w 1380202"/>
              <a:gd name="connsiteY30" fmla="*/ 5273739 h 6858000"/>
              <a:gd name="connsiteX31" fmla="*/ 456555 w 1380202"/>
              <a:gd name="connsiteY31" fmla="*/ 5241779 h 6858000"/>
              <a:gd name="connsiteX32" fmla="*/ 467781 w 1380202"/>
              <a:gd name="connsiteY32" fmla="*/ 5225268 h 6858000"/>
              <a:gd name="connsiteX33" fmla="*/ 468801 w 1380202"/>
              <a:gd name="connsiteY33" fmla="*/ 5217684 h 6858000"/>
              <a:gd name="connsiteX34" fmla="*/ 476142 w 1380202"/>
              <a:gd name="connsiteY34" fmla="*/ 5193377 h 6858000"/>
              <a:gd name="connsiteX35" fmla="*/ 479445 w 1380202"/>
              <a:gd name="connsiteY35" fmla="*/ 5179288 h 6858000"/>
              <a:gd name="connsiteX36" fmla="*/ 480429 w 1380202"/>
              <a:gd name="connsiteY36" fmla="*/ 5173621 h 6858000"/>
              <a:gd name="connsiteX37" fmla="*/ 476063 w 1380202"/>
              <a:gd name="connsiteY37" fmla="*/ 5159961 h 6858000"/>
              <a:gd name="connsiteX38" fmla="*/ 482740 w 1380202"/>
              <a:gd name="connsiteY38" fmla="*/ 5144295 h 6858000"/>
              <a:gd name="connsiteX39" fmla="*/ 479673 w 1380202"/>
              <a:gd name="connsiteY39" fmla="*/ 5125185 h 6858000"/>
              <a:gd name="connsiteX40" fmla="*/ 486503 w 1380202"/>
              <a:gd name="connsiteY40" fmla="*/ 5121884 h 6858000"/>
              <a:gd name="connsiteX41" fmla="*/ 493539 w 1380202"/>
              <a:gd name="connsiteY41" fmla="*/ 5067850 h 6858000"/>
              <a:gd name="connsiteX42" fmla="*/ 496270 w 1380202"/>
              <a:gd name="connsiteY42" fmla="*/ 5060861 h 6858000"/>
              <a:gd name="connsiteX43" fmla="*/ 492974 w 1380202"/>
              <a:gd name="connsiteY43" fmla="*/ 5034192 h 6858000"/>
              <a:gd name="connsiteX44" fmla="*/ 494528 w 1380202"/>
              <a:gd name="connsiteY44" fmla="*/ 4993030 h 6858000"/>
              <a:gd name="connsiteX45" fmla="*/ 501437 w 1380202"/>
              <a:gd name="connsiteY45" fmla="*/ 4946844 h 6858000"/>
              <a:gd name="connsiteX46" fmla="*/ 497293 w 1380202"/>
              <a:gd name="connsiteY46" fmla="*/ 4932692 h 6858000"/>
              <a:gd name="connsiteX47" fmla="*/ 512696 w 1380202"/>
              <a:gd name="connsiteY47" fmla="*/ 4858827 h 6858000"/>
              <a:gd name="connsiteX48" fmla="*/ 518599 w 1380202"/>
              <a:gd name="connsiteY48" fmla="*/ 4821170 h 6858000"/>
              <a:gd name="connsiteX49" fmla="*/ 523332 w 1380202"/>
              <a:gd name="connsiteY49" fmla="*/ 4780965 h 6858000"/>
              <a:gd name="connsiteX50" fmla="*/ 524625 w 1380202"/>
              <a:gd name="connsiteY50" fmla="*/ 4750867 h 6858000"/>
              <a:gd name="connsiteX51" fmla="*/ 522432 w 1380202"/>
              <a:gd name="connsiteY51" fmla="*/ 4690749 h 6858000"/>
              <a:gd name="connsiteX52" fmla="*/ 517912 w 1380202"/>
              <a:gd name="connsiteY52" fmla="*/ 4584173 h 6858000"/>
              <a:gd name="connsiteX53" fmla="*/ 512995 w 1380202"/>
              <a:gd name="connsiteY53" fmla="*/ 4444346 h 6858000"/>
              <a:gd name="connsiteX54" fmla="*/ 509560 w 1380202"/>
              <a:gd name="connsiteY54" fmla="*/ 4375228 h 6858000"/>
              <a:gd name="connsiteX55" fmla="*/ 490213 w 1380202"/>
              <a:gd name="connsiteY55" fmla="*/ 4214165 h 6858000"/>
              <a:gd name="connsiteX56" fmla="*/ 494286 w 1380202"/>
              <a:gd name="connsiteY56" fmla="*/ 4090296 h 6858000"/>
              <a:gd name="connsiteX57" fmla="*/ 479542 w 1380202"/>
              <a:gd name="connsiteY57" fmla="*/ 4033999 h 6858000"/>
              <a:gd name="connsiteX58" fmla="*/ 480691 w 1380202"/>
              <a:gd name="connsiteY58" fmla="*/ 4031933 h 6858000"/>
              <a:gd name="connsiteX59" fmla="*/ 479267 w 1380202"/>
              <a:gd name="connsiteY59" fmla="*/ 4013953 h 6858000"/>
              <a:gd name="connsiteX60" fmla="*/ 465562 w 1380202"/>
              <a:gd name="connsiteY60" fmla="*/ 3974753 h 6858000"/>
              <a:gd name="connsiteX61" fmla="*/ 467160 w 1380202"/>
              <a:gd name="connsiteY61" fmla="*/ 3969950 h 6858000"/>
              <a:gd name="connsiteX62" fmla="*/ 460582 w 1380202"/>
              <a:gd name="connsiteY62" fmla="*/ 3933779 h 6858000"/>
              <a:gd name="connsiteX63" fmla="*/ 461913 w 1380202"/>
              <a:gd name="connsiteY63" fmla="*/ 3933093 h 6858000"/>
              <a:gd name="connsiteX64" fmla="*/ 466267 w 1380202"/>
              <a:gd name="connsiteY64" fmla="*/ 3922082 h 6858000"/>
              <a:gd name="connsiteX65" fmla="*/ 471345 w 1380202"/>
              <a:gd name="connsiteY65" fmla="*/ 3901461 h 6858000"/>
              <a:gd name="connsiteX66" fmla="*/ 493939 w 1380202"/>
              <a:gd name="connsiteY66" fmla="*/ 3813873 h 6858000"/>
              <a:gd name="connsiteX67" fmla="*/ 493364 w 1380202"/>
              <a:gd name="connsiteY67" fmla="*/ 3806161 h 6858000"/>
              <a:gd name="connsiteX68" fmla="*/ 493671 w 1380202"/>
              <a:gd name="connsiteY68" fmla="*/ 3805957 h 6858000"/>
              <a:gd name="connsiteX69" fmla="*/ 493698 w 1380202"/>
              <a:gd name="connsiteY69" fmla="*/ 3797724 h 6858000"/>
              <a:gd name="connsiteX70" fmla="*/ 492313 w 1380202"/>
              <a:gd name="connsiteY70" fmla="*/ 3792098 h 6858000"/>
              <a:gd name="connsiteX71" fmla="*/ 491197 w 1380202"/>
              <a:gd name="connsiteY71" fmla="*/ 3777135 h 6858000"/>
              <a:gd name="connsiteX72" fmla="*/ 492930 w 1380202"/>
              <a:gd name="connsiteY72" fmla="*/ 3771656 h 6858000"/>
              <a:gd name="connsiteX73" fmla="*/ 496673 w 1380202"/>
              <a:gd name="connsiteY73" fmla="*/ 3769007 h 6858000"/>
              <a:gd name="connsiteX74" fmla="*/ 496139 w 1380202"/>
              <a:gd name="connsiteY74" fmla="*/ 3767709 h 6858000"/>
              <a:gd name="connsiteX75" fmla="*/ 504835 w 1380202"/>
              <a:gd name="connsiteY75" fmla="*/ 3738082 h 6858000"/>
              <a:gd name="connsiteX76" fmla="*/ 512181 w 1380202"/>
              <a:gd name="connsiteY76" fmla="*/ 3673397 h 6858000"/>
              <a:gd name="connsiteX77" fmla="*/ 511477 w 1380202"/>
              <a:gd name="connsiteY77" fmla="*/ 3637109 h 6858000"/>
              <a:gd name="connsiteX78" fmla="*/ 514920 w 1380202"/>
              <a:gd name="connsiteY78" fmla="*/ 3536883 h 6858000"/>
              <a:gd name="connsiteX79" fmla="*/ 522458 w 1380202"/>
              <a:gd name="connsiteY79" fmla="*/ 3435652 h 6858000"/>
              <a:gd name="connsiteX80" fmla="*/ 524129 w 1380202"/>
              <a:gd name="connsiteY80" fmla="*/ 3307769 h 6858000"/>
              <a:gd name="connsiteX81" fmla="*/ 541692 w 1380202"/>
              <a:gd name="connsiteY81" fmla="*/ 3250522 h 6858000"/>
              <a:gd name="connsiteX82" fmla="*/ 542117 w 1380202"/>
              <a:gd name="connsiteY82" fmla="*/ 3229163 h 6858000"/>
              <a:gd name="connsiteX83" fmla="*/ 543940 w 1380202"/>
              <a:gd name="connsiteY83" fmla="*/ 3217217 h 6858000"/>
              <a:gd name="connsiteX84" fmla="*/ 530775 w 1380202"/>
              <a:gd name="connsiteY84" fmla="*/ 3183755 h 6858000"/>
              <a:gd name="connsiteX85" fmla="*/ 531276 w 1380202"/>
              <a:gd name="connsiteY85" fmla="*/ 3178642 h 6858000"/>
              <a:gd name="connsiteX86" fmla="*/ 518876 w 1380202"/>
              <a:gd name="connsiteY86" fmla="*/ 3158586 h 6858000"/>
              <a:gd name="connsiteX87" fmla="*/ 504061 w 1380202"/>
              <a:gd name="connsiteY87" fmla="*/ 3129034 h 6858000"/>
              <a:gd name="connsiteX88" fmla="*/ 504726 w 1380202"/>
              <a:gd name="connsiteY88" fmla="*/ 3126682 h 6858000"/>
              <a:gd name="connsiteX89" fmla="*/ 495594 w 1380202"/>
              <a:gd name="connsiteY89" fmla="*/ 3114519 h 6858000"/>
              <a:gd name="connsiteX90" fmla="*/ 482203 w 1380202"/>
              <a:gd name="connsiteY90" fmla="*/ 3106272 h 6858000"/>
              <a:gd name="connsiteX91" fmla="*/ 454933 w 1380202"/>
              <a:gd name="connsiteY91" fmla="*/ 2958185 h 6858000"/>
              <a:gd name="connsiteX92" fmla="*/ 397547 w 1380202"/>
              <a:gd name="connsiteY92" fmla="*/ 2762989 h 6858000"/>
              <a:gd name="connsiteX93" fmla="*/ 346465 w 1380202"/>
              <a:gd name="connsiteY93" fmla="*/ 2554718 h 6858000"/>
              <a:gd name="connsiteX94" fmla="*/ 326559 w 1380202"/>
              <a:gd name="connsiteY94" fmla="*/ 2485734 h 6858000"/>
              <a:gd name="connsiteX95" fmla="*/ 317282 w 1380202"/>
              <a:gd name="connsiteY95" fmla="*/ 2447068 h 6858000"/>
              <a:gd name="connsiteX96" fmla="*/ 304243 w 1380202"/>
              <a:gd name="connsiteY96" fmla="*/ 2425819 h 6858000"/>
              <a:gd name="connsiteX97" fmla="*/ 310242 w 1380202"/>
              <a:gd name="connsiteY97" fmla="*/ 2402874 h 6858000"/>
              <a:gd name="connsiteX98" fmla="*/ 312854 w 1380202"/>
              <a:gd name="connsiteY98" fmla="*/ 2381443 h 6858000"/>
              <a:gd name="connsiteX99" fmla="*/ 289183 w 1380202"/>
              <a:gd name="connsiteY99" fmla="*/ 2261920 h 6858000"/>
              <a:gd name="connsiteX100" fmla="*/ 279070 w 1380202"/>
              <a:gd name="connsiteY100" fmla="*/ 2195378 h 6858000"/>
              <a:gd name="connsiteX101" fmla="*/ 263287 w 1380202"/>
              <a:gd name="connsiteY101" fmla="*/ 2155135 h 6858000"/>
              <a:gd name="connsiteX102" fmla="*/ 260745 w 1380202"/>
              <a:gd name="connsiteY102" fmla="*/ 2118008 h 6858000"/>
              <a:gd name="connsiteX103" fmla="*/ 261738 w 1380202"/>
              <a:gd name="connsiteY103" fmla="*/ 2050531 h 6858000"/>
              <a:gd name="connsiteX104" fmla="*/ 253544 w 1380202"/>
              <a:gd name="connsiteY104" fmla="*/ 1963269 h 6858000"/>
              <a:gd name="connsiteX105" fmla="*/ 234722 w 1380202"/>
              <a:gd name="connsiteY105" fmla="*/ 1906352 h 6858000"/>
              <a:gd name="connsiteX106" fmla="*/ 211279 w 1380202"/>
              <a:gd name="connsiteY106" fmla="*/ 1861531 h 6858000"/>
              <a:gd name="connsiteX107" fmla="*/ 165078 w 1380202"/>
              <a:gd name="connsiteY107" fmla="*/ 1732919 h 6858000"/>
              <a:gd name="connsiteX108" fmla="*/ 137389 w 1380202"/>
              <a:gd name="connsiteY108" fmla="*/ 1663540 h 6858000"/>
              <a:gd name="connsiteX109" fmla="*/ 136515 w 1380202"/>
              <a:gd name="connsiteY109" fmla="*/ 1615777 h 6858000"/>
              <a:gd name="connsiteX110" fmla="*/ 117310 w 1380202"/>
              <a:gd name="connsiteY110" fmla="*/ 1563678 h 6858000"/>
              <a:gd name="connsiteX111" fmla="*/ 130390 w 1380202"/>
              <a:gd name="connsiteY111" fmla="*/ 1519474 h 6858000"/>
              <a:gd name="connsiteX112" fmla="*/ 123132 w 1380202"/>
              <a:gd name="connsiteY112" fmla="*/ 1477995 h 6858000"/>
              <a:gd name="connsiteX113" fmla="*/ 109217 w 1380202"/>
              <a:gd name="connsiteY113" fmla="*/ 1373769 h 6858000"/>
              <a:gd name="connsiteX114" fmla="*/ 117524 w 1380202"/>
              <a:gd name="connsiteY114" fmla="*/ 1307086 h 6858000"/>
              <a:gd name="connsiteX115" fmla="*/ 118712 w 1380202"/>
              <a:gd name="connsiteY115" fmla="*/ 1189033 h 6858000"/>
              <a:gd name="connsiteX116" fmla="*/ 123397 w 1380202"/>
              <a:gd name="connsiteY116" fmla="*/ 1168288 h 6858000"/>
              <a:gd name="connsiteX117" fmla="*/ 115679 w 1380202"/>
              <a:gd name="connsiteY117" fmla="*/ 1142577 h 6858000"/>
              <a:gd name="connsiteX118" fmla="*/ 104985 w 1380202"/>
              <a:gd name="connsiteY118" fmla="*/ 1088484 h 6858000"/>
              <a:gd name="connsiteX119" fmla="*/ 93721 w 1380202"/>
              <a:gd name="connsiteY119" fmla="*/ 1016103 h 6858000"/>
              <a:gd name="connsiteX120" fmla="*/ 95177 w 1380202"/>
              <a:gd name="connsiteY120" fmla="*/ 932283 h 6858000"/>
              <a:gd name="connsiteX121" fmla="*/ 97413 w 1380202"/>
              <a:gd name="connsiteY121" fmla="*/ 915925 h 6858000"/>
              <a:gd name="connsiteX122" fmla="*/ 90042 w 1380202"/>
              <a:gd name="connsiteY122" fmla="*/ 896999 h 6858000"/>
              <a:gd name="connsiteX123" fmla="*/ 59450 w 1380202"/>
              <a:gd name="connsiteY123" fmla="*/ 821517 h 6858000"/>
              <a:gd name="connsiteX124" fmla="*/ 38400 w 1380202"/>
              <a:gd name="connsiteY124" fmla="*/ 751353 h 6858000"/>
              <a:gd name="connsiteX125" fmla="*/ 37958 w 1380202"/>
              <a:gd name="connsiteY125" fmla="*/ 721230 h 6858000"/>
              <a:gd name="connsiteX126" fmla="*/ 23629 w 1380202"/>
              <a:gd name="connsiteY126" fmla="*/ 681659 h 6858000"/>
              <a:gd name="connsiteX127" fmla="*/ 9048 w 1380202"/>
              <a:gd name="connsiteY127" fmla="*/ 635218 h 6858000"/>
              <a:gd name="connsiteX128" fmla="*/ 14059 w 1380202"/>
              <a:gd name="connsiteY128" fmla="*/ 613763 h 6858000"/>
              <a:gd name="connsiteX129" fmla="*/ 1 w 1380202"/>
              <a:gd name="connsiteY129" fmla="*/ 598582 h 6858000"/>
              <a:gd name="connsiteX130" fmla="*/ 79993 w 1380202"/>
              <a:gd name="connsiteY130" fmla="*/ 473479 h 6858000"/>
              <a:gd name="connsiteX131" fmla="*/ 68074 w 1380202"/>
              <a:gd name="connsiteY131" fmla="*/ 446567 h 6858000"/>
              <a:gd name="connsiteX132" fmla="*/ 67322 w 1380202"/>
              <a:gd name="connsiteY132" fmla="*/ 393828 h 6858000"/>
              <a:gd name="connsiteX133" fmla="*/ 67152 w 1380202"/>
              <a:gd name="connsiteY133" fmla="*/ 353137 h 6858000"/>
              <a:gd name="connsiteX134" fmla="*/ 88662 w 1380202"/>
              <a:gd name="connsiteY134" fmla="*/ 309501 h 6858000"/>
              <a:gd name="connsiteX135" fmla="*/ 72845 w 1380202"/>
              <a:gd name="connsiteY135" fmla="*/ 275771 h 6858000"/>
              <a:gd name="connsiteX136" fmla="*/ 89872 w 1380202"/>
              <a:gd name="connsiteY136" fmla="*/ 212860 h 6858000"/>
              <a:gd name="connsiteX137" fmla="*/ 81582 w 1380202"/>
              <a:gd name="connsiteY137" fmla="*/ 144983 h 6858000"/>
              <a:gd name="connsiteX138" fmla="*/ 93866 w 1380202"/>
              <a:gd name="connsiteY138" fmla="*/ 55288 h 6858000"/>
              <a:gd name="connsiteX139" fmla="*/ 53420 w 1380202"/>
              <a:gd name="connsiteY139" fmla="*/ 0 h 6858000"/>
              <a:gd name="connsiteX0" fmla="*/ 44600 w 1371382"/>
              <a:gd name="connsiteY0" fmla="*/ 0 h 6858000"/>
              <a:gd name="connsiteX1" fmla="*/ 1371382 w 1371382"/>
              <a:gd name="connsiteY1" fmla="*/ 0 h 6858000"/>
              <a:gd name="connsiteX2" fmla="*/ 1371382 w 1371382"/>
              <a:gd name="connsiteY2" fmla="*/ 6858000 h 6858000"/>
              <a:gd name="connsiteX3" fmla="*/ 108076 w 1371382"/>
              <a:gd name="connsiteY3" fmla="*/ 6857735 h 6858000"/>
              <a:gd name="connsiteX4" fmla="*/ 144669 w 1371382"/>
              <a:gd name="connsiteY4" fmla="*/ 6776847 h 6858000"/>
              <a:gd name="connsiteX5" fmla="*/ 156169 w 1371382"/>
              <a:gd name="connsiteY5" fmla="*/ 6737706 h 6858000"/>
              <a:gd name="connsiteX6" fmla="*/ 180908 w 1371382"/>
              <a:gd name="connsiteY6" fmla="*/ 6691589 h 6858000"/>
              <a:gd name="connsiteX7" fmla="*/ 158465 w 1371382"/>
              <a:gd name="connsiteY7" fmla="*/ 6659970 h 6858000"/>
              <a:gd name="connsiteX8" fmla="*/ 173556 w 1371382"/>
              <a:gd name="connsiteY8" fmla="*/ 6636211 h 6858000"/>
              <a:gd name="connsiteX9" fmla="*/ 191000 w 1371382"/>
              <a:gd name="connsiteY9" fmla="*/ 6594177 h 6858000"/>
              <a:gd name="connsiteX10" fmla="*/ 205040 w 1371382"/>
              <a:gd name="connsiteY10" fmla="*/ 6557575 h 6858000"/>
              <a:gd name="connsiteX11" fmla="*/ 257997 w 1371382"/>
              <a:gd name="connsiteY11" fmla="*/ 6492130 h 6858000"/>
              <a:gd name="connsiteX12" fmla="*/ 273684 w 1371382"/>
              <a:gd name="connsiteY12" fmla="*/ 6431610 h 6858000"/>
              <a:gd name="connsiteX13" fmla="*/ 317389 w 1371382"/>
              <a:gd name="connsiteY13" fmla="*/ 6379786 h 6858000"/>
              <a:gd name="connsiteX14" fmla="*/ 300612 w 1371382"/>
              <a:gd name="connsiteY14" fmla="*/ 6334727 h 6858000"/>
              <a:gd name="connsiteX15" fmla="*/ 278027 w 1371382"/>
              <a:gd name="connsiteY15" fmla="*/ 6313295 h 6858000"/>
              <a:gd name="connsiteX16" fmla="*/ 285191 w 1371382"/>
              <a:gd name="connsiteY16" fmla="*/ 6280046 h 6858000"/>
              <a:gd name="connsiteX17" fmla="*/ 267936 w 1371382"/>
              <a:gd name="connsiteY17" fmla="*/ 6270265 h 6858000"/>
              <a:gd name="connsiteX18" fmla="*/ 294964 w 1371382"/>
              <a:gd name="connsiteY18" fmla="*/ 6252834 h 6858000"/>
              <a:gd name="connsiteX19" fmla="*/ 272956 w 1371382"/>
              <a:gd name="connsiteY19" fmla="*/ 6202459 h 6858000"/>
              <a:gd name="connsiteX20" fmla="*/ 271754 w 1371382"/>
              <a:gd name="connsiteY20" fmla="*/ 6153037 h 6858000"/>
              <a:gd name="connsiteX21" fmla="*/ 287169 w 1371382"/>
              <a:gd name="connsiteY21" fmla="*/ 6078132 h 6858000"/>
              <a:gd name="connsiteX22" fmla="*/ 274556 w 1371382"/>
              <a:gd name="connsiteY22" fmla="*/ 6028119 h 6858000"/>
              <a:gd name="connsiteX23" fmla="*/ 259785 w 1371382"/>
              <a:gd name="connsiteY23" fmla="*/ 5926735 h 6858000"/>
              <a:gd name="connsiteX24" fmla="*/ 309297 w 1371382"/>
              <a:gd name="connsiteY24" fmla="*/ 5712857 h 6858000"/>
              <a:gd name="connsiteX25" fmla="*/ 288372 w 1371382"/>
              <a:gd name="connsiteY25" fmla="*/ 5676393 h 6858000"/>
              <a:gd name="connsiteX26" fmla="*/ 327964 w 1371382"/>
              <a:gd name="connsiteY26" fmla="*/ 5563435 h 6858000"/>
              <a:gd name="connsiteX27" fmla="*/ 375094 w 1371382"/>
              <a:gd name="connsiteY27" fmla="*/ 5437125 h 6858000"/>
              <a:gd name="connsiteX28" fmla="*/ 388662 w 1371382"/>
              <a:gd name="connsiteY28" fmla="*/ 5396260 h 6858000"/>
              <a:gd name="connsiteX29" fmla="*/ 404643 w 1371382"/>
              <a:gd name="connsiteY29" fmla="*/ 5330009 h 6858000"/>
              <a:gd name="connsiteX30" fmla="*/ 438136 w 1371382"/>
              <a:gd name="connsiteY30" fmla="*/ 5273739 h 6858000"/>
              <a:gd name="connsiteX31" fmla="*/ 447735 w 1371382"/>
              <a:gd name="connsiteY31" fmla="*/ 5241779 h 6858000"/>
              <a:gd name="connsiteX32" fmla="*/ 458961 w 1371382"/>
              <a:gd name="connsiteY32" fmla="*/ 5225268 h 6858000"/>
              <a:gd name="connsiteX33" fmla="*/ 459981 w 1371382"/>
              <a:gd name="connsiteY33" fmla="*/ 5217684 h 6858000"/>
              <a:gd name="connsiteX34" fmla="*/ 467322 w 1371382"/>
              <a:gd name="connsiteY34" fmla="*/ 5193377 h 6858000"/>
              <a:gd name="connsiteX35" fmla="*/ 470625 w 1371382"/>
              <a:gd name="connsiteY35" fmla="*/ 5179288 h 6858000"/>
              <a:gd name="connsiteX36" fmla="*/ 471609 w 1371382"/>
              <a:gd name="connsiteY36" fmla="*/ 5173621 h 6858000"/>
              <a:gd name="connsiteX37" fmla="*/ 467243 w 1371382"/>
              <a:gd name="connsiteY37" fmla="*/ 5159961 h 6858000"/>
              <a:gd name="connsiteX38" fmla="*/ 473920 w 1371382"/>
              <a:gd name="connsiteY38" fmla="*/ 5144295 h 6858000"/>
              <a:gd name="connsiteX39" fmla="*/ 470853 w 1371382"/>
              <a:gd name="connsiteY39" fmla="*/ 5125185 h 6858000"/>
              <a:gd name="connsiteX40" fmla="*/ 477683 w 1371382"/>
              <a:gd name="connsiteY40" fmla="*/ 5121884 h 6858000"/>
              <a:gd name="connsiteX41" fmla="*/ 484719 w 1371382"/>
              <a:gd name="connsiteY41" fmla="*/ 5067850 h 6858000"/>
              <a:gd name="connsiteX42" fmla="*/ 487450 w 1371382"/>
              <a:gd name="connsiteY42" fmla="*/ 5060861 h 6858000"/>
              <a:gd name="connsiteX43" fmla="*/ 484154 w 1371382"/>
              <a:gd name="connsiteY43" fmla="*/ 5034192 h 6858000"/>
              <a:gd name="connsiteX44" fmla="*/ 485708 w 1371382"/>
              <a:gd name="connsiteY44" fmla="*/ 4993030 h 6858000"/>
              <a:gd name="connsiteX45" fmla="*/ 492617 w 1371382"/>
              <a:gd name="connsiteY45" fmla="*/ 4946844 h 6858000"/>
              <a:gd name="connsiteX46" fmla="*/ 488473 w 1371382"/>
              <a:gd name="connsiteY46" fmla="*/ 4932692 h 6858000"/>
              <a:gd name="connsiteX47" fmla="*/ 503876 w 1371382"/>
              <a:gd name="connsiteY47" fmla="*/ 4858827 h 6858000"/>
              <a:gd name="connsiteX48" fmla="*/ 509779 w 1371382"/>
              <a:gd name="connsiteY48" fmla="*/ 4821170 h 6858000"/>
              <a:gd name="connsiteX49" fmla="*/ 514512 w 1371382"/>
              <a:gd name="connsiteY49" fmla="*/ 4780965 h 6858000"/>
              <a:gd name="connsiteX50" fmla="*/ 515805 w 1371382"/>
              <a:gd name="connsiteY50" fmla="*/ 4750867 h 6858000"/>
              <a:gd name="connsiteX51" fmla="*/ 513612 w 1371382"/>
              <a:gd name="connsiteY51" fmla="*/ 4690749 h 6858000"/>
              <a:gd name="connsiteX52" fmla="*/ 509092 w 1371382"/>
              <a:gd name="connsiteY52" fmla="*/ 4584173 h 6858000"/>
              <a:gd name="connsiteX53" fmla="*/ 504175 w 1371382"/>
              <a:gd name="connsiteY53" fmla="*/ 4444346 h 6858000"/>
              <a:gd name="connsiteX54" fmla="*/ 500740 w 1371382"/>
              <a:gd name="connsiteY54" fmla="*/ 4375228 h 6858000"/>
              <a:gd name="connsiteX55" fmla="*/ 481393 w 1371382"/>
              <a:gd name="connsiteY55" fmla="*/ 4214165 h 6858000"/>
              <a:gd name="connsiteX56" fmla="*/ 485466 w 1371382"/>
              <a:gd name="connsiteY56" fmla="*/ 4090296 h 6858000"/>
              <a:gd name="connsiteX57" fmla="*/ 470722 w 1371382"/>
              <a:gd name="connsiteY57" fmla="*/ 4033999 h 6858000"/>
              <a:gd name="connsiteX58" fmla="*/ 471871 w 1371382"/>
              <a:gd name="connsiteY58" fmla="*/ 4031933 h 6858000"/>
              <a:gd name="connsiteX59" fmla="*/ 470447 w 1371382"/>
              <a:gd name="connsiteY59" fmla="*/ 4013953 h 6858000"/>
              <a:gd name="connsiteX60" fmla="*/ 456742 w 1371382"/>
              <a:gd name="connsiteY60" fmla="*/ 3974753 h 6858000"/>
              <a:gd name="connsiteX61" fmla="*/ 458340 w 1371382"/>
              <a:gd name="connsiteY61" fmla="*/ 3969950 h 6858000"/>
              <a:gd name="connsiteX62" fmla="*/ 451762 w 1371382"/>
              <a:gd name="connsiteY62" fmla="*/ 3933779 h 6858000"/>
              <a:gd name="connsiteX63" fmla="*/ 453093 w 1371382"/>
              <a:gd name="connsiteY63" fmla="*/ 3933093 h 6858000"/>
              <a:gd name="connsiteX64" fmla="*/ 457447 w 1371382"/>
              <a:gd name="connsiteY64" fmla="*/ 3922082 h 6858000"/>
              <a:gd name="connsiteX65" fmla="*/ 462525 w 1371382"/>
              <a:gd name="connsiteY65" fmla="*/ 3901461 h 6858000"/>
              <a:gd name="connsiteX66" fmla="*/ 485119 w 1371382"/>
              <a:gd name="connsiteY66" fmla="*/ 3813873 h 6858000"/>
              <a:gd name="connsiteX67" fmla="*/ 484544 w 1371382"/>
              <a:gd name="connsiteY67" fmla="*/ 3806161 h 6858000"/>
              <a:gd name="connsiteX68" fmla="*/ 484851 w 1371382"/>
              <a:gd name="connsiteY68" fmla="*/ 3805957 h 6858000"/>
              <a:gd name="connsiteX69" fmla="*/ 484878 w 1371382"/>
              <a:gd name="connsiteY69" fmla="*/ 3797724 h 6858000"/>
              <a:gd name="connsiteX70" fmla="*/ 483493 w 1371382"/>
              <a:gd name="connsiteY70" fmla="*/ 3792098 h 6858000"/>
              <a:gd name="connsiteX71" fmla="*/ 482377 w 1371382"/>
              <a:gd name="connsiteY71" fmla="*/ 3777135 h 6858000"/>
              <a:gd name="connsiteX72" fmla="*/ 484110 w 1371382"/>
              <a:gd name="connsiteY72" fmla="*/ 3771656 h 6858000"/>
              <a:gd name="connsiteX73" fmla="*/ 487853 w 1371382"/>
              <a:gd name="connsiteY73" fmla="*/ 3769007 h 6858000"/>
              <a:gd name="connsiteX74" fmla="*/ 487319 w 1371382"/>
              <a:gd name="connsiteY74" fmla="*/ 3767709 h 6858000"/>
              <a:gd name="connsiteX75" fmla="*/ 496015 w 1371382"/>
              <a:gd name="connsiteY75" fmla="*/ 3738082 h 6858000"/>
              <a:gd name="connsiteX76" fmla="*/ 503361 w 1371382"/>
              <a:gd name="connsiteY76" fmla="*/ 3673397 h 6858000"/>
              <a:gd name="connsiteX77" fmla="*/ 502657 w 1371382"/>
              <a:gd name="connsiteY77" fmla="*/ 3637109 h 6858000"/>
              <a:gd name="connsiteX78" fmla="*/ 506100 w 1371382"/>
              <a:gd name="connsiteY78" fmla="*/ 3536883 h 6858000"/>
              <a:gd name="connsiteX79" fmla="*/ 513638 w 1371382"/>
              <a:gd name="connsiteY79" fmla="*/ 3435652 h 6858000"/>
              <a:gd name="connsiteX80" fmla="*/ 515309 w 1371382"/>
              <a:gd name="connsiteY80" fmla="*/ 3307769 h 6858000"/>
              <a:gd name="connsiteX81" fmla="*/ 532872 w 1371382"/>
              <a:gd name="connsiteY81" fmla="*/ 3250522 h 6858000"/>
              <a:gd name="connsiteX82" fmla="*/ 533297 w 1371382"/>
              <a:gd name="connsiteY82" fmla="*/ 3229163 h 6858000"/>
              <a:gd name="connsiteX83" fmla="*/ 535120 w 1371382"/>
              <a:gd name="connsiteY83" fmla="*/ 3217217 h 6858000"/>
              <a:gd name="connsiteX84" fmla="*/ 521955 w 1371382"/>
              <a:gd name="connsiteY84" fmla="*/ 3183755 h 6858000"/>
              <a:gd name="connsiteX85" fmla="*/ 522456 w 1371382"/>
              <a:gd name="connsiteY85" fmla="*/ 3178642 h 6858000"/>
              <a:gd name="connsiteX86" fmla="*/ 510056 w 1371382"/>
              <a:gd name="connsiteY86" fmla="*/ 3158586 h 6858000"/>
              <a:gd name="connsiteX87" fmla="*/ 495241 w 1371382"/>
              <a:gd name="connsiteY87" fmla="*/ 3129034 h 6858000"/>
              <a:gd name="connsiteX88" fmla="*/ 495906 w 1371382"/>
              <a:gd name="connsiteY88" fmla="*/ 3126682 h 6858000"/>
              <a:gd name="connsiteX89" fmla="*/ 486774 w 1371382"/>
              <a:gd name="connsiteY89" fmla="*/ 3114519 h 6858000"/>
              <a:gd name="connsiteX90" fmla="*/ 473383 w 1371382"/>
              <a:gd name="connsiteY90" fmla="*/ 3106272 h 6858000"/>
              <a:gd name="connsiteX91" fmla="*/ 446113 w 1371382"/>
              <a:gd name="connsiteY91" fmla="*/ 2958185 h 6858000"/>
              <a:gd name="connsiteX92" fmla="*/ 388727 w 1371382"/>
              <a:gd name="connsiteY92" fmla="*/ 2762989 h 6858000"/>
              <a:gd name="connsiteX93" fmla="*/ 337645 w 1371382"/>
              <a:gd name="connsiteY93" fmla="*/ 2554718 h 6858000"/>
              <a:gd name="connsiteX94" fmla="*/ 317739 w 1371382"/>
              <a:gd name="connsiteY94" fmla="*/ 2485734 h 6858000"/>
              <a:gd name="connsiteX95" fmla="*/ 308462 w 1371382"/>
              <a:gd name="connsiteY95" fmla="*/ 2447068 h 6858000"/>
              <a:gd name="connsiteX96" fmla="*/ 295423 w 1371382"/>
              <a:gd name="connsiteY96" fmla="*/ 2425819 h 6858000"/>
              <a:gd name="connsiteX97" fmla="*/ 301422 w 1371382"/>
              <a:gd name="connsiteY97" fmla="*/ 2402874 h 6858000"/>
              <a:gd name="connsiteX98" fmla="*/ 304034 w 1371382"/>
              <a:gd name="connsiteY98" fmla="*/ 2381443 h 6858000"/>
              <a:gd name="connsiteX99" fmla="*/ 280363 w 1371382"/>
              <a:gd name="connsiteY99" fmla="*/ 2261920 h 6858000"/>
              <a:gd name="connsiteX100" fmla="*/ 270250 w 1371382"/>
              <a:gd name="connsiteY100" fmla="*/ 2195378 h 6858000"/>
              <a:gd name="connsiteX101" fmla="*/ 254467 w 1371382"/>
              <a:gd name="connsiteY101" fmla="*/ 2155135 h 6858000"/>
              <a:gd name="connsiteX102" fmla="*/ 251925 w 1371382"/>
              <a:gd name="connsiteY102" fmla="*/ 2118008 h 6858000"/>
              <a:gd name="connsiteX103" fmla="*/ 252918 w 1371382"/>
              <a:gd name="connsiteY103" fmla="*/ 2050531 h 6858000"/>
              <a:gd name="connsiteX104" fmla="*/ 244724 w 1371382"/>
              <a:gd name="connsiteY104" fmla="*/ 1963269 h 6858000"/>
              <a:gd name="connsiteX105" fmla="*/ 225902 w 1371382"/>
              <a:gd name="connsiteY105" fmla="*/ 1906352 h 6858000"/>
              <a:gd name="connsiteX106" fmla="*/ 202459 w 1371382"/>
              <a:gd name="connsiteY106" fmla="*/ 1861531 h 6858000"/>
              <a:gd name="connsiteX107" fmla="*/ 156258 w 1371382"/>
              <a:gd name="connsiteY107" fmla="*/ 1732919 h 6858000"/>
              <a:gd name="connsiteX108" fmla="*/ 128569 w 1371382"/>
              <a:gd name="connsiteY108" fmla="*/ 1663540 h 6858000"/>
              <a:gd name="connsiteX109" fmla="*/ 127695 w 1371382"/>
              <a:gd name="connsiteY109" fmla="*/ 1615777 h 6858000"/>
              <a:gd name="connsiteX110" fmla="*/ 108490 w 1371382"/>
              <a:gd name="connsiteY110" fmla="*/ 1563678 h 6858000"/>
              <a:gd name="connsiteX111" fmla="*/ 121570 w 1371382"/>
              <a:gd name="connsiteY111" fmla="*/ 1519474 h 6858000"/>
              <a:gd name="connsiteX112" fmla="*/ 114312 w 1371382"/>
              <a:gd name="connsiteY112" fmla="*/ 1477995 h 6858000"/>
              <a:gd name="connsiteX113" fmla="*/ 100397 w 1371382"/>
              <a:gd name="connsiteY113" fmla="*/ 1373769 h 6858000"/>
              <a:gd name="connsiteX114" fmla="*/ 108704 w 1371382"/>
              <a:gd name="connsiteY114" fmla="*/ 1307086 h 6858000"/>
              <a:gd name="connsiteX115" fmla="*/ 109892 w 1371382"/>
              <a:gd name="connsiteY115" fmla="*/ 1189033 h 6858000"/>
              <a:gd name="connsiteX116" fmla="*/ 114577 w 1371382"/>
              <a:gd name="connsiteY116" fmla="*/ 1168288 h 6858000"/>
              <a:gd name="connsiteX117" fmla="*/ 106859 w 1371382"/>
              <a:gd name="connsiteY117" fmla="*/ 1142577 h 6858000"/>
              <a:gd name="connsiteX118" fmla="*/ 96165 w 1371382"/>
              <a:gd name="connsiteY118" fmla="*/ 1088484 h 6858000"/>
              <a:gd name="connsiteX119" fmla="*/ 84901 w 1371382"/>
              <a:gd name="connsiteY119" fmla="*/ 1016103 h 6858000"/>
              <a:gd name="connsiteX120" fmla="*/ 86357 w 1371382"/>
              <a:gd name="connsiteY120" fmla="*/ 932283 h 6858000"/>
              <a:gd name="connsiteX121" fmla="*/ 88593 w 1371382"/>
              <a:gd name="connsiteY121" fmla="*/ 915925 h 6858000"/>
              <a:gd name="connsiteX122" fmla="*/ 81222 w 1371382"/>
              <a:gd name="connsiteY122" fmla="*/ 896999 h 6858000"/>
              <a:gd name="connsiteX123" fmla="*/ 50630 w 1371382"/>
              <a:gd name="connsiteY123" fmla="*/ 821517 h 6858000"/>
              <a:gd name="connsiteX124" fmla="*/ 29580 w 1371382"/>
              <a:gd name="connsiteY124" fmla="*/ 751353 h 6858000"/>
              <a:gd name="connsiteX125" fmla="*/ 29138 w 1371382"/>
              <a:gd name="connsiteY125" fmla="*/ 721230 h 6858000"/>
              <a:gd name="connsiteX126" fmla="*/ 14809 w 1371382"/>
              <a:gd name="connsiteY126" fmla="*/ 681659 h 6858000"/>
              <a:gd name="connsiteX127" fmla="*/ 228 w 1371382"/>
              <a:gd name="connsiteY127" fmla="*/ 635218 h 6858000"/>
              <a:gd name="connsiteX128" fmla="*/ 5239 w 1371382"/>
              <a:gd name="connsiteY128" fmla="*/ 613763 h 6858000"/>
              <a:gd name="connsiteX129" fmla="*/ 20769 w 1371382"/>
              <a:gd name="connsiteY129" fmla="*/ 542923 h 6858000"/>
              <a:gd name="connsiteX130" fmla="*/ 71173 w 1371382"/>
              <a:gd name="connsiteY130" fmla="*/ 473479 h 6858000"/>
              <a:gd name="connsiteX131" fmla="*/ 59254 w 1371382"/>
              <a:gd name="connsiteY131" fmla="*/ 446567 h 6858000"/>
              <a:gd name="connsiteX132" fmla="*/ 58502 w 1371382"/>
              <a:gd name="connsiteY132" fmla="*/ 393828 h 6858000"/>
              <a:gd name="connsiteX133" fmla="*/ 58332 w 1371382"/>
              <a:gd name="connsiteY133" fmla="*/ 353137 h 6858000"/>
              <a:gd name="connsiteX134" fmla="*/ 79842 w 1371382"/>
              <a:gd name="connsiteY134" fmla="*/ 309501 h 6858000"/>
              <a:gd name="connsiteX135" fmla="*/ 64025 w 1371382"/>
              <a:gd name="connsiteY135" fmla="*/ 275771 h 6858000"/>
              <a:gd name="connsiteX136" fmla="*/ 81052 w 1371382"/>
              <a:gd name="connsiteY136" fmla="*/ 212860 h 6858000"/>
              <a:gd name="connsiteX137" fmla="*/ 72762 w 1371382"/>
              <a:gd name="connsiteY137" fmla="*/ 144983 h 6858000"/>
              <a:gd name="connsiteX138" fmla="*/ 85046 w 1371382"/>
              <a:gd name="connsiteY138" fmla="*/ 55288 h 6858000"/>
              <a:gd name="connsiteX139" fmla="*/ 44600 w 1371382"/>
              <a:gd name="connsiteY139" fmla="*/ 0 h 6858000"/>
              <a:gd name="connsiteX0" fmla="*/ 44600 w 1371382"/>
              <a:gd name="connsiteY0" fmla="*/ 0 h 6858000"/>
              <a:gd name="connsiteX1" fmla="*/ 1371382 w 1371382"/>
              <a:gd name="connsiteY1" fmla="*/ 0 h 6858000"/>
              <a:gd name="connsiteX2" fmla="*/ 1371382 w 1371382"/>
              <a:gd name="connsiteY2" fmla="*/ 6858000 h 6858000"/>
              <a:gd name="connsiteX3" fmla="*/ 108076 w 1371382"/>
              <a:gd name="connsiteY3" fmla="*/ 6857735 h 6858000"/>
              <a:gd name="connsiteX4" fmla="*/ 144669 w 1371382"/>
              <a:gd name="connsiteY4" fmla="*/ 6776847 h 6858000"/>
              <a:gd name="connsiteX5" fmla="*/ 156169 w 1371382"/>
              <a:gd name="connsiteY5" fmla="*/ 6737706 h 6858000"/>
              <a:gd name="connsiteX6" fmla="*/ 180908 w 1371382"/>
              <a:gd name="connsiteY6" fmla="*/ 6691589 h 6858000"/>
              <a:gd name="connsiteX7" fmla="*/ 158465 w 1371382"/>
              <a:gd name="connsiteY7" fmla="*/ 6659970 h 6858000"/>
              <a:gd name="connsiteX8" fmla="*/ 173556 w 1371382"/>
              <a:gd name="connsiteY8" fmla="*/ 6636211 h 6858000"/>
              <a:gd name="connsiteX9" fmla="*/ 191000 w 1371382"/>
              <a:gd name="connsiteY9" fmla="*/ 6594177 h 6858000"/>
              <a:gd name="connsiteX10" fmla="*/ 205040 w 1371382"/>
              <a:gd name="connsiteY10" fmla="*/ 6557575 h 6858000"/>
              <a:gd name="connsiteX11" fmla="*/ 257997 w 1371382"/>
              <a:gd name="connsiteY11" fmla="*/ 6492130 h 6858000"/>
              <a:gd name="connsiteX12" fmla="*/ 273684 w 1371382"/>
              <a:gd name="connsiteY12" fmla="*/ 6431610 h 6858000"/>
              <a:gd name="connsiteX13" fmla="*/ 317389 w 1371382"/>
              <a:gd name="connsiteY13" fmla="*/ 6379786 h 6858000"/>
              <a:gd name="connsiteX14" fmla="*/ 300612 w 1371382"/>
              <a:gd name="connsiteY14" fmla="*/ 6334727 h 6858000"/>
              <a:gd name="connsiteX15" fmla="*/ 278027 w 1371382"/>
              <a:gd name="connsiteY15" fmla="*/ 6313295 h 6858000"/>
              <a:gd name="connsiteX16" fmla="*/ 285191 w 1371382"/>
              <a:gd name="connsiteY16" fmla="*/ 6280046 h 6858000"/>
              <a:gd name="connsiteX17" fmla="*/ 267936 w 1371382"/>
              <a:gd name="connsiteY17" fmla="*/ 6270265 h 6858000"/>
              <a:gd name="connsiteX18" fmla="*/ 294964 w 1371382"/>
              <a:gd name="connsiteY18" fmla="*/ 6252834 h 6858000"/>
              <a:gd name="connsiteX19" fmla="*/ 272956 w 1371382"/>
              <a:gd name="connsiteY19" fmla="*/ 6202459 h 6858000"/>
              <a:gd name="connsiteX20" fmla="*/ 271754 w 1371382"/>
              <a:gd name="connsiteY20" fmla="*/ 6153037 h 6858000"/>
              <a:gd name="connsiteX21" fmla="*/ 287169 w 1371382"/>
              <a:gd name="connsiteY21" fmla="*/ 6078132 h 6858000"/>
              <a:gd name="connsiteX22" fmla="*/ 274556 w 1371382"/>
              <a:gd name="connsiteY22" fmla="*/ 6028119 h 6858000"/>
              <a:gd name="connsiteX23" fmla="*/ 259785 w 1371382"/>
              <a:gd name="connsiteY23" fmla="*/ 5926735 h 6858000"/>
              <a:gd name="connsiteX24" fmla="*/ 309297 w 1371382"/>
              <a:gd name="connsiteY24" fmla="*/ 5712857 h 6858000"/>
              <a:gd name="connsiteX25" fmla="*/ 288372 w 1371382"/>
              <a:gd name="connsiteY25" fmla="*/ 5676393 h 6858000"/>
              <a:gd name="connsiteX26" fmla="*/ 327964 w 1371382"/>
              <a:gd name="connsiteY26" fmla="*/ 5563435 h 6858000"/>
              <a:gd name="connsiteX27" fmla="*/ 375094 w 1371382"/>
              <a:gd name="connsiteY27" fmla="*/ 5437125 h 6858000"/>
              <a:gd name="connsiteX28" fmla="*/ 388662 w 1371382"/>
              <a:gd name="connsiteY28" fmla="*/ 5396260 h 6858000"/>
              <a:gd name="connsiteX29" fmla="*/ 404643 w 1371382"/>
              <a:gd name="connsiteY29" fmla="*/ 5330009 h 6858000"/>
              <a:gd name="connsiteX30" fmla="*/ 438136 w 1371382"/>
              <a:gd name="connsiteY30" fmla="*/ 5273739 h 6858000"/>
              <a:gd name="connsiteX31" fmla="*/ 447735 w 1371382"/>
              <a:gd name="connsiteY31" fmla="*/ 5241779 h 6858000"/>
              <a:gd name="connsiteX32" fmla="*/ 458961 w 1371382"/>
              <a:gd name="connsiteY32" fmla="*/ 5225268 h 6858000"/>
              <a:gd name="connsiteX33" fmla="*/ 459981 w 1371382"/>
              <a:gd name="connsiteY33" fmla="*/ 5217684 h 6858000"/>
              <a:gd name="connsiteX34" fmla="*/ 467322 w 1371382"/>
              <a:gd name="connsiteY34" fmla="*/ 5193377 h 6858000"/>
              <a:gd name="connsiteX35" fmla="*/ 470625 w 1371382"/>
              <a:gd name="connsiteY35" fmla="*/ 5179288 h 6858000"/>
              <a:gd name="connsiteX36" fmla="*/ 471609 w 1371382"/>
              <a:gd name="connsiteY36" fmla="*/ 5173621 h 6858000"/>
              <a:gd name="connsiteX37" fmla="*/ 467243 w 1371382"/>
              <a:gd name="connsiteY37" fmla="*/ 5159961 h 6858000"/>
              <a:gd name="connsiteX38" fmla="*/ 473920 w 1371382"/>
              <a:gd name="connsiteY38" fmla="*/ 5144295 h 6858000"/>
              <a:gd name="connsiteX39" fmla="*/ 470853 w 1371382"/>
              <a:gd name="connsiteY39" fmla="*/ 5125185 h 6858000"/>
              <a:gd name="connsiteX40" fmla="*/ 477683 w 1371382"/>
              <a:gd name="connsiteY40" fmla="*/ 5121884 h 6858000"/>
              <a:gd name="connsiteX41" fmla="*/ 484719 w 1371382"/>
              <a:gd name="connsiteY41" fmla="*/ 5067850 h 6858000"/>
              <a:gd name="connsiteX42" fmla="*/ 487450 w 1371382"/>
              <a:gd name="connsiteY42" fmla="*/ 5060861 h 6858000"/>
              <a:gd name="connsiteX43" fmla="*/ 484154 w 1371382"/>
              <a:gd name="connsiteY43" fmla="*/ 5034192 h 6858000"/>
              <a:gd name="connsiteX44" fmla="*/ 485708 w 1371382"/>
              <a:gd name="connsiteY44" fmla="*/ 4993030 h 6858000"/>
              <a:gd name="connsiteX45" fmla="*/ 492617 w 1371382"/>
              <a:gd name="connsiteY45" fmla="*/ 4946844 h 6858000"/>
              <a:gd name="connsiteX46" fmla="*/ 488473 w 1371382"/>
              <a:gd name="connsiteY46" fmla="*/ 4932692 h 6858000"/>
              <a:gd name="connsiteX47" fmla="*/ 503876 w 1371382"/>
              <a:gd name="connsiteY47" fmla="*/ 4858827 h 6858000"/>
              <a:gd name="connsiteX48" fmla="*/ 509779 w 1371382"/>
              <a:gd name="connsiteY48" fmla="*/ 4821170 h 6858000"/>
              <a:gd name="connsiteX49" fmla="*/ 514512 w 1371382"/>
              <a:gd name="connsiteY49" fmla="*/ 4780965 h 6858000"/>
              <a:gd name="connsiteX50" fmla="*/ 515805 w 1371382"/>
              <a:gd name="connsiteY50" fmla="*/ 4750867 h 6858000"/>
              <a:gd name="connsiteX51" fmla="*/ 513612 w 1371382"/>
              <a:gd name="connsiteY51" fmla="*/ 4690749 h 6858000"/>
              <a:gd name="connsiteX52" fmla="*/ 509092 w 1371382"/>
              <a:gd name="connsiteY52" fmla="*/ 4584173 h 6858000"/>
              <a:gd name="connsiteX53" fmla="*/ 504175 w 1371382"/>
              <a:gd name="connsiteY53" fmla="*/ 4444346 h 6858000"/>
              <a:gd name="connsiteX54" fmla="*/ 500740 w 1371382"/>
              <a:gd name="connsiteY54" fmla="*/ 4375228 h 6858000"/>
              <a:gd name="connsiteX55" fmla="*/ 481393 w 1371382"/>
              <a:gd name="connsiteY55" fmla="*/ 4214165 h 6858000"/>
              <a:gd name="connsiteX56" fmla="*/ 485466 w 1371382"/>
              <a:gd name="connsiteY56" fmla="*/ 4090296 h 6858000"/>
              <a:gd name="connsiteX57" fmla="*/ 470722 w 1371382"/>
              <a:gd name="connsiteY57" fmla="*/ 4033999 h 6858000"/>
              <a:gd name="connsiteX58" fmla="*/ 471871 w 1371382"/>
              <a:gd name="connsiteY58" fmla="*/ 4031933 h 6858000"/>
              <a:gd name="connsiteX59" fmla="*/ 470447 w 1371382"/>
              <a:gd name="connsiteY59" fmla="*/ 4013953 h 6858000"/>
              <a:gd name="connsiteX60" fmla="*/ 456742 w 1371382"/>
              <a:gd name="connsiteY60" fmla="*/ 3974753 h 6858000"/>
              <a:gd name="connsiteX61" fmla="*/ 458340 w 1371382"/>
              <a:gd name="connsiteY61" fmla="*/ 3969950 h 6858000"/>
              <a:gd name="connsiteX62" fmla="*/ 451762 w 1371382"/>
              <a:gd name="connsiteY62" fmla="*/ 3933779 h 6858000"/>
              <a:gd name="connsiteX63" fmla="*/ 453093 w 1371382"/>
              <a:gd name="connsiteY63" fmla="*/ 3933093 h 6858000"/>
              <a:gd name="connsiteX64" fmla="*/ 457447 w 1371382"/>
              <a:gd name="connsiteY64" fmla="*/ 3922082 h 6858000"/>
              <a:gd name="connsiteX65" fmla="*/ 462525 w 1371382"/>
              <a:gd name="connsiteY65" fmla="*/ 3901461 h 6858000"/>
              <a:gd name="connsiteX66" fmla="*/ 485119 w 1371382"/>
              <a:gd name="connsiteY66" fmla="*/ 3813873 h 6858000"/>
              <a:gd name="connsiteX67" fmla="*/ 484544 w 1371382"/>
              <a:gd name="connsiteY67" fmla="*/ 3806161 h 6858000"/>
              <a:gd name="connsiteX68" fmla="*/ 484851 w 1371382"/>
              <a:gd name="connsiteY68" fmla="*/ 3805957 h 6858000"/>
              <a:gd name="connsiteX69" fmla="*/ 484878 w 1371382"/>
              <a:gd name="connsiteY69" fmla="*/ 3797724 h 6858000"/>
              <a:gd name="connsiteX70" fmla="*/ 483493 w 1371382"/>
              <a:gd name="connsiteY70" fmla="*/ 3792098 h 6858000"/>
              <a:gd name="connsiteX71" fmla="*/ 482377 w 1371382"/>
              <a:gd name="connsiteY71" fmla="*/ 3777135 h 6858000"/>
              <a:gd name="connsiteX72" fmla="*/ 484110 w 1371382"/>
              <a:gd name="connsiteY72" fmla="*/ 3771656 h 6858000"/>
              <a:gd name="connsiteX73" fmla="*/ 487853 w 1371382"/>
              <a:gd name="connsiteY73" fmla="*/ 3769007 h 6858000"/>
              <a:gd name="connsiteX74" fmla="*/ 487319 w 1371382"/>
              <a:gd name="connsiteY74" fmla="*/ 3767709 h 6858000"/>
              <a:gd name="connsiteX75" fmla="*/ 496015 w 1371382"/>
              <a:gd name="connsiteY75" fmla="*/ 3738082 h 6858000"/>
              <a:gd name="connsiteX76" fmla="*/ 503361 w 1371382"/>
              <a:gd name="connsiteY76" fmla="*/ 3673397 h 6858000"/>
              <a:gd name="connsiteX77" fmla="*/ 502657 w 1371382"/>
              <a:gd name="connsiteY77" fmla="*/ 3637109 h 6858000"/>
              <a:gd name="connsiteX78" fmla="*/ 506100 w 1371382"/>
              <a:gd name="connsiteY78" fmla="*/ 3536883 h 6858000"/>
              <a:gd name="connsiteX79" fmla="*/ 513638 w 1371382"/>
              <a:gd name="connsiteY79" fmla="*/ 3435652 h 6858000"/>
              <a:gd name="connsiteX80" fmla="*/ 515309 w 1371382"/>
              <a:gd name="connsiteY80" fmla="*/ 3307769 h 6858000"/>
              <a:gd name="connsiteX81" fmla="*/ 532872 w 1371382"/>
              <a:gd name="connsiteY81" fmla="*/ 3250522 h 6858000"/>
              <a:gd name="connsiteX82" fmla="*/ 533297 w 1371382"/>
              <a:gd name="connsiteY82" fmla="*/ 3229163 h 6858000"/>
              <a:gd name="connsiteX83" fmla="*/ 535120 w 1371382"/>
              <a:gd name="connsiteY83" fmla="*/ 3217217 h 6858000"/>
              <a:gd name="connsiteX84" fmla="*/ 521955 w 1371382"/>
              <a:gd name="connsiteY84" fmla="*/ 3183755 h 6858000"/>
              <a:gd name="connsiteX85" fmla="*/ 522456 w 1371382"/>
              <a:gd name="connsiteY85" fmla="*/ 3178642 h 6858000"/>
              <a:gd name="connsiteX86" fmla="*/ 510056 w 1371382"/>
              <a:gd name="connsiteY86" fmla="*/ 3158586 h 6858000"/>
              <a:gd name="connsiteX87" fmla="*/ 495241 w 1371382"/>
              <a:gd name="connsiteY87" fmla="*/ 3129034 h 6858000"/>
              <a:gd name="connsiteX88" fmla="*/ 495906 w 1371382"/>
              <a:gd name="connsiteY88" fmla="*/ 3126682 h 6858000"/>
              <a:gd name="connsiteX89" fmla="*/ 486774 w 1371382"/>
              <a:gd name="connsiteY89" fmla="*/ 3114519 h 6858000"/>
              <a:gd name="connsiteX90" fmla="*/ 473383 w 1371382"/>
              <a:gd name="connsiteY90" fmla="*/ 3106272 h 6858000"/>
              <a:gd name="connsiteX91" fmla="*/ 446113 w 1371382"/>
              <a:gd name="connsiteY91" fmla="*/ 2958185 h 6858000"/>
              <a:gd name="connsiteX92" fmla="*/ 388727 w 1371382"/>
              <a:gd name="connsiteY92" fmla="*/ 2762989 h 6858000"/>
              <a:gd name="connsiteX93" fmla="*/ 337645 w 1371382"/>
              <a:gd name="connsiteY93" fmla="*/ 2554718 h 6858000"/>
              <a:gd name="connsiteX94" fmla="*/ 317739 w 1371382"/>
              <a:gd name="connsiteY94" fmla="*/ 2485734 h 6858000"/>
              <a:gd name="connsiteX95" fmla="*/ 308462 w 1371382"/>
              <a:gd name="connsiteY95" fmla="*/ 2447068 h 6858000"/>
              <a:gd name="connsiteX96" fmla="*/ 295423 w 1371382"/>
              <a:gd name="connsiteY96" fmla="*/ 2425819 h 6858000"/>
              <a:gd name="connsiteX97" fmla="*/ 301422 w 1371382"/>
              <a:gd name="connsiteY97" fmla="*/ 2402874 h 6858000"/>
              <a:gd name="connsiteX98" fmla="*/ 304034 w 1371382"/>
              <a:gd name="connsiteY98" fmla="*/ 2381443 h 6858000"/>
              <a:gd name="connsiteX99" fmla="*/ 280363 w 1371382"/>
              <a:gd name="connsiteY99" fmla="*/ 2261920 h 6858000"/>
              <a:gd name="connsiteX100" fmla="*/ 270250 w 1371382"/>
              <a:gd name="connsiteY100" fmla="*/ 2195378 h 6858000"/>
              <a:gd name="connsiteX101" fmla="*/ 254467 w 1371382"/>
              <a:gd name="connsiteY101" fmla="*/ 2155135 h 6858000"/>
              <a:gd name="connsiteX102" fmla="*/ 251925 w 1371382"/>
              <a:gd name="connsiteY102" fmla="*/ 2118008 h 6858000"/>
              <a:gd name="connsiteX103" fmla="*/ 252918 w 1371382"/>
              <a:gd name="connsiteY103" fmla="*/ 2050531 h 6858000"/>
              <a:gd name="connsiteX104" fmla="*/ 244724 w 1371382"/>
              <a:gd name="connsiteY104" fmla="*/ 1963269 h 6858000"/>
              <a:gd name="connsiteX105" fmla="*/ 225902 w 1371382"/>
              <a:gd name="connsiteY105" fmla="*/ 1906352 h 6858000"/>
              <a:gd name="connsiteX106" fmla="*/ 202459 w 1371382"/>
              <a:gd name="connsiteY106" fmla="*/ 1861531 h 6858000"/>
              <a:gd name="connsiteX107" fmla="*/ 156258 w 1371382"/>
              <a:gd name="connsiteY107" fmla="*/ 1732919 h 6858000"/>
              <a:gd name="connsiteX108" fmla="*/ 128569 w 1371382"/>
              <a:gd name="connsiteY108" fmla="*/ 1663540 h 6858000"/>
              <a:gd name="connsiteX109" fmla="*/ 127695 w 1371382"/>
              <a:gd name="connsiteY109" fmla="*/ 1615777 h 6858000"/>
              <a:gd name="connsiteX110" fmla="*/ 108490 w 1371382"/>
              <a:gd name="connsiteY110" fmla="*/ 1563678 h 6858000"/>
              <a:gd name="connsiteX111" fmla="*/ 121570 w 1371382"/>
              <a:gd name="connsiteY111" fmla="*/ 1519474 h 6858000"/>
              <a:gd name="connsiteX112" fmla="*/ 114312 w 1371382"/>
              <a:gd name="connsiteY112" fmla="*/ 1477995 h 6858000"/>
              <a:gd name="connsiteX113" fmla="*/ 100397 w 1371382"/>
              <a:gd name="connsiteY113" fmla="*/ 1373769 h 6858000"/>
              <a:gd name="connsiteX114" fmla="*/ 108704 w 1371382"/>
              <a:gd name="connsiteY114" fmla="*/ 1307086 h 6858000"/>
              <a:gd name="connsiteX115" fmla="*/ 109892 w 1371382"/>
              <a:gd name="connsiteY115" fmla="*/ 1189033 h 6858000"/>
              <a:gd name="connsiteX116" fmla="*/ 114577 w 1371382"/>
              <a:gd name="connsiteY116" fmla="*/ 1168288 h 6858000"/>
              <a:gd name="connsiteX117" fmla="*/ 106859 w 1371382"/>
              <a:gd name="connsiteY117" fmla="*/ 1142577 h 6858000"/>
              <a:gd name="connsiteX118" fmla="*/ 96165 w 1371382"/>
              <a:gd name="connsiteY118" fmla="*/ 1088484 h 6858000"/>
              <a:gd name="connsiteX119" fmla="*/ 84901 w 1371382"/>
              <a:gd name="connsiteY119" fmla="*/ 1016103 h 6858000"/>
              <a:gd name="connsiteX120" fmla="*/ 86357 w 1371382"/>
              <a:gd name="connsiteY120" fmla="*/ 932283 h 6858000"/>
              <a:gd name="connsiteX121" fmla="*/ 88593 w 1371382"/>
              <a:gd name="connsiteY121" fmla="*/ 915925 h 6858000"/>
              <a:gd name="connsiteX122" fmla="*/ 81222 w 1371382"/>
              <a:gd name="connsiteY122" fmla="*/ 896999 h 6858000"/>
              <a:gd name="connsiteX123" fmla="*/ 50630 w 1371382"/>
              <a:gd name="connsiteY123" fmla="*/ 821517 h 6858000"/>
              <a:gd name="connsiteX124" fmla="*/ 29580 w 1371382"/>
              <a:gd name="connsiteY124" fmla="*/ 751353 h 6858000"/>
              <a:gd name="connsiteX125" fmla="*/ 29138 w 1371382"/>
              <a:gd name="connsiteY125" fmla="*/ 721230 h 6858000"/>
              <a:gd name="connsiteX126" fmla="*/ 14809 w 1371382"/>
              <a:gd name="connsiteY126" fmla="*/ 681659 h 6858000"/>
              <a:gd name="connsiteX127" fmla="*/ 228 w 1371382"/>
              <a:gd name="connsiteY127" fmla="*/ 635218 h 6858000"/>
              <a:gd name="connsiteX128" fmla="*/ 22148 w 1371382"/>
              <a:gd name="connsiteY128" fmla="*/ 585934 h 6858000"/>
              <a:gd name="connsiteX129" fmla="*/ 20769 w 1371382"/>
              <a:gd name="connsiteY129" fmla="*/ 542923 h 6858000"/>
              <a:gd name="connsiteX130" fmla="*/ 71173 w 1371382"/>
              <a:gd name="connsiteY130" fmla="*/ 473479 h 6858000"/>
              <a:gd name="connsiteX131" fmla="*/ 59254 w 1371382"/>
              <a:gd name="connsiteY131" fmla="*/ 446567 h 6858000"/>
              <a:gd name="connsiteX132" fmla="*/ 58502 w 1371382"/>
              <a:gd name="connsiteY132" fmla="*/ 393828 h 6858000"/>
              <a:gd name="connsiteX133" fmla="*/ 58332 w 1371382"/>
              <a:gd name="connsiteY133" fmla="*/ 353137 h 6858000"/>
              <a:gd name="connsiteX134" fmla="*/ 79842 w 1371382"/>
              <a:gd name="connsiteY134" fmla="*/ 309501 h 6858000"/>
              <a:gd name="connsiteX135" fmla="*/ 64025 w 1371382"/>
              <a:gd name="connsiteY135" fmla="*/ 275771 h 6858000"/>
              <a:gd name="connsiteX136" fmla="*/ 81052 w 1371382"/>
              <a:gd name="connsiteY136" fmla="*/ 212860 h 6858000"/>
              <a:gd name="connsiteX137" fmla="*/ 72762 w 1371382"/>
              <a:gd name="connsiteY137" fmla="*/ 144983 h 6858000"/>
              <a:gd name="connsiteX138" fmla="*/ 85046 w 1371382"/>
              <a:gd name="connsiteY138" fmla="*/ 55288 h 6858000"/>
              <a:gd name="connsiteX139" fmla="*/ 44600 w 1371382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13805 w 1364418"/>
              <a:gd name="connsiteY129" fmla="*/ 542923 h 6858000"/>
              <a:gd name="connsiteX130" fmla="*/ 64209 w 1364418"/>
              <a:gd name="connsiteY130" fmla="*/ 473479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64209 w 1364418"/>
              <a:gd name="connsiteY130" fmla="*/ 473479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54054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54054 h 6858000"/>
              <a:gd name="connsiteX121" fmla="*/ 90309 w 1364418"/>
              <a:gd name="connsiteY121" fmla="*/ 921368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251033 w 1364418"/>
              <a:gd name="connsiteY10" fmla="*/ 6492130 h 6858000"/>
              <a:gd name="connsiteX11" fmla="*/ 266720 w 1364418"/>
              <a:gd name="connsiteY11" fmla="*/ 6431610 h 6858000"/>
              <a:gd name="connsiteX12" fmla="*/ 310425 w 1364418"/>
              <a:gd name="connsiteY12" fmla="*/ 6379786 h 6858000"/>
              <a:gd name="connsiteX13" fmla="*/ 293648 w 1364418"/>
              <a:gd name="connsiteY13" fmla="*/ 6334727 h 6858000"/>
              <a:gd name="connsiteX14" fmla="*/ 271063 w 1364418"/>
              <a:gd name="connsiteY14" fmla="*/ 6313295 h 6858000"/>
              <a:gd name="connsiteX15" fmla="*/ 278227 w 1364418"/>
              <a:gd name="connsiteY15" fmla="*/ 6280046 h 6858000"/>
              <a:gd name="connsiteX16" fmla="*/ 281226 w 1364418"/>
              <a:gd name="connsiteY16" fmla="*/ 6272987 h 6858000"/>
              <a:gd name="connsiteX17" fmla="*/ 288000 w 1364418"/>
              <a:gd name="connsiteY17" fmla="*/ 6252834 h 6858000"/>
              <a:gd name="connsiteX18" fmla="*/ 265992 w 1364418"/>
              <a:gd name="connsiteY18" fmla="*/ 6202459 h 6858000"/>
              <a:gd name="connsiteX19" fmla="*/ 264790 w 1364418"/>
              <a:gd name="connsiteY19" fmla="*/ 6153037 h 6858000"/>
              <a:gd name="connsiteX20" fmla="*/ 280205 w 1364418"/>
              <a:gd name="connsiteY20" fmla="*/ 6078132 h 6858000"/>
              <a:gd name="connsiteX21" fmla="*/ 267592 w 1364418"/>
              <a:gd name="connsiteY21" fmla="*/ 6028119 h 6858000"/>
              <a:gd name="connsiteX22" fmla="*/ 252821 w 1364418"/>
              <a:gd name="connsiteY22" fmla="*/ 5926735 h 6858000"/>
              <a:gd name="connsiteX23" fmla="*/ 302333 w 1364418"/>
              <a:gd name="connsiteY23" fmla="*/ 5712857 h 6858000"/>
              <a:gd name="connsiteX24" fmla="*/ 332131 w 1364418"/>
              <a:gd name="connsiteY24" fmla="*/ 5660491 h 6858000"/>
              <a:gd name="connsiteX25" fmla="*/ 341254 w 1364418"/>
              <a:gd name="connsiteY25" fmla="*/ 5563435 h 6858000"/>
              <a:gd name="connsiteX26" fmla="*/ 368130 w 1364418"/>
              <a:gd name="connsiteY26" fmla="*/ 5437125 h 6858000"/>
              <a:gd name="connsiteX27" fmla="*/ 381698 w 1364418"/>
              <a:gd name="connsiteY27" fmla="*/ 5396260 h 6858000"/>
              <a:gd name="connsiteX28" fmla="*/ 397679 w 1364418"/>
              <a:gd name="connsiteY28" fmla="*/ 5330009 h 6858000"/>
              <a:gd name="connsiteX29" fmla="*/ 431172 w 1364418"/>
              <a:gd name="connsiteY29" fmla="*/ 5273739 h 6858000"/>
              <a:gd name="connsiteX30" fmla="*/ 440771 w 1364418"/>
              <a:gd name="connsiteY30" fmla="*/ 5241779 h 6858000"/>
              <a:gd name="connsiteX31" fmla="*/ 451997 w 1364418"/>
              <a:gd name="connsiteY31" fmla="*/ 5225268 h 6858000"/>
              <a:gd name="connsiteX32" fmla="*/ 453017 w 1364418"/>
              <a:gd name="connsiteY32" fmla="*/ 5217684 h 6858000"/>
              <a:gd name="connsiteX33" fmla="*/ 460358 w 1364418"/>
              <a:gd name="connsiteY33" fmla="*/ 5193377 h 6858000"/>
              <a:gd name="connsiteX34" fmla="*/ 463661 w 1364418"/>
              <a:gd name="connsiteY34" fmla="*/ 5179288 h 6858000"/>
              <a:gd name="connsiteX35" fmla="*/ 464645 w 1364418"/>
              <a:gd name="connsiteY35" fmla="*/ 5173621 h 6858000"/>
              <a:gd name="connsiteX36" fmla="*/ 460279 w 1364418"/>
              <a:gd name="connsiteY36" fmla="*/ 5159961 h 6858000"/>
              <a:gd name="connsiteX37" fmla="*/ 466956 w 1364418"/>
              <a:gd name="connsiteY37" fmla="*/ 5144295 h 6858000"/>
              <a:gd name="connsiteX38" fmla="*/ 463889 w 1364418"/>
              <a:gd name="connsiteY38" fmla="*/ 5125185 h 6858000"/>
              <a:gd name="connsiteX39" fmla="*/ 470719 w 1364418"/>
              <a:gd name="connsiteY39" fmla="*/ 5121884 h 6858000"/>
              <a:gd name="connsiteX40" fmla="*/ 477755 w 1364418"/>
              <a:gd name="connsiteY40" fmla="*/ 5067850 h 6858000"/>
              <a:gd name="connsiteX41" fmla="*/ 480486 w 1364418"/>
              <a:gd name="connsiteY41" fmla="*/ 5060861 h 6858000"/>
              <a:gd name="connsiteX42" fmla="*/ 477190 w 1364418"/>
              <a:gd name="connsiteY42" fmla="*/ 5034192 h 6858000"/>
              <a:gd name="connsiteX43" fmla="*/ 478744 w 1364418"/>
              <a:gd name="connsiteY43" fmla="*/ 4993030 h 6858000"/>
              <a:gd name="connsiteX44" fmla="*/ 485653 w 1364418"/>
              <a:gd name="connsiteY44" fmla="*/ 4946844 h 6858000"/>
              <a:gd name="connsiteX45" fmla="*/ 481509 w 1364418"/>
              <a:gd name="connsiteY45" fmla="*/ 4932692 h 6858000"/>
              <a:gd name="connsiteX46" fmla="*/ 496912 w 1364418"/>
              <a:gd name="connsiteY46" fmla="*/ 4858827 h 6858000"/>
              <a:gd name="connsiteX47" fmla="*/ 502815 w 1364418"/>
              <a:gd name="connsiteY47" fmla="*/ 4821170 h 6858000"/>
              <a:gd name="connsiteX48" fmla="*/ 507548 w 1364418"/>
              <a:gd name="connsiteY48" fmla="*/ 4780965 h 6858000"/>
              <a:gd name="connsiteX49" fmla="*/ 508841 w 1364418"/>
              <a:gd name="connsiteY49" fmla="*/ 4750867 h 6858000"/>
              <a:gd name="connsiteX50" fmla="*/ 506648 w 1364418"/>
              <a:gd name="connsiteY50" fmla="*/ 4690749 h 6858000"/>
              <a:gd name="connsiteX51" fmla="*/ 502128 w 1364418"/>
              <a:gd name="connsiteY51" fmla="*/ 4584173 h 6858000"/>
              <a:gd name="connsiteX52" fmla="*/ 497211 w 1364418"/>
              <a:gd name="connsiteY52" fmla="*/ 4444346 h 6858000"/>
              <a:gd name="connsiteX53" fmla="*/ 493776 w 1364418"/>
              <a:gd name="connsiteY53" fmla="*/ 4375228 h 6858000"/>
              <a:gd name="connsiteX54" fmla="*/ 474429 w 1364418"/>
              <a:gd name="connsiteY54" fmla="*/ 4214165 h 6858000"/>
              <a:gd name="connsiteX55" fmla="*/ 478502 w 1364418"/>
              <a:gd name="connsiteY55" fmla="*/ 4090296 h 6858000"/>
              <a:gd name="connsiteX56" fmla="*/ 463758 w 1364418"/>
              <a:gd name="connsiteY56" fmla="*/ 4033999 h 6858000"/>
              <a:gd name="connsiteX57" fmla="*/ 464907 w 1364418"/>
              <a:gd name="connsiteY57" fmla="*/ 4031933 h 6858000"/>
              <a:gd name="connsiteX58" fmla="*/ 463483 w 1364418"/>
              <a:gd name="connsiteY58" fmla="*/ 4013953 h 6858000"/>
              <a:gd name="connsiteX59" fmla="*/ 449778 w 1364418"/>
              <a:gd name="connsiteY59" fmla="*/ 3974753 h 6858000"/>
              <a:gd name="connsiteX60" fmla="*/ 451376 w 1364418"/>
              <a:gd name="connsiteY60" fmla="*/ 3969950 h 6858000"/>
              <a:gd name="connsiteX61" fmla="*/ 444798 w 1364418"/>
              <a:gd name="connsiteY61" fmla="*/ 3933779 h 6858000"/>
              <a:gd name="connsiteX62" fmla="*/ 446129 w 1364418"/>
              <a:gd name="connsiteY62" fmla="*/ 3933093 h 6858000"/>
              <a:gd name="connsiteX63" fmla="*/ 450483 w 1364418"/>
              <a:gd name="connsiteY63" fmla="*/ 3922082 h 6858000"/>
              <a:gd name="connsiteX64" fmla="*/ 455561 w 1364418"/>
              <a:gd name="connsiteY64" fmla="*/ 3901461 h 6858000"/>
              <a:gd name="connsiteX65" fmla="*/ 478155 w 1364418"/>
              <a:gd name="connsiteY65" fmla="*/ 3813873 h 6858000"/>
              <a:gd name="connsiteX66" fmla="*/ 477580 w 1364418"/>
              <a:gd name="connsiteY66" fmla="*/ 3806161 h 6858000"/>
              <a:gd name="connsiteX67" fmla="*/ 477887 w 1364418"/>
              <a:gd name="connsiteY67" fmla="*/ 3805957 h 6858000"/>
              <a:gd name="connsiteX68" fmla="*/ 477914 w 1364418"/>
              <a:gd name="connsiteY68" fmla="*/ 3797724 h 6858000"/>
              <a:gd name="connsiteX69" fmla="*/ 476529 w 1364418"/>
              <a:gd name="connsiteY69" fmla="*/ 3792098 h 6858000"/>
              <a:gd name="connsiteX70" fmla="*/ 475413 w 1364418"/>
              <a:gd name="connsiteY70" fmla="*/ 3777135 h 6858000"/>
              <a:gd name="connsiteX71" fmla="*/ 477146 w 1364418"/>
              <a:gd name="connsiteY71" fmla="*/ 3771656 h 6858000"/>
              <a:gd name="connsiteX72" fmla="*/ 480889 w 1364418"/>
              <a:gd name="connsiteY72" fmla="*/ 3769007 h 6858000"/>
              <a:gd name="connsiteX73" fmla="*/ 480355 w 1364418"/>
              <a:gd name="connsiteY73" fmla="*/ 3767709 h 6858000"/>
              <a:gd name="connsiteX74" fmla="*/ 489051 w 1364418"/>
              <a:gd name="connsiteY74" fmla="*/ 3738082 h 6858000"/>
              <a:gd name="connsiteX75" fmla="*/ 496397 w 1364418"/>
              <a:gd name="connsiteY75" fmla="*/ 3673397 h 6858000"/>
              <a:gd name="connsiteX76" fmla="*/ 495693 w 1364418"/>
              <a:gd name="connsiteY76" fmla="*/ 3637109 h 6858000"/>
              <a:gd name="connsiteX77" fmla="*/ 499136 w 1364418"/>
              <a:gd name="connsiteY77" fmla="*/ 3536883 h 6858000"/>
              <a:gd name="connsiteX78" fmla="*/ 506674 w 1364418"/>
              <a:gd name="connsiteY78" fmla="*/ 3435652 h 6858000"/>
              <a:gd name="connsiteX79" fmla="*/ 508345 w 1364418"/>
              <a:gd name="connsiteY79" fmla="*/ 3307769 h 6858000"/>
              <a:gd name="connsiteX80" fmla="*/ 525908 w 1364418"/>
              <a:gd name="connsiteY80" fmla="*/ 3250522 h 6858000"/>
              <a:gd name="connsiteX81" fmla="*/ 526333 w 1364418"/>
              <a:gd name="connsiteY81" fmla="*/ 3229163 h 6858000"/>
              <a:gd name="connsiteX82" fmla="*/ 528156 w 1364418"/>
              <a:gd name="connsiteY82" fmla="*/ 3217217 h 6858000"/>
              <a:gd name="connsiteX83" fmla="*/ 514991 w 1364418"/>
              <a:gd name="connsiteY83" fmla="*/ 3183755 h 6858000"/>
              <a:gd name="connsiteX84" fmla="*/ 515492 w 1364418"/>
              <a:gd name="connsiteY84" fmla="*/ 3178642 h 6858000"/>
              <a:gd name="connsiteX85" fmla="*/ 503092 w 1364418"/>
              <a:gd name="connsiteY85" fmla="*/ 3158586 h 6858000"/>
              <a:gd name="connsiteX86" fmla="*/ 488277 w 1364418"/>
              <a:gd name="connsiteY86" fmla="*/ 3129034 h 6858000"/>
              <a:gd name="connsiteX87" fmla="*/ 488942 w 1364418"/>
              <a:gd name="connsiteY87" fmla="*/ 3126682 h 6858000"/>
              <a:gd name="connsiteX88" fmla="*/ 479810 w 1364418"/>
              <a:gd name="connsiteY88" fmla="*/ 3114519 h 6858000"/>
              <a:gd name="connsiteX89" fmla="*/ 466419 w 1364418"/>
              <a:gd name="connsiteY89" fmla="*/ 3106272 h 6858000"/>
              <a:gd name="connsiteX90" fmla="*/ 439149 w 1364418"/>
              <a:gd name="connsiteY90" fmla="*/ 2958185 h 6858000"/>
              <a:gd name="connsiteX91" fmla="*/ 381763 w 1364418"/>
              <a:gd name="connsiteY91" fmla="*/ 2762989 h 6858000"/>
              <a:gd name="connsiteX92" fmla="*/ 330681 w 1364418"/>
              <a:gd name="connsiteY92" fmla="*/ 2554718 h 6858000"/>
              <a:gd name="connsiteX93" fmla="*/ 310775 w 1364418"/>
              <a:gd name="connsiteY93" fmla="*/ 2485734 h 6858000"/>
              <a:gd name="connsiteX94" fmla="*/ 301498 w 1364418"/>
              <a:gd name="connsiteY94" fmla="*/ 2447068 h 6858000"/>
              <a:gd name="connsiteX95" fmla="*/ 288459 w 1364418"/>
              <a:gd name="connsiteY95" fmla="*/ 2425819 h 6858000"/>
              <a:gd name="connsiteX96" fmla="*/ 294458 w 1364418"/>
              <a:gd name="connsiteY96" fmla="*/ 2402874 h 6858000"/>
              <a:gd name="connsiteX97" fmla="*/ 297070 w 1364418"/>
              <a:gd name="connsiteY97" fmla="*/ 2381443 h 6858000"/>
              <a:gd name="connsiteX98" fmla="*/ 273399 w 1364418"/>
              <a:gd name="connsiteY98" fmla="*/ 2261920 h 6858000"/>
              <a:gd name="connsiteX99" fmla="*/ 263286 w 1364418"/>
              <a:gd name="connsiteY99" fmla="*/ 2195378 h 6858000"/>
              <a:gd name="connsiteX100" fmla="*/ 247503 w 1364418"/>
              <a:gd name="connsiteY100" fmla="*/ 2155135 h 6858000"/>
              <a:gd name="connsiteX101" fmla="*/ 244961 w 1364418"/>
              <a:gd name="connsiteY101" fmla="*/ 2118008 h 6858000"/>
              <a:gd name="connsiteX102" fmla="*/ 245954 w 1364418"/>
              <a:gd name="connsiteY102" fmla="*/ 2050531 h 6858000"/>
              <a:gd name="connsiteX103" fmla="*/ 237760 w 1364418"/>
              <a:gd name="connsiteY103" fmla="*/ 1963269 h 6858000"/>
              <a:gd name="connsiteX104" fmla="*/ 218938 w 1364418"/>
              <a:gd name="connsiteY104" fmla="*/ 1906352 h 6858000"/>
              <a:gd name="connsiteX105" fmla="*/ 195495 w 1364418"/>
              <a:gd name="connsiteY105" fmla="*/ 1861531 h 6858000"/>
              <a:gd name="connsiteX106" fmla="*/ 149294 w 1364418"/>
              <a:gd name="connsiteY106" fmla="*/ 1732919 h 6858000"/>
              <a:gd name="connsiteX107" fmla="*/ 121605 w 1364418"/>
              <a:gd name="connsiteY107" fmla="*/ 1663540 h 6858000"/>
              <a:gd name="connsiteX108" fmla="*/ 120731 w 1364418"/>
              <a:gd name="connsiteY108" fmla="*/ 1615777 h 6858000"/>
              <a:gd name="connsiteX109" fmla="*/ 101526 w 1364418"/>
              <a:gd name="connsiteY109" fmla="*/ 1563678 h 6858000"/>
              <a:gd name="connsiteX110" fmla="*/ 114606 w 1364418"/>
              <a:gd name="connsiteY110" fmla="*/ 1519474 h 6858000"/>
              <a:gd name="connsiteX111" fmla="*/ 107348 w 1364418"/>
              <a:gd name="connsiteY111" fmla="*/ 1477995 h 6858000"/>
              <a:gd name="connsiteX112" fmla="*/ 93433 w 1364418"/>
              <a:gd name="connsiteY112" fmla="*/ 1373769 h 6858000"/>
              <a:gd name="connsiteX113" fmla="*/ 101740 w 1364418"/>
              <a:gd name="connsiteY113" fmla="*/ 1307086 h 6858000"/>
              <a:gd name="connsiteX114" fmla="*/ 102928 w 1364418"/>
              <a:gd name="connsiteY114" fmla="*/ 1189033 h 6858000"/>
              <a:gd name="connsiteX115" fmla="*/ 107613 w 1364418"/>
              <a:gd name="connsiteY115" fmla="*/ 1168288 h 6858000"/>
              <a:gd name="connsiteX116" fmla="*/ 99895 w 1364418"/>
              <a:gd name="connsiteY116" fmla="*/ 1142577 h 6858000"/>
              <a:gd name="connsiteX117" fmla="*/ 89201 w 1364418"/>
              <a:gd name="connsiteY117" fmla="*/ 1088484 h 6858000"/>
              <a:gd name="connsiteX118" fmla="*/ 77937 w 1364418"/>
              <a:gd name="connsiteY118" fmla="*/ 1016103 h 6858000"/>
              <a:gd name="connsiteX119" fmla="*/ 79393 w 1364418"/>
              <a:gd name="connsiteY119" fmla="*/ 954054 h 6858000"/>
              <a:gd name="connsiteX120" fmla="*/ 90309 w 1364418"/>
              <a:gd name="connsiteY120" fmla="*/ 921368 h 6858000"/>
              <a:gd name="connsiteX121" fmla="*/ 74258 w 1364418"/>
              <a:gd name="connsiteY121" fmla="*/ 896999 h 6858000"/>
              <a:gd name="connsiteX122" fmla="*/ 43666 w 1364418"/>
              <a:gd name="connsiteY122" fmla="*/ 821517 h 6858000"/>
              <a:gd name="connsiteX123" fmla="*/ 22616 w 1364418"/>
              <a:gd name="connsiteY123" fmla="*/ 751353 h 6858000"/>
              <a:gd name="connsiteX124" fmla="*/ 22174 w 1364418"/>
              <a:gd name="connsiteY124" fmla="*/ 721230 h 6858000"/>
              <a:gd name="connsiteX125" fmla="*/ 7845 w 1364418"/>
              <a:gd name="connsiteY125" fmla="*/ 681659 h 6858000"/>
              <a:gd name="connsiteX126" fmla="*/ 31306 w 1364418"/>
              <a:gd name="connsiteY126" fmla="*/ 619315 h 6858000"/>
              <a:gd name="connsiteX127" fmla="*/ 15184 w 1364418"/>
              <a:gd name="connsiteY127" fmla="*/ 585934 h 6858000"/>
              <a:gd name="connsiteX128" fmla="*/ 22258 w 1364418"/>
              <a:gd name="connsiteY128" fmla="*/ 538948 h 6858000"/>
              <a:gd name="connsiteX129" fmla="*/ 26166 w 1364418"/>
              <a:gd name="connsiteY129" fmla="*/ 525163 h 6858000"/>
              <a:gd name="connsiteX130" fmla="*/ 52290 w 1364418"/>
              <a:gd name="connsiteY130" fmla="*/ 446567 h 6858000"/>
              <a:gd name="connsiteX131" fmla="*/ 51538 w 1364418"/>
              <a:gd name="connsiteY131" fmla="*/ 393828 h 6858000"/>
              <a:gd name="connsiteX132" fmla="*/ 51368 w 1364418"/>
              <a:gd name="connsiteY132" fmla="*/ 353137 h 6858000"/>
              <a:gd name="connsiteX133" fmla="*/ 55970 w 1364418"/>
              <a:gd name="connsiteY133" fmla="*/ 321428 h 6858000"/>
              <a:gd name="connsiteX134" fmla="*/ 57061 w 1364418"/>
              <a:gd name="connsiteY134" fmla="*/ 275771 h 6858000"/>
              <a:gd name="connsiteX135" fmla="*/ 74088 w 1364418"/>
              <a:gd name="connsiteY135" fmla="*/ 212860 h 6858000"/>
              <a:gd name="connsiteX136" fmla="*/ 65798 w 1364418"/>
              <a:gd name="connsiteY136" fmla="*/ 144983 h 6858000"/>
              <a:gd name="connsiteX137" fmla="*/ 78082 w 1364418"/>
              <a:gd name="connsiteY137" fmla="*/ 55288 h 6858000"/>
              <a:gd name="connsiteX138" fmla="*/ 37636 w 1364418"/>
              <a:gd name="connsiteY138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251033 w 1364418"/>
              <a:gd name="connsiteY9" fmla="*/ 6492130 h 6858000"/>
              <a:gd name="connsiteX10" fmla="*/ 266720 w 1364418"/>
              <a:gd name="connsiteY10" fmla="*/ 6431610 h 6858000"/>
              <a:gd name="connsiteX11" fmla="*/ 310425 w 1364418"/>
              <a:gd name="connsiteY11" fmla="*/ 6379786 h 6858000"/>
              <a:gd name="connsiteX12" fmla="*/ 293648 w 1364418"/>
              <a:gd name="connsiteY12" fmla="*/ 6334727 h 6858000"/>
              <a:gd name="connsiteX13" fmla="*/ 271063 w 1364418"/>
              <a:gd name="connsiteY13" fmla="*/ 6313295 h 6858000"/>
              <a:gd name="connsiteX14" fmla="*/ 278227 w 1364418"/>
              <a:gd name="connsiteY14" fmla="*/ 6280046 h 6858000"/>
              <a:gd name="connsiteX15" fmla="*/ 281226 w 1364418"/>
              <a:gd name="connsiteY15" fmla="*/ 6272987 h 6858000"/>
              <a:gd name="connsiteX16" fmla="*/ 288000 w 1364418"/>
              <a:gd name="connsiteY16" fmla="*/ 6252834 h 6858000"/>
              <a:gd name="connsiteX17" fmla="*/ 265992 w 1364418"/>
              <a:gd name="connsiteY17" fmla="*/ 6202459 h 6858000"/>
              <a:gd name="connsiteX18" fmla="*/ 264790 w 1364418"/>
              <a:gd name="connsiteY18" fmla="*/ 6153037 h 6858000"/>
              <a:gd name="connsiteX19" fmla="*/ 280205 w 1364418"/>
              <a:gd name="connsiteY19" fmla="*/ 6078132 h 6858000"/>
              <a:gd name="connsiteX20" fmla="*/ 267592 w 1364418"/>
              <a:gd name="connsiteY20" fmla="*/ 6028119 h 6858000"/>
              <a:gd name="connsiteX21" fmla="*/ 252821 w 1364418"/>
              <a:gd name="connsiteY21" fmla="*/ 5926735 h 6858000"/>
              <a:gd name="connsiteX22" fmla="*/ 302333 w 1364418"/>
              <a:gd name="connsiteY22" fmla="*/ 5712857 h 6858000"/>
              <a:gd name="connsiteX23" fmla="*/ 332131 w 1364418"/>
              <a:gd name="connsiteY23" fmla="*/ 5660491 h 6858000"/>
              <a:gd name="connsiteX24" fmla="*/ 341254 w 1364418"/>
              <a:gd name="connsiteY24" fmla="*/ 5563435 h 6858000"/>
              <a:gd name="connsiteX25" fmla="*/ 368130 w 1364418"/>
              <a:gd name="connsiteY25" fmla="*/ 5437125 h 6858000"/>
              <a:gd name="connsiteX26" fmla="*/ 381698 w 1364418"/>
              <a:gd name="connsiteY26" fmla="*/ 5396260 h 6858000"/>
              <a:gd name="connsiteX27" fmla="*/ 397679 w 1364418"/>
              <a:gd name="connsiteY27" fmla="*/ 5330009 h 6858000"/>
              <a:gd name="connsiteX28" fmla="*/ 431172 w 1364418"/>
              <a:gd name="connsiteY28" fmla="*/ 5273739 h 6858000"/>
              <a:gd name="connsiteX29" fmla="*/ 440771 w 1364418"/>
              <a:gd name="connsiteY29" fmla="*/ 5241779 h 6858000"/>
              <a:gd name="connsiteX30" fmla="*/ 451997 w 1364418"/>
              <a:gd name="connsiteY30" fmla="*/ 5225268 h 6858000"/>
              <a:gd name="connsiteX31" fmla="*/ 453017 w 1364418"/>
              <a:gd name="connsiteY31" fmla="*/ 5217684 h 6858000"/>
              <a:gd name="connsiteX32" fmla="*/ 460358 w 1364418"/>
              <a:gd name="connsiteY32" fmla="*/ 5193377 h 6858000"/>
              <a:gd name="connsiteX33" fmla="*/ 463661 w 1364418"/>
              <a:gd name="connsiteY33" fmla="*/ 5179288 h 6858000"/>
              <a:gd name="connsiteX34" fmla="*/ 464645 w 1364418"/>
              <a:gd name="connsiteY34" fmla="*/ 5173621 h 6858000"/>
              <a:gd name="connsiteX35" fmla="*/ 460279 w 1364418"/>
              <a:gd name="connsiteY35" fmla="*/ 5159961 h 6858000"/>
              <a:gd name="connsiteX36" fmla="*/ 466956 w 1364418"/>
              <a:gd name="connsiteY36" fmla="*/ 5144295 h 6858000"/>
              <a:gd name="connsiteX37" fmla="*/ 463889 w 1364418"/>
              <a:gd name="connsiteY37" fmla="*/ 5125185 h 6858000"/>
              <a:gd name="connsiteX38" fmla="*/ 470719 w 1364418"/>
              <a:gd name="connsiteY38" fmla="*/ 5121884 h 6858000"/>
              <a:gd name="connsiteX39" fmla="*/ 477755 w 1364418"/>
              <a:gd name="connsiteY39" fmla="*/ 5067850 h 6858000"/>
              <a:gd name="connsiteX40" fmla="*/ 480486 w 1364418"/>
              <a:gd name="connsiteY40" fmla="*/ 5060861 h 6858000"/>
              <a:gd name="connsiteX41" fmla="*/ 477190 w 1364418"/>
              <a:gd name="connsiteY41" fmla="*/ 5034192 h 6858000"/>
              <a:gd name="connsiteX42" fmla="*/ 478744 w 1364418"/>
              <a:gd name="connsiteY42" fmla="*/ 4993030 h 6858000"/>
              <a:gd name="connsiteX43" fmla="*/ 485653 w 1364418"/>
              <a:gd name="connsiteY43" fmla="*/ 4946844 h 6858000"/>
              <a:gd name="connsiteX44" fmla="*/ 481509 w 1364418"/>
              <a:gd name="connsiteY44" fmla="*/ 4932692 h 6858000"/>
              <a:gd name="connsiteX45" fmla="*/ 496912 w 1364418"/>
              <a:gd name="connsiteY45" fmla="*/ 4858827 h 6858000"/>
              <a:gd name="connsiteX46" fmla="*/ 502815 w 1364418"/>
              <a:gd name="connsiteY46" fmla="*/ 4821170 h 6858000"/>
              <a:gd name="connsiteX47" fmla="*/ 507548 w 1364418"/>
              <a:gd name="connsiteY47" fmla="*/ 4780965 h 6858000"/>
              <a:gd name="connsiteX48" fmla="*/ 508841 w 1364418"/>
              <a:gd name="connsiteY48" fmla="*/ 4750867 h 6858000"/>
              <a:gd name="connsiteX49" fmla="*/ 506648 w 1364418"/>
              <a:gd name="connsiteY49" fmla="*/ 4690749 h 6858000"/>
              <a:gd name="connsiteX50" fmla="*/ 502128 w 1364418"/>
              <a:gd name="connsiteY50" fmla="*/ 4584173 h 6858000"/>
              <a:gd name="connsiteX51" fmla="*/ 497211 w 1364418"/>
              <a:gd name="connsiteY51" fmla="*/ 4444346 h 6858000"/>
              <a:gd name="connsiteX52" fmla="*/ 493776 w 1364418"/>
              <a:gd name="connsiteY52" fmla="*/ 4375228 h 6858000"/>
              <a:gd name="connsiteX53" fmla="*/ 474429 w 1364418"/>
              <a:gd name="connsiteY53" fmla="*/ 4214165 h 6858000"/>
              <a:gd name="connsiteX54" fmla="*/ 478502 w 1364418"/>
              <a:gd name="connsiteY54" fmla="*/ 4090296 h 6858000"/>
              <a:gd name="connsiteX55" fmla="*/ 463758 w 1364418"/>
              <a:gd name="connsiteY55" fmla="*/ 4033999 h 6858000"/>
              <a:gd name="connsiteX56" fmla="*/ 464907 w 1364418"/>
              <a:gd name="connsiteY56" fmla="*/ 4031933 h 6858000"/>
              <a:gd name="connsiteX57" fmla="*/ 463483 w 1364418"/>
              <a:gd name="connsiteY57" fmla="*/ 4013953 h 6858000"/>
              <a:gd name="connsiteX58" fmla="*/ 449778 w 1364418"/>
              <a:gd name="connsiteY58" fmla="*/ 3974753 h 6858000"/>
              <a:gd name="connsiteX59" fmla="*/ 451376 w 1364418"/>
              <a:gd name="connsiteY59" fmla="*/ 3969950 h 6858000"/>
              <a:gd name="connsiteX60" fmla="*/ 444798 w 1364418"/>
              <a:gd name="connsiteY60" fmla="*/ 3933779 h 6858000"/>
              <a:gd name="connsiteX61" fmla="*/ 446129 w 1364418"/>
              <a:gd name="connsiteY61" fmla="*/ 3933093 h 6858000"/>
              <a:gd name="connsiteX62" fmla="*/ 450483 w 1364418"/>
              <a:gd name="connsiteY62" fmla="*/ 3922082 h 6858000"/>
              <a:gd name="connsiteX63" fmla="*/ 455561 w 1364418"/>
              <a:gd name="connsiteY63" fmla="*/ 3901461 h 6858000"/>
              <a:gd name="connsiteX64" fmla="*/ 478155 w 1364418"/>
              <a:gd name="connsiteY64" fmla="*/ 3813873 h 6858000"/>
              <a:gd name="connsiteX65" fmla="*/ 477580 w 1364418"/>
              <a:gd name="connsiteY65" fmla="*/ 3806161 h 6858000"/>
              <a:gd name="connsiteX66" fmla="*/ 477887 w 1364418"/>
              <a:gd name="connsiteY66" fmla="*/ 3805957 h 6858000"/>
              <a:gd name="connsiteX67" fmla="*/ 477914 w 1364418"/>
              <a:gd name="connsiteY67" fmla="*/ 3797724 h 6858000"/>
              <a:gd name="connsiteX68" fmla="*/ 476529 w 1364418"/>
              <a:gd name="connsiteY68" fmla="*/ 3792098 h 6858000"/>
              <a:gd name="connsiteX69" fmla="*/ 475413 w 1364418"/>
              <a:gd name="connsiteY69" fmla="*/ 3777135 h 6858000"/>
              <a:gd name="connsiteX70" fmla="*/ 477146 w 1364418"/>
              <a:gd name="connsiteY70" fmla="*/ 3771656 h 6858000"/>
              <a:gd name="connsiteX71" fmla="*/ 480889 w 1364418"/>
              <a:gd name="connsiteY71" fmla="*/ 3769007 h 6858000"/>
              <a:gd name="connsiteX72" fmla="*/ 480355 w 1364418"/>
              <a:gd name="connsiteY72" fmla="*/ 3767709 h 6858000"/>
              <a:gd name="connsiteX73" fmla="*/ 489051 w 1364418"/>
              <a:gd name="connsiteY73" fmla="*/ 3738082 h 6858000"/>
              <a:gd name="connsiteX74" fmla="*/ 496397 w 1364418"/>
              <a:gd name="connsiteY74" fmla="*/ 3673397 h 6858000"/>
              <a:gd name="connsiteX75" fmla="*/ 495693 w 1364418"/>
              <a:gd name="connsiteY75" fmla="*/ 3637109 h 6858000"/>
              <a:gd name="connsiteX76" fmla="*/ 499136 w 1364418"/>
              <a:gd name="connsiteY76" fmla="*/ 3536883 h 6858000"/>
              <a:gd name="connsiteX77" fmla="*/ 506674 w 1364418"/>
              <a:gd name="connsiteY77" fmla="*/ 3435652 h 6858000"/>
              <a:gd name="connsiteX78" fmla="*/ 508345 w 1364418"/>
              <a:gd name="connsiteY78" fmla="*/ 3307769 h 6858000"/>
              <a:gd name="connsiteX79" fmla="*/ 525908 w 1364418"/>
              <a:gd name="connsiteY79" fmla="*/ 3250522 h 6858000"/>
              <a:gd name="connsiteX80" fmla="*/ 526333 w 1364418"/>
              <a:gd name="connsiteY80" fmla="*/ 3229163 h 6858000"/>
              <a:gd name="connsiteX81" fmla="*/ 528156 w 1364418"/>
              <a:gd name="connsiteY81" fmla="*/ 3217217 h 6858000"/>
              <a:gd name="connsiteX82" fmla="*/ 514991 w 1364418"/>
              <a:gd name="connsiteY82" fmla="*/ 3183755 h 6858000"/>
              <a:gd name="connsiteX83" fmla="*/ 515492 w 1364418"/>
              <a:gd name="connsiteY83" fmla="*/ 3178642 h 6858000"/>
              <a:gd name="connsiteX84" fmla="*/ 503092 w 1364418"/>
              <a:gd name="connsiteY84" fmla="*/ 3158586 h 6858000"/>
              <a:gd name="connsiteX85" fmla="*/ 488277 w 1364418"/>
              <a:gd name="connsiteY85" fmla="*/ 3129034 h 6858000"/>
              <a:gd name="connsiteX86" fmla="*/ 488942 w 1364418"/>
              <a:gd name="connsiteY86" fmla="*/ 3126682 h 6858000"/>
              <a:gd name="connsiteX87" fmla="*/ 479810 w 1364418"/>
              <a:gd name="connsiteY87" fmla="*/ 3114519 h 6858000"/>
              <a:gd name="connsiteX88" fmla="*/ 466419 w 1364418"/>
              <a:gd name="connsiteY88" fmla="*/ 3106272 h 6858000"/>
              <a:gd name="connsiteX89" fmla="*/ 439149 w 1364418"/>
              <a:gd name="connsiteY89" fmla="*/ 2958185 h 6858000"/>
              <a:gd name="connsiteX90" fmla="*/ 381763 w 1364418"/>
              <a:gd name="connsiteY90" fmla="*/ 2762989 h 6858000"/>
              <a:gd name="connsiteX91" fmla="*/ 330681 w 1364418"/>
              <a:gd name="connsiteY91" fmla="*/ 2554718 h 6858000"/>
              <a:gd name="connsiteX92" fmla="*/ 310775 w 1364418"/>
              <a:gd name="connsiteY92" fmla="*/ 2485734 h 6858000"/>
              <a:gd name="connsiteX93" fmla="*/ 301498 w 1364418"/>
              <a:gd name="connsiteY93" fmla="*/ 2447068 h 6858000"/>
              <a:gd name="connsiteX94" fmla="*/ 288459 w 1364418"/>
              <a:gd name="connsiteY94" fmla="*/ 2425819 h 6858000"/>
              <a:gd name="connsiteX95" fmla="*/ 294458 w 1364418"/>
              <a:gd name="connsiteY95" fmla="*/ 2402874 h 6858000"/>
              <a:gd name="connsiteX96" fmla="*/ 297070 w 1364418"/>
              <a:gd name="connsiteY96" fmla="*/ 2381443 h 6858000"/>
              <a:gd name="connsiteX97" fmla="*/ 273399 w 1364418"/>
              <a:gd name="connsiteY97" fmla="*/ 2261920 h 6858000"/>
              <a:gd name="connsiteX98" fmla="*/ 263286 w 1364418"/>
              <a:gd name="connsiteY98" fmla="*/ 2195378 h 6858000"/>
              <a:gd name="connsiteX99" fmla="*/ 247503 w 1364418"/>
              <a:gd name="connsiteY99" fmla="*/ 2155135 h 6858000"/>
              <a:gd name="connsiteX100" fmla="*/ 244961 w 1364418"/>
              <a:gd name="connsiteY100" fmla="*/ 2118008 h 6858000"/>
              <a:gd name="connsiteX101" fmla="*/ 245954 w 1364418"/>
              <a:gd name="connsiteY101" fmla="*/ 2050531 h 6858000"/>
              <a:gd name="connsiteX102" fmla="*/ 237760 w 1364418"/>
              <a:gd name="connsiteY102" fmla="*/ 1963269 h 6858000"/>
              <a:gd name="connsiteX103" fmla="*/ 218938 w 1364418"/>
              <a:gd name="connsiteY103" fmla="*/ 1906352 h 6858000"/>
              <a:gd name="connsiteX104" fmla="*/ 195495 w 1364418"/>
              <a:gd name="connsiteY104" fmla="*/ 1861531 h 6858000"/>
              <a:gd name="connsiteX105" fmla="*/ 149294 w 1364418"/>
              <a:gd name="connsiteY105" fmla="*/ 1732919 h 6858000"/>
              <a:gd name="connsiteX106" fmla="*/ 121605 w 1364418"/>
              <a:gd name="connsiteY106" fmla="*/ 1663540 h 6858000"/>
              <a:gd name="connsiteX107" fmla="*/ 120731 w 1364418"/>
              <a:gd name="connsiteY107" fmla="*/ 1615777 h 6858000"/>
              <a:gd name="connsiteX108" fmla="*/ 101526 w 1364418"/>
              <a:gd name="connsiteY108" fmla="*/ 1563678 h 6858000"/>
              <a:gd name="connsiteX109" fmla="*/ 114606 w 1364418"/>
              <a:gd name="connsiteY109" fmla="*/ 1519474 h 6858000"/>
              <a:gd name="connsiteX110" fmla="*/ 107348 w 1364418"/>
              <a:gd name="connsiteY110" fmla="*/ 1477995 h 6858000"/>
              <a:gd name="connsiteX111" fmla="*/ 93433 w 1364418"/>
              <a:gd name="connsiteY111" fmla="*/ 1373769 h 6858000"/>
              <a:gd name="connsiteX112" fmla="*/ 101740 w 1364418"/>
              <a:gd name="connsiteY112" fmla="*/ 1307086 h 6858000"/>
              <a:gd name="connsiteX113" fmla="*/ 102928 w 1364418"/>
              <a:gd name="connsiteY113" fmla="*/ 1189033 h 6858000"/>
              <a:gd name="connsiteX114" fmla="*/ 107613 w 1364418"/>
              <a:gd name="connsiteY114" fmla="*/ 1168288 h 6858000"/>
              <a:gd name="connsiteX115" fmla="*/ 99895 w 1364418"/>
              <a:gd name="connsiteY115" fmla="*/ 1142577 h 6858000"/>
              <a:gd name="connsiteX116" fmla="*/ 89201 w 1364418"/>
              <a:gd name="connsiteY116" fmla="*/ 1088484 h 6858000"/>
              <a:gd name="connsiteX117" fmla="*/ 77937 w 1364418"/>
              <a:gd name="connsiteY117" fmla="*/ 1016103 h 6858000"/>
              <a:gd name="connsiteX118" fmla="*/ 79393 w 1364418"/>
              <a:gd name="connsiteY118" fmla="*/ 954054 h 6858000"/>
              <a:gd name="connsiteX119" fmla="*/ 90309 w 1364418"/>
              <a:gd name="connsiteY119" fmla="*/ 921368 h 6858000"/>
              <a:gd name="connsiteX120" fmla="*/ 74258 w 1364418"/>
              <a:gd name="connsiteY120" fmla="*/ 896999 h 6858000"/>
              <a:gd name="connsiteX121" fmla="*/ 43666 w 1364418"/>
              <a:gd name="connsiteY121" fmla="*/ 821517 h 6858000"/>
              <a:gd name="connsiteX122" fmla="*/ 22616 w 1364418"/>
              <a:gd name="connsiteY122" fmla="*/ 751353 h 6858000"/>
              <a:gd name="connsiteX123" fmla="*/ 22174 w 1364418"/>
              <a:gd name="connsiteY123" fmla="*/ 721230 h 6858000"/>
              <a:gd name="connsiteX124" fmla="*/ 7845 w 1364418"/>
              <a:gd name="connsiteY124" fmla="*/ 681659 h 6858000"/>
              <a:gd name="connsiteX125" fmla="*/ 31306 w 1364418"/>
              <a:gd name="connsiteY125" fmla="*/ 619315 h 6858000"/>
              <a:gd name="connsiteX126" fmla="*/ 15184 w 1364418"/>
              <a:gd name="connsiteY126" fmla="*/ 585934 h 6858000"/>
              <a:gd name="connsiteX127" fmla="*/ 22258 w 1364418"/>
              <a:gd name="connsiteY127" fmla="*/ 538948 h 6858000"/>
              <a:gd name="connsiteX128" fmla="*/ 26166 w 1364418"/>
              <a:gd name="connsiteY128" fmla="*/ 525163 h 6858000"/>
              <a:gd name="connsiteX129" fmla="*/ 52290 w 1364418"/>
              <a:gd name="connsiteY129" fmla="*/ 446567 h 6858000"/>
              <a:gd name="connsiteX130" fmla="*/ 51538 w 1364418"/>
              <a:gd name="connsiteY130" fmla="*/ 393828 h 6858000"/>
              <a:gd name="connsiteX131" fmla="*/ 51368 w 1364418"/>
              <a:gd name="connsiteY131" fmla="*/ 353137 h 6858000"/>
              <a:gd name="connsiteX132" fmla="*/ 55970 w 1364418"/>
              <a:gd name="connsiteY132" fmla="*/ 321428 h 6858000"/>
              <a:gd name="connsiteX133" fmla="*/ 57061 w 1364418"/>
              <a:gd name="connsiteY133" fmla="*/ 275771 h 6858000"/>
              <a:gd name="connsiteX134" fmla="*/ 74088 w 1364418"/>
              <a:gd name="connsiteY134" fmla="*/ 212860 h 6858000"/>
              <a:gd name="connsiteX135" fmla="*/ 65798 w 1364418"/>
              <a:gd name="connsiteY135" fmla="*/ 144983 h 6858000"/>
              <a:gd name="connsiteX136" fmla="*/ 78082 w 1364418"/>
              <a:gd name="connsiteY136" fmla="*/ 55288 h 6858000"/>
              <a:gd name="connsiteX137" fmla="*/ 37636 w 1364418"/>
              <a:gd name="connsiteY137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251033 w 1364418"/>
              <a:gd name="connsiteY8" fmla="*/ 6492130 h 6858000"/>
              <a:gd name="connsiteX9" fmla="*/ 266720 w 1364418"/>
              <a:gd name="connsiteY9" fmla="*/ 6431610 h 6858000"/>
              <a:gd name="connsiteX10" fmla="*/ 310425 w 1364418"/>
              <a:gd name="connsiteY10" fmla="*/ 6379786 h 6858000"/>
              <a:gd name="connsiteX11" fmla="*/ 293648 w 1364418"/>
              <a:gd name="connsiteY11" fmla="*/ 6334727 h 6858000"/>
              <a:gd name="connsiteX12" fmla="*/ 271063 w 1364418"/>
              <a:gd name="connsiteY12" fmla="*/ 6313295 h 6858000"/>
              <a:gd name="connsiteX13" fmla="*/ 278227 w 1364418"/>
              <a:gd name="connsiteY13" fmla="*/ 6280046 h 6858000"/>
              <a:gd name="connsiteX14" fmla="*/ 281226 w 1364418"/>
              <a:gd name="connsiteY14" fmla="*/ 6272987 h 6858000"/>
              <a:gd name="connsiteX15" fmla="*/ 288000 w 1364418"/>
              <a:gd name="connsiteY15" fmla="*/ 6252834 h 6858000"/>
              <a:gd name="connsiteX16" fmla="*/ 265992 w 1364418"/>
              <a:gd name="connsiteY16" fmla="*/ 6202459 h 6858000"/>
              <a:gd name="connsiteX17" fmla="*/ 264790 w 1364418"/>
              <a:gd name="connsiteY17" fmla="*/ 6153037 h 6858000"/>
              <a:gd name="connsiteX18" fmla="*/ 280205 w 1364418"/>
              <a:gd name="connsiteY18" fmla="*/ 6078132 h 6858000"/>
              <a:gd name="connsiteX19" fmla="*/ 267592 w 1364418"/>
              <a:gd name="connsiteY19" fmla="*/ 6028119 h 6858000"/>
              <a:gd name="connsiteX20" fmla="*/ 252821 w 1364418"/>
              <a:gd name="connsiteY20" fmla="*/ 5926735 h 6858000"/>
              <a:gd name="connsiteX21" fmla="*/ 302333 w 1364418"/>
              <a:gd name="connsiteY21" fmla="*/ 5712857 h 6858000"/>
              <a:gd name="connsiteX22" fmla="*/ 332131 w 1364418"/>
              <a:gd name="connsiteY22" fmla="*/ 5660491 h 6858000"/>
              <a:gd name="connsiteX23" fmla="*/ 341254 w 1364418"/>
              <a:gd name="connsiteY23" fmla="*/ 5563435 h 6858000"/>
              <a:gd name="connsiteX24" fmla="*/ 368130 w 1364418"/>
              <a:gd name="connsiteY24" fmla="*/ 5437125 h 6858000"/>
              <a:gd name="connsiteX25" fmla="*/ 381698 w 1364418"/>
              <a:gd name="connsiteY25" fmla="*/ 5396260 h 6858000"/>
              <a:gd name="connsiteX26" fmla="*/ 397679 w 1364418"/>
              <a:gd name="connsiteY26" fmla="*/ 5330009 h 6858000"/>
              <a:gd name="connsiteX27" fmla="*/ 431172 w 1364418"/>
              <a:gd name="connsiteY27" fmla="*/ 5273739 h 6858000"/>
              <a:gd name="connsiteX28" fmla="*/ 440771 w 1364418"/>
              <a:gd name="connsiteY28" fmla="*/ 5241779 h 6858000"/>
              <a:gd name="connsiteX29" fmla="*/ 451997 w 1364418"/>
              <a:gd name="connsiteY29" fmla="*/ 5225268 h 6858000"/>
              <a:gd name="connsiteX30" fmla="*/ 453017 w 1364418"/>
              <a:gd name="connsiteY30" fmla="*/ 5217684 h 6858000"/>
              <a:gd name="connsiteX31" fmla="*/ 460358 w 1364418"/>
              <a:gd name="connsiteY31" fmla="*/ 5193377 h 6858000"/>
              <a:gd name="connsiteX32" fmla="*/ 463661 w 1364418"/>
              <a:gd name="connsiteY32" fmla="*/ 5179288 h 6858000"/>
              <a:gd name="connsiteX33" fmla="*/ 464645 w 1364418"/>
              <a:gd name="connsiteY33" fmla="*/ 5173621 h 6858000"/>
              <a:gd name="connsiteX34" fmla="*/ 460279 w 1364418"/>
              <a:gd name="connsiteY34" fmla="*/ 5159961 h 6858000"/>
              <a:gd name="connsiteX35" fmla="*/ 466956 w 1364418"/>
              <a:gd name="connsiteY35" fmla="*/ 5144295 h 6858000"/>
              <a:gd name="connsiteX36" fmla="*/ 463889 w 1364418"/>
              <a:gd name="connsiteY36" fmla="*/ 5125185 h 6858000"/>
              <a:gd name="connsiteX37" fmla="*/ 470719 w 1364418"/>
              <a:gd name="connsiteY37" fmla="*/ 5121884 h 6858000"/>
              <a:gd name="connsiteX38" fmla="*/ 477755 w 1364418"/>
              <a:gd name="connsiteY38" fmla="*/ 5067850 h 6858000"/>
              <a:gd name="connsiteX39" fmla="*/ 480486 w 1364418"/>
              <a:gd name="connsiteY39" fmla="*/ 5060861 h 6858000"/>
              <a:gd name="connsiteX40" fmla="*/ 477190 w 1364418"/>
              <a:gd name="connsiteY40" fmla="*/ 5034192 h 6858000"/>
              <a:gd name="connsiteX41" fmla="*/ 478744 w 1364418"/>
              <a:gd name="connsiteY41" fmla="*/ 4993030 h 6858000"/>
              <a:gd name="connsiteX42" fmla="*/ 485653 w 1364418"/>
              <a:gd name="connsiteY42" fmla="*/ 4946844 h 6858000"/>
              <a:gd name="connsiteX43" fmla="*/ 481509 w 1364418"/>
              <a:gd name="connsiteY43" fmla="*/ 4932692 h 6858000"/>
              <a:gd name="connsiteX44" fmla="*/ 496912 w 1364418"/>
              <a:gd name="connsiteY44" fmla="*/ 4858827 h 6858000"/>
              <a:gd name="connsiteX45" fmla="*/ 502815 w 1364418"/>
              <a:gd name="connsiteY45" fmla="*/ 4821170 h 6858000"/>
              <a:gd name="connsiteX46" fmla="*/ 507548 w 1364418"/>
              <a:gd name="connsiteY46" fmla="*/ 4780965 h 6858000"/>
              <a:gd name="connsiteX47" fmla="*/ 508841 w 1364418"/>
              <a:gd name="connsiteY47" fmla="*/ 4750867 h 6858000"/>
              <a:gd name="connsiteX48" fmla="*/ 506648 w 1364418"/>
              <a:gd name="connsiteY48" fmla="*/ 4690749 h 6858000"/>
              <a:gd name="connsiteX49" fmla="*/ 502128 w 1364418"/>
              <a:gd name="connsiteY49" fmla="*/ 4584173 h 6858000"/>
              <a:gd name="connsiteX50" fmla="*/ 497211 w 1364418"/>
              <a:gd name="connsiteY50" fmla="*/ 4444346 h 6858000"/>
              <a:gd name="connsiteX51" fmla="*/ 493776 w 1364418"/>
              <a:gd name="connsiteY51" fmla="*/ 4375228 h 6858000"/>
              <a:gd name="connsiteX52" fmla="*/ 474429 w 1364418"/>
              <a:gd name="connsiteY52" fmla="*/ 4214165 h 6858000"/>
              <a:gd name="connsiteX53" fmla="*/ 478502 w 1364418"/>
              <a:gd name="connsiteY53" fmla="*/ 4090296 h 6858000"/>
              <a:gd name="connsiteX54" fmla="*/ 463758 w 1364418"/>
              <a:gd name="connsiteY54" fmla="*/ 4033999 h 6858000"/>
              <a:gd name="connsiteX55" fmla="*/ 464907 w 1364418"/>
              <a:gd name="connsiteY55" fmla="*/ 4031933 h 6858000"/>
              <a:gd name="connsiteX56" fmla="*/ 463483 w 1364418"/>
              <a:gd name="connsiteY56" fmla="*/ 4013953 h 6858000"/>
              <a:gd name="connsiteX57" fmla="*/ 449778 w 1364418"/>
              <a:gd name="connsiteY57" fmla="*/ 3974753 h 6858000"/>
              <a:gd name="connsiteX58" fmla="*/ 451376 w 1364418"/>
              <a:gd name="connsiteY58" fmla="*/ 3969950 h 6858000"/>
              <a:gd name="connsiteX59" fmla="*/ 444798 w 1364418"/>
              <a:gd name="connsiteY59" fmla="*/ 3933779 h 6858000"/>
              <a:gd name="connsiteX60" fmla="*/ 446129 w 1364418"/>
              <a:gd name="connsiteY60" fmla="*/ 3933093 h 6858000"/>
              <a:gd name="connsiteX61" fmla="*/ 450483 w 1364418"/>
              <a:gd name="connsiteY61" fmla="*/ 3922082 h 6858000"/>
              <a:gd name="connsiteX62" fmla="*/ 455561 w 1364418"/>
              <a:gd name="connsiteY62" fmla="*/ 3901461 h 6858000"/>
              <a:gd name="connsiteX63" fmla="*/ 478155 w 1364418"/>
              <a:gd name="connsiteY63" fmla="*/ 3813873 h 6858000"/>
              <a:gd name="connsiteX64" fmla="*/ 477580 w 1364418"/>
              <a:gd name="connsiteY64" fmla="*/ 3806161 h 6858000"/>
              <a:gd name="connsiteX65" fmla="*/ 477887 w 1364418"/>
              <a:gd name="connsiteY65" fmla="*/ 3805957 h 6858000"/>
              <a:gd name="connsiteX66" fmla="*/ 477914 w 1364418"/>
              <a:gd name="connsiteY66" fmla="*/ 3797724 h 6858000"/>
              <a:gd name="connsiteX67" fmla="*/ 476529 w 1364418"/>
              <a:gd name="connsiteY67" fmla="*/ 3792098 h 6858000"/>
              <a:gd name="connsiteX68" fmla="*/ 475413 w 1364418"/>
              <a:gd name="connsiteY68" fmla="*/ 3777135 h 6858000"/>
              <a:gd name="connsiteX69" fmla="*/ 477146 w 1364418"/>
              <a:gd name="connsiteY69" fmla="*/ 3771656 h 6858000"/>
              <a:gd name="connsiteX70" fmla="*/ 480889 w 1364418"/>
              <a:gd name="connsiteY70" fmla="*/ 3769007 h 6858000"/>
              <a:gd name="connsiteX71" fmla="*/ 480355 w 1364418"/>
              <a:gd name="connsiteY71" fmla="*/ 3767709 h 6858000"/>
              <a:gd name="connsiteX72" fmla="*/ 489051 w 1364418"/>
              <a:gd name="connsiteY72" fmla="*/ 3738082 h 6858000"/>
              <a:gd name="connsiteX73" fmla="*/ 496397 w 1364418"/>
              <a:gd name="connsiteY73" fmla="*/ 3673397 h 6858000"/>
              <a:gd name="connsiteX74" fmla="*/ 495693 w 1364418"/>
              <a:gd name="connsiteY74" fmla="*/ 3637109 h 6858000"/>
              <a:gd name="connsiteX75" fmla="*/ 499136 w 1364418"/>
              <a:gd name="connsiteY75" fmla="*/ 3536883 h 6858000"/>
              <a:gd name="connsiteX76" fmla="*/ 506674 w 1364418"/>
              <a:gd name="connsiteY76" fmla="*/ 3435652 h 6858000"/>
              <a:gd name="connsiteX77" fmla="*/ 508345 w 1364418"/>
              <a:gd name="connsiteY77" fmla="*/ 3307769 h 6858000"/>
              <a:gd name="connsiteX78" fmla="*/ 525908 w 1364418"/>
              <a:gd name="connsiteY78" fmla="*/ 3250522 h 6858000"/>
              <a:gd name="connsiteX79" fmla="*/ 526333 w 1364418"/>
              <a:gd name="connsiteY79" fmla="*/ 3229163 h 6858000"/>
              <a:gd name="connsiteX80" fmla="*/ 528156 w 1364418"/>
              <a:gd name="connsiteY80" fmla="*/ 3217217 h 6858000"/>
              <a:gd name="connsiteX81" fmla="*/ 514991 w 1364418"/>
              <a:gd name="connsiteY81" fmla="*/ 3183755 h 6858000"/>
              <a:gd name="connsiteX82" fmla="*/ 515492 w 1364418"/>
              <a:gd name="connsiteY82" fmla="*/ 3178642 h 6858000"/>
              <a:gd name="connsiteX83" fmla="*/ 503092 w 1364418"/>
              <a:gd name="connsiteY83" fmla="*/ 3158586 h 6858000"/>
              <a:gd name="connsiteX84" fmla="*/ 488277 w 1364418"/>
              <a:gd name="connsiteY84" fmla="*/ 3129034 h 6858000"/>
              <a:gd name="connsiteX85" fmla="*/ 488942 w 1364418"/>
              <a:gd name="connsiteY85" fmla="*/ 3126682 h 6858000"/>
              <a:gd name="connsiteX86" fmla="*/ 479810 w 1364418"/>
              <a:gd name="connsiteY86" fmla="*/ 3114519 h 6858000"/>
              <a:gd name="connsiteX87" fmla="*/ 466419 w 1364418"/>
              <a:gd name="connsiteY87" fmla="*/ 3106272 h 6858000"/>
              <a:gd name="connsiteX88" fmla="*/ 439149 w 1364418"/>
              <a:gd name="connsiteY88" fmla="*/ 2958185 h 6858000"/>
              <a:gd name="connsiteX89" fmla="*/ 381763 w 1364418"/>
              <a:gd name="connsiteY89" fmla="*/ 2762989 h 6858000"/>
              <a:gd name="connsiteX90" fmla="*/ 330681 w 1364418"/>
              <a:gd name="connsiteY90" fmla="*/ 2554718 h 6858000"/>
              <a:gd name="connsiteX91" fmla="*/ 310775 w 1364418"/>
              <a:gd name="connsiteY91" fmla="*/ 2485734 h 6858000"/>
              <a:gd name="connsiteX92" fmla="*/ 301498 w 1364418"/>
              <a:gd name="connsiteY92" fmla="*/ 2447068 h 6858000"/>
              <a:gd name="connsiteX93" fmla="*/ 288459 w 1364418"/>
              <a:gd name="connsiteY93" fmla="*/ 2425819 h 6858000"/>
              <a:gd name="connsiteX94" fmla="*/ 294458 w 1364418"/>
              <a:gd name="connsiteY94" fmla="*/ 2402874 h 6858000"/>
              <a:gd name="connsiteX95" fmla="*/ 297070 w 1364418"/>
              <a:gd name="connsiteY95" fmla="*/ 2381443 h 6858000"/>
              <a:gd name="connsiteX96" fmla="*/ 273399 w 1364418"/>
              <a:gd name="connsiteY96" fmla="*/ 2261920 h 6858000"/>
              <a:gd name="connsiteX97" fmla="*/ 263286 w 1364418"/>
              <a:gd name="connsiteY97" fmla="*/ 2195378 h 6858000"/>
              <a:gd name="connsiteX98" fmla="*/ 247503 w 1364418"/>
              <a:gd name="connsiteY98" fmla="*/ 2155135 h 6858000"/>
              <a:gd name="connsiteX99" fmla="*/ 244961 w 1364418"/>
              <a:gd name="connsiteY99" fmla="*/ 2118008 h 6858000"/>
              <a:gd name="connsiteX100" fmla="*/ 245954 w 1364418"/>
              <a:gd name="connsiteY100" fmla="*/ 2050531 h 6858000"/>
              <a:gd name="connsiteX101" fmla="*/ 237760 w 1364418"/>
              <a:gd name="connsiteY101" fmla="*/ 1963269 h 6858000"/>
              <a:gd name="connsiteX102" fmla="*/ 218938 w 1364418"/>
              <a:gd name="connsiteY102" fmla="*/ 1906352 h 6858000"/>
              <a:gd name="connsiteX103" fmla="*/ 195495 w 1364418"/>
              <a:gd name="connsiteY103" fmla="*/ 1861531 h 6858000"/>
              <a:gd name="connsiteX104" fmla="*/ 149294 w 1364418"/>
              <a:gd name="connsiteY104" fmla="*/ 1732919 h 6858000"/>
              <a:gd name="connsiteX105" fmla="*/ 121605 w 1364418"/>
              <a:gd name="connsiteY105" fmla="*/ 1663540 h 6858000"/>
              <a:gd name="connsiteX106" fmla="*/ 120731 w 1364418"/>
              <a:gd name="connsiteY106" fmla="*/ 1615777 h 6858000"/>
              <a:gd name="connsiteX107" fmla="*/ 101526 w 1364418"/>
              <a:gd name="connsiteY107" fmla="*/ 1563678 h 6858000"/>
              <a:gd name="connsiteX108" fmla="*/ 114606 w 1364418"/>
              <a:gd name="connsiteY108" fmla="*/ 1519474 h 6858000"/>
              <a:gd name="connsiteX109" fmla="*/ 107348 w 1364418"/>
              <a:gd name="connsiteY109" fmla="*/ 1477995 h 6858000"/>
              <a:gd name="connsiteX110" fmla="*/ 93433 w 1364418"/>
              <a:gd name="connsiteY110" fmla="*/ 1373769 h 6858000"/>
              <a:gd name="connsiteX111" fmla="*/ 101740 w 1364418"/>
              <a:gd name="connsiteY111" fmla="*/ 1307086 h 6858000"/>
              <a:gd name="connsiteX112" fmla="*/ 102928 w 1364418"/>
              <a:gd name="connsiteY112" fmla="*/ 1189033 h 6858000"/>
              <a:gd name="connsiteX113" fmla="*/ 107613 w 1364418"/>
              <a:gd name="connsiteY113" fmla="*/ 1168288 h 6858000"/>
              <a:gd name="connsiteX114" fmla="*/ 99895 w 1364418"/>
              <a:gd name="connsiteY114" fmla="*/ 1142577 h 6858000"/>
              <a:gd name="connsiteX115" fmla="*/ 89201 w 1364418"/>
              <a:gd name="connsiteY115" fmla="*/ 1088484 h 6858000"/>
              <a:gd name="connsiteX116" fmla="*/ 77937 w 1364418"/>
              <a:gd name="connsiteY116" fmla="*/ 1016103 h 6858000"/>
              <a:gd name="connsiteX117" fmla="*/ 79393 w 1364418"/>
              <a:gd name="connsiteY117" fmla="*/ 954054 h 6858000"/>
              <a:gd name="connsiteX118" fmla="*/ 90309 w 1364418"/>
              <a:gd name="connsiteY118" fmla="*/ 921368 h 6858000"/>
              <a:gd name="connsiteX119" fmla="*/ 74258 w 1364418"/>
              <a:gd name="connsiteY119" fmla="*/ 896999 h 6858000"/>
              <a:gd name="connsiteX120" fmla="*/ 43666 w 1364418"/>
              <a:gd name="connsiteY120" fmla="*/ 821517 h 6858000"/>
              <a:gd name="connsiteX121" fmla="*/ 22616 w 1364418"/>
              <a:gd name="connsiteY121" fmla="*/ 751353 h 6858000"/>
              <a:gd name="connsiteX122" fmla="*/ 22174 w 1364418"/>
              <a:gd name="connsiteY122" fmla="*/ 721230 h 6858000"/>
              <a:gd name="connsiteX123" fmla="*/ 7845 w 1364418"/>
              <a:gd name="connsiteY123" fmla="*/ 681659 h 6858000"/>
              <a:gd name="connsiteX124" fmla="*/ 31306 w 1364418"/>
              <a:gd name="connsiteY124" fmla="*/ 619315 h 6858000"/>
              <a:gd name="connsiteX125" fmla="*/ 15184 w 1364418"/>
              <a:gd name="connsiteY125" fmla="*/ 585934 h 6858000"/>
              <a:gd name="connsiteX126" fmla="*/ 22258 w 1364418"/>
              <a:gd name="connsiteY126" fmla="*/ 538948 h 6858000"/>
              <a:gd name="connsiteX127" fmla="*/ 26166 w 1364418"/>
              <a:gd name="connsiteY127" fmla="*/ 525163 h 6858000"/>
              <a:gd name="connsiteX128" fmla="*/ 52290 w 1364418"/>
              <a:gd name="connsiteY128" fmla="*/ 446567 h 6858000"/>
              <a:gd name="connsiteX129" fmla="*/ 51538 w 1364418"/>
              <a:gd name="connsiteY129" fmla="*/ 393828 h 6858000"/>
              <a:gd name="connsiteX130" fmla="*/ 51368 w 1364418"/>
              <a:gd name="connsiteY130" fmla="*/ 353137 h 6858000"/>
              <a:gd name="connsiteX131" fmla="*/ 55970 w 1364418"/>
              <a:gd name="connsiteY131" fmla="*/ 321428 h 6858000"/>
              <a:gd name="connsiteX132" fmla="*/ 57061 w 1364418"/>
              <a:gd name="connsiteY132" fmla="*/ 275771 h 6858000"/>
              <a:gd name="connsiteX133" fmla="*/ 74088 w 1364418"/>
              <a:gd name="connsiteY133" fmla="*/ 212860 h 6858000"/>
              <a:gd name="connsiteX134" fmla="*/ 65798 w 1364418"/>
              <a:gd name="connsiteY134" fmla="*/ 144983 h 6858000"/>
              <a:gd name="connsiteX135" fmla="*/ 78082 w 1364418"/>
              <a:gd name="connsiteY135" fmla="*/ 55288 h 6858000"/>
              <a:gd name="connsiteX136" fmla="*/ 37636 w 1364418"/>
              <a:gd name="connsiteY136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251033 w 1364418"/>
              <a:gd name="connsiteY8" fmla="*/ 6492130 h 6858000"/>
              <a:gd name="connsiteX9" fmla="*/ 266720 w 1364418"/>
              <a:gd name="connsiteY9" fmla="*/ 6431610 h 6858000"/>
              <a:gd name="connsiteX10" fmla="*/ 310425 w 1364418"/>
              <a:gd name="connsiteY10" fmla="*/ 6379786 h 6858000"/>
              <a:gd name="connsiteX11" fmla="*/ 293648 w 1364418"/>
              <a:gd name="connsiteY11" fmla="*/ 6334727 h 6858000"/>
              <a:gd name="connsiteX12" fmla="*/ 271063 w 1364418"/>
              <a:gd name="connsiteY12" fmla="*/ 6313295 h 6858000"/>
              <a:gd name="connsiteX13" fmla="*/ 278227 w 1364418"/>
              <a:gd name="connsiteY13" fmla="*/ 6280046 h 6858000"/>
              <a:gd name="connsiteX14" fmla="*/ 281226 w 1364418"/>
              <a:gd name="connsiteY14" fmla="*/ 6272987 h 6858000"/>
              <a:gd name="connsiteX15" fmla="*/ 288000 w 1364418"/>
              <a:gd name="connsiteY15" fmla="*/ 6252834 h 6858000"/>
              <a:gd name="connsiteX16" fmla="*/ 265992 w 1364418"/>
              <a:gd name="connsiteY16" fmla="*/ 6202459 h 6858000"/>
              <a:gd name="connsiteX17" fmla="*/ 264790 w 1364418"/>
              <a:gd name="connsiteY17" fmla="*/ 6153037 h 6858000"/>
              <a:gd name="connsiteX18" fmla="*/ 280205 w 1364418"/>
              <a:gd name="connsiteY18" fmla="*/ 6078132 h 6858000"/>
              <a:gd name="connsiteX19" fmla="*/ 267592 w 1364418"/>
              <a:gd name="connsiteY19" fmla="*/ 6028119 h 6858000"/>
              <a:gd name="connsiteX20" fmla="*/ 252821 w 1364418"/>
              <a:gd name="connsiteY20" fmla="*/ 5926735 h 6858000"/>
              <a:gd name="connsiteX21" fmla="*/ 302333 w 1364418"/>
              <a:gd name="connsiteY21" fmla="*/ 5712857 h 6858000"/>
              <a:gd name="connsiteX22" fmla="*/ 332131 w 1364418"/>
              <a:gd name="connsiteY22" fmla="*/ 5660491 h 6858000"/>
              <a:gd name="connsiteX23" fmla="*/ 341254 w 1364418"/>
              <a:gd name="connsiteY23" fmla="*/ 5563435 h 6858000"/>
              <a:gd name="connsiteX24" fmla="*/ 368130 w 1364418"/>
              <a:gd name="connsiteY24" fmla="*/ 5437125 h 6858000"/>
              <a:gd name="connsiteX25" fmla="*/ 381698 w 1364418"/>
              <a:gd name="connsiteY25" fmla="*/ 5396260 h 6858000"/>
              <a:gd name="connsiteX26" fmla="*/ 397679 w 1364418"/>
              <a:gd name="connsiteY26" fmla="*/ 5330009 h 6858000"/>
              <a:gd name="connsiteX27" fmla="*/ 431172 w 1364418"/>
              <a:gd name="connsiteY27" fmla="*/ 5273739 h 6858000"/>
              <a:gd name="connsiteX28" fmla="*/ 440771 w 1364418"/>
              <a:gd name="connsiteY28" fmla="*/ 5241779 h 6858000"/>
              <a:gd name="connsiteX29" fmla="*/ 451997 w 1364418"/>
              <a:gd name="connsiteY29" fmla="*/ 5225268 h 6858000"/>
              <a:gd name="connsiteX30" fmla="*/ 453017 w 1364418"/>
              <a:gd name="connsiteY30" fmla="*/ 5217684 h 6858000"/>
              <a:gd name="connsiteX31" fmla="*/ 460358 w 1364418"/>
              <a:gd name="connsiteY31" fmla="*/ 5193377 h 6858000"/>
              <a:gd name="connsiteX32" fmla="*/ 463661 w 1364418"/>
              <a:gd name="connsiteY32" fmla="*/ 5179288 h 6858000"/>
              <a:gd name="connsiteX33" fmla="*/ 464645 w 1364418"/>
              <a:gd name="connsiteY33" fmla="*/ 5173621 h 6858000"/>
              <a:gd name="connsiteX34" fmla="*/ 460279 w 1364418"/>
              <a:gd name="connsiteY34" fmla="*/ 5159961 h 6858000"/>
              <a:gd name="connsiteX35" fmla="*/ 466956 w 1364418"/>
              <a:gd name="connsiteY35" fmla="*/ 5144295 h 6858000"/>
              <a:gd name="connsiteX36" fmla="*/ 463889 w 1364418"/>
              <a:gd name="connsiteY36" fmla="*/ 5125185 h 6858000"/>
              <a:gd name="connsiteX37" fmla="*/ 470719 w 1364418"/>
              <a:gd name="connsiteY37" fmla="*/ 5121884 h 6858000"/>
              <a:gd name="connsiteX38" fmla="*/ 477755 w 1364418"/>
              <a:gd name="connsiteY38" fmla="*/ 5067850 h 6858000"/>
              <a:gd name="connsiteX39" fmla="*/ 480486 w 1364418"/>
              <a:gd name="connsiteY39" fmla="*/ 5060861 h 6858000"/>
              <a:gd name="connsiteX40" fmla="*/ 477190 w 1364418"/>
              <a:gd name="connsiteY40" fmla="*/ 5034192 h 6858000"/>
              <a:gd name="connsiteX41" fmla="*/ 478744 w 1364418"/>
              <a:gd name="connsiteY41" fmla="*/ 4993030 h 6858000"/>
              <a:gd name="connsiteX42" fmla="*/ 485653 w 1364418"/>
              <a:gd name="connsiteY42" fmla="*/ 4946844 h 6858000"/>
              <a:gd name="connsiteX43" fmla="*/ 481509 w 1364418"/>
              <a:gd name="connsiteY43" fmla="*/ 4932692 h 6858000"/>
              <a:gd name="connsiteX44" fmla="*/ 496912 w 1364418"/>
              <a:gd name="connsiteY44" fmla="*/ 4858827 h 6858000"/>
              <a:gd name="connsiteX45" fmla="*/ 502815 w 1364418"/>
              <a:gd name="connsiteY45" fmla="*/ 4821170 h 6858000"/>
              <a:gd name="connsiteX46" fmla="*/ 507548 w 1364418"/>
              <a:gd name="connsiteY46" fmla="*/ 4780965 h 6858000"/>
              <a:gd name="connsiteX47" fmla="*/ 508841 w 1364418"/>
              <a:gd name="connsiteY47" fmla="*/ 4750867 h 6858000"/>
              <a:gd name="connsiteX48" fmla="*/ 506648 w 1364418"/>
              <a:gd name="connsiteY48" fmla="*/ 4690749 h 6858000"/>
              <a:gd name="connsiteX49" fmla="*/ 502128 w 1364418"/>
              <a:gd name="connsiteY49" fmla="*/ 4584173 h 6858000"/>
              <a:gd name="connsiteX50" fmla="*/ 497211 w 1364418"/>
              <a:gd name="connsiteY50" fmla="*/ 4444346 h 6858000"/>
              <a:gd name="connsiteX51" fmla="*/ 493776 w 1364418"/>
              <a:gd name="connsiteY51" fmla="*/ 4375228 h 6858000"/>
              <a:gd name="connsiteX52" fmla="*/ 474429 w 1364418"/>
              <a:gd name="connsiteY52" fmla="*/ 4214165 h 6858000"/>
              <a:gd name="connsiteX53" fmla="*/ 478502 w 1364418"/>
              <a:gd name="connsiteY53" fmla="*/ 4090296 h 6858000"/>
              <a:gd name="connsiteX54" fmla="*/ 463758 w 1364418"/>
              <a:gd name="connsiteY54" fmla="*/ 4033999 h 6858000"/>
              <a:gd name="connsiteX55" fmla="*/ 464907 w 1364418"/>
              <a:gd name="connsiteY55" fmla="*/ 4031933 h 6858000"/>
              <a:gd name="connsiteX56" fmla="*/ 463483 w 1364418"/>
              <a:gd name="connsiteY56" fmla="*/ 4013953 h 6858000"/>
              <a:gd name="connsiteX57" fmla="*/ 449778 w 1364418"/>
              <a:gd name="connsiteY57" fmla="*/ 3974753 h 6858000"/>
              <a:gd name="connsiteX58" fmla="*/ 451376 w 1364418"/>
              <a:gd name="connsiteY58" fmla="*/ 3969950 h 6858000"/>
              <a:gd name="connsiteX59" fmla="*/ 444798 w 1364418"/>
              <a:gd name="connsiteY59" fmla="*/ 3933779 h 6858000"/>
              <a:gd name="connsiteX60" fmla="*/ 446129 w 1364418"/>
              <a:gd name="connsiteY60" fmla="*/ 3933093 h 6858000"/>
              <a:gd name="connsiteX61" fmla="*/ 450483 w 1364418"/>
              <a:gd name="connsiteY61" fmla="*/ 3922082 h 6858000"/>
              <a:gd name="connsiteX62" fmla="*/ 455561 w 1364418"/>
              <a:gd name="connsiteY62" fmla="*/ 3901461 h 6858000"/>
              <a:gd name="connsiteX63" fmla="*/ 478155 w 1364418"/>
              <a:gd name="connsiteY63" fmla="*/ 3813873 h 6858000"/>
              <a:gd name="connsiteX64" fmla="*/ 477580 w 1364418"/>
              <a:gd name="connsiteY64" fmla="*/ 3806161 h 6858000"/>
              <a:gd name="connsiteX65" fmla="*/ 477887 w 1364418"/>
              <a:gd name="connsiteY65" fmla="*/ 3805957 h 6858000"/>
              <a:gd name="connsiteX66" fmla="*/ 477914 w 1364418"/>
              <a:gd name="connsiteY66" fmla="*/ 3797724 h 6858000"/>
              <a:gd name="connsiteX67" fmla="*/ 476529 w 1364418"/>
              <a:gd name="connsiteY67" fmla="*/ 3792098 h 6858000"/>
              <a:gd name="connsiteX68" fmla="*/ 475413 w 1364418"/>
              <a:gd name="connsiteY68" fmla="*/ 3777135 h 6858000"/>
              <a:gd name="connsiteX69" fmla="*/ 477146 w 1364418"/>
              <a:gd name="connsiteY69" fmla="*/ 3771656 h 6858000"/>
              <a:gd name="connsiteX70" fmla="*/ 480889 w 1364418"/>
              <a:gd name="connsiteY70" fmla="*/ 3769007 h 6858000"/>
              <a:gd name="connsiteX71" fmla="*/ 480355 w 1364418"/>
              <a:gd name="connsiteY71" fmla="*/ 3767709 h 6858000"/>
              <a:gd name="connsiteX72" fmla="*/ 489051 w 1364418"/>
              <a:gd name="connsiteY72" fmla="*/ 3738082 h 6858000"/>
              <a:gd name="connsiteX73" fmla="*/ 496397 w 1364418"/>
              <a:gd name="connsiteY73" fmla="*/ 3673397 h 6858000"/>
              <a:gd name="connsiteX74" fmla="*/ 495693 w 1364418"/>
              <a:gd name="connsiteY74" fmla="*/ 3637109 h 6858000"/>
              <a:gd name="connsiteX75" fmla="*/ 499136 w 1364418"/>
              <a:gd name="connsiteY75" fmla="*/ 3536883 h 6858000"/>
              <a:gd name="connsiteX76" fmla="*/ 506674 w 1364418"/>
              <a:gd name="connsiteY76" fmla="*/ 3435652 h 6858000"/>
              <a:gd name="connsiteX77" fmla="*/ 508345 w 1364418"/>
              <a:gd name="connsiteY77" fmla="*/ 3307769 h 6858000"/>
              <a:gd name="connsiteX78" fmla="*/ 525908 w 1364418"/>
              <a:gd name="connsiteY78" fmla="*/ 3250522 h 6858000"/>
              <a:gd name="connsiteX79" fmla="*/ 526333 w 1364418"/>
              <a:gd name="connsiteY79" fmla="*/ 3229163 h 6858000"/>
              <a:gd name="connsiteX80" fmla="*/ 528156 w 1364418"/>
              <a:gd name="connsiteY80" fmla="*/ 3217217 h 6858000"/>
              <a:gd name="connsiteX81" fmla="*/ 514991 w 1364418"/>
              <a:gd name="connsiteY81" fmla="*/ 3183755 h 6858000"/>
              <a:gd name="connsiteX82" fmla="*/ 515492 w 1364418"/>
              <a:gd name="connsiteY82" fmla="*/ 3178642 h 6858000"/>
              <a:gd name="connsiteX83" fmla="*/ 503092 w 1364418"/>
              <a:gd name="connsiteY83" fmla="*/ 3158586 h 6858000"/>
              <a:gd name="connsiteX84" fmla="*/ 488277 w 1364418"/>
              <a:gd name="connsiteY84" fmla="*/ 3129034 h 6858000"/>
              <a:gd name="connsiteX85" fmla="*/ 488942 w 1364418"/>
              <a:gd name="connsiteY85" fmla="*/ 3126682 h 6858000"/>
              <a:gd name="connsiteX86" fmla="*/ 479810 w 1364418"/>
              <a:gd name="connsiteY86" fmla="*/ 3114519 h 6858000"/>
              <a:gd name="connsiteX87" fmla="*/ 466419 w 1364418"/>
              <a:gd name="connsiteY87" fmla="*/ 3106272 h 6858000"/>
              <a:gd name="connsiteX88" fmla="*/ 439149 w 1364418"/>
              <a:gd name="connsiteY88" fmla="*/ 2958185 h 6858000"/>
              <a:gd name="connsiteX89" fmla="*/ 381763 w 1364418"/>
              <a:gd name="connsiteY89" fmla="*/ 2762989 h 6858000"/>
              <a:gd name="connsiteX90" fmla="*/ 330681 w 1364418"/>
              <a:gd name="connsiteY90" fmla="*/ 2554718 h 6858000"/>
              <a:gd name="connsiteX91" fmla="*/ 310775 w 1364418"/>
              <a:gd name="connsiteY91" fmla="*/ 2485734 h 6858000"/>
              <a:gd name="connsiteX92" fmla="*/ 301498 w 1364418"/>
              <a:gd name="connsiteY92" fmla="*/ 2447068 h 6858000"/>
              <a:gd name="connsiteX93" fmla="*/ 288459 w 1364418"/>
              <a:gd name="connsiteY93" fmla="*/ 2425819 h 6858000"/>
              <a:gd name="connsiteX94" fmla="*/ 294458 w 1364418"/>
              <a:gd name="connsiteY94" fmla="*/ 2402874 h 6858000"/>
              <a:gd name="connsiteX95" fmla="*/ 297070 w 1364418"/>
              <a:gd name="connsiteY95" fmla="*/ 2381443 h 6858000"/>
              <a:gd name="connsiteX96" fmla="*/ 273399 w 1364418"/>
              <a:gd name="connsiteY96" fmla="*/ 2261920 h 6858000"/>
              <a:gd name="connsiteX97" fmla="*/ 263286 w 1364418"/>
              <a:gd name="connsiteY97" fmla="*/ 2195378 h 6858000"/>
              <a:gd name="connsiteX98" fmla="*/ 247503 w 1364418"/>
              <a:gd name="connsiteY98" fmla="*/ 2155135 h 6858000"/>
              <a:gd name="connsiteX99" fmla="*/ 244961 w 1364418"/>
              <a:gd name="connsiteY99" fmla="*/ 2118008 h 6858000"/>
              <a:gd name="connsiteX100" fmla="*/ 245954 w 1364418"/>
              <a:gd name="connsiteY100" fmla="*/ 2050531 h 6858000"/>
              <a:gd name="connsiteX101" fmla="*/ 237760 w 1364418"/>
              <a:gd name="connsiteY101" fmla="*/ 1963269 h 6858000"/>
              <a:gd name="connsiteX102" fmla="*/ 218938 w 1364418"/>
              <a:gd name="connsiteY102" fmla="*/ 1906352 h 6858000"/>
              <a:gd name="connsiteX103" fmla="*/ 195495 w 1364418"/>
              <a:gd name="connsiteY103" fmla="*/ 1861531 h 6858000"/>
              <a:gd name="connsiteX104" fmla="*/ 149294 w 1364418"/>
              <a:gd name="connsiteY104" fmla="*/ 1732919 h 6858000"/>
              <a:gd name="connsiteX105" fmla="*/ 121605 w 1364418"/>
              <a:gd name="connsiteY105" fmla="*/ 1663540 h 6858000"/>
              <a:gd name="connsiteX106" fmla="*/ 120731 w 1364418"/>
              <a:gd name="connsiteY106" fmla="*/ 1615777 h 6858000"/>
              <a:gd name="connsiteX107" fmla="*/ 101526 w 1364418"/>
              <a:gd name="connsiteY107" fmla="*/ 1563678 h 6858000"/>
              <a:gd name="connsiteX108" fmla="*/ 114606 w 1364418"/>
              <a:gd name="connsiteY108" fmla="*/ 1519474 h 6858000"/>
              <a:gd name="connsiteX109" fmla="*/ 107348 w 1364418"/>
              <a:gd name="connsiteY109" fmla="*/ 1477995 h 6858000"/>
              <a:gd name="connsiteX110" fmla="*/ 93433 w 1364418"/>
              <a:gd name="connsiteY110" fmla="*/ 1373769 h 6858000"/>
              <a:gd name="connsiteX111" fmla="*/ 101740 w 1364418"/>
              <a:gd name="connsiteY111" fmla="*/ 1307086 h 6858000"/>
              <a:gd name="connsiteX112" fmla="*/ 102928 w 1364418"/>
              <a:gd name="connsiteY112" fmla="*/ 1189033 h 6858000"/>
              <a:gd name="connsiteX113" fmla="*/ 107613 w 1364418"/>
              <a:gd name="connsiteY113" fmla="*/ 1168288 h 6858000"/>
              <a:gd name="connsiteX114" fmla="*/ 99895 w 1364418"/>
              <a:gd name="connsiteY114" fmla="*/ 1142577 h 6858000"/>
              <a:gd name="connsiteX115" fmla="*/ 89201 w 1364418"/>
              <a:gd name="connsiteY115" fmla="*/ 1088484 h 6858000"/>
              <a:gd name="connsiteX116" fmla="*/ 77937 w 1364418"/>
              <a:gd name="connsiteY116" fmla="*/ 1016103 h 6858000"/>
              <a:gd name="connsiteX117" fmla="*/ 79393 w 1364418"/>
              <a:gd name="connsiteY117" fmla="*/ 954054 h 6858000"/>
              <a:gd name="connsiteX118" fmla="*/ 90309 w 1364418"/>
              <a:gd name="connsiteY118" fmla="*/ 921368 h 6858000"/>
              <a:gd name="connsiteX119" fmla="*/ 74258 w 1364418"/>
              <a:gd name="connsiteY119" fmla="*/ 896999 h 6858000"/>
              <a:gd name="connsiteX120" fmla="*/ 43666 w 1364418"/>
              <a:gd name="connsiteY120" fmla="*/ 821517 h 6858000"/>
              <a:gd name="connsiteX121" fmla="*/ 22616 w 1364418"/>
              <a:gd name="connsiteY121" fmla="*/ 751353 h 6858000"/>
              <a:gd name="connsiteX122" fmla="*/ 22174 w 1364418"/>
              <a:gd name="connsiteY122" fmla="*/ 721230 h 6858000"/>
              <a:gd name="connsiteX123" fmla="*/ 7845 w 1364418"/>
              <a:gd name="connsiteY123" fmla="*/ 681659 h 6858000"/>
              <a:gd name="connsiteX124" fmla="*/ 31306 w 1364418"/>
              <a:gd name="connsiteY124" fmla="*/ 619315 h 6858000"/>
              <a:gd name="connsiteX125" fmla="*/ 15184 w 1364418"/>
              <a:gd name="connsiteY125" fmla="*/ 585934 h 6858000"/>
              <a:gd name="connsiteX126" fmla="*/ 22258 w 1364418"/>
              <a:gd name="connsiteY126" fmla="*/ 538948 h 6858000"/>
              <a:gd name="connsiteX127" fmla="*/ 26166 w 1364418"/>
              <a:gd name="connsiteY127" fmla="*/ 525163 h 6858000"/>
              <a:gd name="connsiteX128" fmla="*/ 52290 w 1364418"/>
              <a:gd name="connsiteY128" fmla="*/ 446567 h 6858000"/>
              <a:gd name="connsiteX129" fmla="*/ 51538 w 1364418"/>
              <a:gd name="connsiteY129" fmla="*/ 393828 h 6858000"/>
              <a:gd name="connsiteX130" fmla="*/ 51368 w 1364418"/>
              <a:gd name="connsiteY130" fmla="*/ 353137 h 6858000"/>
              <a:gd name="connsiteX131" fmla="*/ 55970 w 1364418"/>
              <a:gd name="connsiteY131" fmla="*/ 321428 h 6858000"/>
              <a:gd name="connsiteX132" fmla="*/ 57061 w 1364418"/>
              <a:gd name="connsiteY132" fmla="*/ 275771 h 6858000"/>
              <a:gd name="connsiteX133" fmla="*/ 74088 w 1364418"/>
              <a:gd name="connsiteY133" fmla="*/ 212860 h 6858000"/>
              <a:gd name="connsiteX134" fmla="*/ 65798 w 1364418"/>
              <a:gd name="connsiteY134" fmla="*/ 144983 h 6858000"/>
              <a:gd name="connsiteX135" fmla="*/ 78082 w 1364418"/>
              <a:gd name="connsiteY135" fmla="*/ 55288 h 6858000"/>
              <a:gd name="connsiteX136" fmla="*/ 37636 w 1364418"/>
              <a:gd name="connsiteY136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266720 w 1364418"/>
              <a:gd name="connsiteY8" fmla="*/ 6431610 h 6858000"/>
              <a:gd name="connsiteX9" fmla="*/ 310425 w 1364418"/>
              <a:gd name="connsiteY9" fmla="*/ 6379786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10425 w 1364418"/>
              <a:gd name="connsiteY9" fmla="*/ 6379786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149205 w 1364418"/>
              <a:gd name="connsiteY5" fmla="*/ 6737706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8000 w 1364418"/>
              <a:gd name="connsiteY13" fmla="*/ 6252834 h 6858000"/>
              <a:gd name="connsiteX14" fmla="*/ 265992 w 1364418"/>
              <a:gd name="connsiteY14" fmla="*/ 6202459 h 6858000"/>
              <a:gd name="connsiteX15" fmla="*/ 264790 w 1364418"/>
              <a:gd name="connsiteY15" fmla="*/ 6153037 h 6858000"/>
              <a:gd name="connsiteX16" fmla="*/ 280205 w 1364418"/>
              <a:gd name="connsiteY16" fmla="*/ 6078132 h 6858000"/>
              <a:gd name="connsiteX17" fmla="*/ 267592 w 1364418"/>
              <a:gd name="connsiteY17" fmla="*/ 6028119 h 6858000"/>
              <a:gd name="connsiteX18" fmla="*/ 252821 w 1364418"/>
              <a:gd name="connsiteY18" fmla="*/ 5926735 h 6858000"/>
              <a:gd name="connsiteX19" fmla="*/ 302333 w 1364418"/>
              <a:gd name="connsiteY19" fmla="*/ 5712857 h 6858000"/>
              <a:gd name="connsiteX20" fmla="*/ 332131 w 1364418"/>
              <a:gd name="connsiteY20" fmla="*/ 5660491 h 6858000"/>
              <a:gd name="connsiteX21" fmla="*/ 341254 w 1364418"/>
              <a:gd name="connsiteY21" fmla="*/ 5563435 h 6858000"/>
              <a:gd name="connsiteX22" fmla="*/ 368130 w 1364418"/>
              <a:gd name="connsiteY22" fmla="*/ 5437125 h 6858000"/>
              <a:gd name="connsiteX23" fmla="*/ 381698 w 1364418"/>
              <a:gd name="connsiteY23" fmla="*/ 5396260 h 6858000"/>
              <a:gd name="connsiteX24" fmla="*/ 397679 w 1364418"/>
              <a:gd name="connsiteY24" fmla="*/ 5330009 h 6858000"/>
              <a:gd name="connsiteX25" fmla="*/ 431172 w 1364418"/>
              <a:gd name="connsiteY25" fmla="*/ 5273739 h 6858000"/>
              <a:gd name="connsiteX26" fmla="*/ 440771 w 1364418"/>
              <a:gd name="connsiteY26" fmla="*/ 5241779 h 6858000"/>
              <a:gd name="connsiteX27" fmla="*/ 451997 w 1364418"/>
              <a:gd name="connsiteY27" fmla="*/ 5225268 h 6858000"/>
              <a:gd name="connsiteX28" fmla="*/ 453017 w 1364418"/>
              <a:gd name="connsiteY28" fmla="*/ 5217684 h 6858000"/>
              <a:gd name="connsiteX29" fmla="*/ 460358 w 1364418"/>
              <a:gd name="connsiteY29" fmla="*/ 5193377 h 6858000"/>
              <a:gd name="connsiteX30" fmla="*/ 463661 w 1364418"/>
              <a:gd name="connsiteY30" fmla="*/ 5179288 h 6858000"/>
              <a:gd name="connsiteX31" fmla="*/ 464645 w 1364418"/>
              <a:gd name="connsiteY31" fmla="*/ 5173621 h 6858000"/>
              <a:gd name="connsiteX32" fmla="*/ 460279 w 1364418"/>
              <a:gd name="connsiteY32" fmla="*/ 5159961 h 6858000"/>
              <a:gd name="connsiteX33" fmla="*/ 466956 w 1364418"/>
              <a:gd name="connsiteY33" fmla="*/ 5144295 h 6858000"/>
              <a:gd name="connsiteX34" fmla="*/ 463889 w 1364418"/>
              <a:gd name="connsiteY34" fmla="*/ 5125185 h 6858000"/>
              <a:gd name="connsiteX35" fmla="*/ 470719 w 1364418"/>
              <a:gd name="connsiteY35" fmla="*/ 5121884 h 6858000"/>
              <a:gd name="connsiteX36" fmla="*/ 477755 w 1364418"/>
              <a:gd name="connsiteY36" fmla="*/ 5067850 h 6858000"/>
              <a:gd name="connsiteX37" fmla="*/ 480486 w 1364418"/>
              <a:gd name="connsiteY37" fmla="*/ 5060861 h 6858000"/>
              <a:gd name="connsiteX38" fmla="*/ 477190 w 1364418"/>
              <a:gd name="connsiteY38" fmla="*/ 5034192 h 6858000"/>
              <a:gd name="connsiteX39" fmla="*/ 478744 w 1364418"/>
              <a:gd name="connsiteY39" fmla="*/ 4993030 h 6858000"/>
              <a:gd name="connsiteX40" fmla="*/ 485653 w 1364418"/>
              <a:gd name="connsiteY40" fmla="*/ 4946844 h 6858000"/>
              <a:gd name="connsiteX41" fmla="*/ 481509 w 1364418"/>
              <a:gd name="connsiteY41" fmla="*/ 4932692 h 6858000"/>
              <a:gd name="connsiteX42" fmla="*/ 496912 w 1364418"/>
              <a:gd name="connsiteY42" fmla="*/ 4858827 h 6858000"/>
              <a:gd name="connsiteX43" fmla="*/ 502815 w 1364418"/>
              <a:gd name="connsiteY43" fmla="*/ 4821170 h 6858000"/>
              <a:gd name="connsiteX44" fmla="*/ 507548 w 1364418"/>
              <a:gd name="connsiteY44" fmla="*/ 4780965 h 6858000"/>
              <a:gd name="connsiteX45" fmla="*/ 508841 w 1364418"/>
              <a:gd name="connsiteY45" fmla="*/ 4750867 h 6858000"/>
              <a:gd name="connsiteX46" fmla="*/ 506648 w 1364418"/>
              <a:gd name="connsiteY46" fmla="*/ 4690749 h 6858000"/>
              <a:gd name="connsiteX47" fmla="*/ 502128 w 1364418"/>
              <a:gd name="connsiteY47" fmla="*/ 4584173 h 6858000"/>
              <a:gd name="connsiteX48" fmla="*/ 497211 w 1364418"/>
              <a:gd name="connsiteY48" fmla="*/ 4444346 h 6858000"/>
              <a:gd name="connsiteX49" fmla="*/ 493776 w 1364418"/>
              <a:gd name="connsiteY49" fmla="*/ 4375228 h 6858000"/>
              <a:gd name="connsiteX50" fmla="*/ 474429 w 1364418"/>
              <a:gd name="connsiteY50" fmla="*/ 4214165 h 6858000"/>
              <a:gd name="connsiteX51" fmla="*/ 478502 w 1364418"/>
              <a:gd name="connsiteY51" fmla="*/ 4090296 h 6858000"/>
              <a:gd name="connsiteX52" fmla="*/ 463758 w 1364418"/>
              <a:gd name="connsiteY52" fmla="*/ 4033999 h 6858000"/>
              <a:gd name="connsiteX53" fmla="*/ 464907 w 1364418"/>
              <a:gd name="connsiteY53" fmla="*/ 4031933 h 6858000"/>
              <a:gd name="connsiteX54" fmla="*/ 463483 w 1364418"/>
              <a:gd name="connsiteY54" fmla="*/ 4013953 h 6858000"/>
              <a:gd name="connsiteX55" fmla="*/ 449778 w 1364418"/>
              <a:gd name="connsiteY55" fmla="*/ 3974753 h 6858000"/>
              <a:gd name="connsiteX56" fmla="*/ 451376 w 1364418"/>
              <a:gd name="connsiteY56" fmla="*/ 3969950 h 6858000"/>
              <a:gd name="connsiteX57" fmla="*/ 444798 w 1364418"/>
              <a:gd name="connsiteY57" fmla="*/ 3933779 h 6858000"/>
              <a:gd name="connsiteX58" fmla="*/ 446129 w 1364418"/>
              <a:gd name="connsiteY58" fmla="*/ 3933093 h 6858000"/>
              <a:gd name="connsiteX59" fmla="*/ 450483 w 1364418"/>
              <a:gd name="connsiteY59" fmla="*/ 3922082 h 6858000"/>
              <a:gd name="connsiteX60" fmla="*/ 455561 w 1364418"/>
              <a:gd name="connsiteY60" fmla="*/ 3901461 h 6858000"/>
              <a:gd name="connsiteX61" fmla="*/ 478155 w 1364418"/>
              <a:gd name="connsiteY61" fmla="*/ 3813873 h 6858000"/>
              <a:gd name="connsiteX62" fmla="*/ 477580 w 1364418"/>
              <a:gd name="connsiteY62" fmla="*/ 3806161 h 6858000"/>
              <a:gd name="connsiteX63" fmla="*/ 477887 w 1364418"/>
              <a:gd name="connsiteY63" fmla="*/ 3805957 h 6858000"/>
              <a:gd name="connsiteX64" fmla="*/ 477914 w 1364418"/>
              <a:gd name="connsiteY64" fmla="*/ 3797724 h 6858000"/>
              <a:gd name="connsiteX65" fmla="*/ 476529 w 1364418"/>
              <a:gd name="connsiteY65" fmla="*/ 3792098 h 6858000"/>
              <a:gd name="connsiteX66" fmla="*/ 475413 w 1364418"/>
              <a:gd name="connsiteY66" fmla="*/ 3777135 h 6858000"/>
              <a:gd name="connsiteX67" fmla="*/ 477146 w 1364418"/>
              <a:gd name="connsiteY67" fmla="*/ 3771656 h 6858000"/>
              <a:gd name="connsiteX68" fmla="*/ 480889 w 1364418"/>
              <a:gd name="connsiteY68" fmla="*/ 3769007 h 6858000"/>
              <a:gd name="connsiteX69" fmla="*/ 480355 w 1364418"/>
              <a:gd name="connsiteY69" fmla="*/ 3767709 h 6858000"/>
              <a:gd name="connsiteX70" fmla="*/ 489051 w 1364418"/>
              <a:gd name="connsiteY70" fmla="*/ 3738082 h 6858000"/>
              <a:gd name="connsiteX71" fmla="*/ 496397 w 1364418"/>
              <a:gd name="connsiteY71" fmla="*/ 3673397 h 6858000"/>
              <a:gd name="connsiteX72" fmla="*/ 495693 w 1364418"/>
              <a:gd name="connsiteY72" fmla="*/ 3637109 h 6858000"/>
              <a:gd name="connsiteX73" fmla="*/ 499136 w 1364418"/>
              <a:gd name="connsiteY73" fmla="*/ 3536883 h 6858000"/>
              <a:gd name="connsiteX74" fmla="*/ 506674 w 1364418"/>
              <a:gd name="connsiteY74" fmla="*/ 3435652 h 6858000"/>
              <a:gd name="connsiteX75" fmla="*/ 508345 w 1364418"/>
              <a:gd name="connsiteY75" fmla="*/ 3307769 h 6858000"/>
              <a:gd name="connsiteX76" fmla="*/ 525908 w 1364418"/>
              <a:gd name="connsiteY76" fmla="*/ 3250522 h 6858000"/>
              <a:gd name="connsiteX77" fmla="*/ 526333 w 1364418"/>
              <a:gd name="connsiteY77" fmla="*/ 3229163 h 6858000"/>
              <a:gd name="connsiteX78" fmla="*/ 528156 w 1364418"/>
              <a:gd name="connsiteY78" fmla="*/ 3217217 h 6858000"/>
              <a:gd name="connsiteX79" fmla="*/ 514991 w 1364418"/>
              <a:gd name="connsiteY79" fmla="*/ 3183755 h 6858000"/>
              <a:gd name="connsiteX80" fmla="*/ 515492 w 1364418"/>
              <a:gd name="connsiteY80" fmla="*/ 3178642 h 6858000"/>
              <a:gd name="connsiteX81" fmla="*/ 503092 w 1364418"/>
              <a:gd name="connsiteY81" fmla="*/ 3158586 h 6858000"/>
              <a:gd name="connsiteX82" fmla="*/ 488277 w 1364418"/>
              <a:gd name="connsiteY82" fmla="*/ 3129034 h 6858000"/>
              <a:gd name="connsiteX83" fmla="*/ 488942 w 1364418"/>
              <a:gd name="connsiteY83" fmla="*/ 3126682 h 6858000"/>
              <a:gd name="connsiteX84" fmla="*/ 479810 w 1364418"/>
              <a:gd name="connsiteY84" fmla="*/ 3114519 h 6858000"/>
              <a:gd name="connsiteX85" fmla="*/ 466419 w 1364418"/>
              <a:gd name="connsiteY85" fmla="*/ 3106272 h 6858000"/>
              <a:gd name="connsiteX86" fmla="*/ 439149 w 1364418"/>
              <a:gd name="connsiteY86" fmla="*/ 2958185 h 6858000"/>
              <a:gd name="connsiteX87" fmla="*/ 381763 w 1364418"/>
              <a:gd name="connsiteY87" fmla="*/ 2762989 h 6858000"/>
              <a:gd name="connsiteX88" fmla="*/ 330681 w 1364418"/>
              <a:gd name="connsiteY88" fmla="*/ 2554718 h 6858000"/>
              <a:gd name="connsiteX89" fmla="*/ 310775 w 1364418"/>
              <a:gd name="connsiteY89" fmla="*/ 2485734 h 6858000"/>
              <a:gd name="connsiteX90" fmla="*/ 301498 w 1364418"/>
              <a:gd name="connsiteY90" fmla="*/ 2447068 h 6858000"/>
              <a:gd name="connsiteX91" fmla="*/ 288459 w 1364418"/>
              <a:gd name="connsiteY91" fmla="*/ 2425819 h 6858000"/>
              <a:gd name="connsiteX92" fmla="*/ 294458 w 1364418"/>
              <a:gd name="connsiteY92" fmla="*/ 2402874 h 6858000"/>
              <a:gd name="connsiteX93" fmla="*/ 297070 w 1364418"/>
              <a:gd name="connsiteY93" fmla="*/ 2381443 h 6858000"/>
              <a:gd name="connsiteX94" fmla="*/ 273399 w 1364418"/>
              <a:gd name="connsiteY94" fmla="*/ 2261920 h 6858000"/>
              <a:gd name="connsiteX95" fmla="*/ 263286 w 1364418"/>
              <a:gd name="connsiteY95" fmla="*/ 2195378 h 6858000"/>
              <a:gd name="connsiteX96" fmla="*/ 247503 w 1364418"/>
              <a:gd name="connsiteY96" fmla="*/ 2155135 h 6858000"/>
              <a:gd name="connsiteX97" fmla="*/ 244961 w 1364418"/>
              <a:gd name="connsiteY97" fmla="*/ 2118008 h 6858000"/>
              <a:gd name="connsiteX98" fmla="*/ 245954 w 1364418"/>
              <a:gd name="connsiteY98" fmla="*/ 2050531 h 6858000"/>
              <a:gd name="connsiteX99" fmla="*/ 237760 w 1364418"/>
              <a:gd name="connsiteY99" fmla="*/ 1963269 h 6858000"/>
              <a:gd name="connsiteX100" fmla="*/ 218938 w 1364418"/>
              <a:gd name="connsiteY100" fmla="*/ 1906352 h 6858000"/>
              <a:gd name="connsiteX101" fmla="*/ 195495 w 1364418"/>
              <a:gd name="connsiteY101" fmla="*/ 1861531 h 6858000"/>
              <a:gd name="connsiteX102" fmla="*/ 149294 w 1364418"/>
              <a:gd name="connsiteY102" fmla="*/ 1732919 h 6858000"/>
              <a:gd name="connsiteX103" fmla="*/ 121605 w 1364418"/>
              <a:gd name="connsiteY103" fmla="*/ 1663540 h 6858000"/>
              <a:gd name="connsiteX104" fmla="*/ 120731 w 1364418"/>
              <a:gd name="connsiteY104" fmla="*/ 1615777 h 6858000"/>
              <a:gd name="connsiteX105" fmla="*/ 101526 w 1364418"/>
              <a:gd name="connsiteY105" fmla="*/ 1563678 h 6858000"/>
              <a:gd name="connsiteX106" fmla="*/ 114606 w 1364418"/>
              <a:gd name="connsiteY106" fmla="*/ 1519474 h 6858000"/>
              <a:gd name="connsiteX107" fmla="*/ 107348 w 1364418"/>
              <a:gd name="connsiteY107" fmla="*/ 1477995 h 6858000"/>
              <a:gd name="connsiteX108" fmla="*/ 93433 w 1364418"/>
              <a:gd name="connsiteY108" fmla="*/ 1373769 h 6858000"/>
              <a:gd name="connsiteX109" fmla="*/ 101740 w 1364418"/>
              <a:gd name="connsiteY109" fmla="*/ 1307086 h 6858000"/>
              <a:gd name="connsiteX110" fmla="*/ 102928 w 1364418"/>
              <a:gd name="connsiteY110" fmla="*/ 1189033 h 6858000"/>
              <a:gd name="connsiteX111" fmla="*/ 107613 w 1364418"/>
              <a:gd name="connsiteY111" fmla="*/ 1168288 h 6858000"/>
              <a:gd name="connsiteX112" fmla="*/ 99895 w 1364418"/>
              <a:gd name="connsiteY112" fmla="*/ 1142577 h 6858000"/>
              <a:gd name="connsiteX113" fmla="*/ 89201 w 1364418"/>
              <a:gd name="connsiteY113" fmla="*/ 1088484 h 6858000"/>
              <a:gd name="connsiteX114" fmla="*/ 77937 w 1364418"/>
              <a:gd name="connsiteY114" fmla="*/ 1016103 h 6858000"/>
              <a:gd name="connsiteX115" fmla="*/ 79393 w 1364418"/>
              <a:gd name="connsiteY115" fmla="*/ 954054 h 6858000"/>
              <a:gd name="connsiteX116" fmla="*/ 90309 w 1364418"/>
              <a:gd name="connsiteY116" fmla="*/ 921368 h 6858000"/>
              <a:gd name="connsiteX117" fmla="*/ 74258 w 1364418"/>
              <a:gd name="connsiteY117" fmla="*/ 896999 h 6858000"/>
              <a:gd name="connsiteX118" fmla="*/ 43666 w 1364418"/>
              <a:gd name="connsiteY118" fmla="*/ 821517 h 6858000"/>
              <a:gd name="connsiteX119" fmla="*/ 22616 w 1364418"/>
              <a:gd name="connsiteY119" fmla="*/ 751353 h 6858000"/>
              <a:gd name="connsiteX120" fmla="*/ 22174 w 1364418"/>
              <a:gd name="connsiteY120" fmla="*/ 721230 h 6858000"/>
              <a:gd name="connsiteX121" fmla="*/ 7845 w 1364418"/>
              <a:gd name="connsiteY121" fmla="*/ 681659 h 6858000"/>
              <a:gd name="connsiteX122" fmla="*/ 31306 w 1364418"/>
              <a:gd name="connsiteY122" fmla="*/ 619315 h 6858000"/>
              <a:gd name="connsiteX123" fmla="*/ 15184 w 1364418"/>
              <a:gd name="connsiteY123" fmla="*/ 585934 h 6858000"/>
              <a:gd name="connsiteX124" fmla="*/ 22258 w 1364418"/>
              <a:gd name="connsiteY124" fmla="*/ 538948 h 6858000"/>
              <a:gd name="connsiteX125" fmla="*/ 26166 w 1364418"/>
              <a:gd name="connsiteY125" fmla="*/ 525163 h 6858000"/>
              <a:gd name="connsiteX126" fmla="*/ 52290 w 1364418"/>
              <a:gd name="connsiteY126" fmla="*/ 446567 h 6858000"/>
              <a:gd name="connsiteX127" fmla="*/ 51538 w 1364418"/>
              <a:gd name="connsiteY127" fmla="*/ 393828 h 6858000"/>
              <a:gd name="connsiteX128" fmla="*/ 51368 w 1364418"/>
              <a:gd name="connsiteY128" fmla="*/ 353137 h 6858000"/>
              <a:gd name="connsiteX129" fmla="*/ 55970 w 1364418"/>
              <a:gd name="connsiteY129" fmla="*/ 321428 h 6858000"/>
              <a:gd name="connsiteX130" fmla="*/ 57061 w 1364418"/>
              <a:gd name="connsiteY130" fmla="*/ 275771 h 6858000"/>
              <a:gd name="connsiteX131" fmla="*/ 74088 w 1364418"/>
              <a:gd name="connsiteY131" fmla="*/ 212860 h 6858000"/>
              <a:gd name="connsiteX132" fmla="*/ 65798 w 1364418"/>
              <a:gd name="connsiteY132" fmla="*/ 144983 h 6858000"/>
              <a:gd name="connsiteX133" fmla="*/ 78082 w 1364418"/>
              <a:gd name="connsiteY133" fmla="*/ 55288 h 6858000"/>
              <a:gd name="connsiteX134" fmla="*/ 37636 w 1364418"/>
              <a:gd name="connsiteY134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8227 w 1364418"/>
              <a:gd name="connsiteY11" fmla="*/ 6280046 h 6858000"/>
              <a:gd name="connsiteX12" fmla="*/ 288000 w 1364418"/>
              <a:gd name="connsiteY12" fmla="*/ 6252834 h 6858000"/>
              <a:gd name="connsiteX13" fmla="*/ 265992 w 1364418"/>
              <a:gd name="connsiteY13" fmla="*/ 6202459 h 6858000"/>
              <a:gd name="connsiteX14" fmla="*/ 264790 w 1364418"/>
              <a:gd name="connsiteY14" fmla="*/ 6153037 h 6858000"/>
              <a:gd name="connsiteX15" fmla="*/ 280205 w 1364418"/>
              <a:gd name="connsiteY15" fmla="*/ 6078132 h 6858000"/>
              <a:gd name="connsiteX16" fmla="*/ 267592 w 1364418"/>
              <a:gd name="connsiteY16" fmla="*/ 6028119 h 6858000"/>
              <a:gd name="connsiteX17" fmla="*/ 252821 w 1364418"/>
              <a:gd name="connsiteY17" fmla="*/ 5926735 h 6858000"/>
              <a:gd name="connsiteX18" fmla="*/ 302333 w 1364418"/>
              <a:gd name="connsiteY18" fmla="*/ 5712857 h 6858000"/>
              <a:gd name="connsiteX19" fmla="*/ 332131 w 1364418"/>
              <a:gd name="connsiteY19" fmla="*/ 5660491 h 6858000"/>
              <a:gd name="connsiteX20" fmla="*/ 341254 w 1364418"/>
              <a:gd name="connsiteY20" fmla="*/ 5563435 h 6858000"/>
              <a:gd name="connsiteX21" fmla="*/ 368130 w 1364418"/>
              <a:gd name="connsiteY21" fmla="*/ 5437125 h 6858000"/>
              <a:gd name="connsiteX22" fmla="*/ 381698 w 1364418"/>
              <a:gd name="connsiteY22" fmla="*/ 5396260 h 6858000"/>
              <a:gd name="connsiteX23" fmla="*/ 397679 w 1364418"/>
              <a:gd name="connsiteY23" fmla="*/ 5330009 h 6858000"/>
              <a:gd name="connsiteX24" fmla="*/ 431172 w 1364418"/>
              <a:gd name="connsiteY24" fmla="*/ 5273739 h 6858000"/>
              <a:gd name="connsiteX25" fmla="*/ 440771 w 1364418"/>
              <a:gd name="connsiteY25" fmla="*/ 5241779 h 6858000"/>
              <a:gd name="connsiteX26" fmla="*/ 451997 w 1364418"/>
              <a:gd name="connsiteY26" fmla="*/ 5225268 h 6858000"/>
              <a:gd name="connsiteX27" fmla="*/ 453017 w 1364418"/>
              <a:gd name="connsiteY27" fmla="*/ 5217684 h 6858000"/>
              <a:gd name="connsiteX28" fmla="*/ 460358 w 1364418"/>
              <a:gd name="connsiteY28" fmla="*/ 5193377 h 6858000"/>
              <a:gd name="connsiteX29" fmla="*/ 463661 w 1364418"/>
              <a:gd name="connsiteY29" fmla="*/ 5179288 h 6858000"/>
              <a:gd name="connsiteX30" fmla="*/ 464645 w 1364418"/>
              <a:gd name="connsiteY30" fmla="*/ 5173621 h 6858000"/>
              <a:gd name="connsiteX31" fmla="*/ 460279 w 1364418"/>
              <a:gd name="connsiteY31" fmla="*/ 5159961 h 6858000"/>
              <a:gd name="connsiteX32" fmla="*/ 466956 w 1364418"/>
              <a:gd name="connsiteY32" fmla="*/ 5144295 h 6858000"/>
              <a:gd name="connsiteX33" fmla="*/ 463889 w 1364418"/>
              <a:gd name="connsiteY33" fmla="*/ 5125185 h 6858000"/>
              <a:gd name="connsiteX34" fmla="*/ 470719 w 1364418"/>
              <a:gd name="connsiteY34" fmla="*/ 5121884 h 6858000"/>
              <a:gd name="connsiteX35" fmla="*/ 477755 w 1364418"/>
              <a:gd name="connsiteY35" fmla="*/ 5067850 h 6858000"/>
              <a:gd name="connsiteX36" fmla="*/ 480486 w 1364418"/>
              <a:gd name="connsiteY36" fmla="*/ 5060861 h 6858000"/>
              <a:gd name="connsiteX37" fmla="*/ 477190 w 1364418"/>
              <a:gd name="connsiteY37" fmla="*/ 5034192 h 6858000"/>
              <a:gd name="connsiteX38" fmla="*/ 478744 w 1364418"/>
              <a:gd name="connsiteY38" fmla="*/ 4993030 h 6858000"/>
              <a:gd name="connsiteX39" fmla="*/ 485653 w 1364418"/>
              <a:gd name="connsiteY39" fmla="*/ 4946844 h 6858000"/>
              <a:gd name="connsiteX40" fmla="*/ 481509 w 1364418"/>
              <a:gd name="connsiteY40" fmla="*/ 4932692 h 6858000"/>
              <a:gd name="connsiteX41" fmla="*/ 496912 w 1364418"/>
              <a:gd name="connsiteY41" fmla="*/ 4858827 h 6858000"/>
              <a:gd name="connsiteX42" fmla="*/ 502815 w 1364418"/>
              <a:gd name="connsiteY42" fmla="*/ 4821170 h 6858000"/>
              <a:gd name="connsiteX43" fmla="*/ 507548 w 1364418"/>
              <a:gd name="connsiteY43" fmla="*/ 4780965 h 6858000"/>
              <a:gd name="connsiteX44" fmla="*/ 508841 w 1364418"/>
              <a:gd name="connsiteY44" fmla="*/ 4750867 h 6858000"/>
              <a:gd name="connsiteX45" fmla="*/ 506648 w 1364418"/>
              <a:gd name="connsiteY45" fmla="*/ 4690749 h 6858000"/>
              <a:gd name="connsiteX46" fmla="*/ 502128 w 1364418"/>
              <a:gd name="connsiteY46" fmla="*/ 4584173 h 6858000"/>
              <a:gd name="connsiteX47" fmla="*/ 497211 w 1364418"/>
              <a:gd name="connsiteY47" fmla="*/ 4444346 h 6858000"/>
              <a:gd name="connsiteX48" fmla="*/ 493776 w 1364418"/>
              <a:gd name="connsiteY48" fmla="*/ 4375228 h 6858000"/>
              <a:gd name="connsiteX49" fmla="*/ 474429 w 1364418"/>
              <a:gd name="connsiteY49" fmla="*/ 4214165 h 6858000"/>
              <a:gd name="connsiteX50" fmla="*/ 478502 w 1364418"/>
              <a:gd name="connsiteY50" fmla="*/ 4090296 h 6858000"/>
              <a:gd name="connsiteX51" fmla="*/ 463758 w 1364418"/>
              <a:gd name="connsiteY51" fmla="*/ 4033999 h 6858000"/>
              <a:gd name="connsiteX52" fmla="*/ 464907 w 1364418"/>
              <a:gd name="connsiteY52" fmla="*/ 4031933 h 6858000"/>
              <a:gd name="connsiteX53" fmla="*/ 463483 w 1364418"/>
              <a:gd name="connsiteY53" fmla="*/ 4013953 h 6858000"/>
              <a:gd name="connsiteX54" fmla="*/ 449778 w 1364418"/>
              <a:gd name="connsiteY54" fmla="*/ 3974753 h 6858000"/>
              <a:gd name="connsiteX55" fmla="*/ 451376 w 1364418"/>
              <a:gd name="connsiteY55" fmla="*/ 3969950 h 6858000"/>
              <a:gd name="connsiteX56" fmla="*/ 444798 w 1364418"/>
              <a:gd name="connsiteY56" fmla="*/ 3933779 h 6858000"/>
              <a:gd name="connsiteX57" fmla="*/ 446129 w 1364418"/>
              <a:gd name="connsiteY57" fmla="*/ 3933093 h 6858000"/>
              <a:gd name="connsiteX58" fmla="*/ 450483 w 1364418"/>
              <a:gd name="connsiteY58" fmla="*/ 3922082 h 6858000"/>
              <a:gd name="connsiteX59" fmla="*/ 455561 w 1364418"/>
              <a:gd name="connsiteY59" fmla="*/ 3901461 h 6858000"/>
              <a:gd name="connsiteX60" fmla="*/ 478155 w 1364418"/>
              <a:gd name="connsiteY60" fmla="*/ 3813873 h 6858000"/>
              <a:gd name="connsiteX61" fmla="*/ 477580 w 1364418"/>
              <a:gd name="connsiteY61" fmla="*/ 3806161 h 6858000"/>
              <a:gd name="connsiteX62" fmla="*/ 477887 w 1364418"/>
              <a:gd name="connsiteY62" fmla="*/ 3805957 h 6858000"/>
              <a:gd name="connsiteX63" fmla="*/ 477914 w 1364418"/>
              <a:gd name="connsiteY63" fmla="*/ 3797724 h 6858000"/>
              <a:gd name="connsiteX64" fmla="*/ 476529 w 1364418"/>
              <a:gd name="connsiteY64" fmla="*/ 3792098 h 6858000"/>
              <a:gd name="connsiteX65" fmla="*/ 475413 w 1364418"/>
              <a:gd name="connsiteY65" fmla="*/ 3777135 h 6858000"/>
              <a:gd name="connsiteX66" fmla="*/ 477146 w 1364418"/>
              <a:gd name="connsiteY66" fmla="*/ 3771656 h 6858000"/>
              <a:gd name="connsiteX67" fmla="*/ 480889 w 1364418"/>
              <a:gd name="connsiteY67" fmla="*/ 3769007 h 6858000"/>
              <a:gd name="connsiteX68" fmla="*/ 480355 w 1364418"/>
              <a:gd name="connsiteY68" fmla="*/ 3767709 h 6858000"/>
              <a:gd name="connsiteX69" fmla="*/ 489051 w 1364418"/>
              <a:gd name="connsiteY69" fmla="*/ 3738082 h 6858000"/>
              <a:gd name="connsiteX70" fmla="*/ 496397 w 1364418"/>
              <a:gd name="connsiteY70" fmla="*/ 3673397 h 6858000"/>
              <a:gd name="connsiteX71" fmla="*/ 495693 w 1364418"/>
              <a:gd name="connsiteY71" fmla="*/ 3637109 h 6858000"/>
              <a:gd name="connsiteX72" fmla="*/ 499136 w 1364418"/>
              <a:gd name="connsiteY72" fmla="*/ 3536883 h 6858000"/>
              <a:gd name="connsiteX73" fmla="*/ 506674 w 1364418"/>
              <a:gd name="connsiteY73" fmla="*/ 3435652 h 6858000"/>
              <a:gd name="connsiteX74" fmla="*/ 508345 w 1364418"/>
              <a:gd name="connsiteY74" fmla="*/ 3307769 h 6858000"/>
              <a:gd name="connsiteX75" fmla="*/ 525908 w 1364418"/>
              <a:gd name="connsiteY75" fmla="*/ 3250522 h 6858000"/>
              <a:gd name="connsiteX76" fmla="*/ 526333 w 1364418"/>
              <a:gd name="connsiteY76" fmla="*/ 3229163 h 6858000"/>
              <a:gd name="connsiteX77" fmla="*/ 528156 w 1364418"/>
              <a:gd name="connsiteY77" fmla="*/ 3217217 h 6858000"/>
              <a:gd name="connsiteX78" fmla="*/ 514991 w 1364418"/>
              <a:gd name="connsiteY78" fmla="*/ 3183755 h 6858000"/>
              <a:gd name="connsiteX79" fmla="*/ 515492 w 1364418"/>
              <a:gd name="connsiteY79" fmla="*/ 3178642 h 6858000"/>
              <a:gd name="connsiteX80" fmla="*/ 503092 w 1364418"/>
              <a:gd name="connsiteY80" fmla="*/ 3158586 h 6858000"/>
              <a:gd name="connsiteX81" fmla="*/ 488277 w 1364418"/>
              <a:gd name="connsiteY81" fmla="*/ 3129034 h 6858000"/>
              <a:gd name="connsiteX82" fmla="*/ 488942 w 1364418"/>
              <a:gd name="connsiteY82" fmla="*/ 3126682 h 6858000"/>
              <a:gd name="connsiteX83" fmla="*/ 479810 w 1364418"/>
              <a:gd name="connsiteY83" fmla="*/ 3114519 h 6858000"/>
              <a:gd name="connsiteX84" fmla="*/ 466419 w 1364418"/>
              <a:gd name="connsiteY84" fmla="*/ 3106272 h 6858000"/>
              <a:gd name="connsiteX85" fmla="*/ 439149 w 1364418"/>
              <a:gd name="connsiteY85" fmla="*/ 2958185 h 6858000"/>
              <a:gd name="connsiteX86" fmla="*/ 381763 w 1364418"/>
              <a:gd name="connsiteY86" fmla="*/ 2762989 h 6858000"/>
              <a:gd name="connsiteX87" fmla="*/ 330681 w 1364418"/>
              <a:gd name="connsiteY87" fmla="*/ 2554718 h 6858000"/>
              <a:gd name="connsiteX88" fmla="*/ 310775 w 1364418"/>
              <a:gd name="connsiteY88" fmla="*/ 2485734 h 6858000"/>
              <a:gd name="connsiteX89" fmla="*/ 301498 w 1364418"/>
              <a:gd name="connsiteY89" fmla="*/ 2447068 h 6858000"/>
              <a:gd name="connsiteX90" fmla="*/ 288459 w 1364418"/>
              <a:gd name="connsiteY90" fmla="*/ 2425819 h 6858000"/>
              <a:gd name="connsiteX91" fmla="*/ 294458 w 1364418"/>
              <a:gd name="connsiteY91" fmla="*/ 2402874 h 6858000"/>
              <a:gd name="connsiteX92" fmla="*/ 297070 w 1364418"/>
              <a:gd name="connsiteY92" fmla="*/ 2381443 h 6858000"/>
              <a:gd name="connsiteX93" fmla="*/ 273399 w 1364418"/>
              <a:gd name="connsiteY93" fmla="*/ 2261920 h 6858000"/>
              <a:gd name="connsiteX94" fmla="*/ 263286 w 1364418"/>
              <a:gd name="connsiteY94" fmla="*/ 2195378 h 6858000"/>
              <a:gd name="connsiteX95" fmla="*/ 247503 w 1364418"/>
              <a:gd name="connsiteY95" fmla="*/ 2155135 h 6858000"/>
              <a:gd name="connsiteX96" fmla="*/ 244961 w 1364418"/>
              <a:gd name="connsiteY96" fmla="*/ 2118008 h 6858000"/>
              <a:gd name="connsiteX97" fmla="*/ 245954 w 1364418"/>
              <a:gd name="connsiteY97" fmla="*/ 2050531 h 6858000"/>
              <a:gd name="connsiteX98" fmla="*/ 237760 w 1364418"/>
              <a:gd name="connsiteY98" fmla="*/ 1963269 h 6858000"/>
              <a:gd name="connsiteX99" fmla="*/ 218938 w 1364418"/>
              <a:gd name="connsiteY99" fmla="*/ 1906352 h 6858000"/>
              <a:gd name="connsiteX100" fmla="*/ 195495 w 1364418"/>
              <a:gd name="connsiteY100" fmla="*/ 1861531 h 6858000"/>
              <a:gd name="connsiteX101" fmla="*/ 149294 w 1364418"/>
              <a:gd name="connsiteY101" fmla="*/ 1732919 h 6858000"/>
              <a:gd name="connsiteX102" fmla="*/ 121605 w 1364418"/>
              <a:gd name="connsiteY102" fmla="*/ 1663540 h 6858000"/>
              <a:gd name="connsiteX103" fmla="*/ 120731 w 1364418"/>
              <a:gd name="connsiteY103" fmla="*/ 1615777 h 6858000"/>
              <a:gd name="connsiteX104" fmla="*/ 101526 w 1364418"/>
              <a:gd name="connsiteY104" fmla="*/ 1563678 h 6858000"/>
              <a:gd name="connsiteX105" fmla="*/ 114606 w 1364418"/>
              <a:gd name="connsiteY105" fmla="*/ 1519474 h 6858000"/>
              <a:gd name="connsiteX106" fmla="*/ 107348 w 1364418"/>
              <a:gd name="connsiteY106" fmla="*/ 1477995 h 6858000"/>
              <a:gd name="connsiteX107" fmla="*/ 93433 w 1364418"/>
              <a:gd name="connsiteY107" fmla="*/ 1373769 h 6858000"/>
              <a:gd name="connsiteX108" fmla="*/ 101740 w 1364418"/>
              <a:gd name="connsiteY108" fmla="*/ 1307086 h 6858000"/>
              <a:gd name="connsiteX109" fmla="*/ 102928 w 1364418"/>
              <a:gd name="connsiteY109" fmla="*/ 1189033 h 6858000"/>
              <a:gd name="connsiteX110" fmla="*/ 107613 w 1364418"/>
              <a:gd name="connsiteY110" fmla="*/ 1168288 h 6858000"/>
              <a:gd name="connsiteX111" fmla="*/ 99895 w 1364418"/>
              <a:gd name="connsiteY111" fmla="*/ 1142577 h 6858000"/>
              <a:gd name="connsiteX112" fmla="*/ 89201 w 1364418"/>
              <a:gd name="connsiteY112" fmla="*/ 1088484 h 6858000"/>
              <a:gd name="connsiteX113" fmla="*/ 77937 w 1364418"/>
              <a:gd name="connsiteY113" fmla="*/ 1016103 h 6858000"/>
              <a:gd name="connsiteX114" fmla="*/ 79393 w 1364418"/>
              <a:gd name="connsiteY114" fmla="*/ 954054 h 6858000"/>
              <a:gd name="connsiteX115" fmla="*/ 90309 w 1364418"/>
              <a:gd name="connsiteY115" fmla="*/ 921368 h 6858000"/>
              <a:gd name="connsiteX116" fmla="*/ 74258 w 1364418"/>
              <a:gd name="connsiteY116" fmla="*/ 896999 h 6858000"/>
              <a:gd name="connsiteX117" fmla="*/ 43666 w 1364418"/>
              <a:gd name="connsiteY117" fmla="*/ 821517 h 6858000"/>
              <a:gd name="connsiteX118" fmla="*/ 22616 w 1364418"/>
              <a:gd name="connsiteY118" fmla="*/ 751353 h 6858000"/>
              <a:gd name="connsiteX119" fmla="*/ 22174 w 1364418"/>
              <a:gd name="connsiteY119" fmla="*/ 721230 h 6858000"/>
              <a:gd name="connsiteX120" fmla="*/ 7845 w 1364418"/>
              <a:gd name="connsiteY120" fmla="*/ 681659 h 6858000"/>
              <a:gd name="connsiteX121" fmla="*/ 31306 w 1364418"/>
              <a:gd name="connsiteY121" fmla="*/ 619315 h 6858000"/>
              <a:gd name="connsiteX122" fmla="*/ 15184 w 1364418"/>
              <a:gd name="connsiteY122" fmla="*/ 585934 h 6858000"/>
              <a:gd name="connsiteX123" fmla="*/ 22258 w 1364418"/>
              <a:gd name="connsiteY123" fmla="*/ 538948 h 6858000"/>
              <a:gd name="connsiteX124" fmla="*/ 26166 w 1364418"/>
              <a:gd name="connsiteY124" fmla="*/ 525163 h 6858000"/>
              <a:gd name="connsiteX125" fmla="*/ 52290 w 1364418"/>
              <a:gd name="connsiteY125" fmla="*/ 446567 h 6858000"/>
              <a:gd name="connsiteX126" fmla="*/ 51538 w 1364418"/>
              <a:gd name="connsiteY126" fmla="*/ 393828 h 6858000"/>
              <a:gd name="connsiteX127" fmla="*/ 51368 w 1364418"/>
              <a:gd name="connsiteY127" fmla="*/ 353137 h 6858000"/>
              <a:gd name="connsiteX128" fmla="*/ 55970 w 1364418"/>
              <a:gd name="connsiteY128" fmla="*/ 321428 h 6858000"/>
              <a:gd name="connsiteX129" fmla="*/ 57061 w 1364418"/>
              <a:gd name="connsiteY129" fmla="*/ 275771 h 6858000"/>
              <a:gd name="connsiteX130" fmla="*/ 74088 w 1364418"/>
              <a:gd name="connsiteY130" fmla="*/ 212860 h 6858000"/>
              <a:gd name="connsiteX131" fmla="*/ 65798 w 1364418"/>
              <a:gd name="connsiteY131" fmla="*/ 144983 h 6858000"/>
              <a:gd name="connsiteX132" fmla="*/ 78082 w 1364418"/>
              <a:gd name="connsiteY132" fmla="*/ 55288 h 6858000"/>
              <a:gd name="connsiteX133" fmla="*/ 37636 w 1364418"/>
              <a:gd name="connsiteY133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317792 w 1364418"/>
              <a:gd name="connsiteY10" fmla="*/ 6324679 h 6858000"/>
              <a:gd name="connsiteX11" fmla="*/ 278227 w 1364418"/>
              <a:gd name="connsiteY11" fmla="*/ 6280046 h 6858000"/>
              <a:gd name="connsiteX12" fmla="*/ 288000 w 1364418"/>
              <a:gd name="connsiteY12" fmla="*/ 6252834 h 6858000"/>
              <a:gd name="connsiteX13" fmla="*/ 265992 w 1364418"/>
              <a:gd name="connsiteY13" fmla="*/ 6202459 h 6858000"/>
              <a:gd name="connsiteX14" fmla="*/ 264790 w 1364418"/>
              <a:gd name="connsiteY14" fmla="*/ 6153037 h 6858000"/>
              <a:gd name="connsiteX15" fmla="*/ 280205 w 1364418"/>
              <a:gd name="connsiteY15" fmla="*/ 6078132 h 6858000"/>
              <a:gd name="connsiteX16" fmla="*/ 267592 w 1364418"/>
              <a:gd name="connsiteY16" fmla="*/ 6028119 h 6858000"/>
              <a:gd name="connsiteX17" fmla="*/ 252821 w 1364418"/>
              <a:gd name="connsiteY17" fmla="*/ 5926735 h 6858000"/>
              <a:gd name="connsiteX18" fmla="*/ 302333 w 1364418"/>
              <a:gd name="connsiteY18" fmla="*/ 5712857 h 6858000"/>
              <a:gd name="connsiteX19" fmla="*/ 332131 w 1364418"/>
              <a:gd name="connsiteY19" fmla="*/ 5660491 h 6858000"/>
              <a:gd name="connsiteX20" fmla="*/ 341254 w 1364418"/>
              <a:gd name="connsiteY20" fmla="*/ 5563435 h 6858000"/>
              <a:gd name="connsiteX21" fmla="*/ 368130 w 1364418"/>
              <a:gd name="connsiteY21" fmla="*/ 5437125 h 6858000"/>
              <a:gd name="connsiteX22" fmla="*/ 381698 w 1364418"/>
              <a:gd name="connsiteY22" fmla="*/ 5396260 h 6858000"/>
              <a:gd name="connsiteX23" fmla="*/ 397679 w 1364418"/>
              <a:gd name="connsiteY23" fmla="*/ 5330009 h 6858000"/>
              <a:gd name="connsiteX24" fmla="*/ 431172 w 1364418"/>
              <a:gd name="connsiteY24" fmla="*/ 5273739 h 6858000"/>
              <a:gd name="connsiteX25" fmla="*/ 440771 w 1364418"/>
              <a:gd name="connsiteY25" fmla="*/ 5241779 h 6858000"/>
              <a:gd name="connsiteX26" fmla="*/ 451997 w 1364418"/>
              <a:gd name="connsiteY26" fmla="*/ 5225268 h 6858000"/>
              <a:gd name="connsiteX27" fmla="*/ 453017 w 1364418"/>
              <a:gd name="connsiteY27" fmla="*/ 5217684 h 6858000"/>
              <a:gd name="connsiteX28" fmla="*/ 460358 w 1364418"/>
              <a:gd name="connsiteY28" fmla="*/ 5193377 h 6858000"/>
              <a:gd name="connsiteX29" fmla="*/ 463661 w 1364418"/>
              <a:gd name="connsiteY29" fmla="*/ 5179288 h 6858000"/>
              <a:gd name="connsiteX30" fmla="*/ 464645 w 1364418"/>
              <a:gd name="connsiteY30" fmla="*/ 5173621 h 6858000"/>
              <a:gd name="connsiteX31" fmla="*/ 460279 w 1364418"/>
              <a:gd name="connsiteY31" fmla="*/ 5159961 h 6858000"/>
              <a:gd name="connsiteX32" fmla="*/ 466956 w 1364418"/>
              <a:gd name="connsiteY32" fmla="*/ 5144295 h 6858000"/>
              <a:gd name="connsiteX33" fmla="*/ 463889 w 1364418"/>
              <a:gd name="connsiteY33" fmla="*/ 5125185 h 6858000"/>
              <a:gd name="connsiteX34" fmla="*/ 470719 w 1364418"/>
              <a:gd name="connsiteY34" fmla="*/ 5121884 h 6858000"/>
              <a:gd name="connsiteX35" fmla="*/ 477755 w 1364418"/>
              <a:gd name="connsiteY35" fmla="*/ 5067850 h 6858000"/>
              <a:gd name="connsiteX36" fmla="*/ 480486 w 1364418"/>
              <a:gd name="connsiteY36" fmla="*/ 5060861 h 6858000"/>
              <a:gd name="connsiteX37" fmla="*/ 477190 w 1364418"/>
              <a:gd name="connsiteY37" fmla="*/ 5034192 h 6858000"/>
              <a:gd name="connsiteX38" fmla="*/ 478744 w 1364418"/>
              <a:gd name="connsiteY38" fmla="*/ 4993030 h 6858000"/>
              <a:gd name="connsiteX39" fmla="*/ 485653 w 1364418"/>
              <a:gd name="connsiteY39" fmla="*/ 4946844 h 6858000"/>
              <a:gd name="connsiteX40" fmla="*/ 481509 w 1364418"/>
              <a:gd name="connsiteY40" fmla="*/ 4932692 h 6858000"/>
              <a:gd name="connsiteX41" fmla="*/ 496912 w 1364418"/>
              <a:gd name="connsiteY41" fmla="*/ 4858827 h 6858000"/>
              <a:gd name="connsiteX42" fmla="*/ 502815 w 1364418"/>
              <a:gd name="connsiteY42" fmla="*/ 4821170 h 6858000"/>
              <a:gd name="connsiteX43" fmla="*/ 507548 w 1364418"/>
              <a:gd name="connsiteY43" fmla="*/ 4780965 h 6858000"/>
              <a:gd name="connsiteX44" fmla="*/ 508841 w 1364418"/>
              <a:gd name="connsiteY44" fmla="*/ 4750867 h 6858000"/>
              <a:gd name="connsiteX45" fmla="*/ 506648 w 1364418"/>
              <a:gd name="connsiteY45" fmla="*/ 4690749 h 6858000"/>
              <a:gd name="connsiteX46" fmla="*/ 502128 w 1364418"/>
              <a:gd name="connsiteY46" fmla="*/ 4584173 h 6858000"/>
              <a:gd name="connsiteX47" fmla="*/ 497211 w 1364418"/>
              <a:gd name="connsiteY47" fmla="*/ 4444346 h 6858000"/>
              <a:gd name="connsiteX48" fmla="*/ 493776 w 1364418"/>
              <a:gd name="connsiteY48" fmla="*/ 4375228 h 6858000"/>
              <a:gd name="connsiteX49" fmla="*/ 474429 w 1364418"/>
              <a:gd name="connsiteY49" fmla="*/ 4214165 h 6858000"/>
              <a:gd name="connsiteX50" fmla="*/ 478502 w 1364418"/>
              <a:gd name="connsiteY50" fmla="*/ 4090296 h 6858000"/>
              <a:gd name="connsiteX51" fmla="*/ 463758 w 1364418"/>
              <a:gd name="connsiteY51" fmla="*/ 4033999 h 6858000"/>
              <a:gd name="connsiteX52" fmla="*/ 464907 w 1364418"/>
              <a:gd name="connsiteY52" fmla="*/ 4031933 h 6858000"/>
              <a:gd name="connsiteX53" fmla="*/ 463483 w 1364418"/>
              <a:gd name="connsiteY53" fmla="*/ 4013953 h 6858000"/>
              <a:gd name="connsiteX54" fmla="*/ 449778 w 1364418"/>
              <a:gd name="connsiteY54" fmla="*/ 3974753 h 6858000"/>
              <a:gd name="connsiteX55" fmla="*/ 451376 w 1364418"/>
              <a:gd name="connsiteY55" fmla="*/ 3969950 h 6858000"/>
              <a:gd name="connsiteX56" fmla="*/ 444798 w 1364418"/>
              <a:gd name="connsiteY56" fmla="*/ 3933779 h 6858000"/>
              <a:gd name="connsiteX57" fmla="*/ 446129 w 1364418"/>
              <a:gd name="connsiteY57" fmla="*/ 3933093 h 6858000"/>
              <a:gd name="connsiteX58" fmla="*/ 450483 w 1364418"/>
              <a:gd name="connsiteY58" fmla="*/ 3922082 h 6858000"/>
              <a:gd name="connsiteX59" fmla="*/ 455561 w 1364418"/>
              <a:gd name="connsiteY59" fmla="*/ 3901461 h 6858000"/>
              <a:gd name="connsiteX60" fmla="*/ 478155 w 1364418"/>
              <a:gd name="connsiteY60" fmla="*/ 3813873 h 6858000"/>
              <a:gd name="connsiteX61" fmla="*/ 477580 w 1364418"/>
              <a:gd name="connsiteY61" fmla="*/ 3806161 h 6858000"/>
              <a:gd name="connsiteX62" fmla="*/ 477887 w 1364418"/>
              <a:gd name="connsiteY62" fmla="*/ 3805957 h 6858000"/>
              <a:gd name="connsiteX63" fmla="*/ 477914 w 1364418"/>
              <a:gd name="connsiteY63" fmla="*/ 3797724 h 6858000"/>
              <a:gd name="connsiteX64" fmla="*/ 476529 w 1364418"/>
              <a:gd name="connsiteY64" fmla="*/ 3792098 h 6858000"/>
              <a:gd name="connsiteX65" fmla="*/ 475413 w 1364418"/>
              <a:gd name="connsiteY65" fmla="*/ 3777135 h 6858000"/>
              <a:gd name="connsiteX66" fmla="*/ 477146 w 1364418"/>
              <a:gd name="connsiteY66" fmla="*/ 3771656 h 6858000"/>
              <a:gd name="connsiteX67" fmla="*/ 480889 w 1364418"/>
              <a:gd name="connsiteY67" fmla="*/ 3769007 h 6858000"/>
              <a:gd name="connsiteX68" fmla="*/ 480355 w 1364418"/>
              <a:gd name="connsiteY68" fmla="*/ 3767709 h 6858000"/>
              <a:gd name="connsiteX69" fmla="*/ 489051 w 1364418"/>
              <a:gd name="connsiteY69" fmla="*/ 3738082 h 6858000"/>
              <a:gd name="connsiteX70" fmla="*/ 496397 w 1364418"/>
              <a:gd name="connsiteY70" fmla="*/ 3673397 h 6858000"/>
              <a:gd name="connsiteX71" fmla="*/ 495693 w 1364418"/>
              <a:gd name="connsiteY71" fmla="*/ 3637109 h 6858000"/>
              <a:gd name="connsiteX72" fmla="*/ 499136 w 1364418"/>
              <a:gd name="connsiteY72" fmla="*/ 3536883 h 6858000"/>
              <a:gd name="connsiteX73" fmla="*/ 506674 w 1364418"/>
              <a:gd name="connsiteY73" fmla="*/ 3435652 h 6858000"/>
              <a:gd name="connsiteX74" fmla="*/ 508345 w 1364418"/>
              <a:gd name="connsiteY74" fmla="*/ 3307769 h 6858000"/>
              <a:gd name="connsiteX75" fmla="*/ 525908 w 1364418"/>
              <a:gd name="connsiteY75" fmla="*/ 3250522 h 6858000"/>
              <a:gd name="connsiteX76" fmla="*/ 526333 w 1364418"/>
              <a:gd name="connsiteY76" fmla="*/ 3229163 h 6858000"/>
              <a:gd name="connsiteX77" fmla="*/ 528156 w 1364418"/>
              <a:gd name="connsiteY77" fmla="*/ 3217217 h 6858000"/>
              <a:gd name="connsiteX78" fmla="*/ 514991 w 1364418"/>
              <a:gd name="connsiteY78" fmla="*/ 3183755 h 6858000"/>
              <a:gd name="connsiteX79" fmla="*/ 515492 w 1364418"/>
              <a:gd name="connsiteY79" fmla="*/ 3178642 h 6858000"/>
              <a:gd name="connsiteX80" fmla="*/ 503092 w 1364418"/>
              <a:gd name="connsiteY80" fmla="*/ 3158586 h 6858000"/>
              <a:gd name="connsiteX81" fmla="*/ 488277 w 1364418"/>
              <a:gd name="connsiteY81" fmla="*/ 3129034 h 6858000"/>
              <a:gd name="connsiteX82" fmla="*/ 488942 w 1364418"/>
              <a:gd name="connsiteY82" fmla="*/ 3126682 h 6858000"/>
              <a:gd name="connsiteX83" fmla="*/ 479810 w 1364418"/>
              <a:gd name="connsiteY83" fmla="*/ 3114519 h 6858000"/>
              <a:gd name="connsiteX84" fmla="*/ 466419 w 1364418"/>
              <a:gd name="connsiteY84" fmla="*/ 3106272 h 6858000"/>
              <a:gd name="connsiteX85" fmla="*/ 439149 w 1364418"/>
              <a:gd name="connsiteY85" fmla="*/ 2958185 h 6858000"/>
              <a:gd name="connsiteX86" fmla="*/ 381763 w 1364418"/>
              <a:gd name="connsiteY86" fmla="*/ 2762989 h 6858000"/>
              <a:gd name="connsiteX87" fmla="*/ 330681 w 1364418"/>
              <a:gd name="connsiteY87" fmla="*/ 2554718 h 6858000"/>
              <a:gd name="connsiteX88" fmla="*/ 310775 w 1364418"/>
              <a:gd name="connsiteY88" fmla="*/ 2485734 h 6858000"/>
              <a:gd name="connsiteX89" fmla="*/ 301498 w 1364418"/>
              <a:gd name="connsiteY89" fmla="*/ 2447068 h 6858000"/>
              <a:gd name="connsiteX90" fmla="*/ 288459 w 1364418"/>
              <a:gd name="connsiteY90" fmla="*/ 2425819 h 6858000"/>
              <a:gd name="connsiteX91" fmla="*/ 294458 w 1364418"/>
              <a:gd name="connsiteY91" fmla="*/ 2402874 h 6858000"/>
              <a:gd name="connsiteX92" fmla="*/ 297070 w 1364418"/>
              <a:gd name="connsiteY92" fmla="*/ 2381443 h 6858000"/>
              <a:gd name="connsiteX93" fmla="*/ 273399 w 1364418"/>
              <a:gd name="connsiteY93" fmla="*/ 2261920 h 6858000"/>
              <a:gd name="connsiteX94" fmla="*/ 263286 w 1364418"/>
              <a:gd name="connsiteY94" fmla="*/ 2195378 h 6858000"/>
              <a:gd name="connsiteX95" fmla="*/ 247503 w 1364418"/>
              <a:gd name="connsiteY95" fmla="*/ 2155135 h 6858000"/>
              <a:gd name="connsiteX96" fmla="*/ 244961 w 1364418"/>
              <a:gd name="connsiteY96" fmla="*/ 2118008 h 6858000"/>
              <a:gd name="connsiteX97" fmla="*/ 245954 w 1364418"/>
              <a:gd name="connsiteY97" fmla="*/ 2050531 h 6858000"/>
              <a:gd name="connsiteX98" fmla="*/ 237760 w 1364418"/>
              <a:gd name="connsiteY98" fmla="*/ 1963269 h 6858000"/>
              <a:gd name="connsiteX99" fmla="*/ 218938 w 1364418"/>
              <a:gd name="connsiteY99" fmla="*/ 1906352 h 6858000"/>
              <a:gd name="connsiteX100" fmla="*/ 195495 w 1364418"/>
              <a:gd name="connsiteY100" fmla="*/ 1861531 h 6858000"/>
              <a:gd name="connsiteX101" fmla="*/ 149294 w 1364418"/>
              <a:gd name="connsiteY101" fmla="*/ 1732919 h 6858000"/>
              <a:gd name="connsiteX102" fmla="*/ 121605 w 1364418"/>
              <a:gd name="connsiteY102" fmla="*/ 1663540 h 6858000"/>
              <a:gd name="connsiteX103" fmla="*/ 120731 w 1364418"/>
              <a:gd name="connsiteY103" fmla="*/ 1615777 h 6858000"/>
              <a:gd name="connsiteX104" fmla="*/ 101526 w 1364418"/>
              <a:gd name="connsiteY104" fmla="*/ 1563678 h 6858000"/>
              <a:gd name="connsiteX105" fmla="*/ 114606 w 1364418"/>
              <a:gd name="connsiteY105" fmla="*/ 1519474 h 6858000"/>
              <a:gd name="connsiteX106" fmla="*/ 107348 w 1364418"/>
              <a:gd name="connsiteY106" fmla="*/ 1477995 h 6858000"/>
              <a:gd name="connsiteX107" fmla="*/ 93433 w 1364418"/>
              <a:gd name="connsiteY107" fmla="*/ 1373769 h 6858000"/>
              <a:gd name="connsiteX108" fmla="*/ 101740 w 1364418"/>
              <a:gd name="connsiteY108" fmla="*/ 1307086 h 6858000"/>
              <a:gd name="connsiteX109" fmla="*/ 102928 w 1364418"/>
              <a:gd name="connsiteY109" fmla="*/ 1189033 h 6858000"/>
              <a:gd name="connsiteX110" fmla="*/ 107613 w 1364418"/>
              <a:gd name="connsiteY110" fmla="*/ 1168288 h 6858000"/>
              <a:gd name="connsiteX111" fmla="*/ 99895 w 1364418"/>
              <a:gd name="connsiteY111" fmla="*/ 1142577 h 6858000"/>
              <a:gd name="connsiteX112" fmla="*/ 89201 w 1364418"/>
              <a:gd name="connsiteY112" fmla="*/ 1088484 h 6858000"/>
              <a:gd name="connsiteX113" fmla="*/ 77937 w 1364418"/>
              <a:gd name="connsiteY113" fmla="*/ 1016103 h 6858000"/>
              <a:gd name="connsiteX114" fmla="*/ 79393 w 1364418"/>
              <a:gd name="connsiteY114" fmla="*/ 954054 h 6858000"/>
              <a:gd name="connsiteX115" fmla="*/ 90309 w 1364418"/>
              <a:gd name="connsiteY115" fmla="*/ 921368 h 6858000"/>
              <a:gd name="connsiteX116" fmla="*/ 74258 w 1364418"/>
              <a:gd name="connsiteY116" fmla="*/ 896999 h 6858000"/>
              <a:gd name="connsiteX117" fmla="*/ 43666 w 1364418"/>
              <a:gd name="connsiteY117" fmla="*/ 821517 h 6858000"/>
              <a:gd name="connsiteX118" fmla="*/ 22616 w 1364418"/>
              <a:gd name="connsiteY118" fmla="*/ 751353 h 6858000"/>
              <a:gd name="connsiteX119" fmla="*/ 22174 w 1364418"/>
              <a:gd name="connsiteY119" fmla="*/ 721230 h 6858000"/>
              <a:gd name="connsiteX120" fmla="*/ 7845 w 1364418"/>
              <a:gd name="connsiteY120" fmla="*/ 681659 h 6858000"/>
              <a:gd name="connsiteX121" fmla="*/ 31306 w 1364418"/>
              <a:gd name="connsiteY121" fmla="*/ 619315 h 6858000"/>
              <a:gd name="connsiteX122" fmla="*/ 15184 w 1364418"/>
              <a:gd name="connsiteY122" fmla="*/ 585934 h 6858000"/>
              <a:gd name="connsiteX123" fmla="*/ 22258 w 1364418"/>
              <a:gd name="connsiteY123" fmla="*/ 538948 h 6858000"/>
              <a:gd name="connsiteX124" fmla="*/ 26166 w 1364418"/>
              <a:gd name="connsiteY124" fmla="*/ 525163 h 6858000"/>
              <a:gd name="connsiteX125" fmla="*/ 52290 w 1364418"/>
              <a:gd name="connsiteY125" fmla="*/ 446567 h 6858000"/>
              <a:gd name="connsiteX126" fmla="*/ 51538 w 1364418"/>
              <a:gd name="connsiteY126" fmla="*/ 393828 h 6858000"/>
              <a:gd name="connsiteX127" fmla="*/ 51368 w 1364418"/>
              <a:gd name="connsiteY127" fmla="*/ 353137 h 6858000"/>
              <a:gd name="connsiteX128" fmla="*/ 55970 w 1364418"/>
              <a:gd name="connsiteY128" fmla="*/ 321428 h 6858000"/>
              <a:gd name="connsiteX129" fmla="*/ 57061 w 1364418"/>
              <a:gd name="connsiteY129" fmla="*/ 275771 h 6858000"/>
              <a:gd name="connsiteX130" fmla="*/ 74088 w 1364418"/>
              <a:gd name="connsiteY130" fmla="*/ 212860 h 6858000"/>
              <a:gd name="connsiteX131" fmla="*/ 65798 w 1364418"/>
              <a:gd name="connsiteY131" fmla="*/ 144983 h 6858000"/>
              <a:gd name="connsiteX132" fmla="*/ 78082 w 1364418"/>
              <a:gd name="connsiteY132" fmla="*/ 55288 h 6858000"/>
              <a:gd name="connsiteX133" fmla="*/ 37636 w 1364418"/>
              <a:gd name="connsiteY133" fmla="*/ 0 h 6858000"/>
              <a:gd name="connsiteX0" fmla="*/ 37636 w 1364418"/>
              <a:gd name="connsiteY0" fmla="*/ 0 h 6889521"/>
              <a:gd name="connsiteX1" fmla="*/ 1364418 w 1364418"/>
              <a:gd name="connsiteY1" fmla="*/ 0 h 6889521"/>
              <a:gd name="connsiteX2" fmla="*/ 1364418 w 1364418"/>
              <a:gd name="connsiteY2" fmla="*/ 6858000 h 6889521"/>
              <a:gd name="connsiteX3" fmla="*/ 101112 w 1364418"/>
              <a:gd name="connsiteY3" fmla="*/ 6857735 h 6889521"/>
              <a:gd name="connsiteX4" fmla="*/ 222208 w 1364418"/>
              <a:gd name="connsiteY4" fmla="*/ 6882355 h 6889521"/>
              <a:gd name="connsiteX5" fmla="*/ 209564 w 1364418"/>
              <a:gd name="connsiteY5" fmla="*/ 6777899 h 6889521"/>
              <a:gd name="connsiteX6" fmla="*/ 240339 w 1364418"/>
              <a:gd name="connsiteY6" fmla="*/ 6711686 h 6889521"/>
              <a:gd name="connsiteX7" fmla="*/ 286686 w 1364418"/>
              <a:gd name="connsiteY7" fmla="*/ 6664994 h 6889521"/>
              <a:gd name="connsiteX8" fmla="*/ 339152 w 1364418"/>
              <a:gd name="connsiteY8" fmla="*/ 6471804 h 6889521"/>
              <a:gd name="connsiteX9" fmla="*/ 334570 w 1364418"/>
              <a:gd name="connsiteY9" fmla="*/ 6389835 h 6889521"/>
              <a:gd name="connsiteX10" fmla="*/ 317792 w 1364418"/>
              <a:gd name="connsiteY10" fmla="*/ 6324679 h 6889521"/>
              <a:gd name="connsiteX11" fmla="*/ 278227 w 1364418"/>
              <a:gd name="connsiteY11" fmla="*/ 6280046 h 6889521"/>
              <a:gd name="connsiteX12" fmla="*/ 288000 w 1364418"/>
              <a:gd name="connsiteY12" fmla="*/ 6252834 h 6889521"/>
              <a:gd name="connsiteX13" fmla="*/ 265992 w 1364418"/>
              <a:gd name="connsiteY13" fmla="*/ 6202459 h 6889521"/>
              <a:gd name="connsiteX14" fmla="*/ 264790 w 1364418"/>
              <a:gd name="connsiteY14" fmla="*/ 6153037 h 6889521"/>
              <a:gd name="connsiteX15" fmla="*/ 280205 w 1364418"/>
              <a:gd name="connsiteY15" fmla="*/ 6078132 h 6889521"/>
              <a:gd name="connsiteX16" fmla="*/ 267592 w 1364418"/>
              <a:gd name="connsiteY16" fmla="*/ 6028119 h 6889521"/>
              <a:gd name="connsiteX17" fmla="*/ 252821 w 1364418"/>
              <a:gd name="connsiteY17" fmla="*/ 5926735 h 6889521"/>
              <a:gd name="connsiteX18" fmla="*/ 302333 w 1364418"/>
              <a:gd name="connsiteY18" fmla="*/ 5712857 h 6889521"/>
              <a:gd name="connsiteX19" fmla="*/ 332131 w 1364418"/>
              <a:gd name="connsiteY19" fmla="*/ 5660491 h 6889521"/>
              <a:gd name="connsiteX20" fmla="*/ 341254 w 1364418"/>
              <a:gd name="connsiteY20" fmla="*/ 5563435 h 6889521"/>
              <a:gd name="connsiteX21" fmla="*/ 368130 w 1364418"/>
              <a:gd name="connsiteY21" fmla="*/ 5437125 h 6889521"/>
              <a:gd name="connsiteX22" fmla="*/ 381698 w 1364418"/>
              <a:gd name="connsiteY22" fmla="*/ 5396260 h 6889521"/>
              <a:gd name="connsiteX23" fmla="*/ 397679 w 1364418"/>
              <a:gd name="connsiteY23" fmla="*/ 5330009 h 6889521"/>
              <a:gd name="connsiteX24" fmla="*/ 431172 w 1364418"/>
              <a:gd name="connsiteY24" fmla="*/ 5273739 h 6889521"/>
              <a:gd name="connsiteX25" fmla="*/ 440771 w 1364418"/>
              <a:gd name="connsiteY25" fmla="*/ 5241779 h 6889521"/>
              <a:gd name="connsiteX26" fmla="*/ 451997 w 1364418"/>
              <a:gd name="connsiteY26" fmla="*/ 5225268 h 6889521"/>
              <a:gd name="connsiteX27" fmla="*/ 453017 w 1364418"/>
              <a:gd name="connsiteY27" fmla="*/ 5217684 h 6889521"/>
              <a:gd name="connsiteX28" fmla="*/ 460358 w 1364418"/>
              <a:gd name="connsiteY28" fmla="*/ 5193377 h 6889521"/>
              <a:gd name="connsiteX29" fmla="*/ 463661 w 1364418"/>
              <a:gd name="connsiteY29" fmla="*/ 5179288 h 6889521"/>
              <a:gd name="connsiteX30" fmla="*/ 464645 w 1364418"/>
              <a:gd name="connsiteY30" fmla="*/ 5173621 h 6889521"/>
              <a:gd name="connsiteX31" fmla="*/ 460279 w 1364418"/>
              <a:gd name="connsiteY31" fmla="*/ 5159961 h 6889521"/>
              <a:gd name="connsiteX32" fmla="*/ 466956 w 1364418"/>
              <a:gd name="connsiteY32" fmla="*/ 5144295 h 6889521"/>
              <a:gd name="connsiteX33" fmla="*/ 463889 w 1364418"/>
              <a:gd name="connsiteY33" fmla="*/ 5125185 h 6889521"/>
              <a:gd name="connsiteX34" fmla="*/ 470719 w 1364418"/>
              <a:gd name="connsiteY34" fmla="*/ 5121884 h 6889521"/>
              <a:gd name="connsiteX35" fmla="*/ 477755 w 1364418"/>
              <a:gd name="connsiteY35" fmla="*/ 5067850 h 6889521"/>
              <a:gd name="connsiteX36" fmla="*/ 480486 w 1364418"/>
              <a:gd name="connsiteY36" fmla="*/ 5060861 h 6889521"/>
              <a:gd name="connsiteX37" fmla="*/ 477190 w 1364418"/>
              <a:gd name="connsiteY37" fmla="*/ 5034192 h 6889521"/>
              <a:gd name="connsiteX38" fmla="*/ 478744 w 1364418"/>
              <a:gd name="connsiteY38" fmla="*/ 4993030 h 6889521"/>
              <a:gd name="connsiteX39" fmla="*/ 485653 w 1364418"/>
              <a:gd name="connsiteY39" fmla="*/ 4946844 h 6889521"/>
              <a:gd name="connsiteX40" fmla="*/ 481509 w 1364418"/>
              <a:gd name="connsiteY40" fmla="*/ 4932692 h 6889521"/>
              <a:gd name="connsiteX41" fmla="*/ 496912 w 1364418"/>
              <a:gd name="connsiteY41" fmla="*/ 4858827 h 6889521"/>
              <a:gd name="connsiteX42" fmla="*/ 502815 w 1364418"/>
              <a:gd name="connsiteY42" fmla="*/ 4821170 h 6889521"/>
              <a:gd name="connsiteX43" fmla="*/ 507548 w 1364418"/>
              <a:gd name="connsiteY43" fmla="*/ 4780965 h 6889521"/>
              <a:gd name="connsiteX44" fmla="*/ 508841 w 1364418"/>
              <a:gd name="connsiteY44" fmla="*/ 4750867 h 6889521"/>
              <a:gd name="connsiteX45" fmla="*/ 506648 w 1364418"/>
              <a:gd name="connsiteY45" fmla="*/ 4690749 h 6889521"/>
              <a:gd name="connsiteX46" fmla="*/ 502128 w 1364418"/>
              <a:gd name="connsiteY46" fmla="*/ 4584173 h 6889521"/>
              <a:gd name="connsiteX47" fmla="*/ 497211 w 1364418"/>
              <a:gd name="connsiteY47" fmla="*/ 4444346 h 6889521"/>
              <a:gd name="connsiteX48" fmla="*/ 493776 w 1364418"/>
              <a:gd name="connsiteY48" fmla="*/ 4375228 h 6889521"/>
              <a:gd name="connsiteX49" fmla="*/ 474429 w 1364418"/>
              <a:gd name="connsiteY49" fmla="*/ 4214165 h 6889521"/>
              <a:gd name="connsiteX50" fmla="*/ 478502 w 1364418"/>
              <a:gd name="connsiteY50" fmla="*/ 4090296 h 6889521"/>
              <a:gd name="connsiteX51" fmla="*/ 463758 w 1364418"/>
              <a:gd name="connsiteY51" fmla="*/ 4033999 h 6889521"/>
              <a:gd name="connsiteX52" fmla="*/ 464907 w 1364418"/>
              <a:gd name="connsiteY52" fmla="*/ 4031933 h 6889521"/>
              <a:gd name="connsiteX53" fmla="*/ 463483 w 1364418"/>
              <a:gd name="connsiteY53" fmla="*/ 4013953 h 6889521"/>
              <a:gd name="connsiteX54" fmla="*/ 449778 w 1364418"/>
              <a:gd name="connsiteY54" fmla="*/ 3974753 h 6889521"/>
              <a:gd name="connsiteX55" fmla="*/ 451376 w 1364418"/>
              <a:gd name="connsiteY55" fmla="*/ 3969950 h 6889521"/>
              <a:gd name="connsiteX56" fmla="*/ 444798 w 1364418"/>
              <a:gd name="connsiteY56" fmla="*/ 3933779 h 6889521"/>
              <a:gd name="connsiteX57" fmla="*/ 446129 w 1364418"/>
              <a:gd name="connsiteY57" fmla="*/ 3933093 h 6889521"/>
              <a:gd name="connsiteX58" fmla="*/ 450483 w 1364418"/>
              <a:gd name="connsiteY58" fmla="*/ 3922082 h 6889521"/>
              <a:gd name="connsiteX59" fmla="*/ 455561 w 1364418"/>
              <a:gd name="connsiteY59" fmla="*/ 3901461 h 6889521"/>
              <a:gd name="connsiteX60" fmla="*/ 478155 w 1364418"/>
              <a:gd name="connsiteY60" fmla="*/ 3813873 h 6889521"/>
              <a:gd name="connsiteX61" fmla="*/ 477580 w 1364418"/>
              <a:gd name="connsiteY61" fmla="*/ 3806161 h 6889521"/>
              <a:gd name="connsiteX62" fmla="*/ 477887 w 1364418"/>
              <a:gd name="connsiteY62" fmla="*/ 3805957 h 6889521"/>
              <a:gd name="connsiteX63" fmla="*/ 477914 w 1364418"/>
              <a:gd name="connsiteY63" fmla="*/ 3797724 h 6889521"/>
              <a:gd name="connsiteX64" fmla="*/ 476529 w 1364418"/>
              <a:gd name="connsiteY64" fmla="*/ 3792098 h 6889521"/>
              <a:gd name="connsiteX65" fmla="*/ 475413 w 1364418"/>
              <a:gd name="connsiteY65" fmla="*/ 3777135 h 6889521"/>
              <a:gd name="connsiteX66" fmla="*/ 477146 w 1364418"/>
              <a:gd name="connsiteY66" fmla="*/ 3771656 h 6889521"/>
              <a:gd name="connsiteX67" fmla="*/ 480889 w 1364418"/>
              <a:gd name="connsiteY67" fmla="*/ 3769007 h 6889521"/>
              <a:gd name="connsiteX68" fmla="*/ 480355 w 1364418"/>
              <a:gd name="connsiteY68" fmla="*/ 3767709 h 6889521"/>
              <a:gd name="connsiteX69" fmla="*/ 489051 w 1364418"/>
              <a:gd name="connsiteY69" fmla="*/ 3738082 h 6889521"/>
              <a:gd name="connsiteX70" fmla="*/ 496397 w 1364418"/>
              <a:gd name="connsiteY70" fmla="*/ 3673397 h 6889521"/>
              <a:gd name="connsiteX71" fmla="*/ 495693 w 1364418"/>
              <a:gd name="connsiteY71" fmla="*/ 3637109 h 6889521"/>
              <a:gd name="connsiteX72" fmla="*/ 499136 w 1364418"/>
              <a:gd name="connsiteY72" fmla="*/ 3536883 h 6889521"/>
              <a:gd name="connsiteX73" fmla="*/ 506674 w 1364418"/>
              <a:gd name="connsiteY73" fmla="*/ 3435652 h 6889521"/>
              <a:gd name="connsiteX74" fmla="*/ 508345 w 1364418"/>
              <a:gd name="connsiteY74" fmla="*/ 3307769 h 6889521"/>
              <a:gd name="connsiteX75" fmla="*/ 525908 w 1364418"/>
              <a:gd name="connsiteY75" fmla="*/ 3250522 h 6889521"/>
              <a:gd name="connsiteX76" fmla="*/ 526333 w 1364418"/>
              <a:gd name="connsiteY76" fmla="*/ 3229163 h 6889521"/>
              <a:gd name="connsiteX77" fmla="*/ 528156 w 1364418"/>
              <a:gd name="connsiteY77" fmla="*/ 3217217 h 6889521"/>
              <a:gd name="connsiteX78" fmla="*/ 514991 w 1364418"/>
              <a:gd name="connsiteY78" fmla="*/ 3183755 h 6889521"/>
              <a:gd name="connsiteX79" fmla="*/ 515492 w 1364418"/>
              <a:gd name="connsiteY79" fmla="*/ 3178642 h 6889521"/>
              <a:gd name="connsiteX80" fmla="*/ 503092 w 1364418"/>
              <a:gd name="connsiteY80" fmla="*/ 3158586 h 6889521"/>
              <a:gd name="connsiteX81" fmla="*/ 488277 w 1364418"/>
              <a:gd name="connsiteY81" fmla="*/ 3129034 h 6889521"/>
              <a:gd name="connsiteX82" fmla="*/ 488942 w 1364418"/>
              <a:gd name="connsiteY82" fmla="*/ 3126682 h 6889521"/>
              <a:gd name="connsiteX83" fmla="*/ 479810 w 1364418"/>
              <a:gd name="connsiteY83" fmla="*/ 3114519 h 6889521"/>
              <a:gd name="connsiteX84" fmla="*/ 466419 w 1364418"/>
              <a:gd name="connsiteY84" fmla="*/ 3106272 h 6889521"/>
              <a:gd name="connsiteX85" fmla="*/ 439149 w 1364418"/>
              <a:gd name="connsiteY85" fmla="*/ 2958185 h 6889521"/>
              <a:gd name="connsiteX86" fmla="*/ 381763 w 1364418"/>
              <a:gd name="connsiteY86" fmla="*/ 2762989 h 6889521"/>
              <a:gd name="connsiteX87" fmla="*/ 330681 w 1364418"/>
              <a:gd name="connsiteY87" fmla="*/ 2554718 h 6889521"/>
              <a:gd name="connsiteX88" fmla="*/ 310775 w 1364418"/>
              <a:gd name="connsiteY88" fmla="*/ 2485734 h 6889521"/>
              <a:gd name="connsiteX89" fmla="*/ 301498 w 1364418"/>
              <a:gd name="connsiteY89" fmla="*/ 2447068 h 6889521"/>
              <a:gd name="connsiteX90" fmla="*/ 288459 w 1364418"/>
              <a:gd name="connsiteY90" fmla="*/ 2425819 h 6889521"/>
              <a:gd name="connsiteX91" fmla="*/ 294458 w 1364418"/>
              <a:gd name="connsiteY91" fmla="*/ 2402874 h 6889521"/>
              <a:gd name="connsiteX92" fmla="*/ 297070 w 1364418"/>
              <a:gd name="connsiteY92" fmla="*/ 2381443 h 6889521"/>
              <a:gd name="connsiteX93" fmla="*/ 273399 w 1364418"/>
              <a:gd name="connsiteY93" fmla="*/ 2261920 h 6889521"/>
              <a:gd name="connsiteX94" fmla="*/ 263286 w 1364418"/>
              <a:gd name="connsiteY94" fmla="*/ 2195378 h 6889521"/>
              <a:gd name="connsiteX95" fmla="*/ 247503 w 1364418"/>
              <a:gd name="connsiteY95" fmla="*/ 2155135 h 6889521"/>
              <a:gd name="connsiteX96" fmla="*/ 244961 w 1364418"/>
              <a:gd name="connsiteY96" fmla="*/ 2118008 h 6889521"/>
              <a:gd name="connsiteX97" fmla="*/ 245954 w 1364418"/>
              <a:gd name="connsiteY97" fmla="*/ 2050531 h 6889521"/>
              <a:gd name="connsiteX98" fmla="*/ 237760 w 1364418"/>
              <a:gd name="connsiteY98" fmla="*/ 1963269 h 6889521"/>
              <a:gd name="connsiteX99" fmla="*/ 218938 w 1364418"/>
              <a:gd name="connsiteY99" fmla="*/ 1906352 h 6889521"/>
              <a:gd name="connsiteX100" fmla="*/ 195495 w 1364418"/>
              <a:gd name="connsiteY100" fmla="*/ 1861531 h 6889521"/>
              <a:gd name="connsiteX101" fmla="*/ 149294 w 1364418"/>
              <a:gd name="connsiteY101" fmla="*/ 1732919 h 6889521"/>
              <a:gd name="connsiteX102" fmla="*/ 121605 w 1364418"/>
              <a:gd name="connsiteY102" fmla="*/ 1663540 h 6889521"/>
              <a:gd name="connsiteX103" fmla="*/ 120731 w 1364418"/>
              <a:gd name="connsiteY103" fmla="*/ 1615777 h 6889521"/>
              <a:gd name="connsiteX104" fmla="*/ 101526 w 1364418"/>
              <a:gd name="connsiteY104" fmla="*/ 1563678 h 6889521"/>
              <a:gd name="connsiteX105" fmla="*/ 114606 w 1364418"/>
              <a:gd name="connsiteY105" fmla="*/ 1519474 h 6889521"/>
              <a:gd name="connsiteX106" fmla="*/ 107348 w 1364418"/>
              <a:gd name="connsiteY106" fmla="*/ 1477995 h 6889521"/>
              <a:gd name="connsiteX107" fmla="*/ 93433 w 1364418"/>
              <a:gd name="connsiteY107" fmla="*/ 1373769 h 6889521"/>
              <a:gd name="connsiteX108" fmla="*/ 101740 w 1364418"/>
              <a:gd name="connsiteY108" fmla="*/ 1307086 h 6889521"/>
              <a:gd name="connsiteX109" fmla="*/ 102928 w 1364418"/>
              <a:gd name="connsiteY109" fmla="*/ 1189033 h 6889521"/>
              <a:gd name="connsiteX110" fmla="*/ 107613 w 1364418"/>
              <a:gd name="connsiteY110" fmla="*/ 1168288 h 6889521"/>
              <a:gd name="connsiteX111" fmla="*/ 99895 w 1364418"/>
              <a:gd name="connsiteY111" fmla="*/ 1142577 h 6889521"/>
              <a:gd name="connsiteX112" fmla="*/ 89201 w 1364418"/>
              <a:gd name="connsiteY112" fmla="*/ 1088484 h 6889521"/>
              <a:gd name="connsiteX113" fmla="*/ 77937 w 1364418"/>
              <a:gd name="connsiteY113" fmla="*/ 1016103 h 6889521"/>
              <a:gd name="connsiteX114" fmla="*/ 79393 w 1364418"/>
              <a:gd name="connsiteY114" fmla="*/ 954054 h 6889521"/>
              <a:gd name="connsiteX115" fmla="*/ 90309 w 1364418"/>
              <a:gd name="connsiteY115" fmla="*/ 921368 h 6889521"/>
              <a:gd name="connsiteX116" fmla="*/ 74258 w 1364418"/>
              <a:gd name="connsiteY116" fmla="*/ 896999 h 6889521"/>
              <a:gd name="connsiteX117" fmla="*/ 43666 w 1364418"/>
              <a:gd name="connsiteY117" fmla="*/ 821517 h 6889521"/>
              <a:gd name="connsiteX118" fmla="*/ 22616 w 1364418"/>
              <a:gd name="connsiteY118" fmla="*/ 751353 h 6889521"/>
              <a:gd name="connsiteX119" fmla="*/ 22174 w 1364418"/>
              <a:gd name="connsiteY119" fmla="*/ 721230 h 6889521"/>
              <a:gd name="connsiteX120" fmla="*/ 7845 w 1364418"/>
              <a:gd name="connsiteY120" fmla="*/ 681659 h 6889521"/>
              <a:gd name="connsiteX121" fmla="*/ 31306 w 1364418"/>
              <a:gd name="connsiteY121" fmla="*/ 619315 h 6889521"/>
              <a:gd name="connsiteX122" fmla="*/ 15184 w 1364418"/>
              <a:gd name="connsiteY122" fmla="*/ 585934 h 6889521"/>
              <a:gd name="connsiteX123" fmla="*/ 22258 w 1364418"/>
              <a:gd name="connsiteY123" fmla="*/ 538948 h 6889521"/>
              <a:gd name="connsiteX124" fmla="*/ 26166 w 1364418"/>
              <a:gd name="connsiteY124" fmla="*/ 525163 h 6889521"/>
              <a:gd name="connsiteX125" fmla="*/ 52290 w 1364418"/>
              <a:gd name="connsiteY125" fmla="*/ 446567 h 6889521"/>
              <a:gd name="connsiteX126" fmla="*/ 51538 w 1364418"/>
              <a:gd name="connsiteY126" fmla="*/ 393828 h 6889521"/>
              <a:gd name="connsiteX127" fmla="*/ 51368 w 1364418"/>
              <a:gd name="connsiteY127" fmla="*/ 353137 h 6889521"/>
              <a:gd name="connsiteX128" fmla="*/ 55970 w 1364418"/>
              <a:gd name="connsiteY128" fmla="*/ 321428 h 6889521"/>
              <a:gd name="connsiteX129" fmla="*/ 57061 w 1364418"/>
              <a:gd name="connsiteY129" fmla="*/ 275771 h 6889521"/>
              <a:gd name="connsiteX130" fmla="*/ 74088 w 1364418"/>
              <a:gd name="connsiteY130" fmla="*/ 212860 h 6889521"/>
              <a:gd name="connsiteX131" fmla="*/ 65798 w 1364418"/>
              <a:gd name="connsiteY131" fmla="*/ 144983 h 6889521"/>
              <a:gd name="connsiteX132" fmla="*/ 78082 w 1364418"/>
              <a:gd name="connsiteY132" fmla="*/ 55288 h 6889521"/>
              <a:gd name="connsiteX133" fmla="*/ 37636 w 1364418"/>
              <a:gd name="connsiteY133" fmla="*/ 0 h 6889521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64484 w 1364418"/>
              <a:gd name="connsiteY5" fmla="*/ 6716710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64484 w 1364418"/>
              <a:gd name="connsiteY5" fmla="*/ 6716710 h 6858000"/>
              <a:gd name="connsiteX6" fmla="*/ 280651 w 1364418"/>
              <a:gd name="connsiteY6" fmla="*/ 6639873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81996 w 1364418"/>
              <a:gd name="connsiteY4" fmla="*/ 6792972 h 6858000"/>
              <a:gd name="connsiteX5" fmla="*/ 264484 w 1364418"/>
              <a:gd name="connsiteY5" fmla="*/ 6716710 h 6858000"/>
              <a:gd name="connsiteX6" fmla="*/ 280651 w 1364418"/>
              <a:gd name="connsiteY6" fmla="*/ 6639873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1364418" h="6858000">
                <a:moveTo>
                  <a:pt x="37636" y="0"/>
                </a:moveTo>
                <a:lnTo>
                  <a:pt x="1364418" y="0"/>
                </a:lnTo>
                <a:lnTo>
                  <a:pt x="1364418" y="6858000"/>
                </a:lnTo>
                <a:lnTo>
                  <a:pt x="245974" y="6857735"/>
                </a:lnTo>
                <a:cubicBezTo>
                  <a:pt x="246649" y="6829312"/>
                  <a:pt x="258792" y="6817314"/>
                  <a:pt x="281996" y="6792972"/>
                </a:cubicBezTo>
                <a:cubicBezTo>
                  <a:pt x="288036" y="6763449"/>
                  <a:pt x="261498" y="6738121"/>
                  <a:pt x="264484" y="6716710"/>
                </a:cubicBezTo>
                <a:cubicBezTo>
                  <a:pt x="264597" y="6714739"/>
                  <a:pt x="280538" y="6641844"/>
                  <a:pt x="280651" y="6639873"/>
                </a:cubicBezTo>
                <a:cubicBezTo>
                  <a:pt x="296114" y="6596543"/>
                  <a:pt x="335196" y="6519339"/>
                  <a:pt x="339152" y="6471804"/>
                </a:cubicBezTo>
                <a:lnTo>
                  <a:pt x="334570" y="6389835"/>
                </a:lnTo>
                <a:cubicBezTo>
                  <a:pt x="334613" y="6357588"/>
                  <a:pt x="338883" y="6333072"/>
                  <a:pt x="317792" y="6324679"/>
                </a:cubicBezTo>
                <a:cubicBezTo>
                  <a:pt x="308402" y="6306381"/>
                  <a:pt x="279168" y="6293695"/>
                  <a:pt x="278227" y="6280046"/>
                </a:cubicBezTo>
                <a:cubicBezTo>
                  <a:pt x="281050" y="6269969"/>
                  <a:pt x="290039" y="6265765"/>
                  <a:pt x="288000" y="6252834"/>
                </a:cubicBezTo>
                <a:lnTo>
                  <a:pt x="265992" y="6202459"/>
                </a:lnTo>
                <a:cubicBezTo>
                  <a:pt x="264772" y="6196814"/>
                  <a:pt x="268092" y="6158095"/>
                  <a:pt x="264790" y="6153037"/>
                </a:cubicBezTo>
                <a:cubicBezTo>
                  <a:pt x="302335" y="6114354"/>
                  <a:pt x="260378" y="6128837"/>
                  <a:pt x="280205" y="6078132"/>
                </a:cubicBezTo>
                <a:cubicBezTo>
                  <a:pt x="283657" y="6049622"/>
                  <a:pt x="275724" y="6059673"/>
                  <a:pt x="267592" y="6028119"/>
                </a:cubicBezTo>
                <a:cubicBezTo>
                  <a:pt x="277113" y="5988572"/>
                  <a:pt x="234727" y="5976018"/>
                  <a:pt x="252821" y="5926735"/>
                </a:cubicBezTo>
                <a:cubicBezTo>
                  <a:pt x="290324" y="5823532"/>
                  <a:pt x="288016" y="5757776"/>
                  <a:pt x="302333" y="5712857"/>
                </a:cubicBezTo>
                <a:cubicBezTo>
                  <a:pt x="310258" y="5688518"/>
                  <a:pt x="328236" y="5675288"/>
                  <a:pt x="332131" y="5660491"/>
                </a:cubicBezTo>
                <a:cubicBezTo>
                  <a:pt x="345782" y="5622696"/>
                  <a:pt x="344964" y="5595787"/>
                  <a:pt x="341254" y="5563435"/>
                </a:cubicBezTo>
                <a:cubicBezTo>
                  <a:pt x="335745" y="5537661"/>
                  <a:pt x="359171" y="5479228"/>
                  <a:pt x="368130" y="5437125"/>
                </a:cubicBezTo>
                <a:cubicBezTo>
                  <a:pt x="379868" y="5399640"/>
                  <a:pt x="373836" y="5420657"/>
                  <a:pt x="381698" y="5396260"/>
                </a:cubicBezTo>
                <a:cubicBezTo>
                  <a:pt x="395995" y="5391935"/>
                  <a:pt x="389433" y="5350429"/>
                  <a:pt x="397679" y="5330009"/>
                </a:cubicBezTo>
                <a:cubicBezTo>
                  <a:pt x="405925" y="5309589"/>
                  <a:pt x="420210" y="5291626"/>
                  <a:pt x="431172" y="5273739"/>
                </a:cubicBezTo>
                <a:cubicBezTo>
                  <a:pt x="426568" y="5263245"/>
                  <a:pt x="432286" y="5253790"/>
                  <a:pt x="440771" y="5241779"/>
                </a:cubicBezTo>
                <a:lnTo>
                  <a:pt x="451997" y="5225268"/>
                </a:lnTo>
                <a:lnTo>
                  <a:pt x="453017" y="5217684"/>
                </a:lnTo>
                <a:cubicBezTo>
                  <a:pt x="455252" y="5208685"/>
                  <a:pt x="458044" y="5200600"/>
                  <a:pt x="460358" y="5193377"/>
                </a:cubicBezTo>
                <a:lnTo>
                  <a:pt x="463661" y="5179288"/>
                </a:lnTo>
                <a:lnTo>
                  <a:pt x="464645" y="5173621"/>
                </a:lnTo>
                <a:lnTo>
                  <a:pt x="460279" y="5159961"/>
                </a:lnTo>
                <a:lnTo>
                  <a:pt x="466956" y="5144295"/>
                </a:lnTo>
                <a:lnTo>
                  <a:pt x="463889" y="5125185"/>
                </a:lnTo>
                <a:cubicBezTo>
                  <a:pt x="466252" y="5124475"/>
                  <a:pt x="468554" y="5123363"/>
                  <a:pt x="470719" y="5121884"/>
                </a:cubicBezTo>
                <a:lnTo>
                  <a:pt x="477755" y="5067850"/>
                </a:lnTo>
                <a:lnTo>
                  <a:pt x="480486" y="5060861"/>
                </a:lnTo>
                <a:lnTo>
                  <a:pt x="477190" y="5034192"/>
                </a:lnTo>
                <a:cubicBezTo>
                  <a:pt x="476699" y="5019824"/>
                  <a:pt x="477403" y="5006180"/>
                  <a:pt x="478744" y="4993030"/>
                </a:cubicBezTo>
                <a:lnTo>
                  <a:pt x="485653" y="4946844"/>
                </a:lnTo>
                <a:lnTo>
                  <a:pt x="481509" y="4932692"/>
                </a:lnTo>
                <a:cubicBezTo>
                  <a:pt x="481214" y="4911802"/>
                  <a:pt x="495319" y="4880686"/>
                  <a:pt x="496912" y="4858827"/>
                </a:cubicBezTo>
                <a:lnTo>
                  <a:pt x="502815" y="4821170"/>
                </a:lnTo>
                <a:lnTo>
                  <a:pt x="507548" y="4780965"/>
                </a:lnTo>
                <a:lnTo>
                  <a:pt x="508841" y="4750867"/>
                </a:lnTo>
                <a:lnTo>
                  <a:pt x="506648" y="4690749"/>
                </a:lnTo>
                <a:cubicBezTo>
                  <a:pt x="512729" y="4654213"/>
                  <a:pt x="491337" y="4623546"/>
                  <a:pt x="502128" y="4584173"/>
                </a:cubicBezTo>
                <a:cubicBezTo>
                  <a:pt x="488693" y="4519562"/>
                  <a:pt x="492047" y="4501522"/>
                  <a:pt x="497211" y="4444346"/>
                </a:cubicBezTo>
                <a:cubicBezTo>
                  <a:pt x="511033" y="4454946"/>
                  <a:pt x="497584" y="4394050"/>
                  <a:pt x="493776" y="4375228"/>
                </a:cubicBezTo>
                <a:cubicBezTo>
                  <a:pt x="491426" y="4334791"/>
                  <a:pt x="480594" y="4270639"/>
                  <a:pt x="474429" y="4214165"/>
                </a:cubicBezTo>
                <a:cubicBezTo>
                  <a:pt x="465297" y="4170832"/>
                  <a:pt x="480280" y="4120324"/>
                  <a:pt x="478502" y="4090296"/>
                </a:cubicBezTo>
                <a:lnTo>
                  <a:pt x="463758" y="4033999"/>
                </a:lnTo>
                <a:lnTo>
                  <a:pt x="464907" y="4031933"/>
                </a:lnTo>
                <a:cubicBezTo>
                  <a:pt x="467040" y="4022997"/>
                  <a:pt x="465967" y="4017669"/>
                  <a:pt x="463483" y="4013953"/>
                </a:cubicBezTo>
                <a:lnTo>
                  <a:pt x="449778" y="3974753"/>
                </a:lnTo>
                <a:lnTo>
                  <a:pt x="451376" y="3969950"/>
                </a:lnTo>
                <a:lnTo>
                  <a:pt x="444798" y="3933779"/>
                </a:lnTo>
                <a:lnTo>
                  <a:pt x="446129" y="3933093"/>
                </a:lnTo>
                <a:cubicBezTo>
                  <a:pt x="448961" y="3930731"/>
                  <a:pt x="450769" y="3927433"/>
                  <a:pt x="450483" y="3922082"/>
                </a:cubicBezTo>
                <a:cubicBezTo>
                  <a:pt x="471740" y="3927556"/>
                  <a:pt x="458283" y="3917724"/>
                  <a:pt x="455561" y="3901461"/>
                </a:cubicBezTo>
                <a:cubicBezTo>
                  <a:pt x="460173" y="3883426"/>
                  <a:pt x="474485" y="3829756"/>
                  <a:pt x="478155" y="3813873"/>
                </a:cubicBezTo>
                <a:cubicBezTo>
                  <a:pt x="477963" y="3811302"/>
                  <a:pt x="477772" y="3808732"/>
                  <a:pt x="477580" y="3806161"/>
                </a:cubicBezTo>
                <a:lnTo>
                  <a:pt x="477887" y="3805957"/>
                </a:lnTo>
                <a:cubicBezTo>
                  <a:pt x="478443" y="3804175"/>
                  <a:pt x="478509" y="3801600"/>
                  <a:pt x="477914" y="3797724"/>
                </a:cubicBezTo>
                <a:lnTo>
                  <a:pt x="476529" y="3792098"/>
                </a:lnTo>
                <a:lnTo>
                  <a:pt x="475413" y="3777135"/>
                </a:lnTo>
                <a:lnTo>
                  <a:pt x="477146" y="3771656"/>
                </a:lnTo>
                <a:lnTo>
                  <a:pt x="480889" y="3769007"/>
                </a:lnTo>
                <a:lnTo>
                  <a:pt x="480355" y="3767709"/>
                </a:lnTo>
                <a:cubicBezTo>
                  <a:pt x="472854" y="3758603"/>
                  <a:pt x="462858" y="3757457"/>
                  <a:pt x="489051" y="3738082"/>
                </a:cubicBezTo>
                <a:cubicBezTo>
                  <a:pt x="476420" y="3716230"/>
                  <a:pt x="492614" y="3707883"/>
                  <a:pt x="496397" y="3673397"/>
                </a:cubicBezTo>
                <a:cubicBezTo>
                  <a:pt x="485059" y="3661788"/>
                  <a:pt x="488117" y="3649813"/>
                  <a:pt x="495693" y="3637109"/>
                </a:cubicBezTo>
                <a:cubicBezTo>
                  <a:pt x="488827" y="3605834"/>
                  <a:pt x="498565" y="3573837"/>
                  <a:pt x="499136" y="3536883"/>
                </a:cubicBezTo>
                <a:cubicBezTo>
                  <a:pt x="483096" y="3500539"/>
                  <a:pt x="506170" y="3475121"/>
                  <a:pt x="506674" y="3435652"/>
                </a:cubicBezTo>
                <a:cubicBezTo>
                  <a:pt x="508209" y="3397466"/>
                  <a:pt x="505139" y="3338624"/>
                  <a:pt x="508345" y="3307769"/>
                </a:cubicBezTo>
                <a:cubicBezTo>
                  <a:pt x="522826" y="3292381"/>
                  <a:pt x="493343" y="3256540"/>
                  <a:pt x="525908" y="3250522"/>
                </a:cubicBezTo>
                <a:cubicBezTo>
                  <a:pt x="519705" y="3235893"/>
                  <a:pt x="504475" y="3230937"/>
                  <a:pt x="526333" y="3229163"/>
                </a:cubicBezTo>
                <a:cubicBezTo>
                  <a:pt x="524884" y="3224149"/>
                  <a:pt x="525919" y="3220404"/>
                  <a:pt x="528156" y="3217217"/>
                </a:cubicBezTo>
                <a:lnTo>
                  <a:pt x="514991" y="3183755"/>
                </a:lnTo>
                <a:lnTo>
                  <a:pt x="515492" y="3178642"/>
                </a:lnTo>
                <a:lnTo>
                  <a:pt x="503092" y="3158586"/>
                </a:lnTo>
                <a:lnTo>
                  <a:pt x="488277" y="3129034"/>
                </a:lnTo>
                <a:lnTo>
                  <a:pt x="488942" y="3126682"/>
                </a:lnTo>
                <a:lnTo>
                  <a:pt x="479810" y="3114519"/>
                </a:lnTo>
                <a:cubicBezTo>
                  <a:pt x="476044" y="3110886"/>
                  <a:pt x="471657" y="3108020"/>
                  <a:pt x="466419" y="3106272"/>
                </a:cubicBezTo>
                <a:cubicBezTo>
                  <a:pt x="479357" y="3049949"/>
                  <a:pt x="446991" y="3011906"/>
                  <a:pt x="439149" y="2958185"/>
                </a:cubicBezTo>
                <a:cubicBezTo>
                  <a:pt x="423473" y="2895670"/>
                  <a:pt x="402616" y="2832884"/>
                  <a:pt x="381763" y="2762989"/>
                </a:cubicBezTo>
                <a:cubicBezTo>
                  <a:pt x="340504" y="2718141"/>
                  <a:pt x="357875" y="2611979"/>
                  <a:pt x="330681" y="2554718"/>
                </a:cubicBezTo>
                <a:cubicBezTo>
                  <a:pt x="354561" y="2510384"/>
                  <a:pt x="312857" y="2522616"/>
                  <a:pt x="310775" y="2485734"/>
                </a:cubicBezTo>
                <a:cubicBezTo>
                  <a:pt x="283880" y="2505125"/>
                  <a:pt x="334754" y="2437857"/>
                  <a:pt x="301498" y="2447068"/>
                </a:cubicBezTo>
                <a:cubicBezTo>
                  <a:pt x="302171" y="2440064"/>
                  <a:pt x="286502" y="2432988"/>
                  <a:pt x="288459" y="2425819"/>
                </a:cubicBezTo>
                <a:lnTo>
                  <a:pt x="294458" y="2402874"/>
                </a:lnTo>
                <a:lnTo>
                  <a:pt x="297070" y="2381443"/>
                </a:lnTo>
                <a:cubicBezTo>
                  <a:pt x="291389" y="2355877"/>
                  <a:pt x="281925" y="2295004"/>
                  <a:pt x="273399" y="2261920"/>
                </a:cubicBezTo>
                <a:cubicBezTo>
                  <a:pt x="264489" y="2250852"/>
                  <a:pt x="256407" y="2208397"/>
                  <a:pt x="263286" y="2195378"/>
                </a:cubicBezTo>
                <a:cubicBezTo>
                  <a:pt x="262597" y="2185499"/>
                  <a:pt x="238753" y="2164596"/>
                  <a:pt x="247503" y="2155135"/>
                </a:cubicBezTo>
                <a:cubicBezTo>
                  <a:pt x="257474" y="2141929"/>
                  <a:pt x="229406" y="2121310"/>
                  <a:pt x="244961" y="2118008"/>
                </a:cubicBezTo>
                <a:cubicBezTo>
                  <a:pt x="225493" y="2103116"/>
                  <a:pt x="245373" y="2072196"/>
                  <a:pt x="245954" y="2050531"/>
                </a:cubicBezTo>
                <a:cubicBezTo>
                  <a:pt x="228015" y="2040209"/>
                  <a:pt x="246924" y="2004931"/>
                  <a:pt x="237760" y="1963269"/>
                </a:cubicBezTo>
                <a:cubicBezTo>
                  <a:pt x="217314" y="1952304"/>
                  <a:pt x="249162" y="1930958"/>
                  <a:pt x="218938" y="1906352"/>
                </a:cubicBezTo>
                <a:cubicBezTo>
                  <a:pt x="211894" y="1889396"/>
                  <a:pt x="204207" y="1891128"/>
                  <a:pt x="195495" y="1861531"/>
                </a:cubicBezTo>
                <a:cubicBezTo>
                  <a:pt x="152756" y="1820122"/>
                  <a:pt x="167197" y="1775736"/>
                  <a:pt x="149294" y="1732919"/>
                </a:cubicBezTo>
                <a:cubicBezTo>
                  <a:pt x="132272" y="1683226"/>
                  <a:pt x="131129" y="1708347"/>
                  <a:pt x="121605" y="1663540"/>
                </a:cubicBezTo>
                <a:cubicBezTo>
                  <a:pt x="131383" y="1652207"/>
                  <a:pt x="129824" y="1627305"/>
                  <a:pt x="120731" y="1615777"/>
                </a:cubicBezTo>
                <a:cubicBezTo>
                  <a:pt x="113324" y="1591298"/>
                  <a:pt x="125561" y="1582061"/>
                  <a:pt x="101526" y="1563678"/>
                </a:cubicBezTo>
                <a:cubicBezTo>
                  <a:pt x="118336" y="1562186"/>
                  <a:pt x="95368" y="1514217"/>
                  <a:pt x="114606" y="1519474"/>
                </a:cubicBezTo>
                <a:cubicBezTo>
                  <a:pt x="124662" y="1497831"/>
                  <a:pt x="99126" y="1498809"/>
                  <a:pt x="107348" y="1477995"/>
                </a:cubicBezTo>
                <a:cubicBezTo>
                  <a:pt x="102372" y="1450946"/>
                  <a:pt x="98082" y="1395585"/>
                  <a:pt x="93433" y="1373769"/>
                </a:cubicBezTo>
                <a:lnTo>
                  <a:pt x="101740" y="1307086"/>
                </a:lnTo>
                <a:cubicBezTo>
                  <a:pt x="61518" y="1238798"/>
                  <a:pt x="128597" y="1302829"/>
                  <a:pt x="102928" y="1189033"/>
                </a:cubicBezTo>
                <a:cubicBezTo>
                  <a:pt x="96991" y="1183619"/>
                  <a:pt x="100433" y="1168361"/>
                  <a:pt x="107613" y="1168288"/>
                </a:cubicBezTo>
                <a:cubicBezTo>
                  <a:pt x="104521" y="1161401"/>
                  <a:pt x="88898" y="1146763"/>
                  <a:pt x="99895" y="1142577"/>
                </a:cubicBezTo>
                <a:cubicBezTo>
                  <a:pt x="98248" y="1123927"/>
                  <a:pt x="94639" y="1105753"/>
                  <a:pt x="89201" y="1088484"/>
                </a:cubicBezTo>
                <a:lnTo>
                  <a:pt x="77937" y="1016103"/>
                </a:lnTo>
                <a:cubicBezTo>
                  <a:pt x="78422" y="988163"/>
                  <a:pt x="78908" y="981994"/>
                  <a:pt x="79393" y="954054"/>
                </a:cubicBezTo>
                <a:cubicBezTo>
                  <a:pt x="74607" y="950500"/>
                  <a:pt x="84928" y="922140"/>
                  <a:pt x="90309" y="921368"/>
                </a:cubicBezTo>
                <a:cubicBezTo>
                  <a:pt x="87566" y="916400"/>
                  <a:pt x="66268" y="901306"/>
                  <a:pt x="74258" y="896999"/>
                </a:cubicBezTo>
                <a:cubicBezTo>
                  <a:pt x="69492" y="868759"/>
                  <a:pt x="58957" y="842759"/>
                  <a:pt x="43666" y="821517"/>
                </a:cubicBezTo>
                <a:cubicBezTo>
                  <a:pt x="35059" y="797243"/>
                  <a:pt x="27646" y="764612"/>
                  <a:pt x="22616" y="751353"/>
                </a:cubicBezTo>
                <a:cubicBezTo>
                  <a:pt x="22469" y="741312"/>
                  <a:pt x="22321" y="731271"/>
                  <a:pt x="22174" y="721230"/>
                </a:cubicBezTo>
                <a:lnTo>
                  <a:pt x="7845" y="681659"/>
                </a:lnTo>
                <a:cubicBezTo>
                  <a:pt x="-21513" y="678654"/>
                  <a:pt x="41748" y="630810"/>
                  <a:pt x="31306" y="619315"/>
                </a:cubicBezTo>
                <a:cubicBezTo>
                  <a:pt x="37997" y="611016"/>
                  <a:pt x="17724" y="592108"/>
                  <a:pt x="15184" y="585934"/>
                </a:cubicBezTo>
                <a:cubicBezTo>
                  <a:pt x="14724" y="571597"/>
                  <a:pt x="22718" y="553285"/>
                  <a:pt x="22258" y="538948"/>
                </a:cubicBezTo>
                <a:cubicBezTo>
                  <a:pt x="22152" y="531703"/>
                  <a:pt x="26272" y="532408"/>
                  <a:pt x="26166" y="525163"/>
                </a:cubicBezTo>
                <a:cubicBezTo>
                  <a:pt x="28507" y="511668"/>
                  <a:pt x="56166" y="464433"/>
                  <a:pt x="52290" y="446567"/>
                </a:cubicBezTo>
                <a:cubicBezTo>
                  <a:pt x="47300" y="425186"/>
                  <a:pt x="52062" y="408582"/>
                  <a:pt x="51538" y="393828"/>
                </a:cubicBezTo>
                <a:cubicBezTo>
                  <a:pt x="51481" y="380264"/>
                  <a:pt x="51425" y="366701"/>
                  <a:pt x="51368" y="353137"/>
                </a:cubicBezTo>
                <a:cubicBezTo>
                  <a:pt x="50053" y="345863"/>
                  <a:pt x="61696" y="333814"/>
                  <a:pt x="55970" y="321428"/>
                </a:cubicBezTo>
                <a:cubicBezTo>
                  <a:pt x="56334" y="306209"/>
                  <a:pt x="56697" y="290990"/>
                  <a:pt x="57061" y="275771"/>
                </a:cubicBezTo>
                <a:cubicBezTo>
                  <a:pt x="46146" y="254441"/>
                  <a:pt x="87623" y="243671"/>
                  <a:pt x="74088" y="212860"/>
                </a:cubicBezTo>
                <a:cubicBezTo>
                  <a:pt x="92367" y="188146"/>
                  <a:pt x="68261" y="179672"/>
                  <a:pt x="65798" y="144983"/>
                </a:cubicBezTo>
                <a:cubicBezTo>
                  <a:pt x="52661" y="119338"/>
                  <a:pt x="79134" y="90517"/>
                  <a:pt x="78082" y="55288"/>
                </a:cubicBezTo>
                <a:lnTo>
                  <a:pt x="37636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Afbeelding 3" descr="Afbeelding met kleding, overdekt, muur, person&#10;&#10;Automatisch gegenereerde beschrijving">
            <a:extLst>
              <a:ext uri="{FF2B5EF4-FFF2-40B4-BE49-F238E27FC236}">
                <a16:creationId xmlns:a16="http://schemas.microsoft.com/office/drawing/2014/main" id="{D4F71A1B-8526-A5CF-C921-FE516903E28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74072"/>
          <a:stretch/>
        </p:blipFill>
        <p:spPr>
          <a:xfrm>
            <a:off x="8320048" y="3482182"/>
            <a:ext cx="4773283" cy="3081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8665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7979D0-A455-9B2F-B4E5-2344F4884B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5244D44-0D09-7E1E-404E-9FC8574863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D52F0ED-B049-15AD-6B7F-DD60F1C3E3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9F7AEB2-C8A0-5577-BDF0-1423C0EB8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0735" y="1511922"/>
            <a:ext cx="11038650" cy="1188720"/>
          </a:xfrm>
        </p:spPr>
        <p:txBody>
          <a:bodyPr>
            <a:normAutofit fontScale="90000"/>
          </a:bodyPr>
          <a:lstStyle/>
          <a:p>
            <a:r>
              <a:rPr lang="nl-NL" b="1">
                <a:solidFill>
                  <a:schemeClr val="tx1">
                    <a:lumMod val="85000"/>
                    <a:lumOff val="15000"/>
                  </a:schemeClr>
                </a:solidFill>
              </a:rPr>
              <a:t>8. Hoe laat de kerk in Albanië haar roeping zien?</a:t>
            </a:r>
            <a:b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nl-NL" sz="2700" i="1">
                <a:solidFill>
                  <a:schemeClr val="tx1">
                    <a:lumMod val="85000"/>
                    <a:lumOff val="15000"/>
                  </a:schemeClr>
                </a:solidFill>
              </a:rPr>
              <a:t>Meerdere antwoorden mogelijk</a:t>
            </a:r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 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2363BA8-F961-D244-BEEA-31B57F31E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5421" y="2403010"/>
            <a:ext cx="8276026" cy="3320031"/>
          </a:xfrm>
        </p:spPr>
        <p:txBody>
          <a:bodyPr anchor="ctr"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Door het creëren van werkgelegenheid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Door kinderwerk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Door het bieden van medische hulp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Door voedselhulp 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7936631-E59D-283B-3360-C7F7618805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2793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968512B-14B4-4616-C040-B7CA54519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571" y="1333083"/>
            <a:ext cx="10740332" cy="1188720"/>
          </a:xfrm>
        </p:spPr>
        <p:txBody>
          <a:bodyPr>
            <a:normAutofit fontScale="90000"/>
          </a:bodyPr>
          <a:lstStyle/>
          <a:p>
            <a:r>
              <a:rPr lang="nl-NL" b="1">
                <a:solidFill>
                  <a:schemeClr val="tx1">
                    <a:lumMod val="85000"/>
                    <a:lumOff val="15000"/>
                  </a:schemeClr>
                </a:solidFill>
              </a:rPr>
              <a:t>8. Hoe laat de kerk in Albanië haar roeping zien?</a:t>
            </a:r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b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nl-NL" sz="2700" i="1">
                <a:solidFill>
                  <a:schemeClr val="tx1">
                    <a:lumMod val="85000"/>
                    <a:lumOff val="15000"/>
                  </a:schemeClr>
                </a:solidFill>
              </a:rPr>
              <a:t>Meerdere antwoorden mogelijk</a:t>
            </a:r>
            <a:r>
              <a:rPr lang="nl-NL" sz="2700">
                <a:solidFill>
                  <a:schemeClr val="tx1">
                    <a:lumMod val="85000"/>
                    <a:lumOff val="15000"/>
                  </a:schemeClr>
                </a:solidFill>
              </a:rPr>
              <a:t> 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7E2D703-1EF0-4875-ECDB-CE58AA360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2440" y="2521802"/>
            <a:ext cx="7801574" cy="2831201"/>
          </a:xfrm>
        </p:spPr>
        <p:txBody>
          <a:bodyPr anchor="ctr"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nl-NL" sz="3000" b="1">
                <a:solidFill>
                  <a:schemeClr val="tx1">
                    <a:lumMod val="85000"/>
                    <a:lumOff val="15000"/>
                  </a:schemeClr>
                </a:solidFill>
              </a:rPr>
              <a:t>Door het creëren van werkgelegenheid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 b="1">
                <a:solidFill>
                  <a:schemeClr val="tx1">
                    <a:lumMod val="85000"/>
                    <a:lumOff val="15000"/>
                  </a:schemeClr>
                </a:solidFill>
              </a:rPr>
              <a:t>Door kinderwerk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 b="1">
                <a:solidFill>
                  <a:schemeClr val="tx1">
                    <a:lumMod val="85000"/>
                    <a:lumOff val="15000"/>
                  </a:schemeClr>
                </a:solidFill>
              </a:rPr>
              <a:t>Door het bieden van medische hulp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 b="1">
                <a:solidFill>
                  <a:schemeClr val="tx1">
                    <a:lumMod val="85000"/>
                    <a:lumOff val="15000"/>
                  </a:schemeClr>
                </a:solidFill>
              </a:rPr>
              <a:t>Door voedselhulp 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boom, buitenshuis, kleding, grond&#10;&#10;Automatisch gegenereerde beschrijving">
            <a:extLst>
              <a:ext uri="{FF2B5EF4-FFF2-40B4-BE49-F238E27FC236}">
                <a16:creationId xmlns:a16="http://schemas.microsoft.com/office/drawing/2014/main" id="{AC343172-260B-F63D-2843-0CF8DF0373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15087" y="1991466"/>
            <a:ext cx="2670905" cy="2670905"/>
          </a:xfrm>
          <a:prstGeom prst="rect">
            <a:avLst/>
          </a:prstGeom>
        </p:spPr>
      </p:pic>
      <p:pic>
        <p:nvPicPr>
          <p:cNvPr id="5" name="Afbeelding 4" descr="Afbeelding met kleding, schoeisel, persoon, Menselijk gezicht&#10;&#10;Automatisch gegenereerde beschrijving">
            <a:extLst>
              <a:ext uri="{FF2B5EF4-FFF2-40B4-BE49-F238E27FC236}">
                <a16:creationId xmlns:a16="http://schemas.microsoft.com/office/drawing/2014/main" id="{77272368-FB7F-46F6-7F16-1DAB7DBFAD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95146" y="4156601"/>
            <a:ext cx="2491308" cy="2491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311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1DD0423-5016-0A9D-E713-48DB97321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297" y="448915"/>
            <a:ext cx="9543405" cy="1188720"/>
          </a:xfrm>
        </p:spPr>
        <p:txBody>
          <a:bodyPr>
            <a:noAutofit/>
          </a:bodyPr>
          <a:lstStyle/>
          <a:p>
            <a:r>
              <a:rPr lang="nl-NL" sz="4000" b="1">
                <a:solidFill>
                  <a:schemeClr val="tx1">
                    <a:lumMod val="85000"/>
                    <a:lumOff val="15000"/>
                  </a:schemeClr>
                </a:solidFill>
              </a:rPr>
              <a:t>1. </a:t>
            </a:r>
            <a:r>
              <a:rPr lang="nl-NL" sz="4000" b="1" i="0">
                <a:effectLst/>
              </a:rPr>
              <a:t>Hoe noemen de Albanezen hun eigen land? </a:t>
            </a:r>
            <a:endParaRPr lang="nl-NL" sz="40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21961AB-F140-A443-90ED-2CA946725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1514" y="2736565"/>
            <a:ext cx="5602099" cy="2599595"/>
          </a:xfrm>
        </p:spPr>
        <p:txBody>
          <a:bodyPr anchor="ctr">
            <a:normAutofit/>
          </a:bodyPr>
          <a:lstStyle/>
          <a:p>
            <a:pPr marL="514350" indent="-514350" algn="l" rtl="0" fontAlgn="base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Land van de witte bergen </a:t>
            </a:r>
            <a:endParaRPr lang="nl-NL"/>
          </a:p>
          <a:p>
            <a:pPr marL="514350" indent="-514350" algn="l" rtl="0" fontAlgn="base">
              <a:buFont typeface="+mj-lt"/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Land van de witte stranden </a:t>
            </a:r>
          </a:p>
          <a:p>
            <a:pPr marL="514350" indent="-514350" algn="l" rtl="0" fontAlgn="base">
              <a:buFont typeface="+mj-lt"/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Land van de vrijheid </a:t>
            </a:r>
          </a:p>
          <a:p>
            <a:pPr marL="514350" indent="-514350" algn="l" rtl="0" fontAlgn="base">
              <a:buFont typeface="+mj-lt"/>
              <a:buAutoNum type="alphaUcPeriod"/>
            </a:pPr>
            <a:r>
              <a:rPr lang="nl-NL" sz="3200" b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Land van de adelaar  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Albanië | Reisinformatie | Landenkompas">
            <a:extLst>
              <a:ext uri="{FF2B5EF4-FFF2-40B4-BE49-F238E27FC236}">
                <a16:creationId xmlns:a16="http://schemas.microsoft.com/office/drawing/2014/main" id="{5BABBD45-31DC-CFE0-87FA-C46D153E902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2509" y="4030769"/>
            <a:ext cx="3588326" cy="2384788"/>
          </a:xfrm>
          <a:prstGeom prst="rect">
            <a:avLst/>
          </a:prstGeom>
        </p:spPr>
      </p:pic>
      <p:pic>
        <p:nvPicPr>
          <p:cNvPr id="6" name="Afbeelding 5" descr="Afbeelding met buitenshuis, hemel, boom, huis&#10;&#10;Automatisch gegenereerde beschrijving">
            <a:extLst>
              <a:ext uri="{FF2B5EF4-FFF2-40B4-BE49-F238E27FC236}">
                <a16:creationId xmlns:a16="http://schemas.microsoft.com/office/drawing/2014/main" id="{FA72EAFE-9C50-597E-1CFF-AEAF08410F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52508" y="1448092"/>
            <a:ext cx="3588330" cy="236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437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5377DC-AD8C-4152-EBCA-C2A3FCD9A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8EC4CCD-3578-213A-B9B1-F3E013DC8D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C63DF77-9625-6AAA-B54A-C59BD907AE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BC4FDC6-8675-4C80-942E-B6ED8ABCD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297" y="426889"/>
            <a:ext cx="9543405" cy="1188720"/>
          </a:xfrm>
        </p:spPr>
        <p:txBody>
          <a:bodyPr>
            <a:noAutofit/>
          </a:bodyPr>
          <a:lstStyle/>
          <a:p>
            <a:r>
              <a:rPr lang="nl-NL" sz="4000" b="1">
                <a:solidFill>
                  <a:schemeClr val="tx1">
                    <a:lumMod val="85000"/>
                    <a:lumOff val="15000"/>
                  </a:schemeClr>
                </a:solidFill>
              </a:rPr>
              <a:t>1. </a:t>
            </a:r>
            <a:r>
              <a:rPr lang="nl-NL" sz="4000" b="1" i="0">
                <a:effectLst/>
              </a:rPr>
              <a:t>Hoe noemen de Albanezen hun eigen land? </a:t>
            </a:r>
            <a:endParaRPr lang="nl-NL" sz="40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E54D107-A456-B2F6-CBE1-E3CA4B5770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5145" y="2401894"/>
            <a:ext cx="8276026" cy="3320031"/>
          </a:xfrm>
        </p:spPr>
        <p:txBody>
          <a:bodyPr anchor="ctr">
            <a:normAutofit/>
          </a:bodyPr>
          <a:lstStyle/>
          <a:p>
            <a:pPr marL="514350" indent="-514350" algn="l" rtl="0" fontAlgn="base">
              <a:buFont typeface="+mj-lt"/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/>
              </a:rPr>
              <a:t>Land van de witte bergen </a:t>
            </a:r>
          </a:p>
          <a:p>
            <a:pPr marL="514350" indent="-514350" algn="l" rtl="0" fontAlgn="base">
              <a:buFont typeface="+mj-lt"/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/>
              </a:rPr>
              <a:t>Land van de witte stranden </a:t>
            </a:r>
          </a:p>
          <a:p>
            <a:pPr marL="514350" indent="-514350" algn="l" rtl="0" fontAlgn="base">
              <a:buFont typeface="+mj-lt"/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/>
              </a:rPr>
              <a:t>Land van de vrijheid </a:t>
            </a:r>
          </a:p>
          <a:p>
            <a:pPr marL="514350" indent="-514350" algn="l" rtl="0" fontAlgn="base">
              <a:buFont typeface="+mj-lt"/>
              <a:buAutoNum type="alphaUcPeriod"/>
            </a:pPr>
            <a:r>
              <a:rPr lang="nl-NL" sz="3200" b="1">
                <a:solidFill>
                  <a:srgbClr val="000000"/>
                </a:solidFill>
                <a:effectLst/>
                <a:latin typeface="Aptos"/>
              </a:rPr>
              <a:t>Land van de adelaar  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453569B-163A-B2D8-D452-619F85EB50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lbanië | Reisinformatie | Landenkompas">
            <a:extLst>
              <a:ext uri="{FF2B5EF4-FFF2-40B4-BE49-F238E27FC236}">
                <a16:creationId xmlns:a16="http://schemas.microsoft.com/office/drawing/2014/main" id="{8C94C052-71ED-FEC9-1F3E-9ED2E9BFED1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9673" y="3435024"/>
            <a:ext cx="4461162" cy="2980533"/>
          </a:xfrm>
          <a:prstGeom prst="rect">
            <a:avLst/>
          </a:prstGeom>
        </p:spPr>
      </p:pic>
      <p:pic>
        <p:nvPicPr>
          <p:cNvPr id="5" name="Afbeelding 4" descr="Vlag Albanië | Bestel bij MastenenVlaggen.nl">
            <a:extLst>
              <a:ext uri="{FF2B5EF4-FFF2-40B4-BE49-F238E27FC236}">
                <a16:creationId xmlns:a16="http://schemas.microsoft.com/office/drawing/2014/main" id="{65E04529-7E17-D204-DEBE-87BB07507D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5976" y="1960852"/>
            <a:ext cx="254317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336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A5CF486-D9E5-4A66-898A-F3D62B81B1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47" y="-5"/>
            <a:ext cx="12193149" cy="2200064"/>
          </a:xfrm>
          <a:custGeom>
            <a:avLst/>
            <a:gdLst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50277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522499 w 12192001"/>
              <a:gd name="connsiteY26" fmla="*/ 1207528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37318 w 12192001"/>
              <a:gd name="connsiteY70" fmla="*/ 1920435 h 2344739"/>
              <a:gd name="connsiteX71" fmla="*/ 9113812 w 12192001"/>
              <a:gd name="connsiteY71" fmla="*/ 1919069 h 2344739"/>
              <a:gd name="connsiteX72" fmla="*/ 9053453 w 12192001"/>
              <a:gd name="connsiteY72" fmla="*/ 1910755 h 2344739"/>
              <a:gd name="connsiteX73" fmla="*/ 9005486 w 12192001"/>
              <a:gd name="connsiteY73" fmla="*/ 1914040 h 2344739"/>
              <a:gd name="connsiteX74" fmla="*/ 9005201 w 12192001"/>
              <a:gd name="connsiteY74" fmla="*/ 1913800 h 2344739"/>
              <a:gd name="connsiteX75" fmla="*/ 8996232 w 12192001"/>
              <a:gd name="connsiteY75" fmla="*/ 1915011 h 2344739"/>
              <a:gd name="connsiteX76" fmla="*/ 8990394 w 12192001"/>
              <a:gd name="connsiteY76" fmla="*/ 1917072 h 2344739"/>
              <a:gd name="connsiteX77" fmla="*/ 8974337 w 12192001"/>
              <a:gd name="connsiteY77" fmla="*/ 1920298 h 2344739"/>
              <a:gd name="connsiteX78" fmla="*/ 8968011 w 12192001"/>
              <a:gd name="connsiteY78" fmla="*/ 1919598 h 2344739"/>
              <a:gd name="connsiteX79" fmla="*/ 8963048 w 12192001"/>
              <a:gd name="connsiteY79" fmla="*/ 1917373 h 2344739"/>
              <a:gd name="connsiteX80" fmla="*/ 8928988 w 12192001"/>
              <a:gd name="connsiteY80" fmla="*/ 1914185 h 2344739"/>
              <a:gd name="connsiteX81" fmla="*/ 8752444 w 12192001"/>
              <a:gd name="connsiteY81" fmla="*/ 1933417 h 2344739"/>
              <a:gd name="connsiteX82" fmla="*/ 8707847 w 12192001"/>
              <a:gd name="connsiteY82" fmla="*/ 1935518 h 2344739"/>
              <a:gd name="connsiteX83" fmla="*/ 8596071 w 12192001"/>
              <a:gd name="connsiteY83" fmla="*/ 1944090 h 2344739"/>
              <a:gd name="connsiteX84" fmla="*/ 8525230 w 12192001"/>
              <a:gd name="connsiteY84" fmla="*/ 1929248 h 2344739"/>
              <a:gd name="connsiteX85" fmla="*/ 8510983 w 12192001"/>
              <a:gd name="connsiteY85" fmla="*/ 1935163 h 2344739"/>
              <a:gd name="connsiteX86" fmla="*/ 8506167 w 12192001"/>
              <a:gd name="connsiteY86" fmla="*/ 1938164 h 2344739"/>
              <a:gd name="connsiteX87" fmla="*/ 8497968 w 12192001"/>
              <a:gd name="connsiteY87" fmla="*/ 1940902 h 2344739"/>
              <a:gd name="connsiteX88" fmla="*/ 8497594 w 12192001"/>
              <a:gd name="connsiteY88" fmla="*/ 1940723 h 2344739"/>
              <a:gd name="connsiteX89" fmla="*/ 8490249 w 12192001"/>
              <a:gd name="connsiteY89" fmla="*/ 1943773 h 2344739"/>
              <a:gd name="connsiteX90" fmla="*/ 8367182 w 12192001"/>
              <a:gd name="connsiteY90" fmla="*/ 1957815 h 2344739"/>
              <a:gd name="connsiteX91" fmla="*/ 8353799 w 12192001"/>
              <a:gd name="connsiteY91" fmla="*/ 1958009 h 2344739"/>
              <a:gd name="connsiteX92" fmla="*/ 8352373 w 12192001"/>
              <a:gd name="connsiteY92" fmla="*/ 1957169 h 2344739"/>
              <a:gd name="connsiteX93" fmla="*/ 8320104 w 12192001"/>
              <a:gd name="connsiteY93" fmla="*/ 1974587 h 2344739"/>
              <a:gd name="connsiteX94" fmla="*/ 8314433 w 12192001"/>
              <a:gd name="connsiteY94" fmla="*/ 1974913 h 2344739"/>
              <a:gd name="connsiteX95" fmla="*/ 8295174 w 12192001"/>
              <a:gd name="connsiteY95" fmla="*/ 1988808 h 2344739"/>
              <a:gd name="connsiteX96" fmla="*/ 8284276 w 12192001"/>
              <a:gd name="connsiteY96" fmla="*/ 1994631 h 2344739"/>
              <a:gd name="connsiteX97" fmla="*/ 8283150 w 12192001"/>
              <a:gd name="connsiteY97" fmla="*/ 1999074 h 2344739"/>
              <a:gd name="connsiteX98" fmla="*/ 8266076 w 12192001"/>
              <a:gd name="connsiteY98" fmla="*/ 2006249 h 2344739"/>
              <a:gd name="connsiteX99" fmla="*/ 8263377 w 12192001"/>
              <a:gd name="connsiteY99" fmla="*/ 2006019 h 2344739"/>
              <a:gd name="connsiteX100" fmla="*/ 8252033 w 12192001"/>
              <a:gd name="connsiteY100" fmla="*/ 2015862 h 2344739"/>
              <a:gd name="connsiteX101" fmla="*/ 8245834 w 12192001"/>
              <a:gd name="connsiteY101" fmla="*/ 2028854 h 2344739"/>
              <a:gd name="connsiteX102" fmla="*/ 8090272 w 12192001"/>
              <a:gd name="connsiteY102" fmla="*/ 2075015 h 2344739"/>
              <a:gd name="connsiteX103" fmla="*/ 7905407 w 12192001"/>
              <a:gd name="connsiteY103" fmla="*/ 2116988 h 2344739"/>
              <a:gd name="connsiteX104" fmla="*/ 7718745 w 12192001"/>
              <a:gd name="connsiteY104" fmla="*/ 2142703 h 2344739"/>
              <a:gd name="connsiteX105" fmla="*/ 7614347 w 12192001"/>
              <a:gd name="connsiteY105" fmla="*/ 2139232 h 2344739"/>
              <a:gd name="connsiteX106" fmla="*/ 7527543 w 12192001"/>
              <a:gd name="connsiteY106" fmla="*/ 2145060 h 2344739"/>
              <a:gd name="connsiteX107" fmla="*/ 7519571 w 12192001"/>
              <a:gd name="connsiteY107" fmla="*/ 2147613 h 2344739"/>
              <a:gd name="connsiteX108" fmla="*/ 7507411 w 12192001"/>
              <a:gd name="connsiteY108" fmla="*/ 2148948 h 2344739"/>
              <a:gd name="connsiteX109" fmla="*/ 7507040 w 12192001"/>
              <a:gd name="connsiteY109" fmla="*/ 2148621 h 2344739"/>
              <a:gd name="connsiteX110" fmla="*/ 7495795 w 12192001"/>
              <a:gd name="connsiteY110" fmla="*/ 2150573 h 2344739"/>
              <a:gd name="connsiteX111" fmla="*/ 7405391 w 12192001"/>
              <a:gd name="connsiteY111" fmla="*/ 2142468 h 2344739"/>
              <a:gd name="connsiteX112" fmla="*/ 7312180 w 12192001"/>
              <a:gd name="connsiteY112" fmla="*/ 2132873 h 2344739"/>
              <a:gd name="connsiteX113" fmla="*/ 7310853 w 12192001"/>
              <a:gd name="connsiteY113" fmla="*/ 2131431 h 2344739"/>
              <a:gd name="connsiteX114" fmla="*/ 7218559 w 12192001"/>
              <a:gd name="connsiteY114" fmla="*/ 2156680 h 2344739"/>
              <a:gd name="connsiteX115" fmla="*/ 7201101 w 12192001"/>
              <a:gd name="connsiteY115" fmla="*/ 2161230 h 2344739"/>
              <a:gd name="connsiteX116" fmla="*/ 7197004 w 12192001"/>
              <a:gd name="connsiteY116" fmla="*/ 2166588 h 2344739"/>
              <a:gd name="connsiteX117" fmla="*/ 7170808 w 12192001"/>
              <a:gd name="connsiteY117" fmla="*/ 2171236 h 2344739"/>
              <a:gd name="connsiteX118" fmla="*/ 7096988 w 12192001"/>
              <a:gd name="connsiteY118" fmla="*/ 2183464 h 2344739"/>
              <a:gd name="connsiteX119" fmla="*/ 7018496 w 12192001"/>
              <a:gd name="connsiteY119" fmla="*/ 2183090 h 2344739"/>
              <a:gd name="connsiteX120" fmla="*/ 6904146 w 12192001"/>
              <a:gd name="connsiteY120" fmla="*/ 2212596 h 2344739"/>
              <a:gd name="connsiteX121" fmla="*/ 6708222 w 12192001"/>
              <a:gd name="connsiteY121" fmla="*/ 2240551 h 2344739"/>
              <a:gd name="connsiteX122" fmla="*/ 6549454 w 12192001"/>
              <a:gd name="connsiteY122" fmla="*/ 2269327 h 2344739"/>
              <a:gd name="connsiteX123" fmla="*/ 6317560 w 12192001"/>
              <a:gd name="connsiteY123" fmla="*/ 2316127 h 2344739"/>
              <a:gd name="connsiteX124" fmla="*/ 6168674 w 12192001"/>
              <a:gd name="connsiteY124" fmla="*/ 2318214 h 2344739"/>
              <a:gd name="connsiteX125" fmla="*/ 6073848 w 12192001"/>
              <a:gd name="connsiteY125" fmla="*/ 2338676 h 2344739"/>
              <a:gd name="connsiteX126" fmla="*/ 6068529 w 12192001"/>
              <a:gd name="connsiteY126" fmla="*/ 2337139 h 2344739"/>
              <a:gd name="connsiteX127" fmla="*/ 6048638 w 12192001"/>
              <a:gd name="connsiteY127" fmla="*/ 2337822 h 2344739"/>
              <a:gd name="connsiteX128" fmla="*/ 6041285 w 12192001"/>
              <a:gd name="connsiteY128" fmla="*/ 2329473 h 2344739"/>
              <a:gd name="connsiteX129" fmla="*/ 6010090 w 12192001"/>
              <a:gd name="connsiteY129" fmla="*/ 2324380 h 2344739"/>
              <a:gd name="connsiteX130" fmla="*/ 5957375 w 12192001"/>
              <a:gd name="connsiteY130" fmla="*/ 2328024 h 2344739"/>
              <a:gd name="connsiteX131" fmla="*/ 5758919 w 12192001"/>
              <a:gd name="connsiteY131" fmla="*/ 2343716 h 2344739"/>
              <a:gd name="connsiteX132" fmla="*/ 5626960 w 12192001"/>
              <a:gd name="connsiteY132" fmla="*/ 2344739 h 2344739"/>
              <a:gd name="connsiteX133" fmla="*/ 5470906 w 12192001"/>
              <a:gd name="connsiteY133" fmla="*/ 2330719 h 2344739"/>
              <a:gd name="connsiteX134" fmla="*/ 5432761 w 12192001"/>
              <a:gd name="connsiteY134" fmla="*/ 2319466 h 2344739"/>
              <a:gd name="connsiteX135" fmla="*/ 5381669 w 12192001"/>
              <a:gd name="connsiteY135" fmla="*/ 2301764 h 2344739"/>
              <a:gd name="connsiteX136" fmla="*/ 5261764 w 12192001"/>
              <a:gd name="connsiteY136" fmla="*/ 2281347 h 2344739"/>
              <a:gd name="connsiteX137" fmla="*/ 5222961 w 12192001"/>
              <a:gd name="connsiteY137" fmla="*/ 2270223 h 2344739"/>
              <a:gd name="connsiteX138" fmla="*/ 5174660 w 12192001"/>
              <a:gd name="connsiteY138" fmla="*/ 2267233 h 2344739"/>
              <a:gd name="connsiteX139" fmla="*/ 5156554 w 12192001"/>
              <a:gd name="connsiteY139" fmla="*/ 2260010 h 2344739"/>
              <a:gd name="connsiteX140" fmla="*/ 5142599 w 12192001"/>
              <a:gd name="connsiteY140" fmla="*/ 2256610 h 2344739"/>
              <a:gd name="connsiteX141" fmla="*/ 5139596 w 12192001"/>
              <a:gd name="connsiteY141" fmla="*/ 2254509 h 2344739"/>
              <a:gd name="connsiteX142" fmla="*/ 5121659 w 12192001"/>
              <a:gd name="connsiteY142" fmla="*/ 2243656 h 2344739"/>
              <a:gd name="connsiteX143" fmla="*/ 5065790 w 12192001"/>
              <a:gd name="connsiteY143" fmla="*/ 2250227 h 2344739"/>
              <a:gd name="connsiteX144" fmla="*/ 5011514 w 12192001"/>
              <a:gd name="connsiteY144" fmla="*/ 2233846 h 2344739"/>
              <a:gd name="connsiteX145" fmla="*/ 4840441 w 12192001"/>
              <a:gd name="connsiteY145" fmla="*/ 2209829 h 2344739"/>
              <a:gd name="connsiteX146" fmla="*/ 4762447 w 12192001"/>
              <a:gd name="connsiteY146" fmla="*/ 2182061 h 2344739"/>
              <a:gd name="connsiteX147" fmla="*/ 4723186 w 12192001"/>
              <a:gd name="connsiteY147" fmla="*/ 2173047 h 2344739"/>
              <a:gd name="connsiteX148" fmla="*/ 4721176 w 12192001"/>
              <a:gd name="connsiteY148" fmla="*/ 2172298 h 2344739"/>
              <a:gd name="connsiteX149" fmla="*/ 4722111 w 12192001"/>
              <a:gd name="connsiteY149" fmla="*/ 2172087 h 2344739"/>
              <a:gd name="connsiteX150" fmla="*/ 4717202 w 12192001"/>
              <a:gd name="connsiteY150" fmla="*/ 2170817 h 2344739"/>
              <a:gd name="connsiteX151" fmla="*/ 4721176 w 12192001"/>
              <a:gd name="connsiteY151" fmla="*/ 2172298 h 2344739"/>
              <a:gd name="connsiteX152" fmla="*/ 4715526 w 12192001"/>
              <a:gd name="connsiteY152" fmla="*/ 2173573 h 2344739"/>
              <a:gd name="connsiteX153" fmla="*/ 4515814 w 12192001"/>
              <a:gd name="connsiteY153" fmla="*/ 2163671 h 2344739"/>
              <a:gd name="connsiteX154" fmla="*/ 4428543 w 12192001"/>
              <a:gd name="connsiteY154" fmla="*/ 2153020 h 2344739"/>
              <a:gd name="connsiteX155" fmla="*/ 4362875 w 12192001"/>
              <a:gd name="connsiteY155" fmla="*/ 2151674 h 2344739"/>
              <a:gd name="connsiteX156" fmla="*/ 4316966 w 12192001"/>
              <a:gd name="connsiteY156" fmla="*/ 2158289 h 2344739"/>
              <a:gd name="connsiteX157" fmla="*/ 4315110 w 12192001"/>
              <a:gd name="connsiteY157" fmla="*/ 2156948 h 2344739"/>
              <a:gd name="connsiteX158" fmla="*/ 4295144 w 12192001"/>
              <a:gd name="connsiteY158" fmla="*/ 2155069 h 2344739"/>
              <a:gd name="connsiteX159" fmla="*/ 4290064 w 12192001"/>
              <a:gd name="connsiteY159" fmla="*/ 2157986 h 2344739"/>
              <a:gd name="connsiteX160" fmla="*/ 4276142 w 12192001"/>
              <a:gd name="connsiteY160" fmla="*/ 2157740 h 2344739"/>
              <a:gd name="connsiteX161" fmla="*/ 4248117 w 12192001"/>
              <a:gd name="connsiteY161" fmla="*/ 2160064 h 2344739"/>
              <a:gd name="connsiteX162" fmla="*/ 4202051 w 12192001"/>
              <a:gd name="connsiteY162" fmla="*/ 2157269 h 2344739"/>
              <a:gd name="connsiteX163" fmla="*/ 4201745 w 12192001"/>
              <a:gd name="connsiteY163" fmla="*/ 2156010 h 2344739"/>
              <a:gd name="connsiteX164" fmla="*/ 4191248 w 12192001"/>
              <a:gd name="connsiteY164" fmla="*/ 2150376 h 2344739"/>
              <a:gd name="connsiteX165" fmla="*/ 4142745 w 12192001"/>
              <a:gd name="connsiteY165" fmla="*/ 2134511 h 2344739"/>
              <a:gd name="connsiteX166" fmla="*/ 4083097 w 12192001"/>
              <a:gd name="connsiteY166" fmla="*/ 2107978 h 2344739"/>
              <a:gd name="connsiteX167" fmla="*/ 4074546 w 12192001"/>
              <a:gd name="connsiteY167" fmla="*/ 2107143 h 2344739"/>
              <a:gd name="connsiteX168" fmla="*/ 4074427 w 12192001"/>
              <a:gd name="connsiteY168" fmla="*/ 2106844 h 2344739"/>
              <a:gd name="connsiteX169" fmla="*/ 4065510 w 12192001"/>
              <a:gd name="connsiteY169" fmla="*/ 2105400 h 2344739"/>
              <a:gd name="connsiteX170" fmla="*/ 4058954 w 12192001"/>
              <a:gd name="connsiteY170" fmla="*/ 2105618 h 2344739"/>
              <a:gd name="connsiteX171" fmla="*/ 4042364 w 12192001"/>
              <a:gd name="connsiteY171" fmla="*/ 2103997 h 2344739"/>
              <a:gd name="connsiteX172" fmla="*/ 4036997 w 12192001"/>
              <a:gd name="connsiteY172" fmla="*/ 2101563 h 2344739"/>
              <a:gd name="connsiteX173" fmla="*/ 4035363 w 12192001"/>
              <a:gd name="connsiteY173" fmla="*/ 2097896 h 2344739"/>
              <a:gd name="connsiteX174" fmla="*/ 4033778 w 12192001"/>
              <a:gd name="connsiteY174" fmla="*/ 2098131 h 2344739"/>
              <a:gd name="connsiteX175" fmla="*/ 4004538 w 12192001"/>
              <a:gd name="connsiteY175" fmla="*/ 2085563 h 2344739"/>
              <a:gd name="connsiteX176" fmla="*/ 3936846 w 12192001"/>
              <a:gd name="connsiteY176" fmla="*/ 2068106 h 2344739"/>
              <a:gd name="connsiteX177" fmla="*/ 3897275 w 12192001"/>
              <a:gd name="connsiteY177" fmla="*/ 2062451 h 2344739"/>
              <a:gd name="connsiteX178" fmla="*/ 3789760 w 12192001"/>
              <a:gd name="connsiteY178" fmla="*/ 2042213 h 2344739"/>
              <a:gd name="connsiteX179" fmla="*/ 3682513 w 12192001"/>
              <a:gd name="connsiteY179" fmla="*/ 2018290 h 2344739"/>
              <a:gd name="connsiteX180" fmla="*/ 3610035 w 12192001"/>
              <a:gd name="connsiteY180" fmla="*/ 1986019 h 2344739"/>
              <a:gd name="connsiteX181" fmla="*/ 3603855 w 12192001"/>
              <a:gd name="connsiteY181" fmla="*/ 1987381 h 2344739"/>
              <a:gd name="connsiteX182" fmla="*/ 3594736 w 12192001"/>
              <a:gd name="connsiteY182" fmla="*/ 1987545 h 2344739"/>
              <a:gd name="connsiteX183" fmla="*/ 3594501 w 12192001"/>
              <a:gd name="connsiteY183" fmla="*/ 1987276 h 2344739"/>
              <a:gd name="connsiteX184" fmla="*/ 3585978 w 12192001"/>
              <a:gd name="connsiteY184" fmla="*/ 1987966 h 2344739"/>
              <a:gd name="connsiteX185" fmla="*/ 3536135 w 12192001"/>
              <a:gd name="connsiteY185" fmla="*/ 1978267 h 2344739"/>
              <a:gd name="connsiteX186" fmla="*/ 3473223 w 12192001"/>
              <a:gd name="connsiteY186" fmla="*/ 1974606 h 2344739"/>
              <a:gd name="connsiteX187" fmla="*/ 3400728 w 12192001"/>
              <a:gd name="connsiteY187" fmla="*/ 1962558 h 2344739"/>
              <a:gd name="connsiteX188" fmla="*/ 3363888 w 12192001"/>
              <a:gd name="connsiteY188" fmla="*/ 1979510 h 2344739"/>
              <a:gd name="connsiteX189" fmla="*/ 3344026 w 12192001"/>
              <a:gd name="connsiteY189" fmla="*/ 1981192 h 2344739"/>
              <a:gd name="connsiteX190" fmla="*/ 3341698 w 12192001"/>
              <a:gd name="connsiteY190" fmla="*/ 1980217 h 2344739"/>
              <a:gd name="connsiteX191" fmla="*/ 3262356 w 12192001"/>
              <a:gd name="connsiteY191" fmla="*/ 1986094 h 2344739"/>
              <a:gd name="connsiteX192" fmla="*/ 3142556 w 12192001"/>
              <a:gd name="connsiteY192" fmla="*/ 1993869 h 2344739"/>
              <a:gd name="connsiteX193" fmla="*/ 3030291 w 12192001"/>
              <a:gd name="connsiteY193" fmla="*/ 1996512 h 2344739"/>
              <a:gd name="connsiteX194" fmla="*/ 2781569 w 12192001"/>
              <a:gd name="connsiteY194" fmla="*/ 2018333 h 2344739"/>
              <a:gd name="connsiteX195" fmla="*/ 2646527 w 12192001"/>
              <a:gd name="connsiteY195" fmla="*/ 2028869 h 2344739"/>
              <a:gd name="connsiteX196" fmla="*/ 2568028 w 12192001"/>
              <a:gd name="connsiteY196" fmla="*/ 2002628 h 2344739"/>
              <a:gd name="connsiteX197" fmla="*/ 2443255 w 12192001"/>
              <a:gd name="connsiteY197" fmla="*/ 2016529 h 2344739"/>
              <a:gd name="connsiteX198" fmla="*/ 2315112 w 12192001"/>
              <a:gd name="connsiteY198" fmla="*/ 2024996 h 2344739"/>
              <a:gd name="connsiteX199" fmla="*/ 2208578 w 12192001"/>
              <a:gd name="connsiteY199" fmla="*/ 2019763 h 2344739"/>
              <a:gd name="connsiteX200" fmla="*/ 2094665 w 12192001"/>
              <a:gd name="connsiteY200" fmla="*/ 2003052 h 2344739"/>
              <a:gd name="connsiteX201" fmla="*/ 1997356 w 12192001"/>
              <a:gd name="connsiteY201" fmla="*/ 1995032 h 2344739"/>
              <a:gd name="connsiteX202" fmla="*/ 1928172 w 12192001"/>
              <a:gd name="connsiteY202" fmla="*/ 2016977 h 2344739"/>
              <a:gd name="connsiteX203" fmla="*/ 1921650 w 12192001"/>
              <a:gd name="connsiteY203" fmla="*/ 2012146 h 2344739"/>
              <a:gd name="connsiteX204" fmla="*/ 1873080 w 12192001"/>
              <a:gd name="connsiteY204" fmla="*/ 2013741 h 2344739"/>
              <a:gd name="connsiteX205" fmla="*/ 1786655 w 12192001"/>
              <a:gd name="connsiteY205" fmla="*/ 2041363 h 2344739"/>
              <a:gd name="connsiteX206" fmla="*/ 1738204 w 12192001"/>
              <a:gd name="connsiteY206" fmla="*/ 2036312 h 2344739"/>
              <a:gd name="connsiteX207" fmla="*/ 1675071 w 12192001"/>
              <a:gd name="connsiteY207" fmla="*/ 2019963 h 2344739"/>
              <a:gd name="connsiteX208" fmla="*/ 1608669 w 12192001"/>
              <a:gd name="connsiteY208" fmla="*/ 2013066 h 2344739"/>
              <a:gd name="connsiteX209" fmla="*/ 1496110 w 12192001"/>
              <a:gd name="connsiteY209" fmla="*/ 1987476 h 2344739"/>
              <a:gd name="connsiteX210" fmla="*/ 1149979 w 12192001"/>
              <a:gd name="connsiteY210" fmla="*/ 1938041 h 2344739"/>
              <a:gd name="connsiteX211" fmla="*/ 858269 w 12192001"/>
              <a:gd name="connsiteY211" fmla="*/ 1928608 h 2344739"/>
              <a:gd name="connsiteX212" fmla="*/ 837540 w 12192001"/>
              <a:gd name="connsiteY212" fmla="*/ 1929821 h 2344739"/>
              <a:gd name="connsiteX213" fmla="*/ 816809 w 12192001"/>
              <a:gd name="connsiteY213" fmla="*/ 1927857 h 2344739"/>
              <a:gd name="connsiteX214" fmla="*/ 811506 w 12192001"/>
              <a:gd name="connsiteY214" fmla="*/ 1930751 h 2344739"/>
              <a:gd name="connsiteX215" fmla="*/ 797041 w 12192001"/>
              <a:gd name="connsiteY215" fmla="*/ 1930446 h 2344739"/>
              <a:gd name="connsiteX216" fmla="*/ 767901 w 12192001"/>
              <a:gd name="connsiteY216" fmla="*/ 1932653 h 2344739"/>
              <a:gd name="connsiteX217" fmla="*/ 763053 w 12192001"/>
              <a:gd name="connsiteY217" fmla="*/ 1930432 h 2344739"/>
              <a:gd name="connsiteX218" fmla="*/ 720047 w 12192001"/>
              <a:gd name="connsiteY218" fmla="*/ 1929661 h 2344739"/>
              <a:gd name="connsiteX219" fmla="*/ 719742 w 12192001"/>
              <a:gd name="connsiteY219" fmla="*/ 1928399 h 2344739"/>
              <a:gd name="connsiteX220" fmla="*/ 708875 w 12192001"/>
              <a:gd name="connsiteY220" fmla="*/ 1922722 h 2344739"/>
              <a:gd name="connsiteX221" fmla="*/ 596792 w 12192001"/>
              <a:gd name="connsiteY221" fmla="*/ 1879864 h 2344739"/>
              <a:gd name="connsiteX222" fmla="*/ 578535 w 12192001"/>
              <a:gd name="connsiteY222" fmla="*/ 1877212 h 2344739"/>
              <a:gd name="connsiteX223" fmla="*/ 571717 w 12192001"/>
              <a:gd name="connsiteY223" fmla="*/ 1877401 h 2344739"/>
              <a:gd name="connsiteX224" fmla="*/ 445099 w 12192001"/>
              <a:gd name="connsiteY224" fmla="*/ 1839371 h 2344739"/>
              <a:gd name="connsiteX225" fmla="*/ 404015 w 12192001"/>
              <a:gd name="connsiteY225" fmla="*/ 1833548 h 2344739"/>
              <a:gd name="connsiteX226" fmla="*/ 292435 w 12192001"/>
              <a:gd name="connsiteY226" fmla="*/ 1812852 h 2344739"/>
              <a:gd name="connsiteX227" fmla="*/ 118381 w 12192001"/>
              <a:gd name="connsiteY227" fmla="*/ 1761047 h 2344739"/>
              <a:gd name="connsiteX228" fmla="*/ 15526 w 12192001"/>
              <a:gd name="connsiteY228" fmla="*/ 1758191 h 2344739"/>
              <a:gd name="connsiteX229" fmla="*/ 2 w 12192001"/>
              <a:gd name="connsiteY229" fmla="*/ 1752722 h 2344739"/>
              <a:gd name="connsiteX230" fmla="*/ 1 w 12192001"/>
              <a:gd name="connsiteY230" fmla="*/ 762497 h 2344739"/>
              <a:gd name="connsiteX231" fmla="*/ 0 w 12192001"/>
              <a:gd name="connsiteY231" fmla="*/ 762497 h 2344739"/>
              <a:gd name="connsiteX232" fmla="*/ 0 w 12192001"/>
              <a:gd name="connsiteY232" fmla="*/ 222213 h 2344739"/>
              <a:gd name="connsiteX233" fmla="*/ 0 w 12192001"/>
              <a:gd name="connsiteY233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13812 w 12192001"/>
              <a:gd name="connsiteY70" fmla="*/ 1919069 h 2344739"/>
              <a:gd name="connsiteX71" fmla="*/ 9053453 w 12192001"/>
              <a:gd name="connsiteY71" fmla="*/ 1910755 h 2344739"/>
              <a:gd name="connsiteX72" fmla="*/ 9005486 w 12192001"/>
              <a:gd name="connsiteY72" fmla="*/ 1914040 h 2344739"/>
              <a:gd name="connsiteX73" fmla="*/ 9005201 w 12192001"/>
              <a:gd name="connsiteY73" fmla="*/ 1913800 h 2344739"/>
              <a:gd name="connsiteX74" fmla="*/ 8996232 w 12192001"/>
              <a:gd name="connsiteY74" fmla="*/ 1915011 h 2344739"/>
              <a:gd name="connsiteX75" fmla="*/ 8990394 w 12192001"/>
              <a:gd name="connsiteY75" fmla="*/ 1917072 h 2344739"/>
              <a:gd name="connsiteX76" fmla="*/ 8974337 w 12192001"/>
              <a:gd name="connsiteY76" fmla="*/ 1920298 h 2344739"/>
              <a:gd name="connsiteX77" fmla="*/ 8968011 w 12192001"/>
              <a:gd name="connsiteY77" fmla="*/ 1919598 h 2344739"/>
              <a:gd name="connsiteX78" fmla="*/ 8963048 w 12192001"/>
              <a:gd name="connsiteY78" fmla="*/ 1917373 h 2344739"/>
              <a:gd name="connsiteX79" fmla="*/ 8928988 w 12192001"/>
              <a:gd name="connsiteY79" fmla="*/ 1914185 h 2344739"/>
              <a:gd name="connsiteX80" fmla="*/ 8752444 w 12192001"/>
              <a:gd name="connsiteY80" fmla="*/ 1933417 h 2344739"/>
              <a:gd name="connsiteX81" fmla="*/ 8707847 w 12192001"/>
              <a:gd name="connsiteY81" fmla="*/ 1935518 h 2344739"/>
              <a:gd name="connsiteX82" fmla="*/ 8596071 w 12192001"/>
              <a:gd name="connsiteY82" fmla="*/ 1944090 h 2344739"/>
              <a:gd name="connsiteX83" fmla="*/ 8525230 w 12192001"/>
              <a:gd name="connsiteY83" fmla="*/ 1929248 h 2344739"/>
              <a:gd name="connsiteX84" fmla="*/ 8510983 w 12192001"/>
              <a:gd name="connsiteY84" fmla="*/ 1935163 h 2344739"/>
              <a:gd name="connsiteX85" fmla="*/ 8506167 w 12192001"/>
              <a:gd name="connsiteY85" fmla="*/ 1938164 h 2344739"/>
              <a:gd name="connsiteX86" fmla="*/ 8497968 w 12192001"/>
              <a:gd name="connsiteY86" fmla="*/ 1940902 h 2344739"/>
              <a:gd name="connsiteX87" fmla="*/ 8497594 w 12192001"/>
              <a:gd name="connsiteY87" fmla="*/ 1940723 h 2344739"/>
              <a:gd name="connsiteX88" fmla="*/ 8490249 w 12192001"/>
              <a:gd name="connsiteY88" fmla="*/ 1943773 h 2344739"/>
              <a:gd name="connsiteX89" fmla="*/ 8367182 w 12192001"/>
              <a:gd name="connsiteY89" fmla="*/ 1957815 h 2344739"/>
              <a:gd name="connsiteX90" fmla="*/ 8353799 w 12192001"/>
              <a:gd name="connsiteY90" fmla="*/ 1958009 h 2344739"/>
              <a:gd name="connsiteX91" fmla="*/ 8352373 w 12192001"/>
              <a:gd name="connsiteY91" fmla="*/ 1957169 h 2344739"/>
              <a:gd name="connsiteX92" fmla="*/ 8320104 w 12192001"/>
              <a:gd name="connsiteY92" fmla="*/ 1974587 h 2344739"/>
              <a:gd name="connsiteX93" fmla="*/ 8314433 w 12192001"/>
              <a:gd name="connsiteY93" fmla="*/ 1974913 h 2344739"/>
              <a:gd name="connsiteX94" fmla="*/ 8295174 w 12192001"/>
              <a:gd name="connsiteY94" fmla="*/ 1988808 h 2344739"/>
              <a:gd name="connsiteX95" fmla="*/ 8284276 w 12192001"/>
              <a:gd name="connsiteY95" fmla="*/ 1994631 h 2344739"/>
              <a:gd name="connsiteX96" fmla="*/ 8283150 w 12192001"/>
              <a:gd name="connsiteY96" fmla="*/ 1999074 h 2344739"/>
              <a:gd name="connsiteX97" fmla="*/ 8266076 w 12192001"/>
              <a:gd name="connsiteY97" fmla="*/ 2006249 h 2344739"/>
              <a:gd name="connsiteX98" fmla="*/ 8263377 w 12192001"/>
              <a:gd name="connsiteY98" fmla="*/ 2006019 h 2344739"/>
              <a:gd name="connsiteX99" fmla="*/ 8252033 w 12192001"/>
              <a:gd name="connsiteY99" fmla="*/ 2015862 h 2344739"/>
              <a:gd name="connsiteX100" fmla="*/ 8245834 w 12192001"/>
              <a:gd name="connsiteY100" fmla="*/ 2028854 h 2344739"/>
              <a:gd name="connsiteX101" fmla="*/ 8090272 w 12192001"/>
              <a:gd name="connsiteY101" fmla="*/ 2075015 h 2344739"/>
              <a:gd name="connsiteX102" fmla="*/ 7905407 w 12192001"/>
              <a:gd name="connsiteY102" fmla="*/ 2116988 h 2344739"/>
              <a:gd name="connsiteX103" fmla="*/ 7718745 w 12192001"/>
              <a:gd name="connsiteY103" fmla="*/ 2142703 h 2344739"/>
              <a:gd name="connsiteX104" fmla="*/ 7614347 w 12192001"/>
              <a:gd name="connsiteY104" fmla="*/ 2139232 h 2344739"/>
              <a:gd name="connsiteX105" fmla="*/ 7527543 w 12192001"/>
              <a:gd name="connsiteY105" fmla="*/ 2145060 h 2344739"/>
              <a:gd name="connsiteX106" fmla="*/ 7519571 w 12192001"/>
              <a:gd name="connsiteY106" fmla="*/ 2147613 h 2344739"/>
              <a:gd name="connsiteX107" fmla="*/ 7507411 w 12192001"/>
              <a:gd name="connsiteY107" fmla="*/ 2148948 h 2344739"/>
              <a:gd name="connsiteX108" fmla="*/ 7507040 w 12192001"/>
              <a:gd name="connsiteY108" fmla="*/ 2148621 h 2344739"/>
              <a:gd name="connsiteX109" fmla="*/ 7495795 w 12192001"/>
              <a:gd name="connsiteY109" fmla="*/ 2150573 h 2344739"/>
              <a:gd name="connsiteX110" fmla="*/ 7405391 w 12192001"/>
              <a:gd name="connsiteY110" fmla="*/ 2142468 h 2344739"/>
              <a:gd name="connsiteX111" fmla="*/ 7312180 w 12192001"/>
              <a:gd name="connsiteY111" fmla="*/ 2132873 h 2344739"/>
              <a:gd name="connsiteX112" fmla="*/ 7310853 w 12192001"/>
              <a:gd name="connsiteY112" fmla="*/ 2131431 h 2344739"/>
              <a:gd name="connsiteX113" fmla="*/ 7218559 w 12192001"/>
              <a:gd name="connsiteY113" fmla="*/ 2156680 h 2344739"/>
              <a:gd name="connsiteX114" fmla="*/ 7201101 w 12192001"/>
              <a:gd name="connsiteY114" fmla="*/ 2161230 h 2344739"/>
              <a:gd name="connsiteX115" fmla="*/ 7197004 w 12192001"/>
              <a:gd name="connsiteY115" fmla="*/ 2166588 h 2344739"/>
              <a:gd name="connsiteX116" fmla="*/ 7170808 w 12192001"/>
              <a:gd name="connsiteY116" fmla="*/ 2171236 h 2344739"/>
              <a:gd name="connsiteX117" fmla="*/ 7096988 w 12192001"/>
              <a:gd name="connsiteY117" fmla="*/ 2183464 h 2344739"/>
              <a:gd name="connsiteX118" fmla="*/ 7018496 w 12192001"/>
              <a:gd name="connsiteY118" fmla="*/ 2183090 h 2344739"/>
              <a:gd name="connsiteX119" fmla="*/ 6904146 w 12192001"/>
              <a:gd name="connsiteY119" fmla="*/ 2212596 h 2344739"/>
              <a:gd name="connsiteX120" fmla="*/ 6708222 w 12192001"/>
              <a:gd name="connsiteY120" fmla="*/ 2240551 h 2344739"/>
              <a:gd name="connsiteX121" fmla="*/ 6549454 w 12192001"/>
              <a:gd name="connsiteY121" fmla="*/ 2269327 h 2344739"/>
              <a:gd name="connsiteX122" fmla="*/ 6317560 w 12192001"/>
              <a:gd name="connsiteY122" fmla="*/ 2316127 h 2344739"/>
              <a:gd name="connsiteX123" fmla="*/ 6168674 w 12192001"/>
              <a:gd name="connsiteY123" fmla="*/ 2318214 h 2344739"/>
              <a:gd name="connsiteX124" fmla="*/ 6073848 w 12192001"/>
              <a:gd name="connsiteY124" fmla="*/ 2338676 h 2344739"/>
              <a:gd name="connsiteX125" fmla="*/ 6068529 w 12192001"/>
              <a:gd name="connsiteY125" fmla="*/ 2337139 h 2344739"/>
              <a:gd name="connsiteX126" fmla="*/ 6048638 w 12192001"/>
              <a:gd name="connsiteY126" fmla="*/ 2337822 h 2344739"/>
              <a:gd name="connsiteX127" fmla="*/ 6041285 w 12192001"/>
              <a:gd name="connsiteY127" fmla="*/ 2329473 h 2344739"/>
              <a:gd name="connsiteX128" fmla="*/ 6010090 w 12192001"/>
              <a:gd name="connsiteY128" fmla="*/ 2324380 h 2344739"/>
              <a:gd name="connsiteX129" fmla="*/ 5957375 w 12192001"/>
              <a:gd name="connsiteY129" fmla="*/ 2328024 h 2344739"/>
              <a:gd name="connsiteX130" fmla="*/ 5758919 w 12192001"/>
              <a:gd name="connsiteY130" fmla="*/ 2343716 h 2344739"/>
              <a:gd name="connsiteX131" fmla="*/ 5626960 w 12192001"/>
              <a:gd name="connsiteY131" fmla="*/ 2344739 h 2344739"/>
              <a:gd name="connsiteX132" fmla="*/ 5470906 w 12192001"/>
              <a:gd name="connsiteY132" fmla="*/ 2330719 h 2344739"/>
              <a:gd name="connsiteX133" fmla="*/ 5432761 w 12192001"/>
              <a:gd name="connsiteY133" fmla="*/ 2319466 h 2344739"/>
              <a:gd name="connsiteX134" fmla="*/ 5381669 w 12192001"/>
              <a:gd name="connsiteY134" fmla="*/ 2301764 h 2344739"/>
              <a:gd name="connsiteX135" fmla="*/ 5261764 w 12192001"/>
              <a:gd name="connsiteY135" fmla="*/ 2281347 h 2344739"/>
              <a:gd name="connsiteX136" fmla="*/ 5222961 w 12192001"/>
              <a:gd name="connsiteY136" fmla="*/ 2270223 h 2344739"/>
              <a:gd name="connsiteX137" fmla="*/ 5174660 w 12192001"/>
              <a:gd name="connsiteY137" fmla="*/ 2267233 h 2344739"/>
              <a:gd name="connsiteX138" fmla="*/ 5156554 w 12192001"/>
              <a:gd name="connsiteY138" fmla="*/ 2260010 h 2344739"/>
              <a:gd name="connsiteX139" fmla="*/ 5142599 w 12192001"/>
              <a:gd name="connsiteY139" fmla="*/ 2256610 h 2344739"/>
              <a:gd name="connsiteX140" fmla="*/ 5139596 w 12192001"/>
              <a:gd name="connsiteY140" fmla="*/ 2254509 h 2344739"/>
              <a:gd name="connsiteX141" fmla="*/ 5121659 w 12192001"/>
              <a:gd name="connsiteY141" fmla="*/ 2243656 h 2344739"/>
              <a:gd name="connsiteX142" fmla="*/ 5065790 w 12192001"/>
              <a:gd name="connsiteY142" fmla="*/ 2250227 h 2344739"/>
              <a:gd name="connsiteX143" fmla="*/ 5011514 w 12192001"/>
              <a:gd name="connsiteY143" fmla="*/ 2233846 h 2344739"/>
              <a:gd name="connsiteX144" fmla="*/ 4840441 w 12192001"/>
              <a:gd name="connsiteY144" fmla="*/ 2209829 h 2344739"/>
              <a:gd name="connsiteX145" fmla="*/ 4762447 w 12192001"/>
              <a:gd name="connsiteY145" fmla="*/ 2182061 h 2344739"/>
              <a:gd name="connsiteX146" fmla="*/ 4723186 w 12192001"/>
              <a:gd name="connsiteY146" fmla="*/ 2173047 h 2344739"/>
              <a:gd name="connsiteX147" fmla="*/ 4721176 w 12192001"/>
              <a:gd name="connsiteY147" fmla="*/ 2172298 h 2344739"/>
              <a:gd name="connsiteX148" fmla="*/ 4722111 w 12192001"/>
              <a:gd name="connsiteY148" fmla="*/ 2172087 h 2344739"/>
              <a:gd name="connsiteX149" fmla="*/ 4717202 w 12192001"/>
              <a:gd name="connsiteY149" fmla="*/ 2170817 h 2344739"/>
              <a:gd name="connsiteX150" fmla="*/ 4721176 w 12192001"/>
              <a:gd name="connsiteY150" fmla="*/ 2172298 h 2344739"/>
              <a:gd name="connsiteX151" fmla="*/ 4715526 w 12192001"/>
              <a:gd name="connsiteY151" fmla="*/ 2173573 h 2344739"/>
              <a:gd name="connsiteX152" fmla="*/ 4515814 w 12192001"/>
              <a:gd name="connsiteY152" fmla="*/ 2163671 h 2344739"/>
              <a:gd name="connsiteX153" fmla="*/ 4428543 w 12192001"/>
              <a:gd name="connsiteY153" fmla="*/ 2153020 h 2344739"/>
              <a:gd name="connsiteX154" fmla="*/ 4362875 w 12192001"/>
              <a:gd name="connsiteY154" fmla="*/ 2151674 h 2344739"/>
              <a:gd name="connsiteX155" fmla="*/ 4316966 w 12192001"/>
              <a:gd name="connsiteY155" fmla="*/ 2158289 h 2344739"/>
              <a:gd name="connsiteX156" fmla="*/ 4315110 w 12192001"/>
              <a:gd name="connsiteY156" fmla="*/ 2156948 h 2344739"/>
              <a:gd name="connsiteX157" fmla="*/ 4295144 w 12192001"/>
              <a:gd name="connsiteY157" fmla="*/ 2155069 h 2344739"/>
              <a:gd name="connsiteX158" fmla="*/ 4290064 w 12192001"/>
              <a:gd name="connsiteY158" fmla="*/ 2157986 h 2344739"/>
              <a:gd name="connsiteX159" fmla="*/ 4276142 w 12192001"/>
              <a:gd name="connsiteY159" fmla="*/ 2157740 h 2344739"/>
              <a:gd name="connsiteX160" fmla="*/ 4248117 w 12192001"/>
              <a:gd name="connsiteY160" fmla="*/ 2160064 h 2344739"/>
              <a:gd name="connsiteX161" fmla="*/ 4202051 w 12192001"/>
              <a:gd name="connsiteY161" fmla="*/ 2157269 h 2344739"/>
              <a:gd name="connsiteX162" fmla="*/ 4201745 w 12192001"/>
              <a:gd name="connsiteY162" fmla="*/ 2156010 h 2344739"/>
              <a:gd name="connsiteX163" fmla="*/ 4191248 w 12192001"/>
              <a:gd name="connsiteY163" fmla="*/ 2150376 h 2344739"/>
              <a:gd name="connsiteX164" fmla="*/ 4142745 w 12192001"/>
              <a:gd name="connsiteY164" fmla="*/ 2134511 h 2344739"/>
              <a:gd name="connsiteX165" fmla="*/ 4083097 w 12192001"/>
              <a:gd name="connsiteY165" fmla="*/ 2107978 h 2344739"/>
              <a:gd name="connsiteX166" fmla="*/ 4074546 w 12192001"/>
              <a:gd name="connsiteY166" fmla="*/ 2107143 h 2344739"/>
              <a:gd name="connsiteX167" fmla="*/ 4074427 w 12192001"/>
              <a:gd name="connsiteY167" fmla="*/ 2106844 h 2344739"/>
              <a:gd name="connsiteX168" fmla="*/ 4065510 w 12192001"/>
              <a:gd name="connsiteY168" fmla="*/ 2105400 h 2344739"/>
              <a:gd name="connsiteX169" fmla="*/ 4058954 w 12192001"/>
              <a:gd name="connsiteY169" fmla="*/ 2105618 h 2344739"/>
              <a:gd name="connsiteX170" fmla="*/ 4042364 w 12192001"/>
              <a:gd name="connsiteY170" fmla="*/ 2103997 h 2344739"/>
              <a:gd name="connsiteX171" fmla="*/ 4036997 w 12192001"/>
              <a:gd name="connsiteY171" fmla="*/ 2101563 h 2344739"/>
              <a:gd name="connsiteX172" fmla="*/ 4035363 w 12192001"/>
              <a:gd name="connsiteY172" fmla="*/ 2097896 h 2344739"/>
              <a:gd name="connsiteX173" fmla="*/ 4033778 w 12192001"/>
              <a:gd name="connsiteY173" fmla="*/ 2098131 h 2344739"/>
              <a:gd name="connsiteX174" fmla="*/ 4004538 w 12192001"/>
              <a:gd name="connsiteY174" fmla="*/ 2085563 h 2344739"/>
              <a:gd name="connsiteX175" fmla="*/ 3936846 w 12192001"/>
              <a:gd name="connsiteY175" fmla="*/ 2068106 h 2344739"/>
              <a:gd name="connsiteX176" fmla="*/ 3897275 w 12192001"/>
              <a:gd name="connsiteY176" fmla="*/ 2062451 h 2344739"/>
              <a:gd name="connsiteX177" fmla="*/ 3789760 w 12192001"/>
              <a:gd name="connsiteY177" fmla="*/ 2042213 h 2344739"/>
              <a:gd name="connsiteX178" fmla="*/ 3682513 w 12192001"/>
              <a:gd name="connsiteY178" fmla="*/ 2018290 h 2344739"/>
              <a:gd name="connsiteX179" fmla="*/ 3610035 w 12192001"/>
              <a:gd name="connsiteY179" fmla="*/ 1986019 h 2344739"/>
              <a:gd name="connsiteX180" fmla="*/ 3603855 w 12192001"/>
              <a:gd name="connsiteY180" fmla="*/ 1987381 h 2344739"/>
              <a:gd name="connsiteX181" fmla="*/ 3594736 w 12192001"/>
              <a:gd name="connsiteY181" fmla="*/ 1987545 h 2344739"/>
              <a:gd name="connsiteX182" fmla="*/ 3594501 w 12192001"/>
              <a:gd name="connsiteY182" fmla="*/ 1987276 h 2344739"/>
              <a:gd name="connsiteX183" fmla="*/ 3585978 w 12192001"/>
              <a:gd name="connsiteY183" fmla="*/ 1987966 h 2344739"/>
              <a:gd name="connsiteX184" fmla="*/ 3536135 w 12192001"/>
              <a:gd name="connsiteY184" fmla="*/ 1978267 h 2344739"/>
              <a:gd name="connsiteX185" fmla="*/ 3473223 w 12192001"/>
              <a:gd name="connsiteY185" fmla="*/ 1974606 h 2344739"/>
              <a:gd name="connsiteX186" fmla="*/ 3400728 w 12192001"/>
              <a:gd name="connsiteY186" fmla="*/ 1962558 h 2344739"/>
              <a:gd name="connsiteX187" fmla="*/ 3363888 w 12192001"/>
              <a:gd name="connsiteY187" fmla="*/ 1979510 h 2344739"/>
              <a:gd name="connsiteX188" fmla="*/ 3344026 w 12192001"/>
              <a:gd name="connsiteY188" fmla="*/ 1981192 h 2344739"/>
              <a:gd name="connsiteX189" fmla="*/ 3341698 w 12192001"/>
              <a:gd name="connsiteY189" fmla="*/ 1980217 h 2344739"/>
              <a:gd name="connsiteX190" fmla="*/ 3262356 w 12192001"/>
              <a:gd name="connsiteY190" fmla="*/ 1986094 h 2344739"/>
              <a:gd name="connsiteX191" fmla="*/ 3142556 w 12192001"/>
              <a:gd name="connsiteY191" fmla="*/ 1993869 h 2344739"/>
              <a:gd name="connsiteX192" fmla="*/ 3030291 w 12192001"/>
              <a:gd name="connsiteY192" fmla="*/ 1996512 h 2344739"/>
              <a:gd name="connsiteX193" fmla="*/ 2781569 w 12192001"/>
              <a:gd name="connsiteY193" fmla="*/ 2018333 h 2344739"/>
              <a:gd name="connsiteX194" fmla="*/ 2646527 w 12192001"/>
              <a:gd name="connsiteY194" fmla="*/ 2028869 h 2344739"/>
              <a:gd name="connsiteX195" fmla="*/ 2568028 w 12192001"/>
              <a:gd name="connsiteY195" fmla="*/ 2002628 h 2344739"/>
              <a:gd name="connsiteX196" fmla="*/ 2443255 w 12192001"/>
              <a:gd name="connsiteY196" fmla="*/ 2016529 h 2344739"/>
              <a:gd name="connsiteX197" fmla="*/ 2315112 w 12192001"/>
              <a:gd name="connsiteY197" fmla="*/ 2024996 h 2344739"/>
              <a:gd name="connsiteX198" fmla="*/ 2208578 w 12192001"/>
              <a:gd name="connsiteY198" fmla="*/ 2019763 h 2344739"/>
              <a:gd name="connsiteX199" fmla="*/ 2094665 w 12192001"/>
              <a:gd name="connsiteY199" fmla="*/ 2003052 h 2344739"/>
              <a:gd name="connsiteX200" fmla="*/ 1997356 w 12192001"/>
              <a:gd name="connsiteY200" fmla="*/ 1995032 h 2344739"/>
              <a:gd name="connsiteX201" fmla="*/ 1928172 w 12192001"/>
              <a:gd name="connsiteY201" fmla="*/ 2016977 h 2344739"/>
              <a:gd name="connsiteX202" fmla="*/ 1921650 w 12192001"/>
              <a:gd name="connsiteY202" fmla="*/ 2012146 h 2344739"/>
              <a:gd name="connsiteX203" fmla="*/ 1873080 w 12192001"/>
              <a:gd name="connsiteY203" fmla="*/ 2013741 h 2344739"/>
              <a:gd name="connsiteX204" fmla="*/ 1786655 w 12192001"/>
              <a:gd name="connsiteY204" fmla="*/ 2041363 h 2344739"/>
              <a:gd name="connsiteX205" fmla="*/ 1738204 w 12192001"/>
              <a:gd name="connsiteY205" fmla="*/ 2036312 h 2344739"/>
              <a:gd name="connsiteX206" fmla="*/ 1675071 w 12192001"/>
              <a:gd name="connsiteY206" fmla="*/ 2019963 h 2344739"/>
              <a:gd name="connsiteX207" fmla="*/ 1608669 w 12192001"/>
              <a:gd name="connsiteY207" fmla="*/ 2013066 h 2344739"/>
              <a:gd name="connsiteX208" fmla="*/ 1496110 w 12192001"/>
              <a:gd name="connsiteY208" fmla="*/ 1987476 h 2344739"/>
              <a:gd name="connsiteX209" fmla="*/ 1149979 w 12192001"/>
              <a:gd name="connsiteY209" fmla="*/ 1938041 h 2344739"/>
              <a:gd name="connsiteX210" fmla="*/ 858269 w 12192001"/>
              <a:gd name="connsiteY210" fmla="*/ 1928608 h 2344739"/>
              <a:gd name="connsiteX211" fmla="*/ 837540 w 12192001"/>
              <a:gd name="connsiteY211" fmla="*/ 1929821 h 2344739"/>
              <a:gd name="connsiteX212" fmla="*/ 816809 w 12192001"/>
              <a:gd name="connsiteY212" fmla="*/ 1927857 h 2344739"/>
              <a:gd name="connsiteX213" fmla="*/ 811506 w 12192001"/>
              <a:gd name="connsiteY213" fmla="*/ 1930751 h 2344739"/>
              <a:gd name="connsiteX214" fmla="*/ 797041 w 12192001"/>
              <a:gd name="connsiteY214" fmla="*/ 1930446 h 2344739"/>
              <a:gd name="connsiteX215" fmla="*/ 767901 w 12192001"/>
              <a:gd name="connsiteY215" fmla="*/ 1932653 h 2344739"/>
              <a:gd name="connsiteX216" fmla="*/ 763053 w 12192001"/>
              <a:gd name="connsiteY216" fmla="*/ 1930432 h 2344739"/>
              <a:gd name="connsiteX217" fmla="*/ 720047 w 12192001"/>
              <a:gd name="connsiteY217" fmla="*/ 1929661 h 2344739"/>
              <a:gd name="connsiteX218" fmla="*/ 719742 w 12192001"/>
              <a:gd name="connsiteY218" fmla="*/ 1928399 h 2344739"/>
              <a:gd name="connsiteX219" fmla="*/ 708875 w 12192001"/>
              <a:gd name="connsiteY219" fmla="*/ 1922722 h 2344739"/>
              <a:gd name="connsiteX220" fmla="*/ 596792 w 12192001"/>
              <a:gd name="connsiteY220" fmla="*/ 1879864 h 2344739"/>
              <a:gd name="connsiteX221" fmla="*/ 578535 w 12192001"/>
              <a:gd name="connsiteY221" fmla="*/ 1877212 h 2344739"/>
              <a:gd name="connsiteX222" fmla="*/ 571717 w 12192001"/>
              <a:gd name="connsiteY222" fmla="*/ 1877401 h 2344739"/>
              <a:gd name="connsiteX223" fmla="*/ 445099 w 12192001"/>
              <a:gd name="connsiteY223" fmla="*/ 1839371 h 2344739"/>
              <a:gd name="connsiteX224" fmla="*/ 404015 w 12192001"/>
              <a:gd name="connsiteY224" fmla="*/ 1833548 h 2344739"/>
              <a:gd name="connsiteX225" fmla="*/ 292435 w 12192001"/>
              <a:gd name="connsiteY225" fmla="*/ 1812852 h 2344739"/>
              <a:gd name="connsiteX226" fmla="*/ 118381 w 12192001"/>
              <a:gd name="connsiteY226" fmla="*/ 1761047 h 2344739"/>
              <a:gd name="connsiteX227" fmla="*/ 15526 w 12192001"/>
              <a:gd name="connsiteY227" fmla="*/ 1758191 h 2344739"/>
              <a:gd name="connsiteX228" fmla="*/ 2 w 12192001"/>
              <a:gd name="connsiteY228" fmla="*/ 1752722 h 2344739"/>
              <a:gd name="connsiteX229" fmla="*/ 1 w 12192001"/>
              <a:gd name="connsiteY229" fmla="*/ 762497 h 2344739"/>
              <a:gd name="connsiteX230" fmla="*/ 0 w 12192001"/>
              <a:gd name="connsiteY230" fmla="*/ 762497 h 2344739"/>
              <a:gd name="connsiteX231" fmla="*/ 0 w 12192001"/>
              <a:gd name="connsiteY231" fmla="*/ 222213 h 2344739"/>
              <a:gd name="connsiteX232" fmla="*/ 0 w 12192001"/>
              <a:gd name="connsiteY232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310853 w 12192001"/>
              <a:gd name="connsiteY111" fmla="*/ 2131431 h 2344739"/>
              <a:gd name="connsiteX112" fmla="*/ 7218559 w 12192001"/>
              <a:gd name="connsiteY112" fmla="*/ 2156680 h 2344739"/>
              <a:gd name="connsiteX113" fmla="*/ 7201101 w 12192001"/>
              <a:gd name="connsiteY113" fmla="*/ 2161230 h 2344739"/>
              <a:gd name="connsiteX114" fmla="*/ 7197004 w 12192001"/>
              <a:gd name="connsiteY114" fmla="*/ 2166588 h 2344739"/>
              <a:gd name="connsiteX115" fmla="*/ 7170808 w 12192001"/>
              <a:gd name="connsiteY115" fmla="*/ 2171236 h 2344739"/>
              <a:gd name="connsiteX116" fmla="*/ 7096988 w 12192001"/>
              <a:gd name="connsiteY116" fmla="*/ 2183464 h 2344739"/>
              <a:gd name="connsiteX117" fmla="*/ 7018496 w 12192001"/>
              <a:gd name="connsiteY117" fmla="*/ 2183090 h 2344739"/>
              <a:gd name="connsiteX118" fmla="*/ 6904146 w 12192001"/>
              <a:gd name="connsiteY118" fmla="*/ 2212596 h 2344739"/>
              <a:gd name="connsiteX119" fmla="*/ 6708222 w 12192001"/>
              <a:gd name="connsiteY119" fmla="*/ 2240551 h 2344739"/>
              <a:gd name="connsiteX120" fmla="*/ 6549454 w 12192001"/>
              <a:gd name="connsiteY120" fmla="*/ 2269327 h 2344739"/>
              <a:gd name="connsiteX121" fmla="*/ 6317560 w 12192001"/>
              <a:gd name="connsiteY121" fmla="*/ 2316127 h 2344739"/>
              <a:gd name="connsiteX122" fmla="*/ 6168674 w 12192001"/>
              <a:gd name="connsiteY122" fmla="*/ 2318214 h 2344739"/>
              <a:gd name="connsiteX123" fmla="*/ 6073848 w 12192001"/>
              <a:gd name="connsiteY123" fmla="*/ 2338676 h 2344739"/>
              <a:gd name="connsiteX124" fmla="*/ 6068529 w 12192001"/>
              <a:gd name="connsiteY124" fmla="*/ 2337139 h 2344739"/>
              <a:gd name="connsiteX125" fmla="*/ 6048638 w 12192001"/>
              <a:gd name="connsiteY125" fmla="*/ 2337822 h 2344739"/>
              <a:gd name="connsiteX126" fmla="*/ 6041285 w 12192001"/>
              <a:gd name="connsiteY126" fmla="*/ 2329473 h 2344739"/>
              <a:gd name="connsiteX127" fmla="*/ 6010090 w 12192001"/>
              <a:gd name="connsiteY127" fmla="*/ 2324380 h 2344739"/>
              <a:gd name="connsiteX128" fmla="*/ 5957375 w 12192001"/>
              <a:gd name="connsiteY128" fmla="*/ 2328024 h 2344739"/>
              <a:gd name="connsiteX129" fmla="*/ 5758919 w 12192001"/>
              <a:gd name="connsiteY129" fmla="*/ 2343716 h 2344739"/>
              <a:gd name="connsiteX130" fmla="*/ 5626960 w 12192001"/>
              <a:gd name="connsiteY130" fmla="*/ 2344739 h 2344739"/>
              <a:gd name="connsiteX131" fmla="*/ 5470906 w 12192001"/>
              <a:gd name="connsiteY131" fmla="*/ 2330719 h 2344739"/>
              <a:gd name="connsiteX132" fmla="*/ 5432761 w 12192001"/>
              <a:gd name="connsiteY132" fmla="*/ 2319466 h 2344739"/>
              <a:gd name="connsiteX133" fmla="*/ 5381669 w 12192001"/>
              <a:gd name="connsiteY133" fmla="*/ 2301764 h 2344739"/>
              <a:gd name="connsiteX134" fmla="*/ 5261764 w 12192001"/>
              <a:gd name="connsiteY134" fmla="*/ 2281347 h 2344739"/>
              <a:gd name="connsiteX135" fmla="*/ 5222961 w 12192001"/>
              <a:gd name="connsiteY135" fmla="*/ 2270223 h 2344739"/>
              <a:gd name="connsiteX136" fmla="*/ 5174660 w 12192001"/>
              <a:gd name="connsiteY136" fmla="*/ 2267233 h 2344739"/>
              <a:gd name="connsiteX137" fmla="*/ 5156554 w 12192001"/>
              <a:gd name="connsiteY137" fmla="*/ 2260010 h 2344739"/>
              <a:gd name="connsiteX138" fmla="*/ 5142599 w 12192001"/>
              <a:gd name="connsiteY138" fmla="*/ 2256610 h 2344739"/>
              <a:gd name="connsiteX139" fmla="*/ 5139596 w 12192001"/>
              <a:gd name="connsiteY139" fmla="*/ 2254509 h 2344739"/>
              <a:gd name="connsiteX140" fmla="*/ 5121659 w 12192001"/>
              <a:gd name="connsiteY140" fmla="*/ 2243656 h 2344739"/>
              <a:gd name="connsiteX141" fmla="*/ 5065790 w 12192001"/>
              <a:gd name="connsiteY141" fmla="*/ 2250227 h 2344739"/>
              <a:gd name="connsiteX142" fmla="*/ 5011514 w 12192001"/>
              <a:gd name="connsiteY142" fmla="*/ 2233846 h 2344739"/>
              <a:gd name="connsiteX143" fmla="*/ 4840441 w 12192001"/>
              <a:gd name="connsiteY143" fmla="*/ 2209829 h 2344739"/>
              <a:gd name="connsiteX144" fmla="*/ 4762447 w 12192001"/>
              <a:gd name="connsiteY144" fmla="*/ 2182061 h 2344739"/>
              <a:gd name="connsiteX145" fmla="*/ 4723186 w 12192001"/>
              <a:gd name="connsiteY145" fmla="*/ 2173047 h 2344739"/>
              <a:gd name="connsiteX146" fmla="*/ 4721176 w 12192001"/>
              <a:gd name="connsiteY146" fmla="*/ 2172298 h 2344739"/>
              <a:gd name="connsiteX147" fmla="*/ 4722111 w 12192001"/>
              <a:gd name="connsiteY147" fmla="*/ 2172087 h 2344739"/>
              <a:gd name="connsiteX148" fmla="*/ 4717202 w 12192001"/>
              <a:gd name="connsiteY148" fmla="*/ 2170817 h 2344739"/>
              <a:gd name="connsiteX149" fmla="*/ 4721176 w 12192001"/>
              <a:gd name="connsiteY149" fmla="*/ 2172298 h 2344739"/>
              <a:gd name="connsiteX150" fmla="*/ 4715526 w 12192001"/>
              <a:gd name="connsiteY150" fmla="*/ 2173573 h 2344739"/>
              <a:gd name="connsiteX151" fmla="*/ 4515814 w 12192001"/>
              <a:gd name="connsiteY151" fmla="*/ 2163671 h 2344739"/>
              <a:gd name="connsiteX152" fmla="*/ 4428543 w 12192001"/>
              <a:gd name="connsiteY152" fmla="*/ 2153020 h 2344739"/>
              <a:gd name="connsiteX153" fmla="*/ 4362875 w 12192001"/>
              <a:gd name="connsiteY153" fmla="*/ 2151674 h 2344739"/>
              <a:gd name="connsiteX154" fmla="*/ 4316966 w 12192001"/>
              <a:gd name="connsiteY154" fmla="*/ 2158289 h 2344739"/>
              <a:gd name="connsiteX155" fmla="*/ 4315110 w 12192001"/>
              <a:gd name="connsiteY155" fmla="*/ 2156948 h 2344739"/>
              <a:gd name="connsiteX156" fmla="*/ 4295144 w 12192001"/>
              <a:gd name="connsiteY156" fmla="*/ 2155069 h 2344739"/>
              <a:gd name="connsiteX157" fmla="*/ 4290064 w 12192001"/>
              <a:gd name="connsiteY157" fmla="*/ 2157986 h 2344739"/>
              <a:gd name="connsiteX158" fmla="*/ 4276142 w 12192001"/>
              <a:gd name="connsiteY158" fmla="*/ 2157740 h 2344739"/>
              <a:gd name="connsiteX159" fmla="*/ 4248117 w 12192001"/>
              <a:gd name="connsiteY159" fmla="*/ 2160064 h 2344739"/>
              <a:gd name="connsiteX160" fmla="*/ 4202051 w 12192001"/>
              <a:gd name="connsiteY160" fmla="*/ 2157269 h 2344739"/>
              <a:gd name="connsiteX161" fmla="*/ 4201745 w 12192001"/>
              <a:gd name="connsiteY161" fmla="*/ 2156010 h 2344739"/>
              <a:gd name="connsiteX162" fmla="*/ 4191248 w 12192001"/>
              <a:gd name="connsiteY162" fmla="*/ 2150376 h 2344739"/>
              <a:gd name="connsiteX163" fmla="*/ 4142745 w 12192001"/>
              <a:gd name="connsiteY163" fmla="*/ 2134511 h 2344739"/>
              <a:gd name="connsiteX164" fmla="*/ 4083097 w 12192001"/>
              <a:gd name="connsiteY164" fmla="*/ 2107978 h 2344739"/>
              <a:gd name="connsiteX165" fmla="*/ 4074546 w 12192001"/>
              <a:gd name="connsiteY165" fmla="*/ 2107143 h 2344739"/>
              <a:gd name="connsiteX166" fmla="*/ 4074427 w 12192001"/>
              <a:gd name="connsiteY166" fmla="*/ 2106844 h 2344739"/>
              <a:gd name="connsiteX167" fmla="*/ 4065510 w 12192001"/>
              <a:gd name="connsiteY167" fmla="*/ 2105400 h 2344739"/>
              <a:gd name="connsiteX168" fmla="*/ 4058954 w 12192001"/>
              <a:gd name="connsiteY168" fmla="*/ 2105618 h 2344739"/>
              <a:gd name="connsiteX169" fmla="*/ 4042364 w 12192001"/>
              <a:gd name="connsiteY169" fmla="*/ 2103997 h 2344739"/>
              <a:gd name="connsiteX170" fmla="*/ 4036997 w 12192001"/>
              <a:gd name="connsiteY170" fmla="*/ 2101563 h 2344739"/>
              <a:gd name="connsiteX171" fmla="*/ 4035363 w 12192001"/>
              <a:gd name="connsiteY171" fmla="*/ 2097896 h 2344739"/>
              <a:gd name="connsiteX172" fmla="*/ 4033778 w 12192001"/>
              <a:gd name="connsiteY172" fmla="*/ 2098131 h 2344739"/>
              <a:gd name="connsiteX173" fmla="*/ 4004538 w 12192001"/>
              <a:gd name="connsiteY173" fmla="*/ 2085563 h 2344739"/>
              <a:gd name="connsiteX174" fmla="*/ 3936846 w 12192001"/>
              <a:gd name="connsiteY174" fmla="*/ 2068106 h 2344739"/>
              <a:gd name="connsiteX175" fmla="*/ 3897275 w 12192001"/>
              <a:gd name="connsiteY175" fmla="*/ 2062451 h 2344739"/>
              <a:gd name="connsiteX176" fmla="*/ 3789760 w 12192001"/>
              <a:gd name="connsiteY176" fmla="*/ 2042213 h 2344739"/>
              <a:gd name="connsiteX177" fmla="*/ 3682513 w 12192001"/>
              <a:gd name="connsiteY177" fmla="*/ 2018290 h 2344739"/>
              <a:gd name="connsiteX178" fmla="*/ 3610035 w 12192001"/>
              <a:gd name="connsiteY178" fmla="*/ 1986019 h 2344739"/>
              <a:gd name="connsiteX179" fmla="*/ 3603855 w 12192001"/>
              <a:gd name="connsiteY179" fmla="*/ 1987381 h 2344739"/>
              <a:gd name="connsiteX180" fmla="*/ 3594736 w 12192001"/>
              <a:gd name="connsiteY180" fmla="*/ 1987545 h 2344739"/>
              <a:gd name="connsiteX181" fmla="*/ 3594501 w 12192001"/>
              <a:gd name="connsiteY181" fmla="*/ 1987276 h 2344739"/>
              <a:gd name="connsiteX182" fmla="*/ 3585978 w 12192001"/>
              <a:gd name="connsiteY182" fmla="*/ 1987966 h 2344739"/>
              <a:gd name="connsiteX183" fmla="*/ 3536135 w 12192001"/>
              <a:gd name="connsiteY183" fmla="*/ 1978267 h 2344739"/>
              <a:gd name="connsiteX184" fmla="*/ 3473223 w 12192001"/>
              <a:gd name="connsiteY184" fmla="*/ 1974606 h 2344739"/>
              <a:gd name="connsiteX185" fmla="*/ 3400728 w 12192001"/>
              <a:gd name="connsiteY185" fmla="*/ 1962558 h 2344739"/>
              <a:gd name="connsiteX186" fmla="*/ 3363888 w 12192001"/>
              <a:gd name="connsiteY186" fmla="*/ 1979510 h 2344739"/>
              <a:gd name="connsiteX187" fmla="*/ 3344026 w 12192001"/>
              <a:gd name="connsiteY187" fmla="*/ 1981192 h 2344739"/>
              <a:gd name="connsiteX188" fmla="*/ 3341698 w 12192001"/>
              <a:gd name="connsiteY188" fmla="*/ 1980217 h 2344739"/>
              <a:gd name="connsiteX189" fmla="*/ 3262356 w 12192001"/>
              <a:gd name="connsiteY189" fmla="*/ 1986094 h 2344739"/>
              <a:gd name="connsiteX190" fmla="*/ 3142556 w 12192001"/>
              <a:gd name="connsiteY190" fmla="*/ 1993869 h 2344739"/>
              <a:gd name="connsiteX191" fmla="*/ 3030291 w 12192001"/>
              <a:gd name="connsiteY191" fmla="*/ 1996512 h 2344739"/>
              <a:gd name="connsiteX192" fmla="*/ 2781569 w 12192001"/>
              <a:gd name="connsiteY192" fmla="*/ 2018333 h 2344739"/>
              <a:gd name="connsiteX193" fmla="*/ 2646527 w 12192001"/>
              <a:gd name="connsiteY193" fmla="*/ 2028869 h 2344739"/>
              <a:gd name="connsiteX194" fmla="*/ 2568028 w 12192001"/>
              <a:gd name="connsiteY194" fmla="*/ 2002628 h 2344739"/>
              <a:gd name="connsiteX195" fmla="*/ 2443255 w 12192001"/>
              <a:gd name="connsiteY195" fmla="*/ 2016529 h 2344739"/>
              <a:gd name="connsiteX196" fmla="*/ 2315112 w 12192001"/>
              <a:gd name="connsiteY196" fmla="*/ 2024996 h 2344739"/>
              <a:gd name="connsiteX197" fmla="*/ 2208578 w 12192001"/>
              <a:gd name="connsiteY197" fmla="*/ 2019763 h 2344739"/>
              <a:gd name="connsiteX198" fmla="*/ 2094665 w 12192001"/>
              <a:gd name="connsiteY198" fmla="*/ 2003052 h 2344739"/>
              <a:gd name="connsiteX199" fmla="*/ 1997356 w 12192001"/>
              <a:gd name="connsiteY199" fmla="*/ 1995032 h 2344739"/>
              <a:gd name="connsiteX200" fmla="*/ 1928172 w 12192001"/>
              <a:gd name="connsiteY200" fmla="*/ 2016977 h 2344739"/>
              <a:gd name="connsiteX201" fmla="*/ 1921650 w 12192001"/>
              <a:gd name="connsiteY201" fmla="*/ 2012146 h 2344739"/>
              <a:gd name="connsiteX202" fmla="*/ 1873080 w 12192001"/>
              <a:gd name="connsiteY202" fmla="*/ 2013741 h 2344739"/>
              <a:gd name="connsiteX203" fmla="*/ 1786655 w 12192001"/>
              <a:gd name="connsiteY203" fmla="*/ 2041363 h 2344739"/>
              <a:gd name="connsiteX204" fmla="*/ 1738204 w 12192001"/>
              <a:gd name="connsiteY204" fmla="*/ 2036312 h 2344739"/>
              <a:gd name="connsiteX205" fmla="*/ 1675071 w 12192001"/>
              <a:gd name="connsiteY205" fmla="*/ 2019963 h 2344739"/>
              <a:gd name="connsiteX206" fmla="*/ 1608669 w 12192001"/>
              <a:gd name="connsiteY206" fmla="*/ 2013066 h 2344739"/>
              <a:gd name="connsiteX207" fmla="*/ 1496110 w 12192001"/>
              <a:gd name="connsiteY207" fmla="*/ 1987476 h 2344739"/>
              <a:gd name="connsiteX208" fmla="*/ 1149979 w 12192001"/>
              <a:gd name="connsiteY208" fmla="*/ 1938041 h 2344739"/>
              <a:gd name="connsiteX209" fmla="*/ 858269 w 12192001"/>
              <a:gd name="connsiteY209" fmla="*/ 1928608 h 2344739"/>
              <a:gd name="connsiteX210" fmla="*/ 837540 w 12192001"/>
              <a:gd name="connsiteY210" fmla="*/ 1929821 h 2344739"/>
              <a:gd name="connsiteX211" fmla="*/ 816809 w 12192001"/>
              <a:gd name="connsiteY211" fmla="*/ 1927857 h 2344739"/>
              <a:gd name="connsiteX212" fmla="*/ 811506 w 12192001"/>
              <a:gd name="connsiteY212" fmla="*/ 1930751 h 2344739"/>
              <a:gd name="connsiteX213" fmla="*/ 797041 w 12192001"/>
              <a:gd name="connsiteY213" fmla="*/ 1930446 h 2344739"/>
              <a:gd name="connsiteX214" fmla="*/ 767901 w 12192001"/>
              <a:gd name="connsiteY214" fmla="*/ 1932653 h 2344739"/>
              <a:gd name="connsiteX215" fmla="*/ 763053 w 12192001"/>
              <a:gd name="connsiteY215" fmla="*/ 1930432 h 2344739"/>
              <a:gd name="connsiteX216" fmla="*/ 720047 w 12192001"/>
              <a:gd name="connsiteY216" fmla="*/ 1929661 h 2344739"/>
              <a:gd name="connsiteX217" fmla="*/ 719742 w 12192001"/>
              <a:gd name="connsiteY217" fmla="*/ 1928399 h 2344739"/>
              <a:gd name="connsiteX218" fmla="*/ 708875 w 12192001"/>
              <a:gd name="connsiteY218" fmla="*/ 1922722 h 2344739"/>
              <a:gd name="connsiteX219" fmla="*/ 596792 w 12192001"/>
              <a:gd name="connsiteY219" fmla="*/ 1879864 h 2344739"/>
              <a:gd name="connsiteX220" fmla="*/ 578535 w 12192001"/>
              <a:gd name="connsiteY220" fmla="*/ 1877212 h 2344739"/>
              <a:gd name="connsiteX221" fmla="*/ 571717 w 12192001"/>
              <a:gd name="connsiteY221" fmla="*/ 1877401 h 2344739"/>
              <a:gd name="connsiteX222" fmla="*/ 445099 w 12192001"/>
              <a:gd name="connsiteY222" fmla="*/ 1839371 h 2344739"/>
              <a:gd name="connsiteX223" fmla="*/ 404015 w 12192001"/>
              <a:gd name="connsiteY223" fmla="*/ 1833548 h 2344739"/>
              <a:gd name="connsiteX224" fmla="*/ 292435 w 12192001"/>
              <a:gd name="connsiteY224" fmla="*/ 1812852 h 2344739"/>
              <a:gd name="connsiteX225" fmla="*/ 118381 w 12192001"/>
              <a:gd name="connsiteY225" fmla="*/ 1761047 h 2344739"/>
              <a:gd name="connsiteX226" fmla="*/ 15526 w 12192001"/>
              <a:gd name="connsiteY226" fmla="*/ 1758191 h 2344739"/>
              <a:gd name="connsiteX227" fmla="*/ 2 w 12192001"/>
              <a:gd name="connsiteY227" fmla="*/ 1752722 h 2344739"/>
              <a:gd name="connsiteX228" fmla="*/ 1 w 12192001"/>
              <a:gd name="connsiteY228" fmla="*/ 762497 h 2344739"/>
              <a:gd name="connsiteX229" fmla="*/ 0 w 12192001"/>
              <a:gd name="connsiteY229" fmla="*/ 762497 h 2344739"/>
              <a:gd name="connsiteX230" fmla="*/ 0 w 12192001"/>
              <a:gd name="connsiteY230" fmla="*/ 222213 h 2344739"/>
              <a:gd name="connsiteX231" fmla="*/ 0 w 12192001"/>
              <a:gd name="connsiteY231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218559 w 12192001"/>
              <a:gd name="connsiteY111" fmla="*/ 2156680 h 2344739"/>
              <a:gd name="connsiteX112" fmla="*/ 7201101 w 12192001"/>
              <a:gd name="connsiteY112" fmla="*/ 2161230 h 2344739"/>
              <a:gd name="connsiteX113" fmla="*/ 7197004 w 12192001"/>
              <a:gd name="connsiteY113" fmla="*/ 2166588 h 2344739"/>
              <a:gd name="connsiteX114" fmla="*/ 7170808 w 12192001"/>
              <a:gd name="connsiteY114" fmla="*/ 2171236 h 2344739"/>
              <a:gd name="connsiteX115" fmla="*/ 7096988 w 12192001"/>
              <a:gd name="connsiteY115" fmla="*/ 2183464 h 2344739"/>
              <a:gd name="connsiteX116" fmla="*/ 7018496 w 12192001"/>
              <a:gd name="connsiteY116" fmla="*/ 2183090 h 2344739"/>
              <a:gd name="connsiteX117" fmla="*/ 6904146 w 12192001"/>
              <a:gd name="connsiteY117" fmla="*/ 2212596 h 2344739"/>
              <a:gd name="connsiteX118" fmla="*/ 6708222 w 12192001"/>
              <a:gd name="connsiteY118" fmla="*/ 2240551 h 2344739"/>
              <a:gd name="connsiteX119" fmla="*/ 6549454 w 12192001"/>
              <a:gd name="connsiteY119" fmla="*/ 2269327 h 2344739"/>
              <a:gd name="connsiteX120" fmla="*/ 6317560 w 12192001"/>
              <a:gd name="connsiteY120" fmla="*/ 2316127 h 2344739"/>
              <a:gd name="connsiteX121" fmla="*/ 6168674 w 12192001"/>
              <a:gd name="connsiteY121" fmla="*/ 2318214 h 2344739"/>
              <a:gd name="connsiteX122" fmla="*/ 6073848 w 12192001"/>
              <a:gd name="connsiteY122" fmla="*/ 2338676 h 2344739"/>
              <a:gd name="connsiteX123" fmla="*/ 6068529 w 12192001"/>
              <a:gd name="connsiteY123" fmla="*/ 2337139 h 2344739"/>
              <a:gd name="connsiteX124" fmla="*/ 6048638 w 12192001"/>
              <a:gd name="connsiteY124" fmla="*/ 2337822 h 2344739"/>
              <a:gd name="connsiteX125" fmla="*/ 6041285 w 12192001"/>
              <a:gd name="connsiteY125" fmla="*/ 2329473 h 2344739"/>
              <a:gd name="connsiteX126" fmla="*/ 6010090 w 12192001"/>
              <a:gd name="connsiteY126" fmla="*/ 2324380 h 2344739"/>
              <a:gd name="connsiteX127" fmla="*/ 5957375 w 12192001"/>
              <a:gd name="connsiteY127" fmla="*/ 2328024 h 2344739"/>
              <a:gd name="connsiteX128" fmla="*/ 5758919 w 12192001"/>
              <a:gd name="connsiteY128" fmla="*/ 2343716 h 2344739"/>
              <a:gd name="connsiteX129" fmla="*/ 5626960 w 12192001"/>
              <a:gd name="connsiteY129" fmla="*/ 2344739 h 2344739"/>
              <a:gd name="connsiteX130" fmla="*/ 5470906 w 12192001"/>
              <a:gd name="connsiteY130" fmla="*/ 2330719 h 2344739"/>
              <a:gd name="connsiteX131" fmla="*/ 5432761 w 12192001"/>
              <a:gd name="connsiteY131" fmla="*/ 2319466 h 2344739"/>
              <a:gd name="connsiteX132" fmla="*/ 5381669 w 12192001"/>
              <a:gd name="connsiteY132" fmla="*/ 2301764 h 2344739"/>
              <a:gd name="connsiteX133" fmla="*/ 5261764 w 12192001"/>
              <a:gd name="connsiteY133" fmla="*/ 2281347 h 2344739"/>
              <a:gd name="connsiteX134" fmla="*/ 5222961 w 12192001"/>
              <a:gd name="connsiteY134" fmla="*/ 2270223 h 2344739"/>
              <a:gd name="connsiteX135" fmla="*/ 5174660 w 12192001"/>
              <a:gd name="connsiteY135" fmla="*/ 2267233 h 2344739"/>
              <a:gd name="connsiteX136" fmla="*/ 5156554 w 12192001"/>
              <a:gd name="connsiteY136" fmla="*/ 2260010 h 2344739"/>
              <a:gd name="connsiteX137" fmla="*/ 5142599 w 12192001"/>
              <a:gd name="connsiteY137" fmla="*/ 2256610 h 2344739"/>
              <a:gd name="connsiteX138" fmla="*/ 5139596 w 12192001"/>
              <a:gd name="connsiteY138" fmla="*/ 2254509 h 2344739"/>
              <a:gd name="connsiteX139" fmla="*/ 5121659 w 12192001"/>
              <a:gd name="connsiteY139" fmla="*/ 2243656 h 2344739"/>
              <a:gd name="connsiteX140" fmla="*/ 5065790 w 12192001"/>
              <a:gd name="connsiteY140" fmla="*/ 2250227 h 2344739"/>
              <a:gd name="connsiteX141" fmla="*/ 5011514 w 12192001"/>
              <a:gd name="connsiteY141" fmla="*/ 2233846 h 2344739"/>
              <a:gd name="connsiteX142" fmla="*/ 4840441 w 12192001"/>
              <a:gd name="connsiteY142" fmla="*/ 2209829 h 2344739"/>
              <a:gd name="connsiteX143" fmla="*/ 4762447 w 12192001"/>
              <a:gd name="connsiteY143" fmla="*/ 2182061 h 2344739"/>
              <a:gd name="connsiteX144" fmla="*/ 4723186 w 12192001"/>
              <a:gd name="connsiteY144" fmla="*/ 2173047 h 2344739"/>
              <a:gd name="connsiteX145" fmla="*/ 4721176 w 12192001"/>
              <a:gd name="connsiteY145" fmla="*/ 2172298 h 2344739"/>
              <a:gd name="connsiteX146" fmla="*/ 4722111 w 12192001"/>
              <a:gd name="connsiteY146" fmla="*/ 2172087 h 2344739"/>
              <a:gd name="connsiteX147" fmla="*/ 4717202 w 12192001"/>
              <a:gd name="connsiteY147" fmla="*/ 2170817 h 2344739"/>
              <a:gd name="connsiteX148" fmla="*/ 4721176 w 12192001"/>
              <a:gd name="connsiteY148" fmla="*/ 2172298 h 2344739"/>
              <a:gd name="connsiteX149" fmla="*/ 4715526 w 12192001"/>
              <a:gd name="connsiteY149" fmla="*/ 2173573 h 2344739"/>
              <a:gd name="connsiteX150" fmla="*/ 4515814 w 12192001"/>
              <a:gd name="connsiteY150" fmla="*/ 2163671 h 2344739"/>
              <a:gd name="connsiteX151" fmla="*/ 4428543 w 12192001"/>
              <a:gd name="connsiteY151" fmla="*/ 2153020 h 2344739"/>
              <a:gd name="connsiteX152" fmla="*/ 4362875 w 12192001"/>
              <a:gd name="connsiteY152" fmla="*/ 2151674 h 2344739"/>
              <a:gd name="connsiteX153" fmla="*/ 4316966 w 12192001"/>
              <a:gd name="connsiteY153" fmla="*/ 2158289 h 2344739"/>
              <a:gd name="connsiteX154" fmla="*/ 4315110 w 12192001"/>
              <a:gd name="connsiteY154" fmla="*/ 2156948 h 2344739"/>
              <a:gd name="connsiteX155" fmla="*/ 4295144 w 12192001"/>
              <a:gd name="connsiteY155" fmla="*/ 2155069 h 2344739"/>
              <a:gd name="connsiteX156" fmla="*/ 4290064 w 12192001"/>
              <a:gd name="connsiteY156" fmla="*/ 2157986 h 2344739"/>
              <a:gd name="connsiteX157" fmla="*/ 4276142 w 12192001"/>
              <a:gd name="connsiteY157" fmla="*/ 2157740 h 2344739"/>
              <a:gd name="connsiteX158" fmla="*/ 4248117 w 12192001"/>
              <a:gd name="connsiteY158" fmla="*/ 2160064 h 2344739"/>
              <a:gd name="connsiteX159" fmla="*/ 4202051 w 12192001"/>
              <a:gd name="connsiteY159" fmla="*/ 2157269 h 2344739"/>
              <a:gd name="connsiteX160" fmla="*/ 4201745 w 12192001"/>
              <a:gd name="connsiteY160" fmla="*/ 2156010 h 2344739"/>
              <a:gd name="connsiteX161" fmla="*/ 4191248 w 12192001"/>
              <a:gd name="connsiteY161" fmla="*/ 2150376 h 2344739"/>
              <a:gd name="connsiteX162" fmla="*/ 4142745 w 12192001"/>
              <a:gd name="connsiteY162" fmla="*/ 2134511 h 2344739"/>
              <a:gd name="connsiteX163" fmla="*/ 4083097 w 12192001"/>
              <a:gd name="connsiteY163" fmla="*/ 2107978 h 2344739"/>
              <a:gd name="connsiteX164" fmla="*/ 4074546 w 12192001"/>
              <a:gd name="connsiteY164" fmla="*/ 2107143 h 2344739"/>
              <a:gd name="connsiteX165" fmla="*/ 4074427 w 12192001"/>
              <a:gd name="connsiteY165" fmla="*/ 2106844 h 2344739"/>
              <a:gd name="connsiteX166" fmla="*/ 4065510 w 12192001"/>
              <a:gd name="connsiteY166" fmla="*/ 2105400 h 2344739"/>
              <a:gd name="connsiteX167" fmla="*/ 4058954 w 12192001"/>
              <a:gd name="connsiteY167" fmla="*/ 2105618 h 2344739"/>
              <a:gd name="connsiteX168" fmla="*/ 4042364 w 12192001"/>
              <a:gd name="connsiteY168" fmla="*/ 2103997 h 2344739"/>
              <a:gd name="connsiteX169" fmla="*/ 4036997 w 12192001"/>
              <a:gd name="connsiteY169" fmla="*/ 2101563 h 2344739"/>
              <a:gd name="connsiteX170" fmla="*/ 4035363 w 12192001"/>
              <a:gd name="connsiteY170" fmla="*/ 2097896 h 2344739"/>
              <a:gd name="connsiteX171" fmla="*/ 4033778 w 12192001"/>
              <a:gd name="connsiteY171" fmla="*/ 2098131 h 2344739"/>
              <a:gd name="connsiteX172" fmla="*/ 4004538 w 12192001"/>
              <a:gd name="connsiteY172" fmla="*/ 2085563 h 2344739"/>
              <a:gd name="connsiteX173" fmla="*/ 3936846 w 12192001"/>
              <a:gd name="connsiteY173" fmla="*/ 2068106 h 2344739"/>
              <a:gd name="connsiteX174" fmla="*/ 3897275 w 12192001"/>
              <a:gd name="connsiteY174" fmla="*/ 2062451 h 2344739"/>
              <a:gd name="connsiteX175" fmla="*/ 3789760 w 12192001"/>
              <a:gd name="connsiteY175" fmla="*/ 2042213 h 2344739"/>
              <a:gd name="connsiteX176" fmla="*/ 3682513 w 12192001"/>
              <a:gd name="connsiteY176" fmla="*/ 2018290 h 2344739"/>
              <a:gd name="connsiteX177" fmla="*/ 3610035 w 12192001"/>
              <a:gd name="connsiteY177" fmla="*/ 1986019 h 2344739"/>
              <a:gd name="connsiteX178" fmla="*/ 3603855 w 12192001"/>
              <a:gd name="connsiteY178" fmla="*/ 1987381 h 2344739"/>
              <a:gd name="connsiteX179" fmla="*/ 3594736 w 12192001"/>
              <a:gd name="connsiteY179" fmla="*/ 1987545 h 2344739"/>
              <a:gd name="connsiteX180" fmla="*/ 3594501 w 12192001"/>
              <a:gd name="connsiteY180" fmla="*/ 1987276 h 2344739"/>
              <a:gd name="connsiteX181" fmla="*/ 3585978 w 12192001"/>
              <a:gd name="connsiteY181" fmla="*/ 1987966 h 2344739"/>
              <a:gd name="connsiteX182" fmla="*/ 3536135 w 12192001"/>
              <a:gd name="connsiteY182" fmla="*/ 1978267 h 2344739"/>
              <a:gd name="connsiteX183" fmla="*/ 3473223 w 12192001"/>
              <a:gd name="connsiteY183" fmla="*/ 1974606 h 2344739"/>
              <a:gd name="connsiteX184" fmla="*/ 3400728 w 12192001"/>
              <a:gd name="connsiteY184" fmla="*/ 1962558 h 2344739"/>
              <a:gd name="connsiteX185" fmla="*/ 3363888 w 12192001"/>
              <a:gd name="connsiteY185" fmla="*/ 1979510 h 2344739"/>
              <a:gd name="connsiteX186" fmla="*/ 3344026 w 12192001"/>
              <a:gd name="connsiteY186" fmla="*/ 1981192 h 2344739"/>
              <a:gd name="connsiteX187" fmla="*/ 3341698 w 12192001"/>
              <a:gd name="connsiteY187" fmla="*/ 1980217 h 2344739"/>
              <a:gd name="connsiteX188" fmla="*/ 3262356 w 12192001"/>
              <a:gd name="connsiteY188" fmla="*/ 1986094 h 2344739"/>
              <a:gd name="connsiteX189" fmla="*/ 3142556 w 12192001"/>
              <a:gd name="connsiteY189" fmla="*/ 1993869 h 2344739"/>
              <a:gd name="connsiteX190" fmla="*/ 3030291 w 12192001"/>
              <a:gd name="connsiteY190" fmla="*/ 1996512 h 2344739"/>
              <a:gd name="connsiteX191" fmla="*/ 2781569 w 12192001"/>
              <a:gd name="connsiteY191" fmla="*/ 2018333 h 2344739"/>
              <a:gd name="connsiteX192" fmla="*/ 2646527 w 12192001"/>
              <a:gd name="connsiteY192" fmla="*/ 2028869 h 2344739"/>
              <a:gd name="connsiteX193" fmla="*/ 2568028 w 12192001"/>
              <a:gd name="connsiteY193" fmla="*/ 2002628 h 2344739"/>
              <a:gd name="connsiteX194" fmla="*/ 2443255 w 12192001"/>
              <a:gd name="connsiteY194" fmla="*/ 2016529 h 2344739"/>
              <a:gd name="connsiteX195" fmla="*/ 2315112 w 12192001"/>
              <a:gd name="connsiteY195" fmla="*/ 2024996 h 2344739"/>
              <a:gd name="connsiteX196" fmla="*/ 2208578 w 12192001"/>
              <a:gd name="connsiteY196" fmla="*/ 2019763 h 2344739"/>
              <a:gd name="connsiteX197" fmla="*/ 2094665 w 12192001"/>
              <a:gd name="connsiteY197" fmla="*/ 2003052 h 2344739"/>
              <a:gd name="connsiteX198" fmla="*/ 1997356 w 12192001"/>
              <a:gd name="connsiteY198" fmla="*/ 1995032 h 2344739"/>
              <a:gd name="connsiteX199" fmla="*/ 1928172 w 12192001"/>
              <a:gd name="connsiteY199" fmla="*/ 2016977 h 2344739"/>
              <a:gd name="connsiteX200" fmla="*/ 1921650 w 12192001"/>
              <a:gd name="connsiteY200" fmla="*/ 2012146 h 2344739"/>
              <a:gd name="connsiteX201" fmla="*/ 1873080 w 12192001"/>
              <a:gd name="connsiteY201" fmla="*/ 2013741 h 2344739"/>
              <a:gd name="connsiteX202" fmla="*/ 1786655 w 12192001"/>
              <a:gd name="connsiteY202" fmla="*/ 2041363 h 2344739"/>
              <a:gd name="connsiteX203" fmla="*/ 1738204 w 12192001"/>
              <a:gd name="connsiteY203" fmla="*/ 2036312 h 2344739"/>
              <a:gd name="connsiteX204" fmla="*/ 1675071 w 12192001"/>
              <a:gd name="connsiteY204" fmla="*/ 2019963 h 2344739"/>
              <a:gd name="connsiteX205" fmla="*/ 1608669 w 12192001"/>
              <a:gd name="connsiteY205" fmla="*/ 2013066 h 2344739"/>
              <a:gd name="connsiteX206" fmla="*/ 1496110 w 12192001"/>
              <a:gd name="connsiteY206" fmla="*/ 1987476 h 2344739"/>
              <a:gd name="connsiteX207" fmla="*/ 1149979 w 12192001"/>
              <a:gd name="connsiteY207" fmla="*/ 1938041 h 2344739"/>
              <a:gd name="connsiteX208" fmla="*/ 858269 w 12192001"/>
              <a:gd name="connsiteY208" fmla="*/ 1928608 h 2344739"/>
              <a:gd name="connsiteX209" fmla="*/ 837540 w 12192001"/>
              <a:gd name="connsiteY209" fmla="*/ 1929821 h 2344739"/>
              <a:gd name="connsiteX210" fmla="*/ 816809 w 12192001"/>
              <a:gd name="connsiteY210" fmla="*/ 1927857 h 2344739"/>
              <a:gd name="connsiteX211" fmla="*/ 811506 w 12192001"/>
              <a:gd name="connsiteY211" fmla="*/ 1930751 h 2344739"/>
              <a:gd name="connsiteX212" fmla="*/ 797041 w 12192001"/>
              <a:gd name="connsiteY212" fmla="*/ 1930446 h 2344739"/>
              <a:gd name="connsiteX213" fmla="*/ 767901 w 12192001"/>
              <a:gd name="connsiteY213" fmla="*/ 1932653 h 2344739"/>
              <a:gd name="connsiteX214" fmla="*/ 763053 w 12192001"/>
              <a:gd name="connsiteY214" fmla="*/ 1930432 h 2344739"/>
              <a:gd name="connsiteX215" fmla="*/ 720047 w 12192001"/>
              <a:gd name="connsiteY215" fmla="*/ 1929661 h 2344739"/>
              <a:gd name="connsiteX216" fmla="*/ 719742 w 12192001"/>
              <a:gd name="connsiteY216" fmla="*/ 1928399 h 2344739"/>
              <a:gd name="connsiteX217" fmla="*/ 708875 w 12192001"/>
              <a:gd name="connsiteY217" fmla="*/ 1922722 h 2344739"/>
              <a:gd name="connsiteX218" fmla="*/ 596792 w 12192001"/>
              <a:gd name="connsiteY218" fmla="*/ 1879864 h 2344739"/>
              <a:gd name="connsiteX219" fmla="*/ 578535 w 12192001"/>
              <a:gd name="connsiteY219" fmla="*/ 1877212 h 2344739"/>
              <a:gd name="connsiteX220" fmla="*/ 571717 w 12192001"/>
              <a:gd name="connsiteY220" fmla="*/ 1877401 h 2344739"/>
              <a:gd name="connsiteX221" fmla="*/ 445099 w 12192001"/>
              <a:gd name="connsiteY221" fmla="*/ 1839371 h 2344739"/>
              <a:gd name="connsiteX222" fmla="*/ 404015 w 12192001"/>
              <a:gd name="connsiteY222" fmla="*/ 1833548 h 2344739"/>
              <a:gd name="connsiteX223" fmla="*/ 292435 w 12192001"/>
              <a:gd name="connsiteY223" fmla="*/ 1812852 h 2344739"/>
              <a:gd name="connsiteX224" fmla="*/ 118381 w 12192001"/>
              <a:gd name="connsiteY224" fmla="*/ 1761047 h 2344739"/>
              <a:gd name="connsiteX225" fmla="*/ 15526 w 12192001"/>
              <a:gd name="connsiteY225" fmla="*/ 1758191 h 2344739"/>
              <a:gd name="connsiteX226" fmla="*/ 2 w 12192001"/>
              <a:gd name="connsiteY226" fmla="*/ 1752722 h 2344739"/>
              <a:gd name="connsiteX227" fmla="*/ 1 w 12192001"/>
              <a:gd name="connsiteY227" fmla="*/ 762497 h 2344739"/>
              <a:gd name="connsiteX228" fmla="*/ 0 w 12192001"/>
              <a:gd name="connsiteY228" fmla="*/ 762497 h 2344739"/>
              <a:gd name="connsiteX229" fmla="*/ 0 w 12192001"/>
              <a:gd name="connsiteY229" fmla="*/ 222213 h 2344739"/>
              <a:gd name="connsiteX230" fmla="*/ 0 w 12192001"/>
              <a:gd name="connsiteY230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20047 w 12192001"/>
              <a:gd name="connsiteY213" fmla="*/ 1929661 h 2344739"/>
              <a:gd name="connsiteX214" fmla="*/ 719742 w 12192001"/>
              <a:gd name="connsiteY214" fmla="*/ 1928399 h 2344739"/>
              <a:gd name="connsiteX215" fmla="*/ 708875 w 12192001"/>
              <a:gd name="connsiteY215" fmla="*/ 1922722 h 2344739"/>
              <a:gd name="connsiteX216" fmla="*/ 596792 w 12192001"/>
              <a:gd name="connsiteY216" fmla="*/ 1879864 h 2344739"/>
              <a:gd name="connsiteX217" fmla="*/ 578535 w 12192001"/>
              <a:gd name="connsiteY217" fmla="*/ 1877212 h 2344739"/>
              <a:gd name="connsiteX218" fmla="*/ 571717 w 12192001"/>
              <a:gd name="connsiteY218" fmla="*/ 1877401 h 2344739"/>
              <a:gd name="connsiteX219" fmla="*/ 445099 w 12192001"/>
              <a:gd name="connsiteY219" fmla="*/ 1839371 h 2344739"/>
              <a:gd name="connsiteX220" fmla="*/ 404015 w 12192001"/>
              <a:gd name="connsiteY220" fmla="*/ 1833548 h 2344739"/>
              <a:gd name="connsiteX221" fmla="*/ 292435 w 12192001"/>
              <a:gd name="connsiteY221" fmla="*/ 1812852 h 2344739"/>
              <a:gd name="connsiteX222" fmla="*/ 118381 w 12192001"/>
              <a:gd name="connsiteY222" fmla="*/ 1761047 h 2344739"/>
              <a:gd name="connsiteX223" fmla="*/ 15526 w 12192001"/>
              <a:gd name="connsiteY223" fmla="*/ 1758191 h 2344739"/>
              <a:gd name="connsiteX224" fmla="*/ 2 w 12192001"/>
              <a:gd name="connsiteY224" fmla="*/ 1752722 h 2344739"/>
              <a:gd name="connsiteX225" fmla="*/ 1 w 12192001"/>
              <a:gd name="connsiteY225" fmla="*/ 762497 h 2344739"/>
              <a:gd name="connsiteX226" fmla="*/ 0 w 12192001"/>
              <a:gd name="connsiteY226" fmla="*/ 762497 h 2344739"/>
              <a:gd name="connsiteX227" fmla="*/ 0 w 12192001"/>
              <a:gd name="connsiteY227" fmla="*/ 222213 h 2344739"/>
              <a:gd name="connsiteX228" fmla="*/ 0 w 12192001"/>
              <a:gd name="connsiteY228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67901 w 12192001"/>
              <a:gd name="connsiteY211" fmla="*/ 1932653 h 2344739"/>
              <a:gd name="connsiteX212" fmla="*/ 720047 w 12192001"/>
              <a:gd name="connsiteY212" fmla="*/ 1929661 h 2344739"/>
              <a:gd name="connsiteX213" fmla="*/ 719742 w 12192001"/>
              <a:gd name="connsiteY213" fmla="*/ 1928399 h 2344739"/>
              <a:gd name="connsiteX214" fmla="*/ 708875 w 12192001"/>
              <a:gd name="connsiteY214" fmla="*/ 1922722 h 2344739"/>
              <a:gd name="connsiteX215" fmla="*/ 596792 w 12192001"/>
              <a:gd name="connsiteY215" fmla="*/ 1879864 h 2344739"/>
              <a:gd name="connsiteX216" fmla="*/ 578535 w 12192001"/>
              <a:gd name="connsiteY216" fmla="*/ 1877212 h 2344739"/>
              <a:gd name="connsiteX217" fmla="*/ 571717 w 12192001"/>
              <a:gd name="connsiteY217" fmla="*/ 1877401 h 2344739"/>
              <a:gd name="connsiteX218" fmla="*/ 445099 w 12192001"/>
              <a:gd name="connsiteY218" fmla="*/ 1839371 h 2344739"/>
              <a:gd name="connsiteX219" fmla="*/ 404015 w 12192001"/>
              <a:gd name="connsiteY219" fmla="*/ 1833548 h 2344739"/>
              <a:gd name="connsiteX220" fmla="*/ 292435 w 12192001"/>
              <a:gd name="connsiteY220" fmla="*/ 1812852 h 2344739"/>
              <a:gd name="connsiteX221" fmla="*/ 118381 w 12192001"/>
              <a:gd name="connsiteY221" fmla="*/ 1761047 h 2344739"/>
              <a:gd name="connsiteX222" fmla="*/ 15526 w 12192001"/>
              <a:gd name="connsiteY222" fmla="*/ 1758191 h 2344739"/>
              <a:gd name="connsiteX223" fmla="*/ 2 w 12192001"/>
              <a:gd name="connsiteY223" fmla="*/ 1752722 h 2344739"/>
              <a:gd name="connsiteX224" fmla="*/ 1 w 12192001"/>
              <a:gd name="connsiteY224" fmla="*/ 762497 h 2344739"/>
              <a:gd name="connsiteX225" fmla="*/ 0 w 12192001"/>
              <a:gd name="connsiteY225" fmla="*/ 762497 h 2344739"/>
              <a:gd name="connsiteX226" fmla="*/ 0 w 12192001"/>
              <a:gd name="connsiteY226" fmla="*/ 222213 h 2344739"/>
              <a:gd name="connsiteX227" fmla="*/ 0 w 12192001"/>
              <a:gd name="connsiteY227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762497 h 2344739"/>
              <a:gd name="connsiteX225" fmla="*/ 0 w 12192001"/>
              <a:gd name="connsiteY225" fmla="*/ 222213 h 2344739"/>
              <a:gd name="connsiteX226" fmla="*/ 0 w 12192001"/>
              <a:gd name="connsiteY22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222213 h 2344739"/>
              <a:gd name="connsiteX225" fmla="*/ 0 w 12192001"/>
              <a:gd name="connsiteY225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53521 w 12193149"/>
              <a:gd name="connsiteY90" fmla="*/ 1957169 h 2344739"/>
              <a:gd name="connsiteX91" fmla="*/ 8321252 w 12193149"/>
              <a:gd name="connsiteY91" fmla="*/ 1974587 h 2344739"/>
              <a:gd name="connsiteX92" fmla="*/ 8315581 w 12193149"/>
              <a:gd name="connsiteY92" fmla="*/ 1974913 h 2344739"/>
              <a:gd name="connsiteX93" fmla="*/ 8296322 w 12193149"/>
              <a:gd name="connsiteY93" fmla="*/ 1988808 h 2344739"/>
              <a:gd name="connsiteX94" fmla="*/ 8285424 w 12193149"/>
              <a:gd name="connsiteY94" fmla="*/ 1994631 h 2344739"/>
              <a:gd name="connsiteX95" fmla="*/ 8284298 w 12193149"/>
              <a:gd name="connsiteY95" fmla="*/ 1999074 h 2344739"/>
              <a:gd name="connsiteX96" fmla="*/ 8267224 w 12193149"/>
              <a:gd name="connsiteY96" fmla="*/ 2006249 h 2344739"/>
              <a:gd name="connsiteX97" fmla="*/ 8264525 w 12193149"/>
              <a:gd name="connsiteY97" fmla="*/ 2006019 h 2344739"/>
              <a:gd name="connsiteX98" fmla="*/ 8253181 w 12193149"/>
              <a:gd name="connsiteY98" fmla="*/ 2015862 h 2344739"/>
              <a:gd name="connsiteX99" fmla="*/ 8246982 w 12193149"/>
              <a:gd name="connsiteY99" fmla="*/ 2028854 h 2344739"/>
              <a:gd name="connsiteX100" fmla="*/ 8091420 w 12193149"/>
              <a:gd name="connsiteY100" fmla="*/ 2075015 h 2344739"/>
              <a:gd name="connsiteX101" fmla="*/ 7906555 w 12193149"/>
              <a:gd name="connsiteY101" fmla="*/ 2116988 h 2344739"/>
              <a:gd name="connsiteX102" fmla="*/ 7719893 w 12193149"/>
              <a:gd name="connsiteY102" fmla="*/ 2142703 h 2344739"/>
              <a:gd name="connsiteX103" fmla="*/ 7615495 w 12193149"/>
              <a:gd name="connsiteY103" fmla="*/ 2139232 h 2344739"/>
              <a:gd name="connsiteX104" fmla="*/ 7528691 w 12193149"/>
              <a:gd name="connsiteY104" fmla="*/ 2145060 h 2344739"/>
              <a:gd name="connsiteX105" fmla="*/ 7520719 w 12193149"/>
              <a:gd name="connsiteY105" fmla="*/ 2147613 h 2344739"/>
              <a:gd name="connsiteX106" fmla="*/ 7508559 w 12193149"/>
              <a:gd name="connsiteY106" fmla="*/ 2148948 h 2344739"/>
              <a:gd name="connsiteX107" fmla="*/ 7508188 w 12193149"/>
              <a:gd name="connsiteY107" fmla="*/ 2148621 h 2344739"/>
              <a:gd name="connsiteX108" fmla="*/ 7496943 w 12193149"/>
              <a:gd name="connsiteY108" fmla="*/ 2150573 h 2344739"/>
              <a:gd name="connsiteX109" fmla="*/ 7406539 w 12193149"/>
              <a:gd name="connsiteY109" fmla="*/ 2142468 h 2344739"/>
              <a:gd name="connsiteX110" fmla="*/ 7219707 w 12193149"/>
              <a:gd name="connsiteY110" fmla="*/ 2156680 h 2344739"/>
              <a:gd name="connsiteX111" fmla="*/ 7202249 w 12193149"/>
              <a:gd name="connsiteY111" fmla="*/ 2161230 h 2344739"/>
              <a:gd name="connsiteX112" fmla="*/ 7198152 w 12193149"/>
              <a:gd name="connsiteY112" fmla="*/ 2166588 h 2344739"/>
              <a:gd name="connsiteX113" fmla="*/ 7171956 w 12193149"/>
              <a:gd name="connsiteY113" fmla="*/ 2171236 h 2344739"/>
              <a:gd name="connsiteX114" fmla="*/ 7098136 w 12193149"/>
              <a:gd name="connsiteY114" fmla="*/ 2183464 h 2344739"/>
              <a:gd name="connsiteX115" fmla="*/ 7019644 w 12193149"/>
              <a:gd name="connsiteY115" fmla="*/ 2183090 h 2344739"/>
              <a:gd name="connsiteX116" fmla="*/ 6905294 w 12193149"/>
              <a:gd name="connsiteY116" fmla="*/ 2212596 h 2344739"/>
              <a:gd name="connsiteX117" fmla="*/ 6709370 w 12193149"/>
              <a:gd name="connsiteY117" fmla="*/ 2240551 h 2344739"/>
              <a:gd name="connsiteX118" fmla="*/ 6550602 w 12193149"/>
              <a:gd name="connsiteY118" fmla="*/ 2269327 h 2344739"/>
              <a:gd name="connsiteX119" fmla="*/ 6318708 w 12193149"/>
              <a:gd name="connsiteY119" fmla="*/ 2316127 h 2344739"/>
              <a:gd name="connsiteX120" fmla="*/ 6169822 w 12193149"/>
              <a:gd name="connsiteY120" fmla="*/ 2318214 h 2344739"/>
              <a:gd name="connsiteX121" fmla="*/ 6074996 w 12193149"/>
              <a:gd name="connsiteY121" fmla="*/ 2338676 h 2344739"/>
              <a:gd name="connsiteX122" fmla="*/ 6069677 w 12193149"/>
              <a:gd name="connsiteY122" fmla="*/ 2337139 h 2344739"/>
              <a:gd name="connsiteX123" fmla="*/ 6049786 w 12193149"/>
              <a:gd name="connsiteY123" fmla="*/ 2337822 h 2344739"/>
              <a:gd name="connsiteX124" fmla="*/ 6042433 w 12193149"/>
              <a:gd name="connsiteY124" fmla="*/ 2329473 h 2344739"/>
              <a:gd name="connsiteX125" fmla="*/ 6011238 w 12193149"/>
              <a:gd name="connsiteY125" fmla="*/ 2324380 h 2344739"/>
              <a:gd name="connsiteX126" fmla="*/ 5958523 w 12193149"/>
              <a:gd name="connsiteY126" fmla="*/ 2328024 h 2344739"/>
              <a:gd name="connsiteX127" fmla="*/ 5760067 w 12193149"/>
              <a:gd name="connsiteY127" fmla="*/ 2343716 h 2344739"/>
              <a:gd name="connsiteX128" fmla="*/ 5628108 w 12193149"/>
              <a:gd name="connsiteY128" fmla="*/ 2344739 h 2344739"/>
              <a:gd name="connsiteX129" fmla="*/ 5472054 w 12193149"/>
              <a:gd name="connsiteY129" fmla="*/ 2330719 h 2344739"/>
              <a:gd name="connsiteX130" fmla="*/ 5433909 w 12193149"/>
              <a:gd name="connsiteY130" fmla="*/ 2319466 h 2344739"/>
              <a:gd name="connsiteX131" fmla="*/ 5382817 w 12193149"/>
              <a:gd name="connsiteY131" fmla="*/ 2301764 h 2344739"/>
              <a:gd name="connsiteX132" fmla="*/ 5262912 w 12193149"/>
              <a:gd name="connsiteY132" fmla="*/ 2281347 h 2344739"/>
              <a:gd name="connsiteX133" fmla="*/ 5224109 w 12193149"/>
              <a:gd name="connsiteY133" fmla="*/ 2270223 h 2344739"/>
              <a:gd name="connsiteX134" fmla="*/ 5175808 w 12193149"/>
              <a:gd name="connsiteY134" fmla="*/ 2267233 h 2344739"/>
              <a:gd name="connsiteX135" fmla="*/ 5157702 w 12193149"/>
              <a:gd name="connsiteY135" fmla="*/ 2260010 h 2344739"/>
              <a:gd name="connsiteX136" fmla="*/ 5143747 w 12193149"/>
              <a:gd name="connsiteY136" fmla="*/ 2256610 h 2344739"/>
              <a:gd name="connsiteX137" fmla="*/ 5140744 w 12193149"/>
              <a:gd name="connsiteY137" fmla="*/ 2254509 h 2344739"/>
              <a:gd name="connsiteX138" fmla="*/ 5122807 w 12193149"/>
              <a:gd name="connsiteY138" fmla="*/ 2243656 h 2344739"/>
              <a:gd name="connsiteX139" fmla="*/ 5066938 w 12193149"/>
              <a:gd name="connsiteY139" fmla="*/ 2250227 h 2344739"/>
              <a:gd name="connsiteX140" fmla="*/ 5012662 w 12193149"/>
              <a:gd name="connsiteY140" fmla="*/ 2233846 h 2344739"/>
              <a:gd name="connsiteX141" fmla="*/ 4841589 w 12193149"/>
              <a:gd name="connsiteY141" fmla="*/ 2209829 h 2344739"/>
              <a:gd name="connsiteX142" fmla="*/ 4763595 w 12193149"/>
              <a:gd name="connsiteY142" fmla="*/ 2182061 h 2344739"/>
              <a:gd name="connsiteX143" fmla="*/ 4724334 w 12193149"/>
              <a:gd name="connsiteY143" fmla="*/ 2173047 h 2344739"/>
              <a:gd name="connsiteX144" fmla="*/ 4722324 w 12193149"/>
              <a:gd name="connsiteY144" fmla="*/ 2172298 h 2344739"/>
              <a:gd name="connsiteX145" fmla="*/ 4723259 w 12193149"/>
              <a:gd name="connsiteY145" fmla="*/ 2172087 h 2344739"/>
              <a:gd name="connsiteX146" fmla="*/ 4718350 w 12193149"/>
              <a:gd name="connsiteY146" fmla="*/ 2170817 h 2344739"/>
              <a:gd name="connsiteX147" fmla="*/ 4722324 w 12193149"/>
              <a:gd name="connsiteY147" fmla="*/ 2172298 h 2344739"/>
              <a:gd name="connsiteX148" fmla="*/ 4716674 w 12193149"/>
              <a:gd name="connsiteY148" fmla="*/ 2173573 h 2344739"/>
              <a:gd name="connsiteX149" fmla="*/ 4516962 w 12193149"/>
              <a:gd name="connsiteY149" fmla="*/ 2163671 h 2344739"/>
              <a:gd name="connsiteX150" fmla="*/ 4429691 w 12193149"/>
              <a:gd name="connsiteY150" fmla="*/ 2153020 h 2344739"/>
              <a:gd name="connsiteX151" fmla="*/ 4364023 w 12193149"/>
              <a:gd name="connsiteY151" fmla="*/ 2151674 h 2344739"/>
              <a:gd name="connsiteX152" fmla="*/ 4318114 w 12193149"/>
              <a:gd name="connsiteY152" fmla="*/ 2158289 h 2344739"/>
              <a:gd name="connsiteX153" fmla="*/ 4316258 w 12193149"/>
              <a:gd name="connsiteY153" fmla="*/ 2156948 h 2344739"/>
              <a:gd name="connsiteX154" fmla="*/ 4296292 w 12193149"/>
              <a:gd name="connsiteY154" fmla="*/ 2155069 h 2344739"/>
              <a:gd name="connsiteX155" fmla="*/ 4291212 w 12193149"/>
              <a:gd name="connsiteY155" fmla="*/ 2157986 h 2344739"/>
              <a:gd name="connsiteX156" fmla="*/ 4277290 w 12193149"/>
              <a:gd name="connsiteY156" fmla="*/ 2157740 h 2344739"/>
              <a:gd name="connsiteX157" fmla="*/ 4249265 w 12193149"/>
              <a:gd name="connsiteY157" fmla="*/ 2160064 h 2344739"/>
              <a:gd name="connsiteX158" fmla="*/ 4203199 w 12193149"/>
              <a:gd name="connsiteY158" fmla="*/ 2157269 h 2344739"/>
              <a:gd name="connsiteX159" fmla="*/ 4202893 w 12193149"/>
              <a:gd name="connsiteY159" fmla="*/ 2156010 h 2344739"/>
              <a:gd name="connsiteX160" fmla="*/ 4192396 w 12193149"/>
              <a:gd name="connsiteY160" fmla="*/ 2150376 h 2344739"/>
              <a:gd name="connsiteX161" fmla="*/ 4143893 w 12193149"/>
              <a:gd name="connsiteY161" fmla="*/ 2134511 h 2344739"/>
              <a:gd name="connsiteX162" fmla="*/ 4084245 w 12193149"/>
              <a:gd name="connsiteY162" fmla="*/ 2107978 h 2344739"/>
              <a:gd name="connsiteX163" fmla="*/ 4075694 w 12193149"/>
              <a:gd name="connsiteY163" fmla="*/ 2107143 h 2344739"/>
              <a:gd name="connsiteX164" fmla="*/ 4075575 w 12193149"/>
              <a:gd name="connsiteY164" fmla="*/ 2106844 h 2344739"/>
              <a:gd name="connsiteX165" fmla="*/ 4066658 w 12193149"/>
              <a:gd name="connsiteY165" fmla="*/ 2105400 h 2344739"/>
              <a:gd name="connsiteX166" fmla="*/ 4060102 w 12193149"/>
              <a:gd name="connsiteY166" fmla="*/ 2105618 h 2344739"/>
              <a:gd name="connsiteX167" fmla="*/ 4043512 w 12193149"/>
              <a:gd name="connsiteY167" fmla="*/ 2103997 h 2344739"/>
              <a:gd name="connsiteX168" fmla="*/ 4038145 w 12193149"/>
              <a:gd name="connsiteY168" fmla="*/ 2101563 h 2344739"/>
              <a:gd name="connsiteX169" fmla="*/ 4036511 w 12193149"/>
              <a:gd name="connsiteY169" fmla="*/ 2097896 h 2344739"/>
              <a:gd name="connsiteX170" fmla="*/ 4034926 w 12193149"/>
              <a:gd name="connsiteY170" fmla="*/ 2098131 h 2344739"/>
              <a:gd name="connsiteX171" fmla="*/ 4005686 w 12193149"/>
              <a:gd name="connsiteY171" fmla="*/ 2085563 h 2344739"/>
              <a:gd name="connsiteX172" fmla="*/ 3937994 w 12193149"/>
              <a:gd name="connsiteY172" fmla="*/ 2068106 h 2344739"/>
              <a:gd name="connsiteX173" fmla="*/ 3898423 w 12193149"/>
              <a:gd name="connsiteY173" fmla="*/ 2062451 h 2344739"/>
              <a:gd name="connsiteX174" fmla="*/ 3790908 w 12193149"/>
              <a:gd name="connsiteY174" fmla="*/ 2042213 h 2344739"/>
              <a:gd name="connsiteX175" fmla="*/ 3683661 w 12193149"/>
              <a:gd name="connsiteY175" fmla="*/ 2018290 h 2344739"/>
              <a:gd name="connsiteX176" fmla="*/ 3611183 w 12193149"/>
              <a:gd name="connsiteY176" fmla="*/ 1986019 h 2344739"/>
              <a:gd name="connsiteX177" fmla="*/ 3605003 w 12193149"/>
              <a:gd name="connsiteY177" fmla="*/ 1987381 h 2344739"/>
              <a:gd name="connsiteX178" fmla="*/ 3595884 w 12193149"/>
              <a:gd name="connsiteY178" fmla="*/ 1987545 h 2344739"/>
              <a:gd name="connsiteX179" fmla="*/ 3595649 w 12193149"/>
              <a:gd name="connsiteY179" fmla="*/ 1987276 h 2344739"/>
              <a:gd name="connsiteX180" fmla="*/ 3587126 w 12193149"/>
              <a:gd name="connsiteY180" fmla="*/ 1987966 h 2344739"/>
              <a:gd name="connsiteX181" fmla="*/ 3537283 w 12193149"/>
              <a:gd name="connsiteY181" fmla="*/ 1978267 h 2344739"/>
              <a:gd name="connsiteX182" fmla="*/ 3474371 w 12193149"/>
              <a:gd name="connsiteY182" fmla="*/ 1974606 h 2344739"/>
              <a:gd name="connsiteX183" fmla="*/ 3401876 w 12193149"/>
              <a:gd name="connsiteY183" fmla="*/ 1962558 h 2344739"/>
              <a:gd name="connsiteX184" fmla="*/ 3365036 w 12193149"/>
              <a:gd name="connsiteY184" fmla="*/ 1979510 h 2344739"/>
              <a:gd name="connsiteX185" fmla="*/ 3345174 w 12193149"/>
              <a:gd name="connsiteY185" fmla="*/ 1981192 h 2344739"/>
              <a:gd name="connsiteX186" fmla="*/ 3342846 w 12193149"/>
              <a:gd name="connsiteY186" fmla="*/ 1980217 h 2344739"/>
              <a:gd name="connsiteX187" fmla="*/ 3263504 w 12193149"/>
              <a:gd name="connsiteY187" fmla="*/ 1986094 h 2344739"/>
              <a:gd name="connsiteX188" fmla="*/ 3143704 w 12193149"/>
              <a:gd name="connsiteY188" fmla="*/ 1993869 h 2344739"/>
              <a:gd name="connsiteX189" fmla="*/ 3031439 w 12193149"/>
              <a:gd name="connsiteY189" fmla="*/ 1996512 h 2344739"/>
              <a:gd name="connsiteX190" fmla="*/ 2782717 w 12193149"/>
              <a:gd name="connsiteY190" fmla="*/ 2018333 h 2344739"/>
              <a:gd name="connsiteX191" fmla="*/ 2647675 w 12193149"/>
              <a:gd name="connsiteY191" fmla="*/ 2028869 h 2344739"/>
              <a:gd name="connsiteX192" fmla="*/ 2569176 w 12193149"/>
              <a:gd name="connsiteY192" fmla="*/ 2002628 h 2344739"/>
              <a:gd name="connsiteX193" fmla="*/ 2444403 w 12193149"/>
              <a:gd name="connsiteY193" fmla="*/ 2016529 h 2344739"/>
              <a:gd name="connsiteX194" fmla="*/ 2316260 w 12193149"/>
              <a:gd name="connsiteY194" fmla="*/ 2024996 h 2344739"/>
              <a:gd name="connsiteX195" fmla="*/ 2209726 w 12193149"/>
              <a:gd name="connsiteY195" fmla="*/ 2019763 h 2344739"/>
              <a:gd name="connsiteX196" fmla="*/ 2095813 w 12193149"/>
              <a:gd name="connsiteY196" fmla="*/ 2003052 h 2344739"/>
              <a:gd name="connsiteX197" fmla="*/ 1998504 w 12193149"/>
              <a:gd name="connsiteY197" fmla="*/ 1995032 h 2344739"/>
              <a:gd name="connsiteX198" fmla="*/ 1929320 w 12193149"/>
              <a:gd name="connsiteY198" fmla="*/ 2016977 h 2344739"/>
              <a:gd name="connsiteX199" fmla="*/ 1922798 w 12193149"/>
              <a:gd name="connsiteY199" fmla="*/ 2012146 h 2344739"/>
              <a:gd name="connsiteX200" fmla="*/ 1874228 w 12193149"/>
              <a:gd name="connsiteY200" fmla="*/ 2013741 h 2344739"/>
              <a:gd name="connsiteX201" fmla="*/ 1787803 w 12193149"/>
              <a:gd name="connsiteY201" fmla="*/ 2041363 h 2344739"/>
              <a:gd name="connsiteX202" fmla="*/ 1739352 w 12193149"/>
              <a:gd name="connsiteY202" fmla="*/ 2036312 h 2344739"/>
              <a:gd name="connsiteX203" fmla="*/ 1676219 w 12193149"/>
              <a:gd name="connsiteY203" fmla="*/ 2019963 h 2344739"/>
              <a:gd name="connsiteX204" fmla="*/ 1609817 w 12193149"/>
              <a:gd name="connsiteY204" fmla="*/ 2013066 h 2344739"/>
              <a:gd name="connsiteX205" fmla="*/ 1497258 w 12193149"/>
              <a:gd name="connsiteY205" fmla="*/ 1987476 h 2344739"/>
              <a:gd name="connsiteX206" fmla="*/ 1151127 w 12193149"/>
              <a:gd name="connsiteY206" fmla="*/ 1938041 h 2344739"/>
              <a:gd name="connsiteX207" fmla="*/ 859417 w 12193149"/>
              <a:gd name="connsiteY207" fmla="*/ 1928608 h 2344739"/>
              <a:gd name="connsiteX208" fmla="*/ 838688 w 12193149"/>
              <a:gd name="connsiteY208" fmla="*/ 1929821 h 2344739"/>
              <a:gd name="connsiteX209" fmla="*/ 817957 w 12193149"/>
              <a:gd name="connsiteY209" fmla="*/ 1927857 h 2344739"/>
              <a:gd name="connsiteX210" fmla="*/ 812654 w 12193149"/>
              <a:gd name="connsiteY210" fmla="*/ 1930751 h 2344739"/>
              <a:gd name="connsiteX211" fmla="*/ 721195 w 12193149"/>
              <a:gd name="connsiteY211" fmla="*/ 1929661 h 2344739"/>
              <a:gd name="connsiteX212" fmla="*/ 720890 w 12193149"/>
              <a:gd name="connsiteY212" fmla="*/ 1928399 h 2344739"/>
              <a:gd name="connsiteX213" fmla="*/ 710023 w 12193149"/>
              <a:gd name="connsiteY213" fmla="*/ 1922722 h 2344739"/>
              <a:gd name="connsiteX214" fmla="*/ 597940 w 12193149"/>
              <a:gd name="connsiteY214" fmla="*/ 1879864 h 2344739"/>
              <a:gd name="connsiteX215" fmla="*/ 579683 w 12193149"/>
              <a:gd name="connsiteY215" fmla="*/ 1877212 h 2344739"/>
              <a:gd name="connsiteX216" fmla="*/ 572865 w 12193149"/>
              <a:gd name="connsiteY216" fmla="*/ 1877401 h 2344739"/>
              <a:gd name="connsiteX217" fmla="*/ 446247 w 12193149"/>
              <a:gd name="connsiteY217" fmla="*/ 1839371 h 2344739"/>
              <a:gd name="connsiteX218" fmla="*/ 405163 w 12193149"/>
              <a:gd name="connsiteY218" fmla="*/ 1833548 h 2344739"/>
              <a:gd name="connsiteX219" fmla="*/ 293583 w 12193149"/>
              <a:gd name="connsiteY219" fmla="*/ 1812852 h 2344739"/>
              <a:gd name="connsiteX220" fmla="*/ 119529 w 12193149"/>
              <a:gd name="connsiteY220" fmla="*/ 1761047 h 2344739"/>
              <a:gd name="connsiteX221" fmla="*/ 16674 w 12193149"/>
              <a:gd name="connsiteY221" fmla="*/ 1758191 h 2344739"/>
              <a:gd name="connsiteX222" fmla="*/ 1150 w 12193149"/>
              <a:gd name="connsiteY222" fmla="*/ 1752722 h 2344739"/>
              <a:gd name="connsiteX223" fmla="*/ 1148 w 12193149"/>
              <a:gd name="connsiteY223" fmla="*/ 222213 h 2344739"/>
              <a:gd name="connsiteX224" fmla="*/ 1148 w 12193149"/>
              <a:gd name="connsiteY224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21252 w 12193149"/>
              <a:gd name="connsiteY90" fmla="*/ 1974587 h 2344739"/>
              <a:gd name="connsiteX91" fmla="*/ 8315581 w 12193149"/>
              <a:gd name="connsiteY91" fmla="*/ 1974913 h 2344739"/>
              <a:gd name="connsiteX92" fmla="*/ 8296322 w 12193149"/>
              <a:gd name="connsiteY92" fmla="*/ 1988808 h 2344739"/>
              <a:gd name="connsiteX93" fmla="*/ 8285424 w 12193149"/>
              <a:gd name="connsiteY93" fmla="*/ 1994631 h 2344739"/>
              <a:gd name="connsiteX94" fmla="*/ 8284298 w 12193149"/>
              <a:gd name="connsiteY94" fmla="*/ 1999074 h 2344739"/>
              <a:gd name="connsiteX95" fmla="*/ 8267224 w 12193149"/>
              <a:gd name="connsiteY95" fmla="*/ 2006249 h 2344739"/>
              <a:gd name="connsiteX96" fmla="*/ 8264525 w 12193149"/>
              <a:gd name="connsiteY96" fmla="*/ 2006019 h 2344739"/>
              <a:gd name="connsiteX97" fmla="*/ 8253181 w 12193149"/>
              <a:gd name="connsiteY97" fmla="*/ 2015862 h 2344739"/>
              <a:gd name="connsiteX98" fmla="*/ 8246982 w 12193149"/>
              <a:gd name="connsiteY98" fmla="*/ 2028854 h 2344739"/>
              <a:gd name="connsiteX99" fmla="*/ 8091420 w 12193149"/>
              <a:gd name="connsiteY99" fmla="*/ 2075015 h 2344739"/>
              <a:gd name="connsiteX100" fmla="*/ 7906555 w 12193149"/>
              <a:gd name="connsiteY100" fmla="*/ 2116988 h 2344739"/>
              <a:gd name="connsiteX101" fmla="*/ 7719893 w 12193149"/>
              <a:gd name="connsiteY101" fmla="*/ 2142703 h 2344739"/>
              <a:gd name="connsiteX102" fmla="*/ 7615495 w 12193149"/>
              <a:gd name="connsiteY102" fmla="*/ 2139232 h 2344739"/>
              <a:gd name="connsiteX103" fmla="*/ 7528691 w 12193149"/>
              <a:gd name="connsiteY103" fmla="*/ 2145060 h 2344739"/>
              <a:gd name="connsiteX104" fmla="*/ 7520719 w 12193149"/>
              <a:gd name="connsiteY104" fmla="*/ 2147613 h 2344739"/>
              <a:gd name="connsiteX105" fmla="*/ 7508559 w 12193149"/>
              <a:gd name="connsiteY105" fmla="*/ 2148948 h 2344739"/>
              <a:gd name="connsiteX106" fmla="*/ 7508188 w 12193149"/>
              <a:gd name="connsiteY106" fmla="*/ 2148621 h 2344739"/>
              <a:gd name="connsiteX107" fmla="*/ 7496943 w 12193149"/>
              <a:gd name="connsiteY107" fmla="*/ 2150573 h 2344739"/>
              <a:gd name="connsiteX108" fmla="*/ 7406539 w 12193149"/>
              <a:gd name="connsiteY108" fmla="*/ 2142468 h 2344739"/>
              <a:gd name="connsiteX109" fmla="*/ 7219707 w 12193149"/>
              <a:gd name="connsiteY109" fmla="*/ 2156680 h 2344739"/>
              <a:gd name="connsiteX110" fmla="*/ 7202249 w 12193149"/>
              <a:gd name="connsiteY110" fmla="*/ 2161230 h 2344739"/>
              <a:gd name="connsiteX111" fmla="*/ 7198152 w 12193149"/>
              <a:gd name="connsiteY111" fmla="*/ 2166588 h 2344739"/>
              <a:gd name="connsiteX112" fmla="*/ 7171956 w 12193149"/>
              <a:gd name="connsiteY112" fmla="*/ 2171236 h 2344739"/>
              <a:gd name="connsiteX113" fmla="*/ 7098136 w 12193149"/>
              <a:gd name="connsiteY113" fmla="*/ 2183464 h 2344739"/>
              <a:gd name="connsiteX114" fmla="*/ 7019644 w 12193149"/>
              <a:gd name="connsiteY114" fmla="*/ 2183090 h 2344739"/>
              <a:gd name="connsiteX115" fmla="*/ 6905294 w 12193149"/>
              <a:gd name="connsiteY115" fmla="*/ 2212596 h 2344739"/>
              <a:gd name="connsiteX116" fmla="*/ 6709370 w 12193149"/>
              <a:gd name="connsiteY116" fmla="*/ 2240551 h 2344739"/>
              <a:gd name="connsiteX117" fmla="*/ 6550602 w 12193149"/>
              <a:gd name="connsiteY117" fmla="*/ 2269327 h 2344739"/>
              <a:gd name="connsiteX118" fmla="*/ 6318708 w 12193149"/>
              <a:gd name="connsiteY118" fmla="*/ 2316127 h 2344739"/>
              <a:gd name="connsiteX119" fmla="*/ 6169822 w 12193149"/>
              <a:gd name="connsiteY119" fmla="*/ 2318214 h 2344739"/>
              <a:gd name="connsiteX120" fmla="*/ 6074996 w 12193149"/>
              <a:gd name="connsiteY120" fmla="*/ 2338676 h 2344739"/>
              <a:gd name="connsiteX121" fmla="*/ 6069677 w 12193149"/>
              <a:gd name="connsiteY121" fmla="*/ 2337139 h 2344739"/>
              <a:gd name="connsiteX122" fmla="*/ 6049786 w 12193149"/>
              <a:gd name="connsiteY122" fmla="*/ 2337822 h 2344739"/>
              <a:gd name="connsiteX123" fmla="*/ 6042433 w 12193149"/>
              <a:gd name="connsiteY123" fmla="*/ 2329473 h 2344739"/>
              <a:gd name="connsiteX124" fmla="*/ 6011238 w 12193149"/>
              <a:gd name="connsiteY124" fmla="*/ 2324380 h 2344739"/>
              <a:gd name="connsiteX125" fmla="*/ 5958523 w 12193149"/>
              <a:gd name="connsiteY125" fmla="*/ 2328024 h 2344739"/>
              <a:gd name="connsiteX126" fmla="*/ 5760067 w 12193149"/>
              <a:gd name="connsiteY126" fmla="*/ 2343716 h 2344739"/>
              <a:gd name="connsiteX127" fmla="*/ 5628108 w 12193149"/>
              <a:gd name="connsiteY127" fmla="*/ 2344739 h 2344739"/>
              <a:gd name="connsiteX128" fmla="*/ 5472054 w 12193149"/>
              <a:gd name="connsiteY128" fmla="*/ 2330719 h 2344739"/>
              <a:gd name="connsiteX129" fmla="*/ 5433909 w 12193149"/>
              <a:gd name="connsiteY129" fmla="*/ 2319466 h 2344739"/>
              <a:gd name="connsiteX130" fmla="*/ 5382817 w 12193149"/>
              <a:gd name="connsiteY130" fmla="*/ 2301764 h 2344739"/>
              <a:gd name="connsiteX131" fmla="*/ 5262912 w 12193149"/>
              <a:gd name="connsiteY131" fmla="*/ 2281347 h 2344739"/>
              <a:gd name="connsiteX132" fmla="*/ 5224109 w 12193149"/>
              <a:gd name="connsiteY132" fmla="*/ 2270223 h 2344739"/>
              <a:gd name="connsiteX133" fmla="*/ 5175808 w 12193149"/>
              <a:gd name="connsiteY133" fmla="*/ 2267233 h 2344739"/>
              <a:gd name="connsiteX134" fmla="*/ 5157702 w 12193149"/>
              <a:gd name="connsiteY134" fmla="*/ 2260010 h 2344739"/>
              <a:gd name="connsiteX135" fmla="*/ 5143747 w 12193149"/>
              <a:gd name="connsiteY135" fmla="*/ 2256610 h 2344739"/>
              <a:gd name="connsiteX136" fmla="*/ 5140744 w 12193149"/>
              <a:gd name="connsiteY136" fmla="*/ 2254509 h 2344739"/>
              <a:gd name="connsiteX137" fmla="*/ 5122807 w 12193149"/>
              <a:gd name="connsiteY137" fmla="*/ 2243656 h 2344739"/>
              <a:gd name="connsiteX138" fmla="*/ 5066938 w 12193149"/>
              <a:gd name="connsiteY138" fmla="*/ 2250227 h 2344739"/>
              <a:gd name="connsiteX139" fmla="*/ 5012662 w 12193149"/>
              <a:gd name="connsiteY139" fmla="*/ 2233846 h 2344739"/>
              <a:gd name="connsiteX140" fmla="*/ 4841589 w 12193149"/>
              <a:gd name="connsiteY140" fmla="*/ 2209829 h 2344739"/>
              <a:gd name="connsiteX141" fmla="*/ 4763595 w 12193149"/>
              <a:gd name="connsiteY141" fmla="*/ 2182061 h 2344739"/>
              <a:gd name="connsiteX142" fmla="*/ 4724334 w 12193149"/>
              <a:gd name="connsiteY142" fmla="*/ 2173047 h 2344739"/>
              <a:gd name="connsiteX143" fmla="*/ 4722324 w 12193149"/>
              <a:gd name="connsiteY143" fmla="*/ 2172298 h 2344739"/>
              <a:gd name="connsiteX144" fmla="*/ 4723259 w 12193149"/>
              <a:gd name="connsiteY144" fmla="*/ 2172087 h 2344739"/>
              <a:gd name="connsiteX145" fmla="*/ 4718350 w 12193149"/>
              <a:gd name="connsiteY145" fmla="*/ 2170817 h 2344739"/>
              <a:gd name="connsiteX146" fmla="*/ 4722324 w 12193149"/>
              <a:gd name="connsiteY146" fmla="*/ 2172298 h 2344739"/>
              <a:gd name="connsiteX147" fmla="*/ 4716674 w 12193149"/>
              <a:gd name="connsiteY147" fmla="*/ 2173573 h 2344739"/>
              <a:gd name="connsiteX148" fmla="*/ 4516962 w 12193149"/>
              <a:gd name="connsiteY148" fmla="*/ 2163671 h 2344739"/>
              <a:gd name="connsiteX149" fmla="*/ 4429691 w 12193149"/>
              <a:gd name="connsiteY149" fmla="*/ 2153020 h 2344739"/>
              <a:gd name="connsiteX150" fmla="*/ 4364023 w 12193149"/>
              <a:gd name="connsiteY150" fmla="*/ 2151674 h 2344739"/>
              <a:gd name="connsiteX151" fmla="*/ 4318114 w 12193149"/>
              <a:gd name="connsiteY151" fmla="*/ 2158289 h 2344739"/>
              <a:gd name="connsiteX152" fmla="*/ 4316258 w 12193149"/>
              <a:gd name="connsiteY152" fmla="*/ 2156948 h 2344739"/>
              <a:gd name="connsiteX153" fmla="*/ 4296292 w 12193149"/>
              <a:gd name="connsiteY153" fmla="*/ 2155069 h 2344739"/>
              <a:gd name="connsiteX154" fmla="*/ 4291212 w 12193149"/>
              <a:gd name="connsiteY154" fmla="*/ 2157986 h 2344739"/>
              <a:gd name="connsiteX155" fmla="*/ 4277290 w 12193149"/>
              <a:gd name="connsiteY155" fmla="*/ 2157740 h 2344739"/>
              <a:gd name="connsiteX156" fmla="*/ 4249265 w 12193149"/>
              <a:gd name="connsiteY156" fmla="*/ 2160064 h 2344739"/>
              <a:gd name="connsiteX157" fmla="*/ 4203199 w 12193149"/>
              <a:gd name="connsiteY157" fmla="*/ 2157269 h 2344739"/>
              <a:gd name="connsiteX158" fmla="*/ 4202893 w 12193149"/>
              <a:gd name="connsiteY158" fmla="*/ 2156010 h 2344739"/>
              <a:gd name="connsiteX159" fmla="*/ 4192396 w 12193149"/>
              <a:gd name="connsiteY159" fmla="*/ 2150376 h 2344739"/>
              <a:gd name="connsiteX160" fmla="*/ 4143893 w 12193149"/>
              <a:gd name="connsiteY160" fmla="*/ 2134511 h 2344739"/>
              <a:gd name="connsiteX161" fmla="*/ 4084245 w 12193149"/>
              <a:gd name="connsiteY161" fmla="*/ 2107978 h 2344739"/>
              <a:gd name="connsiteX162" fmla="*/ 4075694 w 12193149"/>
              <a:gd name="connsiteY162" fmla="*/ 2107143 h 2344739"/>
              <a:gd name="connsiteX163" fmla="*/ 4075575 w 12193149"/>
              <a:gd name="connsiteY163" fmla="*/ 2106844 h 2344739"/>
              <a:gd name="connsiteX164" fmla="*/ 4066658 w 12193149"/>
              <a:gd name="connsiteY164" fmla="*/ 2105400 h 2344739"/>
              <a:gd name="connsiteX165" fmla="*/ 4060102 w 12193149"/>
              <a:gd name="connsiteY165" fmla="*/ 2105618 h 2344739"/>
              <a:gd name="connsiteX166" fmla="*/ 4043512 w 12193149"/>
              <a:gd name="connsiteY166" fmla="*/ 2103997 h 2344739"/>
              <a:gd name="connsiteX167" fmla="*/ 4038145 w 12193149"/>
              <a:gd name="connsiteY167" fmla="*/ 2101563 h 2344739"/>
              <a:gd name="connsiteX168" fmla="*/ 4036511 w 12193149"/>
              <a:gd name="connsiteY168" fmla="*/ 2097896 h 2344739"/>
              <a:gd name="connsiteX169" fmla="*/ 4034926 w 12193149"/>
              <a:gd name="connsiteY169" fmla="*/ 2098131 h 2344739"/>
              <a:gd name="connsiteX170" fmla="*/ 4005686 w 12193149"/>
              <a:gd name="connsiteY170" fmla="*/ 2085563 h 2344739"/>
              <a:gd name="connsiteX171" fmla="*/ 3937994 w 12193149"/>
              <a:gd name="connsiteY171" fmla="*/ 2068106 h 2344739"/>
              <a:gd name="connsiteX172" fmla="*/ 3898423 w 12193149"/>
              <a:gd name="connsiteY172" fmla="*/ 2062451 h 2344739"/>
              <a:gd name="connsiteX173" fmla="*/ 3790908 w 12193149"/>
              <a:gd name="connsiteY173" fmla="*/ 2042213 h 2344739"/>
              <a:gd name="connsiteX174" fmla="*/ 3683661 w 12193149"/>
              <a:gd name="connsiteY174" fmla="*/ 2018290 h 2344739"/>
              <a:gd name="connsiteX175" fmla="*/ 3611183 w 12193149"/>
              <a:gd name="connsiteY175" fmla="*/ 1986019 h 2344739"/>
              <a:gd name="connsiteX176" fmla="*/ 3605003 w 12193149"/>
              <a:gd name="connsiteY176" fmla="*/ 1987381 h 2344739"/>
              <a:gd name="connsiteX177" fmla="*/ 3595884 w 12193149"/>
              <a:gd name="connsiteY177" fmla="*/ 1987545 h 2344739"/>
              <a:gd name="connsiteX178" fmla="*/ 3595649 w 12193149"/>
              <a:gd name="connsiteY178" fmla="*/ 1987276 h 2344739"/>
              <a:gd name="connsiteX179" fmla="*/ 3587126 w 12193149"/>
              <a:gd name="connsiteY179" fmla="*/ 1987966 h 2344739"/>
              <a:gd name="connsiteX180" fmla="*/ 3537283 w 12193149"/>
              <a:gd name="connsiteY180" fmla="*/ 1978267 h 2344739"/>
              <a:gd name="connsiteX181" fmla="*/ 3474371 w 12193149"/>
              <a:gd name="connsiteY181" fmla="*/ 1974606 h 2344739"/>
              <a:gd name="connsiteX182" fmla="*/ 3401876 w 12193149"/>
              <a:gd name="connsiteY182" fmla="*/ 1962558 h 2344739"/>
              <a:gd name="connsiteX183" fmla="*/ 3365036 w 12193149"/>
              <a:gd name="connsiteY183" fmla="*/ 1979510 h 2344739"/>
              <a:gd name="connsiteX184" fmla="*/ 3345174 w 12193149"/>
              <a:gd name="connsiteY184" fmla="*/ 1981192 h 2344739"/>
              <a:gd name="connsiteX185" fmla="*/ 3342846 w 12193149"/>
              <a:gd name="connsiteY185" fmla="*/ 1980217 h 2344739"/>
              <a:gd name="connsiteX186" fmla="*/ 3263504 w 12193149"/>
              <a:gd name="connsiteY186" fmla="*/ 1986094 h 2344739"/>
              <a:gd name="connsiteX187" fmla="*/ 3143704 w 12193149"/>
              <a:gd name="connsiteY187" fmla="*/ 1993869 h 2344739"/>
              <a:gd name="connsiteX188" fmla="*/ 3031439 w 12193149"/>
              <a:gd name="connsiteY188" fmla="*/ 1996512 h 2344739"/>
              <a:gd name="connsiteX189" fmla="*/ 2782717 w 12193149"/>
              <a:gd name="connsiteY189" fmla="*/ 2018333 h 2344739"/>
              <a:gd name="connsiteX190" fmla="*/ 2647675 w 12193149"/>
              <a:gd name="connsiteY190" fmla="*/ 2028869 h 2344739"/>
              <a:gd name="connsiteX191" fmla="*/ 2569176 w 12193149"/>
              <a:gd name="connsiteY191" fmla="*/ 2002628 h 2344739"/>
              <a:gd name="connsiteX192" fmla="*/ 2444403 w 12193149"/>
              <a:gd name="connsiteY192" fmla="*/ 2016529 h 2344739"/>
              <a:gd name="connsiteX193" fmla="*/ 2316260 w 12193149"/>
              <a:gd name="connsiteY193" fmla="*/ 2024996 h 2344739"/>
              <a:gd name="connsiteX194" fmla="*/ 2209726 w 12193149"/>
              <a:gd name="connsiteY194" fmla="*/ 2019763 h 2344739"/>
              <a:gd name="connsiteX195" fmla="*/ 2095813 w 12193149"/>
              <a:gd name="connsiteY195" fmla="*/ 2003052 h 2344739"/>
              <a:gd name="connsiteX196" fmla="*/ 1998504 w 12193149"/>
              <a:gd name="connsiteY196" fmla="*/ 1995032 h 2344739"/>
              <a:gd name="connsiteX197" fmla="*/ 1929320 w 12193149"/>
              <a:gd name="connsiteY197" fmla="*/ 2016977 h 2344739"/>
              <a:gd name="connsiteX198" fmla="*/ 1922798 w 12193149"/>
              <a:gd name="connsiteY198" fmla="*/ 2012146 h 2344739"/>
              <a:gd name="connsiteX199" fmla="*/ 1874228 w 12193149"/>
              <a:gd name="connsiteY199" fmla="*/ 2013741 h 2344739"/>
              <a:gd name="connsiteX200" fmla="*/ 1787803 w 12193149"/>
              <a:gd name="connsiteY200" fmla="*/ 2041363 h 2344739"/>
              <a:gd name="connsiteX201" fmla="*/ 1739352 w 12193149"/>
              <a:gd name="connsiteY201" fmla="*/ 2036312 h 2344739"/>
              <a:gd name="connsiteX202" fmla="*/ 1676219 w 12193149"/>
              <a:gd name="connsiteY202" fmla="*/ 2019963 h 2344739"/>
              <a:gd name="connsiteX203" fmla="*/ 1609817 w 12193149"/>
              <a:gd name="connsiteY203" fmla="*/ 2013066 h 2344739"/>
              <a:gd name="connsiteX204" fmla="*/ 1497258 w 12193149"/>
              <a:gd name="connsiteY204" fmla="*/ 1987476 h 2344739"/>
              <a:gd name="connsiteX205" fmla="*/ 1151127 w 12193149"/>
              <a:gd name="connsiteY205" fmla="*/ 1938041 h 2344739"/>
              <a:gd name="connsiteX206" fmla="*/ 859417 w 12193149"/>
              <a:gd name="connsiteY206" fmla="*/ 1928608 h 2344739"/>
              <a:gd name="connsiteX207" fmla="*/ 838688 w 12193149"/>
              <a:gd name="connsiteY207" fmla="*/ 1929821 h 2344739"/>
              <a:gd name="connsiteX208" fmla="*/ 817957 w 12193149"/>
              <a:gd name="connsiteY208" fmla="*/ 1927857 h 2344739"/>
              <a:gd name="connsiteX209" fmla="*/ 812654 w 12193149"/>
              <a:gd name="connsiteY209" fmla="*/ 1930751 h 2344739"/>
              <a:gd name="connsiteX210" fmla="*/ 721195 w 12193149"/>
              <a:gd name="connsiteY210" fmla="*/ 1929661 h 2344739"/>
              <a:gd name="connsiteX211" fmla="*/ 720890 w 12193149"/>
              <a:gd name="connsiteY211" fmla="*/ 1928399 h 2344739"/>
              <a:gd name="connsiteX212" fmla="*/ 710023 w 12193149"/>
              <a:gd name="connsiteY212" fmla="*/ 1922722 h 2344739"/>
              <a:gd name="connsiteX213" fmla="*/ 597940 w 12193149"/>
              <a:gd name="connsiteY213" fmla="*/ 1879864 h 2344739"/>
              <a:gd name="connsiteX214" fmla="*/ 579683 w 12193149"/>
              <a:gd name="connsiteY214" fmla="*/ 1877212 h 2344739"/>
              <a:gd name="connsiteX215" fmla="*/ 572865 w 12193149"/>
              <a:gd name="connsiteY215" fmla="*/ 1877401 h 2344739"/>
              <a:gd name="connsiteX216" fmla="*/ 446247 w 12193149"/>
              <a:gd name="connsiteY216" fmla="*/ 1839371 h 2344739"/>
              <a:gd name="connsiteX217" fmla="*/ 405163 w 12193149"/>
              <a:gd name="connsiteY217" fmla="*/ 1833548 h 2344739"/>
              <a:gd name="connsiteX218" fmla="*/ 293583 w 12193149"/>
              <a:gd name="connsiteY218" fmla="*/ 1812852 h 2344739"/>
              <a:gd name="connsiteX219" fmla="*/ 119529 w 12193149"/>
              <a:gd name="connsiteY219" fmla="*/ 1761047 h 2344739"/>
              <a:gd name="connsiteX220" fmla="*/ 16674 w 12193149"/>
              <a:gd name="connsiteY220" fmla="*/ 1758191 h 2344739"/>
              <a:gd name="connsiteX221" fmla="*/ 1150 w 12193149"/>
              <a:gd name="connsiteY221" fmla="*/ 1752722 h 2344739"/>
              <a:gd name="connsiteX222" fmla="*/ 1148 w 12193149"/>
              <a:gd name="connsiteY222" fmla="*/ 222213 h 2344739"/>
              <a:gd name="connsiteX223" fmla="*/ 1148 w 12193149"/>
              <a:gd name="connsiteY223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14960 w 12193149"/>
              <a:gd name="connsiteY68" fmla="*/ 1919069 h 2344739"/>
              <a:gd name="connsiteX69" fmla="*/ 9054601 w 12193149"/>
              <a:gd name="connsiteY69" fmla="*/ 1910755 h 2344739"/>
              <a:gd name="connsiteX70" fmla="*/ 9006634 w 12193149"/>
              <a:gd name="connsiteY70" fmla="*/ 1914040 h 2344739"/>
              <a:gd name="connsiteX71" fmla="*/ 9006349 w 12193149"/>
              <a:gd name="connsiteY71" fmla="*/ 1913800 h 2344739"/>
              <a:gd name="connsiteX72" fmla="*/ 8997380 w 12193149"/>
              <a:gd name="connsiteY72" fmla="*/ 1915011 h 2344739"/>
              <a:gd name="connsiteX73" fmla="*/ 8991542 w 12193149"/>
              <a:gd name="connsiteY73" fmla="*/ 1917072 h 2344739"/>
              <a:gd name="connsiteX74" fmla="*/ 8975485 w 12193149"/>
              <a:gd name="connsiteY74" fmla="*/ 1920298 h 2344739"/>
              <a:gd name="connsiteX75" fmla="*/ 8969159 w 12193149"/>
              <a:gd name="connsiteY75" fmla="*/ 1919598 h 2344739"/>
              <a:gd name="connsiteX76" fmla="*/ 8964196 w 12193149"/>
              <a:gd name="connsiteY76" fmla="*/ 1917373 h 2344739"/>
              <a:gd name="connsiteX77" fmla="*/ 8930136 w 12193149"/>
              <a:gd name="connsiteY77" fmla="*/ 1914185 h 2344739"/>
              <a:gd name="connsiteX78" fmla="*/ 8753592 w 12193149"/>
              <a:gd name="connsiteY78" fmla="*/ 1933417 h 2344739"/>
              <a:gd name="connsiteX79" fmla="*/ 8708995 w 12193149"/>
              <a:gd name="connsiteY79" fmla="*/ 1935518 h 2344739"/>
              <a:gd name="connsiteX80" fmla="*/ 8597219 w 12193149"/>
              <a:gd name="connsiteY80" fmla="*/ 1944090 h 2344739"/>
              <a:gd name="connsiteX81" fmla="*/ 8526378 w 12193149"/>
              <a:gd name="connsiteY81" fmla="*/ 1929248 h 2344739"/>
              <a:gd name="connsiteX82" fmla="*/ 8512131 w 12193149"/>
              <a:gd name="connsiteY82" fmla="*/ 1935163 h 2344739"/>
              <a:gd name="connsiteX83" fmla="*/ 8507315 w 12193149"/>
              <a:gd name="connsiteY83" fmla="*/ 1938164 h 2344739"/>
              <a:gd name="connsiteX84" fmla="*/ 8499116 w 12193149"/>
              <a:gd name="connsiteY84" fmla="*/ 1940902 h 2344739"/>
              <a:gd name="connsiteX85" fmla="*/ 8498742 w 12193149"/>
              <a:gd name="connsiteY85" fmla="*/ 1940723 h 2344739"/>
              <a:gd name="connsiteX86" fmla="*/ 8491397 w 12193149"/>
              <a:gd name="connsiteY86" fmla="*/ 1943773 h 2344739"/>
              <a:gd name="connsiteX87" fmla="*/ 8368330 w 12193149"/>
              <a:gd name="connsiteY87" fmla="*/ 1957815 h 2344739"/>
              <a:gd name="connsiteX88" fmla="*/ 8354947 w 12193149"/>
              <a:gd name="connsiteY88" fmla="*/ 1958009 h 2344739"/>
              <a:gd name="connsiteX89" fmla="*/ 8321252 w 12193149"/>
              <a:gd name="connsiteY89" fmla="*/ 1974587 h 2344739"/>
              <a:gd name="connsiteX90" fmla="*/ 8315581 w 12193149"/>
              <a:gd name="connsiteY90" fmla="*/ 1974913 h 2344739"/>
              <a:gd name="connsiteX91" fmla="*/ 8296322 w 12193149"/>
              <a:gd name="connsiteY91" fmla="*/ 1988808 h 2344739"/>
              <a:gd name="connsiteX92" fmla="*/ 8285424 w 12193149"/>
              <a:gd name="connsiteY92" fmla="*/ 1994631 h 2344739"/>
              <a:gd name="connsiteX93" fmla="*/ 8284298 w 12193149"/>
              <a:gd name="connsiteY93" fmla="*/ 1999074 h 2344739"/>
              <a:gd name="connsiteX94" fmla="*/ 8267224 w 12193149"/>
              <a:gd name="connsiteY94" fmla="*/ 2006249 h 2344739"/>
              <a:gd name="connsiteX95" fmla="*/ 8264525 w 12193149"/>
              <a:gd name="connsiteY95" fmla="*/ 2006019 h 2344739"/>
              <a:gd name="connsiteX96" fmla="*/ 8253181 w 12193149"/>
              <a:gd name="connsiteY96" fmla="*/ 2015862 h 2344739"/>
              <a:gd name="connsiteX97" fmla="*/ 8246982 w 12193149"/>
              <a:gd name="connsiteY97" fmla="*/ 2028854 h 2344739"/>
              <a:gd name="connsiteX98" fmla="*/ 8091420 w 12193149"/>
              <a:gd name="connsiteY98" fmla="*/ 2075015 h 2344739"/>
              <a:gd name="connsiteX99" fmla="*/ 7906555 w 12193149"/>
              <a:gd name="connsiteY99" fmla="*/ 2116988 h 2344739"/>
              <a:gd name="connsiteX100" fmla="*/ 7719893 w 12193149"/>
              <a:gd name="connsiteY100" fmla="*/ 2142703 h 2344739"/>
              <a:gd name="connsiteX101" fmla="*/ 7615495 w 12193149"/>
              <a:gd name="connsiteY101" fmla="*/ 2139232 h 2344739"/>
              <a:gd name="connsiteX102" fmla="*/ 7528691 w 12193149"/>
              <a:gd name="connsiteY102" fmla="*/ 2145060 h 2344739"/>
              <a:gd name="connsiteX103" fmla="*/ 7520719 w 12193149"/>
              <a:gd name="connsiteY103" fmla="*/ 2147613 h 2344739"/>
              <a:gd name="connsiteX104" fmla="*/ 7508559 w 12193149"/>
              <a:gd name="connsiteY104" fmla="*/ 2148948 h 2344739"/>
              <a:gd name="connsiteX105" fmla="*/ 7508188 w 12193149"/>
              <a:gd name="connsiteY105" fmla="*/ 2148621 h 2344739"/>
              <a:gd name="connsiteX106" fmla="*/ 7496943 w 12193149"/>
              <a:gd name="connsiteY106" fmla="*/ 2150573 h 2344739"/>
              <a:gd name="connsiteX107" fmla="*/ 7406539 w 12193149"/>
              <a:gd name="connsiteY107" fmla="*/ 2142468 h 2344739"/>
              <a:gd name="connsiteX108" fmla="*/ 7219707 w 12193149"/>
              <a:gd name="connsiteY108" fmla="*/ 2156680 h 2344739"/>
              <a:gd name="connsiteX109" fmla="*/ 7202249 w 12193149"/>
              <a:gd name="connsiteY109" fmla="*/ 2161230 h 2344739"/>
              <a:gd name="connsiteX110" fmla="*/ 7198152 w 12193149"/>
              <a:gd name="connsiteY110" fmla="*/ 2166588 h 2344739"/>
              <a:gd name="connsiteX111" fmla="*/ 7171956 w 12193149"/>
              <a:gd name="connsiteY111" fmla="*/ 2171236 h 2344739"/>
              <a:gd name="connsiteX112" fmla="*/ 7098136 w 12193149"/>
              <a:gd name="connsiteY112" fmla="*/ 2183464 h 2344739"/>
              <a:gd name="connsiteX113" fmla="*/ 7019644 w 12193149"/>
              <a:gd name="connsiteY113" fmla="*/ 2183090 h 2344739"/>
              <a:gd name="connsiteX114" fmla="*/ 6905294 w 12193149"/>
              <a:gd name="connsiteY114" fmla="*/ 2212596 h 2344739"/>
              <a:gd name="connsiteX115" fmla="*/ 6709370 w 12193149"/>
              <a:gd name="connsiteY115" fmla="*/ 2240551 h 2344739"/>
              <a:gd name="connsiteX116" fmla="*/ 6550602 w 12193149"/>
              <a:gd name="connsiteY116" fmla="*/ 2269327 h 2344739"/>
              <a:gd name="connsiteX117" fmla="*/ 6318708 w 12193149"/>
              <a:gd name="connsiteY117" fmla="*/ 2316127 h 2344739"/>
              <a:gd name="connsiteX118" fmla="*/ 6169822 w 12193149"/>
              <a:gd name="connsiteY118" fmla="*/ 2318214 h 2344739"/>
              <a:gd name="connsiteX119" fmla="*/ 6074996 w 12193149"/>
              <a:gd name="connsiteY119" fmla="*/ 2338676 h 2344739"/>
              <a:gd name="connsiteX120" fmla="*/ 6069677 w 12193149"/>
              <a:gd name="connsiteY120" fmla="*/ 2337139 h 2344739"/>
              <a:gd name="connsiteX121" fmla="*/ 6049786 w 12193149"/>
              <a:gd name="connsiteY121" fmla="*/ 2337822 h 2344739"/>
              <a:gd name="connsiteX122" fmla="*/ 6042433 w 12193149"/>
              <a:gd name="connsiteY122" fmla="*/ 2329473 h 2344739"/>
              <a:gd name="connsiteX123" fmla="*/ 6011238 w 12193149"/>
              <a:gd name="connsiteY123" fmla="*/ 2324380 h 2344739"/>
              <a:gd name="connsiteX124" fmla="*/ 5958523 w 12193149"/>
              <a:gd name="connsiteY124" fmla="*/ 2328024 h 2344739"/>
              <a:gd name="connsiteX125" fmla="*/ 5760067 w 12193149"/>
              <a:gd name="connsiteY125" fmla="*/ 2343716 h 2344739"/>
              <a:gd name="connsiteX126" fmla="*/ 5628108 w 12193149"/>
              <a:gd name="connsiteY126" fmla="*/ 2344739 h 2344739"/>
              <a:gd name="connsiteX127" fmla="*/ 5472054 w 12193149"/>
              <a:gd name="connsiteY127" fmla="*/ 2330719 h 2344739"/>
              <a:gd name="connsiteX128" fmla="*/ 5433909 w 12193149"/>
              <a:gd name="connsiteY128" fmla="*/ 2319466 h 2344739"/>
              <a:gd name="connsiteX129" fmla="*/ 5382817 w 12193149"/>
              <a:gd name="connsiteY129" fmla="*/ 2301764 h 2344739"/>
              <a:gd name="connsiteX130" fmla="*/ 5262912 w 12193149"/>
              <a:gd name="connsiteY130" fmla="*/ 2281347 h 2344739"/>
              <a:gd name="connsiteX131" fmla="*/ 5224109 w 12193149"/>
              <a:gd name="connsiteY131" fmla="*/ 2270223 h 2344739"/>
              <a:gd name="connsiteX132" fmla="*/ 5175808 w 12193149"/>
              <a:gd name="connsiteY132" fmla="*/ 2267233 h 2344739"/>
              <a:gd name="connsiteX133" fmla="*/ 5157702 w 12193149"/>
              <a:gd name="connsiteY133" fmla="*/ 2260010 h 2344739"/>
              <a:gd name="connsiteX134" fmla="*/ 5143747 w 12193149"/>
              <a:gd name="connsiteY134" fmla="*/ 2256610 h 2344739"/>
              <a:gd name="connsiteX135" fmla="*/ 5140744 w 12193149"/>
              <a:gd name="connsiteY135" fmla="*/ 2254509 h 2344739"/>
              <a:gd name="connsiteX136" fmla="*/ 5122807 w 12193149"/>
              <a:gd name="connsiteY136" fmla="*/ 2243656 h 2344739"/>
              <a:gd name="connsiteX137" fmla="*/ 5066938 w 12193149"/>
              <a:gd name="connsiteY137" fmla="*/ 2250227 h 2344739"/>
              <a:gd name="connsiteX138" fmla="*/ 5012662 w 12193149"/>
              <a:gd name="connsiteY138" fmla="*/ 2233846 h 2344739"/>
              <a:gd name="connsiteX139" fmla="*/ 4841589 w 12193149"/>
              <a:gd name="connsiteY139" fmla="*/ 2209829 h 2344739"/>
              <a:gd name="connsiteX140" fmla="*/ 4763595 w 12193149"/>
              <a:gd name="connsiteY140" fmla="*/ 2182061 h 2344739"/>
              <a:gd name="connsiteX141" fmla="*/ 4724334 w 12193149"/>
              <a:gd name="connsiteY141" fmla="*/ 2173047 h 2344739"/>
              <a:gd name="connsiteX142" fmla="*/ 4722324 w 12193149"/>
              <a:gd name="connsiteY142" fmla="*/ 2172298 h 2344739"/>
              <a:gd name="connsiteX143" fmla="*/ 4723259 w 12193149"/>
              <a:gd name="connsiteY143" fmla="*/ 2172087 h 2344739"/>
              <a:gd name="connsiteX144" fmla="*/ 4718350 w 12193149"/>
              <a:gd name="connsiteY144" fmla="*/ 2170817 h 2344739"/>
              <a:gd name="connsiteX145" fmla="*/ 4722324 w 12193149"/>
              <a:gd name="connsiteY145" fmla="*/ 2172298 h 2344739"/>
              <a:gd name="connsiteX146" fmla="*/ 4716674 w 12193149"/>
              <a:gd name="connsiteY146" fmla="*/ 2173573 h 2344739"/>
              <a:gd name="connsiteX147" fmla="*/ 4516962 w 12193149"/>
              <a:gd name="connsiteY147" fmla="*/ 2163671 h 2344739"/>
              <a:gd name="connsiteX148" fmla="*/ 4429691 w 12193149"/>
              <a:gd name="connsiteY148" fmla="*/ 2153020 h 2344739"/>
              <a:gd name="connsiteX149" fmla="*/ 4364023 w 12193149"/>
              <a:gd name="connsiteY149" fmla="*/ 2151674 h 2344739"/>
              <a:gd name="connsiteX150" fmla="*/ 4318114 w 12193149"/>
              <a:gd name="connsiteY150" fmla="*/ 2158289 h 2344739"/>
              <a:gd name="connsiteX151" fmla="*/ 4316258 w 12193149"/>
              <a:gd name="connsiteY151" fmla="*/ 2156948 h 2344739"/>
              <a:gd name="connsiteX152" fmla="*/ 4296292 w 12193149"/>
              <a:gd name="connsiteY152" fmla="*/ 2155069 h 2344739"/>
              <a:gd name="connsiteX153" fmla="*/ 4291212 w 12193149"/>
              <a:gd name="connsiteY153" fmla="*/ 2157986 h 2344739"/>
              <a:gd name="connsiteX154" fmla="*/ 4277290 w 12193149"/>
              <a:gd name="connsiteY154" fmla="*/ 2157740 h 2344739"/>
              <a:gd name="connsiteX155" fmla="*/ 4249265 w 12193149"/>
              <a:gd name="connsiteY155" fmla="*/ 2160064 h 2344739"/>
              <a:gd name="connsiteX156" fmla="*/ 4203199 w 12193149"/>
              <a:gd name="connsiteY156" fmla="*/ 2157269 h 2344739"/>
              <a:gd name="connsiteX157" fmla="*/ 4202893 w 12193149"/>
              <a:gd name="connsiteY157" fmla="*/ 2156010 h 2344739"/>
              <a:gd name="connsiteX158" fmla="*/ 4192396 w 12193149"/>
              <a:gd name="connsiteY158" fmla="*/ 2150376 h 2344739"/>
              <a:gd name="connsiteX159" fmla="*/ 4143893 w 12193149"/>
              <a:gd name="connsiteY159" fmla="*/ 2134511 h 2344739"/>
              <a:gd name="connsiteX160" fmla="*/ 4084245 w 12193149"/>
              <a:gd name="connsiteY160" fmla="*/ 2107978 h 2344739"/>
              <a:gd name="connsiteX161" fmla="*/ 4075694 w 12193149"/>
              <a:gd name="connsiteY161" fmla="*/ 2107143 h 2344739"/>
              <a:gd name="connsiteX162" fmla="*/ 4075575 w 12193149"/>
              <a:gd name="connsiteY162" fmla="*/ 2106844 h 2344739"/>
              <a:gd name="connsiteX163" fmla="*/ 4066658 w 12193149"/>
              <a:gd name="connsiteY163" fmla="*/ 2105400 h 2344739"/>
              <a:gd name="connsiteX164" fmla="*/ 4060102 w 12193149"/>
              <a:gd name="connsiteY164" fmla="*/ 2105618 h 2344739"/>
              <a:gd name="connsiteX165" fmla="*/ 4043512 w 12193149"/>
              <a:gd name="connsiteY165" fmla="*/ 2103997 h 2344739"/>
              <a:gd name="connsiteX166" fmla="*/ 4038145 w 12193149"/>
              <a:gd name="connsiteY166" fmla="*/ 2101563 h 2344739"/>
              <a:gd name="connsiteX167" fmla="*/ 4036511 w 12193149"/>
              <a:gd name="connsiteY167" fmla="*/ 2097896 h 2344739"/>
              <a:gd name="connsiteX168" fmla="*/ 4034926 w 12193149"/>
              <a:gd name="connsiteY168" fmla="*/ 2098131 h 2344739"/>
              <a:gd name="connsiteX169" fmla="*/ 4005686 w 12193149"/>
              <a:gd name="connsiteY169" fmla="*/ 2085563 h 2344739"/>
              <a:gd name="connsiteX170" fmla="*/ 3937994 w 12193149"/>
              <a:gd name="connsiteY170" fmla="*/ 2068106 h 2344739"/>
              <a:gd name="connsiteX171" fmla="*/ 3898423 w 12193149"/>
              <a:gd name="connsiteY171" fmla="*/ 2062451 h 2344739"/>
              <a:gd name="connsiteX172" fmla="*/ 3790908 w 12193149"/>
              <a:gd name="connsiteY172" fmla="*/ 2042213 h 2344739"/>
              <a:gd name="connsiteX173" fmla="*/ 3683661 w 12193149"/>
              <a:gd name="connsiteY173" fmla="*/ 2018290 h 2344739"/>
              <a:gd name="connsiteX174" fmla="*/ 3611183 w 12193149"/>
              <a:gd name="connsiteY174" fmla="*/ 1986019 h 2344739"/>
              <a:gd name="connsiteX175" fmla="*/ 3605003 w 12193149"/>
              <a:gd name="connsiteY175" fmla="*/ 1987381 h 2344739"/>
              <a:gd name="connsiteX176" fmla="*/ 3595884 w 12193149"/>
              <a:gd name="connsiteY176" fmla="*/ 1987545 h 2344739"/>
              <a:gd name="connsiteX177" fmla="*/ 3595649 w 12193149"/>
              <a:gd name="connsiteY177" fmla="*/ 1987276 h 2344739"/>
              <a:gd name="connsiteX178" fmla="*/ 3587126 w 12193149"/>
              <a:gd name="connsiteY178" fmla="*/ 1987966 h 2344739"/>
              <a:gd name="connsiteX179" fmla="*/ 3537283 w 12193149"/>
              <a:gd name="connsiteY179" fmla="*/ 1978267 h 2344739"/>
              <a:gd name="connsiteX180" fmla="*/ 3474371 w 12193149"/>
              <a:gd name="connsiteY180" fmla="*/ 1974606 h 2344739"/>
              <a:gd name="connsiteX181" fmla="*/ 3401876 w 12193149"/>
              <a:gd name="connsiteY181" fmla="*/ 1962558 h 2344739"/>
              <a:gd name="connsiteX182" fmla="*/ 3365036 w 12193149"/>
              <a:gd name="connsiteY182" fmla="*/ 1979510 h 2344739"/>
              <a:gd name="connsiteX183" fmla="*/ 3345174 w 12193149"/>
              <a:gd name="connsiteY183" fmla="*/ 1981192 h 2344739"/>
              <a:gd name="connsiteX184" fmla="*/ 3342846 w 12193149"/>
              <a:gd name="connsiteY184" fmla="*/ 1980217 h 2344739"/>
              <a:gd name="connsiteX185" fmla="*/ 3263504 w 12193149"/>
              <a:gd name="connsiteY185" fmla="*/ 1986094 h 2344739"/>
              <a:gd name="connsiteX186" fmla="*/ 3143704 w 12193149"/>
              <a:gd name="connsiteY186" fmla="*/ 1993869 h 2344739"/>
              <a:gd name="connsiteX187" fmla="*/ 3031439 w 12193149"/>
              <a:gd name="connsiteY187" fmla="*/ 1996512 h 2344739"/>
              <a:gd name="connsiteX188" fmla="*/ 2782717 w 12193149"/>
              <a:gd name="connsiteY188" fmla="*/ 2018333 h 2344739"/>
              <a:gd name="connsiteX189" fmla="*/ 2647675 w 12193149"/>
              <a:gd name="connsiteY189" fmla="*/ 2028869 h 2344739"/>
              <a:gd name="connsiteX190" fmla="*/ 2569176 w 12193149"/>
              <a:gd name="connsiteY190" fmla="*/ 2002628 h 2344739"/>
              <a:gd name="connsiteX191" fmla="*/ 2444403 w 12193149"/>
              <a:gd name="connsiteY191" fmla="*/ 2016529 h 2344739"/>
              <a:gd name="connsiteX192" fmla="*/ 2316260 w 12193149"/>
              <a:gd name="connsiteY192" fmla="*/ 2024996 h 2344739"/>
              <a:gd name="connsiteX193" fmla="*/ 2209726 w 12193149"/>
              <a:gd name="connsiteY193" fmla="*/ 2019763 h 2344739"/>
              <a:gd name="connsiteX194" fmla="*/ 2095813 w 12193149"/>
              <a:gd name="connsiteY194" fmla="*/ 2003052 h 2344739"/>
              <a:gd name="connsiteX195" fmla="*/ 1998504 w 12193149"/>
              <a:gd name="connsiteY195" fmla="*/ 1995032 h 2344739"/>
              <a:gd name="connsiteX196" fmla="*/ 1929320 w 12193149"/>
              <a:gd name="connsiteY196" fmla="*/ 2016977 h 2344739"/>
              <a:gd name="connsiteX197" fmla="*/ 1922798 w 12193149"/>
              <a:gd name="connsiteY197" fmla="*/ 2012146 h 2344739"/>
              <a:gd name="connsiteX198" fmla="*/ 1874228 w 12193149"/>
              <a:gd name="connsiteY198" fmla="*/ 2013741 h 2344739"/>
              <a:gd name="connsiteX199" fmla="*/ 1787803 w 12193149"/>
              <a:gd name="connsiteY199" fmla="*/ 2041363 h 2344739"/>
              <a:gd name="connsiteX200" fmla="*/ 1739352 w 12193149"/>
              <a:gd name="connsiteY200" fmla="*/ 2036312 h 2344739"/>
              <a:gd name="connsiteX201" fmla="*/ 1676219 w 12193149"/>
              <a:gd name="connsiteY201" fmla="*/ 2019963 h 2344739"/>
              <a:gd name="connsiteX202" fmla="*/ 1609817 w 12193149"/>
              <a:gd name="connsiteY202" fmla="*/ 2013066 h 2344739"/>
              <a:gd name="connsiteX203" fmla="*/ 1497258 w 12193149"/>
              <a:gd name="connsiteY203" fmla="*/ 1987476 h 2344739"/>
              <a:gd name="connsiteX204" fmla="*/ 1151127 w 12193149"/>
              <a:gd name="connsiteY204" fmla="*/ 1938041 h 2344739"/>
              <a:gd name="connsiteX205" fmla="*/ 859417 w 12193149"/>
              <a:gd name="connsiteY205" fmla="*/ 1928608 h 2344739"/>
              <a:gd name="connsiteX206" fmla="*/ 838688 w 12193149"/>
              <a:gd name="connsiteY206" fmla="*/ 1929821 h 2344739"/>
              <a:gd name="connsiteX207" fmla="*/ 817957 w 12193149"/>
              <a:gd name="connsiteY207" fmla="*/ 1927857 h 2344739"/>
              <a:gd name="connsiteX208" fmla="*/ 812654 w 12193149"/>
              <a:gd name="connsiteY208" fmla="*/ 1930751 h 2344739"/>
              <a:gd name="connsiteX209" fmla="*/ 721195 w 12193149"/>
              <a:gd name="connsiteY209" fmla="*/ 1929661 h 2344739"/>
              <a:gd name="connsiteX210" fmla="*/ 720890 w 12193149"/>
              <a:gd name="connsiteY210" fmla="*/ 1928399 h 2344739"/>
              <a:gd name="connsiteX211" fmla="*/ 710023 w 12193149"/>
              <a:gd name="connsiteY211" fmla="*/ 1922722 h 2344739"/>
              <a:gd name="connsiteX212" fmla="*/ 597940 w 12193149"/>
              <a:gd name="connsiteY212" fmla="*/ 1879864 h 2344739"/>
              <a:gd name="connsiteX213" fmla="*/ 579683 w 12193149"/>
              <a:gd name="connsiteY213" fmla="*/ 1877212 h 2344739"/>
              <a:gd name="connsiteX214" fmla="*/ 572865 w 12193149"/>
              <a:gd name="connsiteY214" fmla="*/ 1877401 h 2344739"/>
              <a:gd name="connsiteX215" fmla="*/ 446247 w 12193149"/>
              <a:gd name="connsiteY215" fmla="*/ 1839371 h 2344739"/>
              <a:gd name="connsiteX216" fmla="*/ 405163 w 12193149"/>
              <a:gd name="connsiteY216" fmla="*/ 1833548 h 2344739"/>
              <a:gd name="connsiteX217" fmla="*/ 293583 w 12193149"/>
              <a:gd name="connsiteY217" fmla="*/ 1812852 h 2344739"/>
              <a:gd name="connsiteX218" fmla="*/ 119529 w 12193149"/>
              <a:gd name="connsiteY218" fmla="*/ 1761047 h 2344739"/>
              <a:gd name="connsiteX219" fmla="*/ 16674 w 12193149"/>
              <a:gd name="connsiteY219" fmla="*/ 1758191 h 2344739"/>
              <a:gd name="connsiteX220" fmla="*/ 1150 w 12193149"/>
              <a:gd name="connsiteY220" fmla="*/ 1752722 h 2344739"/>
              <a:gd name="connsiteX221" fmla="*/ 1148 w 12193149"/>
              <a:gd name="connsiteY221" fmla="*/ 222213 h 2344739"/>
              <a:gd name="connsiteX222" fmla="*/ 1148 w 12193149"/>
              <a:gd name="connsiteY222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38590 w 12193149"/>
              <a:gd name="connsiteY65" fmla="*/ 1869293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585655 w 12193149"/>
              <a:gd name="connsiteY63" fmla="*/ 1795542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219707 w 12193149"/>
              <a:gd name="connsiteY105" fmla="*/ 2156680 h 2344739"/>
              <a:gd name="connsiteX106" fmla="*/ 7202249 w 12193149"/>
              <a:gd name="connsiteY106" fmla="*/ 2161230 h 2344739"/>
              <a:gd name="connsiteX107" fmla="*/ 7198152 w 12193149"/>
              <a:gd name="connsiteY107" fmla="*/ 2166588 h 2344739"/>
              <a:gd name="connsiteX108" fmla="*/ 7171956 w 12193149"/>
              <a:gd name="connsiteY108" fmla="*/ 2171236 h 2344739"/>
              <a:gd name="connsiteX109" fmla="*/ 7098136 w 12193149"/>
              <a:gd name="connsiteY109" fmla="*/ 2183464 h 2344739"/>
              <a:gd name="connsiteX110" fmla="*/ 7019644 w 12193149"/>
              <a:gd name="connsiteY110" fmla="*/ 2183090 h 2344739"/>
              <a:gd name="connsiteX111" fmla="*/ 6905294 w 12193149"/>
              <a:gd name="connsiteY111" fmla="*/ 2212596 h 2344739"/>
              <a:gd name="connsiteX112" fmla="*/ 6709370 w 12193149"/>
              <a:gd name="connsiteY112" fmla="*/ 2240551 h 2344739"/>
              <a:gd name="connsiteX113" fmla="*/ 6550602 w 12193149"/>
              <a:gd name="connsiteY113" fmla="*/ 2269327 h 2344739"/>
              <a:gd name="connsiteX114" fmla="*/ 6318708 w 12193149"/>
              <a:gd name="connsiteY114" fmla="*/ 2316127 h 2344739"/>
              <a:gd name="connsiteX115" fmla="*/ 6169822 w 12193149"/>
              <a:gd name="connsiteY115" fmla="*/ 2318214 h 2344739"/>
              <a:gd name="connsiteX116" fmla="*/ 6074996 w 12193149"/>
              <a:gd name="connsiteY116" fmla="*/ 2338676 h 2344739"/>
              <a:gd name="connsiteX117" fmla="*/ 6069677 w 12193149"/>
              <a:gd name="connsiteY117" fmla="*/ 2337139 h 2344739"/>
              <a:gd name="connsiteX118" fmla="*/ 6049786 w 12193149"/>
              <a:gd name="connsiteY118" fmla="*/ 2337822 h 2344739"/>
              <a:gd name="connsiteX119" fmla="*/ 6042433 w 12193149"/>
              <a:gd name="connsiteY119" fmla="*/ 2329473 h 2344739"/>
              <a:gd name="connsiteX120" fmla="*/ 6011238 w 12193149"/>
              <a:gd name="connsiteY120" fmla="*/ 2324380 h 2344739"/>
              <a:gd name="connsiteX121" fmla="*/ 5958523 w 12193149"/>
              <a:gd name="connsiteY121" fmla="*/ 2328024 h 2344739"/>
              <a:gd name="connsiteX122" fmla="*/ 5760067 w 12193149"/>
              <a:gd name="connsiteY122" fmla="*/ 2343716 h 2344739"/>
              <a:gd name="connsiteX123" fmla="*/ 5628108 w 12193149"/>
              <a:gd name="connsiteY123" fmla="*/ 2344739 h 2344739"/>
              <a:gd name="connsiteX124" fmla="*/ 5472054 w 12193149"/>
              <a:gd name="connsiteY124" fmla="*/ 2330719 h 2344739"/>
              <a:gd name="connsiteX125" fmla="*/ 5433909 w 12193149"/>
              <a:gd name="connsiteY125" fmla="*/ 2319466 h 2344739"/>
              <a:gd name="connsiteX126" fmla="*/ 5382817 w 12193149"/>
              <a:gd name="connsiteY126" fmla="*/ 2301764 h 2344739"/>
              <a:gd name="connsiteX127" fmla="*/ 5262912 w 12193149"/>
              <a:gd name="connsiteY127" fmla="*/ 2281347 h 2344739"/>
              <a:gd name="connsiteX128" fmla="*/ 5224109 w 12193149"/>
              <a:gd name="connsiteY128" fmla="*/ 2270223 h 2344739"/>
              <a:gd name="connsiteX129" fmla="*/ 5175808 w 12193149"/>
              <a:gd name="connsiteY129" fmla="*/ 2267233 h 2344739"/>
              <a:gd name="connsiteX130" fmla="*/ 5157702 w 12193149"/>
              <a:gd name="connsiteY130" fmla="*/ 2260010 h 2344739"/>
              <a:gd name="connsiteX131" fmla="*/ 5143747 w 12193149"/>
              <a:gd name="connsiteY131" fmla="*/ 2256610 h 2344739"/>
              <a:gd name="connsiteX132" fmla="*/ 5140744 w 12193149"/>
              <a:gd name="connsiteY132" fmla="*/ 2254509 h 2344739"/>
              <a:gd name="connsiteX133" fmla="*/ 5122807 w 12193149"/>
              <a:gd name="connsiteY133" fmla="*/ 2243656 h 2344739"/>
              <a:gd name="connsiteX134" fmla="*/ 5066938 w 12193149"/>
              <a:gd name="connsiteY134" fmla="*/ 2250227 h 2344739"/>
              <a:gd name="connsiteX135" fmla="*/ 5012662 w 12193149"/>
              <a:gd name="connsiteY135" fmla="*/ 2233846 h 2344739"/>
              <a:gd name="connsiteX136" fmla="*/ 4841589 w 12193149"/>
              <a:gd name="connsiteY136" fmla="*/ 2209829 h 2344739"/>
              <a:gd name="connsiteX137" fmla="*/ 4763595 w 12193149"/>
              <a:gd name="connsiteY137" fmla="*/ 2182061 h 2344739"/>
              <a:gd name="connsiteX138" fmla="*/ 4724334 w 12193149"/>
              <a:gd name="connsiteY138" fmla="*/ 2173047 h 2344739"/>
              <a:gd name="connsiteX139" fmla="*/ 4722324 w 12193149"/>
              <a:gd name="connsiteY139" fmla="*/ 2172298 h 2344739"/>
              <a:gd name="connsiteX140" fmla="*/ 4723259 w 12193149"/>
              <a:gd name="connsiteY140" fmla="*/ 2172087 h 2344739"/>
              <a:gd name="connsiteX141" fmla="*/ 4718350 w 12193149"/>
              <a:gd name="connsiteY141" fmla="*/ 2170817 h 2344739"/>
              <a:gd name="connsiteX142" fmla="*/ 4722324 w 12193149"/>
              <a:gd name="connsiteY142" fmla="*/ 2172298 h 2344739"/>
              <a:gd name="connsiteX143" fmla="*/ 4716674 w 12193149"/>
              <a:gd name="connsiteY143" fmla="*/ 2173573 h 2344739"/>
              <a:gd name="connsiteX144" fmla="*/ 4516962 w 12193149"/>
              <a:gd name="connsiteY144" fmla="*/ 2163671 h 2344739"/>
              <a:gd name="connsiteX145" fmla="*/ 4429691 w 12193149"/>
              <a:gd name="connsiteY145" fmla="*/ 2153020 h 2344739"/>
              <a:gd name="connsiteX146" fmla="*/ 4364023 w 12193149"/>
              <a:gd name="connsiteY146" fmla="*/ 2151674 h 2344739"/>
              <a:gd name="connsiteX147" fmla="*/ 4318114 w 12193149"/>
              <a:gd name="connsiteY147" fmla="*/ 2158289 h 2344739"/>
              <a:gd name="connsiteX148" fmla="*/ 4316258 w 12193149"/>
              <a:gd name="connsiteY148" fmla="*/ 2156948 h 2344739"/>
              <a:gd name="connsiteX149" fmla="*/ 4296292 w 12193149"/>
              <a:gd name="connsiteY149" fmla="*/ 2155069 h 2344739"/>
              <a:gd name="connsiteX150" fmla="*/ 4291212 w 12193149"/>
              <a:gd name="connsiteY150" fmla="*/ 2157986 h 2344739"/>
              <a:gd name="connsiteX151" fmla="*/ 4277290 w 12193149"/>
              <a:gd name="connsiteY151" fmla="*/ 2157740 h 2344739"/>
              <a:gd name="connsiteX152" fmla="*/ 4249265 w 12193149"/>
              <a:gd name="connsiteY152" fmla="*/ 2160064 h 2344739"/>
              <a:gd name="connsiteX153" fmla="*/ 4203199 w 12193149"/>
              <a:gd name="connsiteY153" fmla="*/ 2157269 h 2344739"/>
              <a:gd name="connsiteX154" fmla="*/ 4202893 w 12193149"/>
              <a:gd name="connsiteY154" fmla="*/ 2156010 h 2344739"/>
              <a:gd name="connsiteX155" fmla="*/ 4192396 w 12193149"/>
              <a:gd name="connsiteY155" fmla="*/ 2150376 h 2344739"/>
              <a:gd name="connsiteX156" fmla="*/ 4143893 w 12193149"/>
              <a:gd name="connsiteY156" fmla="*/ 2134511 h 2344739"/>
              <a:gd name="connsiteX157" fmla="*/ 4084245 w 12193149"/>
              <a:gd name="connsiteY157" fmla="*/ 2107978 h 2344739"/>
              <a:gd name="connsiteX158" fmla="*/ 4075694 w 12193149"/>
              <a:gd name="connsiteY158" fmla="*/ 2107143 h 2344739"/>
              <a:gd name="connsiteX159" fmla="*/ 4075575 w 12193149"/>
              <a:gd name="connsiteY159" fmla="*/ 2106844 h 2344739"/>
              <a:gd name="connsiteX160" fmla="*/ 4066658 w 12193149"/>
              <a:gd name="connsiteY160" fmla="*/ 2105400 h 2344739"/>
              <a:gd name="connsiteX161" fmla="*/ 4060102 w 12193149"/>
              <a:gd name="connsiteY161" fmla="*/ 2105618 h 2344739"/>
              <a:gd name="connsiteX162" fmla="*/ 4043512 w 12193149"/>
              <a:gd name="connsiteY162" fmla="*/ 2103997 h 2344739"/>
              <a:gd name="connsiteX163" fmla="*/ 4038145 w 12193149"/>
              <a:gd name="connsiteY163" fmla="*/ 2101563 h 2344739"/>
              <a:gd name="connsiteX164" fmla="*/ 4036511 w 12193149"/>
              <a:gd name="connsiteY164" fmla="*/ 2097896 h 2344739"/>
              <a:gd name="connsiteX165" fmla="*/ 4034926 w 12193149"/>
              <a:gd name="connsiteY165" fmla="*/ 2098131 h 2344739"/>
              <a:gd name="connsiteX166" fmla="*/ 4005686 w 12193149"/>
              <a:gd name="connsiteY166" fmla="*/ 2085563 h 2344739"/>
              <a:gd name="connsiteX167" fmla="*/ 3937994 w 12193149"/>
              <a:gd name="connsiteY167" fmla="*/ 2068106 h 2344739"/>
              <a:gd name="connsiteX168" fmla="*/ 3898423 w 12193149"/>
              <a:gd name="connsiteY168" fmla="*/ 2062451 h 2344739"/>
              <a:gd name="connsiteX169" fmla="*/ 3790908 w 12193149"/>
              <a:gd name="connsiteY169" fmla="*/ 2042213 h 2344739"/>
              <a:gd name="connsiteX170" fmla="*/ 3683661 w 12193149"/>
              <a:gd name="connsiteY170" fmla="*/ 2018290 h 2344739"/>
              <a:gd name="connsiteX171" fmla="*/ 3611183 w 12193149"/>
              <a:gd name="connsiteY171" fmla="*/ 1986019 h 2344739"/>
              <a:gd name="connsiteX172" fmla="*/ 3605003 w 12193149"/>
              <a:gd name="connsiteY172" fmla="*/ 1987381 h 2344739"/>
              <a:gd name="connsiteX173" fmla="*/ 3595884 w 12193149"/>
              <a:gd name="connsiteY173" fmla="*/ 1987545 h 2344739"/>
              <a:gd name="connsiteX174" fmla="*/ 3595649 w 12193149"/>
              <a:gd name="connsiteY174" fmla="*/ 1987276 h 2344739"/>
              <a:gd name="connsiteX175" fmla="*/ 3587126 w 12193149"/>
              <a:gd name="connsiteY175" fmla="*/ 1987966 h 2344739"/>
              <a:gd name="connsiteX176" fmla="*/ 3537283 w 12193149"/>
              <a:gd name="connsiteY176" fmla="*/ 1978267 h 2344739"/>
              <a:gd name="connsiteX177" fmla="*/ 3474371 w 12193149"/>
              <a:gd name="connsiteY177" fmla="*/ 1974606 h 2344739"/>
              <a:gd name="connsiteX178" fmla="*/ 3401876 w 12193149"/>
              <a:gd name="connsiteY178" fmla="*/ 1962558 h 2344739"/>
              <a:gd name="connsiteX179" fmla="*/ 3365036 w 12193149"/>
              <a:gd name="connsiteY179" fmla="*/ 1979510 h 2344739"/>
              <a:gd name="connsiteX180" fmla="*/ 3345174 w 12193149"/>
              <a:gd name="connsiteY180" fmla="*/ 1981192 h 2344739"/>
              <a:gd name="connsiteX181" fmla="*/ 3342846 w 12193149"/>
              <a:gd name="connsiteY181" fmla="*/ 1980217 h 2344739"/>
              <a:gd name="connsiteX182" fmla="*/ 3263504 w 12193149"/>
              <a:gd name="connsiteY182" fmla="*/ 1986094 h 2344739"/>
              <a:gd name="connsiteX183" fmla="*/ 3143704 w 12193149"/>
              <a:gd name="connsiteY183" fmla="*/ 1993869 h 2344739"/>
              <a:gd name="connsiteX184" fmla="*/ 3031439 w 12193149"/>
              <a:gd name="connsiteY184" fmla="*/ 1996512 h 2344739"/>
              <a:gd name="connsiteX185" fmla="*/ 2782717 w 12193149"/>
              <a:gd name="connsiteY185" fmla="*/ 2018333 h 2344739"/>
              <a:gd name="connsiteX186" fmla="*/ 2647675 w 12193149"/>
              <a:gd name="connsiteY186" fmla="*/ 2028869 h 2344739"/>
              <a:gd name="connsiteX187" fmla="*/ 2569176 w 12193149"/>
              <a:gd name="connsiteY187" fmla="*/ 2002628 h 2344739"/>
              <a:gd name="connsiteX188" fmla="*/ 2444403 w 12193149"/>
              <a:gd name="connsiteY188" fmla="*/ 2016529 h 2344739"/>
              <a:gd name="connsiteX189" fmla="*/ 2316260 w 12193149"/>
              <a:gd name="connsiteY189" fmla="*/ 2024996 h 2344739"/>
              <a:gd name="connsiteX190" fmla="*/ 2209726 w 12193149"/>
              <a:gd name="connsiteY190" fmla="*/ 2019763 h 2344739"/>
              <a:gd name="connsiteX191" fmla="*/ 2095813 w 12193149"/>
              <a:gd name="connsiteY191" fmla="*/ 2003052 h 2344739"/>
              <a:gd name="connsiteX192" fmla="*/ 1998504 w 12193149"/>
              <a:gd name="connsiteY192" fmla="*/ 1995032 h 2344739"/>
              <a:gd name="connsiteX193" fmla="*/ 1929320 w 12193149"/>
              <a:gd name="connsiteY193" fmla="*/ 2016977 h 2344739"/>
              <a:gd name="connsiteX194" fmla="*/ 1922798 w 12193149"/>
              <a:gd name="connsiteY194" fmla="*/ 2012146 h 2344739"/>
              <a:gd name="connsiteX195" fmla="*/ 1874228 w 12193149"/>
              <a:gd name="connsiteY195" fmla="*/ 2013741 h 2344739"/>
              <a:gd name="connsiteX196" fmla="*/ 1787803 w 12193149"/>
              <a:gd name="connsiteY196" fmla="*/ 2041363 h 2344739"/>
              <a:gd name="connsiteX197" fmla="*/ 1739352 w 12193149"/>
              <a:gd name="connsiteY197" fmla="*/ 2036312 h 2344739"/>
              <a:gd name="connsiteX198" fmla="*/ 1676219 w 12193149"/>
              <a:gd name="connsiteY198" fmla="*/ 2019963 h 2344739"/>
              <a:gd name="connsiteX199" fmla="*/ 1609817 w 12193149"/>
              <a:gd name="connsiteY199" fmla="*/ 2013066 h 2344739"/>
              <a:gd name="connsiteX200" fmla="*/ 1497258 w 12193149"/>
              <a:gd name="connsiteY200" fmla="*/ 1987476 h 2344739"/>
              <a:gd name="connsiteX201" fmla="*/ 1151127 w 12193149"/>
              <a:gd name="connsiteY201" fmla="*/ 1938041 h 2344739"/>
              <a:gd name="connsiteX202" fmla="*/ 859417 w 12193149"/>
              <a:gd name="connsiteY202" fmla="*/ 1928608 h 2344739"/>
              <a:gd name="connsiteX203" fmla="*/ 838688 w 12193149"/>
              <a:gd name="connsiteY203" fmla="*/ 1929821 h 2344739"/>
              <a:gd name="connsiteX204" fmla="*/ 817957 w 12193149"/>
              <a:gd name="connsiteY204" fmla="*/ 1927857 h 2344739"/>
              <a:gd name="connsiteX205" fmla="*/ 812654 w 12193149"/>
              <a:gd name="connsiteY205" fmla="*/ 1930751 h 2344739"/>
              <a:gd name="connsiteX206" fmla="*/ 721195 w 12193149"/>
              <a:gd name="connsiteY206" fmla="*/ 1929661 h 2344739"/>
              <a:gd name="connsiteX207" fmla="*/ 720890 w 12193149"/>
              <a:gd name="connsiteY207" fmla="*/ 1928399 h 2344739"/>
              <a:gd name="connsiteX208" fmla="*/ 710023 w 12193149"/>
              <a:gd name="connsiteY208" fmla="*/ 1922722 h 2344739"/>
              <a:gd name="connsiteX209" fmla="*/ 597940 w 12193149"/>
              <a:gd name="connsiteY209" fmla="*/ 1879864 h 2344739"/>
              <a:gd name="connsiteX210" fmla="*/ 579683 w 12193149"/>
              <a:gd name="connsiteY210" fmla="*/ 1877212 h 2344739"/>
              <a:gd name="connsiteX211" fmla="*/ 572865 w 12193149"/>
              <a:gd name="connsiteY211" fmla="*/ 1877401 h 2344739"/>
              <a:gd name="connsiteX212" fmla="*/ 446247 w 12193149"/>
              <a:gd name="connsiteY212" fmla="*/ 1839371 h 2344739"/>
              <a:gd name="connsiteX213" fmla="*/ 405163 w 12193149"/>
              <a:gd name="connsiteY213" fmla="*/ 1833548 h 2344739"/>
              <a:gd name="connsiteX214" fmla="*/ 293583 w 12193149"/>
              <a:gd name="connsiteY214" fmla="*/ 1812852 h 2344739"/>
              <a:gd name="connsiteX215" fmla="*/ 119529 w 12193149"/>
              <a:gd name="connsiteY215" fmla="*/ 1761047 h 2344739"/>
              <a:gd name="connsiteX216" fmla="*/ 16674 w 12193149"/>
              <a:gd name="connsiteY216" fmla="*/ 1758191 h 2344739"/>
              <a:gd name="connsiteX217" fmla="*/ 1150 w 12193149"/>
              <a:gd name="connsiteY217" fmla="*/ 1752722 h 2344739"/>
              <a:gd name="connsiteX218" fmla="*/ 1148 w 12193149"/>
              <a:gd name="connsiteY218" fmla="*/ 222213 h 2344739"/>
              <a:gd name="connsiteX219" fmla="*/ 1148 w 12193149"/>
              <a:gd name="connsiteY219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590693 w 12193149"/>
              <a:gd name="connsiteY23" fmla="*/ 963777 h 2344739"/>
              <a:gd name="connsiteX24" fmla="*/ 11506817 w 12193149"/>
              <a:gd name="connsiteY24" fmla="*/ 1033623 h 2344739"/>
              <a:gd name="connsiteX25" fmla="*/ 11280332 w 12193149"/>
              <a:gd name="connsiteY25" fmla="*/ 1223571 h 2344739"/>
              <a:gd name="connsiteX26" fmla="*/ 11228309 w 12193149"/>
              <a:gd name="connsiteY26" fmla="*/ 1276236 h 2344739"/>
              <a:gd name="connsiteX27" fmla="*/ 11218087 w 12193149"/>
              <a:gd name="connsiteY27" fmla="*/ 1275961 h 2344739"/>
              <a:gd name="connsiteX28" fmla="*/ 11217184 w 12193149"/>
              <a:gd name="connsiteY28" fmla="*/ 1275018 h 2344739"/>
              <a:gd name="connsiteX29" fmla="*/ 11188885 w 12193149"/>
              <a:gd name="connsiteY29" fmla="*/ 1292383 h 2344739"/>
              <a:gd name="connsiteX30" fmla="*/ 11184501 w 12193149"/>
              <a:gd name="connsiteY30" fmla="*/ 1292525 h 2344739"/>
              <a:gd name="connsiteX31" fmla="*/ 11166854 w 12193149"/>
              <a:gd name="connsiteY31" fmla="*/ 1306612 h 2344739"/>
              <a:gd name="connsiteX32" fmla="*/ 11157311 w 12193149"/>
              <a:gd name="connsiteY32" fmla="*/ 1312414 h 2344739"/>
              <a:gd name="connsiteX33" fmla="*/ 11155496 w 12193149"/>
              <a:gd name="connsiteY33" fmla="*/ 1317097 h 2344739"/>
              <a:gd name="connsiteX34" fmla="*/ 11140961 w 12193149"/>
              <a:gd name="connsiteY34" fmla="*/ 1324115 h 2344739"/>
              <a:gd name="connsiteX35" fmla="*/ 11138961 w 12193149"/>
              <a:gd name="connsiteY35" fmla="*/ 1323772 h 2344739"/>
              <a:gd name="connsiteX36" fmla="*/ 11128208 w 12193149"/>
              <a:gd name="connsiteY36" fmla="*/ 1333832 h 2344739"/>
              <a:gd name="connsiteX37" fmla="*/ 11120691 w 12193149"/>
              <a:gd name="connsiteY37" fmla="*/ 1347424 h 2344739"/>
              <a:gd name="connsiteX38" fmla="*/ 10894683 w 12193149"/>
              <a:gd name="connsiteY38" fmla="*/ 1473399 h 2344739"/>
              <a:gd name="connsiteX39" fmla="*/ 10773300 w 12193149"/>
              <a:gd name="connsiteY39" fmla="*/ 1523191 h 2344739"/>
              <a:gd name="connsiteX40" fmla="*/ 10627668 w 12193149"/>
              <a:gd name="connsiteY40" fmla="*/ 1559229 h 2344739"/>
              <a:gd name="connsiteX41" fmla="*/ 10581895 w 12193149"/>
              <a:gd name="connsiteY41" fmla="*/ 1568689 h 2344739"/>
              <a:gd name="connsiteX42" fmla="*/ 10547790 w 12193149"/>
              <a:gd name="connsiteY42" fmla="*/ 1598423 h 2344739"/>
              <a:gd name="connsiteX43" fmla="*/ 10529643 w 12193149"/>
              <a:gd name="connsiteY43" fmla="*/ 1596907 h 2344739"/>
              <a:gd name="connsiteX44" fmla="*/ 10526446 w 12193149"/>
              <a:gd name="connsiteY44" fmla="*/ 1596411 h 2344739"/>
              <a:gd name="connsiteX45" fmla="*/ 10515129 w 12193149"/>
              <a:gd name="connsiteY45" fmla="*/ 1599537 h 2344739"/>
              <a:gd name="connsiteX46" fmla="*/ 10491735 w 12193149"/>
              <a:gd name="connsiteY46" fmla="*/ 1594156 h 2344739"/>
              <a:gd name="connsiteX47" fmla="*/ 10471418 w 12193149"/>
              <a:gd name="connsiteY47" fmla="*/ 1601693 h 2344739"/>
              <a:gd name="connsiteX48" fmla="*/ 10377042 w 12193149"/>
              <a:gd name="connsiteY48" fmla="*/ 1644598 h 2344739"/>
              <a:gd name="connsiteX49" fmla="*/ 10319338 w 12193149"/>
              <a:gd name="connsiteY49" fmla="*/ 1666221 h 2344739"/>
              <a:gd name="connsiteX50" fmla="*/ 10295467 w 12193149"/>
              <a:gd name="connsiteY50" fmla="*/ 1668079 h 2344739"/>
              <a:gd name="connsiteX51" fmla="*/ 10263443 w 12193149"/>
              <a:gd name="connsiteY51" fmla="*/ 1674948 h 2344739"/>
              <a:gd name="connsiteX52" fmla="*/ 10205418 w 12193149"/>
              <a:gd name="connsiteY52" fmla="*/ 1682149 h 2344739"/>
              <a:gd name="connsiteX53" fmla="*/ 10177759 w 12193149"/>
              <a:gd name="connsiteY53" fmla="*/ 1692943 h 2344739"/>
              <a:gd name="connsiteX54" fmla="*/ 10165070 w 12193149"/>
              <a:gd name="connsiteY54" fmla="*/ 1693739 h 2344739"/>
              <a:gd name="connsiteX55" fmla="*/ 10156308 w 12193149"/>
              <a:gd name="connsiteY55" fmla="*/ 1707487 h 2344739"/>
              <a:gd name="connsiteX56" fmla="*/ 10118267 w 12193149"/>
              <a:gd name="connsiteY56" fmla="*/ 1731142 h 2344739"/>
              <a:gd name="connsiteX57" fmla="*/ 10083317 w 12193149"/>
              <a:gd name="connsiteY57" fmla="*/ 1743296 h 2344739"/>
              <a:gd name="connsiteX58" fmla="*/ 10040388 w 12193149"/>
              <a:gd name="connsiteY58" fmla="*/ 1741632 h 2344739"/>
              <a:gd name="connsiteX59" fmla="*/ 9961167 w 12193149"/>
              <a:gd name="connsiteY59" fmla="*/ 1757147 h 2344739"/>
              <a:gd name="connsiteX60" fmla="*/ 9848940 w 12193149"/>
              <a:gd name="connsiteY60" fmla="*/ 1763915 h 2344739"/>
              <a:gd name="connsiteX61" fmla="*/ 9729457 w 12193149"/>
              <a:gd name="connsiteY61" fmla="*/ 1784122 h 2344739"/>
              <a:gd name="connsiteX62" fmla="*/ 9613704 w 12193149"/>
              <a:gd name="connsiteY62" fmla="*/ 1812371 h 2344739"/>
              <a:gd name="connsiteX63" fmla="*/ 9338590 w 12193149"/>
              <a:gd name="connsiteY63" fmla="*/ 1869293 h 2344739"/>
              <a:gd name="connsiteX64" fmla="*/ 9232518 w 12193149"/>
              <a:gd name="connsiteY64" fmla="*/ 1893149 h 2344739"/>
              <a:gd name="connsiteX65" fmla="*/ 9156690 w 12193149"/>
              <a:gd name="connsiteY65" fmla="*/ 1903228 h 2344739"/>
              <a:gd name="connsiteX66" fmla="*/ 9054601 w 12193149"/>
              <a:gd name="connsiteY66" fmla="*/ 1910755 h 2344739"/>
              <a:gd name="connsiteX67" fmla="*/ 9006634 w 12193149"/>
              <a:gd name="connsiteY67" fmla="*/ 1914040 h 2344739"/>
              <a:gd name="connsiteX68" fmla="*/ 9006349 w 12193149"/>
              <a:gd name="connsiteY68" fmla="*/ 1913800 h 2344739"/>
              <a:gd name="connsiteX69" fmla="*/ 8997380 w 12193149"/>
              <a:gd name="connsiteY69" fmla="*/ 1915011 h 2344739"/>
              <a:gd name="connsiteX70" fmla="*/ 8991542 w 12193149"/>
              <a:gd name="connsiteY70" fmla="*/ 1917072 h 2344739"/>
              <a:gd name="connsiteX71" fmla="*/ 8975485 w 12193149"/>
              <a:gd name="connsiteY71" fmla="*/ 1920298 h 2344739"/>
              <a:gd name="connsiteX72" fmla="*/ 8969159 w 12193149"/>
              <a:gd name="connsiteY72" fmla="*/ 1919598 h 2344739"/>
              <a:gd name="connsiteX73" fmla="*/ 8964196 w 12193149"/>
              <a:gd name="connsiteY73" fmla="*/ 1917373 h 2344739"/>
              <a:gd name="connsiteX74" fmla="*/ 8930136 w 12193149"/>
              <a:gd name="connsiteY74" fmla="*/ 1914185 h 2344739"/>
              <a:gd name="connsiteX75" fmla="*/ 8753592 w 12193149"/>
              <a:gd name="connsiteY75" fmla="*/ 1933417 h 2344739"/>
              <a:gd name="connsiteX76" fmla="*/ 8708995 w 12193149"/>
              <a:gd name="connsiteY76" fmla="*/ 1935518 h 2344739"/>
              <a:gd name="connsiteX77" fmla="*/ 8597219 w 12193149"/>
              <a:gd name="connsiteY77" fmla="*/ 1944090 h 2344739"/>
              <a:gd name="connsiteX78" fmla="*/ 8526378 w 12193149"/>
              <a:gd name="connsiteY78" fmla="*/ 1929248 h 2344739"/>
              <a:gd name="connsiteX79" fmla="*/ 8512131 w 12193149"/>
              <a:gd name="connsiteY79" fmla="*/ 1935163 h 2344739"/>
              <a:gd name="connsiteX80" fmla="*/ 8507315 w 12193149"/>
              <a:gd name="connsiteY80" fmla="*/ 1938164 h 2344739"/>
              <a:gd name="connsiteX81" fmla="*/ 8499116 w 12193149"/>
              <a:gd name="connsiteY81" fmla="*/ 1940902 h 2344739"/>
              <a:gd name="connsiteX82" fmla="*/ 8498742 w 12193149"/>
              <a:gd name="connsiteY82" fmla="*/ 1940723 h 2344739"/>
              <a:gd name="connsiteX83" fmla="*/ 8491397 w 12193149"/>
              <a:gd name="connsiteY83" fmla="*/ 1943773 h 2344739"/>
              <a:gd name="connsiteX84" fmla="*/ 8368330 w 12193149"/>
              <a:gd name="connsiteY84" fmla="*/ 1957815 h 2344739"/>
              <a:gd name="connsiteX85" fmla="*/ 8354947 w 12193149"/>
              <a:gd name="connsiteY85" fmla="*/ 1958009 h 2344739"/>
              <a:gd name="connsiteX86" fmla="*/ 8321252 w 12193149"/>
              <a:gd name="connsiteY86" fmla="*/ 1974587 h 2344739"/>
              <a:gd name="connsiteX87" fmla="*/ 8315581 w 12193149"/>
              <a:gd name="connsiteY87" fmla="*/ 1974913 h 2344739"/>
              <a:gd name="connsiteX88" fmla="*/ 8296322 w 12193149"/>
              <a:gd name="connsiteY88" fmla="*/ 1988808 h 2344739"/>
              <a:gd name="connsiteX89" fmla="*/ 8285424 w 12193149"/>
              <a:gd name="connsiteY89" fmla="*/ 1994631 h 2344739"/>
              <a:gd name="connsiteX90" fmla="*/ 8284298 w 12193149"/>
              <a:gd name="connsiteY90" fmla="*/ 1999074 h 2344739"/>
              <a:gd name="connsiteX91" fmla="*/ 8267224 w 12193149"/>
              <a:gd name="connsiteY91" fmla="*/ 2006249 h 2344739"/>
              <a:gd name="connsiteX92" fmla="*/ 8264525 w 12193149"/>
              <a:gd name="connsiteY92" fmla="*/ 2006019 h 2344739"/>
              <a:gd name="connsiteX93" fmla="*/ 8253181 w 12193149"/>
              <a:gd name="connsiteY93" fmla="*/ 2015862 h 2344739"/>
              <a:gd name="connsiteX94" fmla="*/ 8246982 w 12193149"/>
              <a:gd name="connsiteY94" fmla="*/ 2028854 h 2344739"/>
              <a:gd name="connsiteX95" fmla="*/ 8091420 w 12193149"/>
              <a:gd name="connsiteY95" fmla="*/ 2075015 h 2344739"/>
              <a:gd name="connsiteX96" fmla="*/ 7906555 w 12193149"/>
              <a:gd name="connsiteY96" fmla="*/ 2116988 h 2344739"/>
              <a:gd name="connsiteX97" fmla="*/ 7719893 w 12193149"/>
              <a:gd name="connsiteY97" fmla="*/ 2142703 h 2344739"/>
              <a:gd name="connsiteX98" fmla="*/ 7615495 w 12193149"/>
              <a:gd name="connsiteY98" fmla="*/ 2139232 h 2344739"/>
              <a:gd name="connsiteX99" fmla="*/ 7528691 w 12193149"/>
              <a:gd name="connsiteY99" fmla="*/ 2145060 h 2344739"/>
              <a:gd name="connsiteX100" fmla="*/ 7520719 w 12193149"/>
              <a:gd name="connsiteY100" fmla="*/ 2147613 h 2344739"/>
              <a:gd name="connsiteX101" fmla="*/ 7508559 w 12193149"/>
              <a:gd name="connsiteY101" fmla="*/ 2148948 h 2344739"/>
              <a:gd name="connsiteX102" fmla="*/ 7508188 w 12193149"/>
              <a:gd name="connsiteY102" fmla="*/ 2148621 h 2344739"/>
              <a:gd name="connsiteX103" fmla="*/ 7496943 w 12193149"/>
              <a:gd name="connsiteY103" fmla="*/ 2150573 h 2344739"/>
              <a:gd name="connsiteX104" fmla="*/ 7219707 w 12193149"/>
              <a:gd name="connsiteY104" fmla="*/ 2156680 h 2344739"/>
              <a:gd name="connsiteX105" fmla="*/ 7202249 w 12193149"/>
              <a:gd name="connsiteY105" fmla="*/ 2161230 h 2344739"/>
              <a:gd name="connsiteX106" fmla="*/ 7198152 w 12193149"/>
              <a:gd name="connsiteY106" fmla="*/ 2166588 h 2344739"/>
              <a:gd name="connsiteX107" fmla="*/ 7171956 w 12193149"/>
              <a:gd name="connsiteY107" fmla="*/ 2171236 h 2344739"/>
              <a:gd name="connsiteX108" fmla="*/ 7098136 w 12193149"/>
              <a:gd name="connsiteY108" fmla="*/ 2183464 h 2344739"/>
              <a:gd name="connsiteX109" fmla="*/ 7019644 w 12193149"/>
              <a:gd name="connsiteY109" fmla="*/ 2183090 h 2344739"/>
              <a:gd name="connsiteX110" fmla="*/ 6905294 w 12193149"/>
              <a:gd name="connsiteY110" fmla="*/ 2212596 h 2344739"/>
              <a:gd name="connsiteX111" fmla="*/ 6709370 w 12193149"/>
              <a:gd name="connsiteY111" fmla="*/ 2240551 h 2344739"/>
              <a:gd name="connsiteX112" fmla="*/ 6550602 w 12193149"/>
              <a:gd name="connsiteY112" fmla="*/ 2269327 h 2344739"/>
              <a:gd name="connsiteX113" fmla="*/ 6318708 w 12193149"/>
              <a:gd name="connsiteY113" fmla="*/ 2316127 h 2344739"/>
              <a:gd name="connsiteX114" fmla="*/ 6169822 w 12193149"/>
              <a:gd name="connsiteY114" fmla="*/ 2318214 h 2344739"/>
              <a:gd name="connsiteX115" fmla="*/ 6074996 w 12193149"/>
              <a:gd name="connsiteY115" fmla="*/ 2338676 h 2344739"/>
              <a:gd name="connsiteX116" fmla="*/ 6069677 w 12193149"/>
              <a:gd name="connsiteY116" fmla="*/ 2337139 h 2344739"/>
              <a:gd name="connsiteX117" fmla="*/ 6049786 w 12193149"/>
              <a:gd name="connsiteY117" fmla="*/ 2337822 h 2344739"/>
              <a:gd name="connsiteX118" fmla="*/ 6042433 w 12193149"/>
              <a:gd name="connsiteY118" fmla="*/ 2329473 h 2344739"/>
              <a:gd name="connsiteX119" fmla="*/ 6011238 w 12193149"/>
              <a:gd name="connsiteY119" fmla="*/ 2324380 h 2344739"/>
              <a:gd name="connsiteX120" fmla="*/ 5958523 w 12193149"/>
              <a:gd name="connsiteY120" fmla="*/ 2328024 h 2344739"/>
              <a:gd name="connsiteX121" fmla="*/ 5760067 w 12193149"/>
              <a:gd name="connsiteY121" fmla="*/ 2343716 h 2344739"/>
              <a:gd name="connsiteX122" fmla="*/ 5628108 w 12193149"/>
              <a:gd name="connsiteY122" fmla="*/ 2344739 h 2344739"/>
              <a:gd name="connsiteX123" fmla="*/ 5472054 w 12193149"/>
              <a:gd name="connsiteY123" fmla="*/ 2330719 h 2344739"/>
              <a:gd name="connsiteX124" fmla="*/ 5433909 w 12193149"/>
              <a:gd name="connsiteY124" fmla="*/ 2319466 h 2344739"/>
              <a:gd name="connsiteX125" fmla="*/ 5382817 w 12193149"/>
              <a:gd name="connsiteY125" fmla="*/ 2301764 h 2344739"/>
              <a:gd name="connsiteX126" fmla="*/ 5262912 w 12193149"/>
              <a:gd name="connsiteY126" fmla="*/ 2281347 h 2344739"/>
              <a:gd name="connsiteX127" fmla="*/ 5224109 w 12193149"/>
              <a:gd name="connsiteY127" fmla="*/ 2270223 h 2344739"/>
              <a:gd name="connsiteX128" fmla="*/ 5175808 w 12193149"/>
              <a:gd name="connsiteY128" fmla="*/ 2267233 h 2344739"/>
              <a:gd name="connsiteX129" fmla="*/ 5157702 w 12193149"/>
              <a:gd name="connsiteY129" fmla="*/ 2260010 h 2344739"/>
              <a:gd name="connsiteX130" fmla="*/ 5143747 w 12193149"/>
              <a:gd name="connsiteY130" fmla="*/ 2256610 h 2344739"/>
              <a:gd name="connsiteX131" fmla="*/ 5140744 w 12193149"/>
              <a:gd name="connsiteY131" fmla="*/ 2254509 h 2344739"/>
              <a:gd name="connsiteX132" fmla="*/ 5122807 w 12193149"/>
              <a:gd name="connsiteY132" fmla="*/ 2243656 h 2344739"/>
              <a:gd name="connsiteX133" fmla="*/ 5066938 w 12193149"/>
              <a:gd name="connsiteY133" fmla="*/ 2250227 h 2344739"/>
              <a:gd name="connsiteX134" fmla="*/ 5012662 w 12193149"/>
              <a:gd name="connsiteY134" fmla="*/ 2233846 h 2344739"/>
              <a:gd name="connsiteX135" fmla="*/ 4841589 w 12193149"/>
              <a:gd name="connsiteY135" fmla="*/ 2209829 h 2344739"/>
              <a:gd name="connsiteX136" fmla="*/ 4763595 w 12193149"/>
              <a:gd name="connsiteY136" fmla="*/ 2182061 h 2344739"/>
              <a:gd name="connsiteX137" fmla="*/ 4724334 w 12193149"/>
              <a:gd name="connsiteY137" fmla="*/ 2173047 h 2344739"/>
              <a:gd name="connsiteX138" fmla="*/ 4722324 w 12193149"/>
              <a:gd name="connsiteY138" fmla="*/ 2172298 h 2344739"/>
              <a:gd name="connsiteX139" fmla="*/ 4723259 w 12193149"/>
              <a:gd name="connsiteY139" fmla="*/ 2172087 h 2344739"/>
              <a:gd name="connsiteX140" fmla="*/ 4718350 w 12193149"/>
              <a:gd name="connsiteY140" fmla="*/ 2170817 h 2344739"/>
              <a:gd name="connsiteX141" fmla="*/ 4722324 w 12193149"/>
              <a:gd name="connsiteY141" fmla="*/ 2172298 h 2344739"/>
              <a:gd name="connsiteX142" fmla="*/ 4716674 w 12193149"/>
              <a:gd name="connsiteY142" fmla="*/ 2173573 h 2344739"/>
              <a:gd name="connsiteX143" fmla="*/ 4516962 w 12193149"/>
              <a:gd name="connsiteY143" fmla="*/ 2163671 h 2344739"/>
              <a:gd name="connsiteX144" fmla="*/ 4429691 w 12193149"/>
              <a:gd name="connsiteY144" fmla="*/ 2153020 h 2344739"/>
              <a:gd name="connsiteX145" fmla="*/ 4364023 w 12193149"/>
              <a:gd name="connsiteY145" fmla="*/ 2151674 h 2344739"/>
              <a:gd name="connsiteX146" fmla="*/ 4318114 w 12193149"/>
              <a:gd name="connsiteY146" fmla="*/ 2158289 h 2344739"/>
              <a:gd name="connsiteX147" fmla="*/ 4316258 w 12193149"/>
              <a:gd name="connsiteY147" fmla="*/ 2156948 h 2344739"/>
              <a:gd name="connsiteX148" fmla="*/ 4296292 w 12193149"/>
              <a:gd name="connsiteY148" fmla="*/ 2155069 h 2344739"/>
              <a:gd name="connsiteX149" fmla="*/ 4291212 w 12193149"/>
              <a:gd name="connsiteY149" fmla="*/ 2157986 h 2344739"/>
              <a:gd name="connsiteX150" fmla="*/ 4277290 w 12193149"/>
              <a:gd name="connsiteY150" fmla="*/ 2157740 h 2344739"/>
              <a:gd name="connsiteX151" fmla="*/ 4249265 w 12193149"/>
              <a:gd name="connsiteY151" fmla="*/ 2160064 h 2344739"/>
              <a:gd name="connsiteX152" fmla="*/ 4203199 w 12193149"/>
              <a:gd name="connsiteY152" fmla="*/ 2157269 h 2344739"/>
              <a:gd name="connsiteX153" fmla="*/ 4202893 w 12193149"/>
              <a:gd name="connsiteY153" fmla="*/ 2156010 h 2344739"/>
              <a:gd name="connsiteX154" fmla="*/ 4192396 w 12193149"/>
              <a:gd name="connsiteY154" fmla="*/ 2150376 h 2344739"/>
              <a:gd name="connsiteX155" fmla="*/ 4143893 w 12193149"/>
              <a:gd name="connsiteY155" fmla="*/ 2134511 h 2344739"/>
              <a:gd name="connsiteX156" fmla="*/ 4084245 w 12193149"/>
              <a:gd name="connsiteY156" fmla="*/ 2107978 h 2344739"/>
              <a:gd name="connsiteX157" fmla="*/ 4075694 w 12193149"/>
              <a:gd name="connsiteY157" fmla="*/ 2107143 h 2344739"/>
              <a:gd name="connsiteX158" fmla="*/ 4075575 w 12193149"/>
              <a:gd name="connsiteY158" fmla="*/ 2106844 h 2344739"/>
              <a:gd name="connsiteX159" fmla="*/ 4066658 w 12193149"/>
              <a:gd name="connsiteY159" fmla="*/ 2105400 h 2344739"/>
              <a:gd name="connsiteX160" fmla="*/ 4060102 w 12193149"/>
              <a:gd name="connsiteY160" fmla="*/ 2105618 h 2344739"/>
              <a:gd name="connsiteX161" fmla="*/ 4043512 w 12193149"/>
              <a:gd name="connsiteY161" fmla="*/ 2103997 h 2344739"/>
              <a:gd name="connsiteX162" fmla="*/ 4038145 w 12193149"/>
              <a:gd name="connsiteY162" fmla="*/ 2101563 h 2344739"/>
              <a:gd name="connsiteX163" fmla="*/ 4036511 w 12193149"/>
              <a:gd name="connsiteY163" fmla="*/ 2097896 h 2344739"/>
              <a:gd name="connsiteX164" fmla="*/ 4034926 w 12193149"/>
              <a:gd name="connsiteY164" fmla="*/ 2098131 h 2344739"/>
              <a:gd name="connsiteX165" fmla="*/ 4005686 w 12193149"/>
              <a:gd name="connsiteY165" fmla="*/ 2085563 h 2344739"/>
              <a:gd name="connsiteX166" fmla="*/ 3937994 w 12193149"/>
              <a:gd name="connsiteY166" fmla="*/ 2068106 h 2344739"/>
              <a:gd name="connsiteX167" fmla="*/ 3898423 w 12193149"/>
              <a:gd name="connsiteY167" fmla="*/ 2062451 h 2344739"/>
              <a:gd name="connsiteX168" fmla="*/ 3790908 w 12193149"/>
              <a:gd name="connsiteY168" fmla="*/ 2042213 h 2344739"/>
              <a:gd name="connsiteX169" fmla="*/ 3683661 w 12193149"/>
              <a:gd name="connsiteY169" fmla="*/ 2018290 h 2344739"/>
              <a:gd name="connsiteX170" fmla="*/ 3611183 w 12193149"/>
              <a:gd name="connsiteY170" fmla="*/ 1986019 h 2344739"/>
              <a:gd name="connsiteX171" fmla="*/ 3605003 w 12193149"/>
              <a:gd name="connsiteY171" fmla="*/ 1987381 h 2344739"/>
              <a:gd name="connsiteX172" fmla="*/ 3595884 w 12193149"/>
              <a:gd name="connsiteY172" fmla="*/ 1987545 h 2344739"/>
              <a:gd name="connsiteX173" fmla="*/ 3595649 w 12193149"/>
              <a:gd name="connsiteY173" fmla="*/ 1987276 h 2344739"/>
              <a:gd name="connsiteX174" fmla="*/ 3587126 w 12193149"/>
              <a:gd name="connsiteY174" fmla="*/ 1987966 h 2344739"/>
              <a:gd name="connsiteX175" fmla="*/ 3537283 w 12193149"/>
              <a:gd name="connsiteY175" fmla="*/ 1978267 h 2344739"/>
              <a:gd name="connsiteX176" fmla="*/ 3474371 w 12193149"/>
              <a:gd name="connsiteY176" fmla="*/ 1974606 h 2344739"/>
              <a:gd name="connsiteX177" fmla="*/ 3401876 w 12193149"/>
              <a:gd name="connsiteY177" fmla="*/ 1962558 h 2344739"/>
              <a:gd name="connsiteX178" fmla="*/ 3365036 w 12193149"/>
              <a:gd name="connsiteY178" fmla="*/ 1979510 h 2344739"/>
              <a:gd name="connsiteX179" fmla="*/ 3345174 w 12193149"/>
              <a:gd name="connsiteY179" fmla="*/ 1981192 h 2344739"/>
              <a:gd name="connsiteX180" fmla="*/ 3342846 w 12193149"/>
              <a:gd name="connsiteY180" fmla="*/ 1980217 h 2344739"/>
              <a:gd name="connsiteX181" fmla="*/ 3263504 w 12193149"/>
              <a:gd name="connsiteY181" fmla="*/ 1986094 h 2344739"/>
              <a:gd name="connsiteX182" fmla="*/ 3143704 w 12193149"/>
              <a:gd name="connsiteY182" fmla="*/ 1993869 h 2344739"/>
              <a:gd name="connsiteX183" fmla="*/ 3031439 w 12193149"/>
              <a:gd name="connsiteY183" fmla="*/ 1996512 h 2344739"/>
              <a:gd name="connsiteX184" fmla="*/ 2782717 w 12193149"/>
              <a:gd name="connsiteY184" fmla="*/ 2018333 h 2344739"/>
              <a:gd name="connsiteX185" fmla="*/ 2647675 w 12193149"/>
              <a:gd name="connsiteY185" fmla="*/ 2028869 h 2344739"/>
              <a:gd name="connsiteX186" fmla="*/ 2569176 w 12193149"/>
              <a:gd name="connsiteY186" fmla="*/ 2002628 h 2344739"/>
              <a:gd name="connsiteX187" fmla="*/ 2444403 w 12193149"/>
              <a:gd name="connsiteY187" fmla="*/ 2016529 h 2344739"/>
              <a:gd name="connsiteX188" fmla="*/ 2316260 w 12193149"/>
              <a:gd name="connsiteY188" fmla="*/ 2024996 h 2344739"/>
              <a:gd name="connsiteX189" fmla="*/ 2209726 w 12193149"/>
              <a:gd name="connsiteY189" fmla="*/ 2019763 h 2344739"/>
              <a:gd name="connsiteX190" fmla="*/ 2095813 w 12193149"/>
              <a:gd name="connsiteY190" fmla="*/ 2003052 h 2344739"/>
              <a:gd name="connsiteX191" fmla="*/ 1998504 w 12193149"/>
              <a:gd name="connsiteY191" fmla="*/ 1995032 h 2344739"/>
              <a:gd name="connsiteX192" fmla="*/ 1929320 w 12193149"/>
              <a:gd name="connsiteY192" fmla="*/ 2016977 h 2344739"/>
              <a:gd name="connsiteX193" fmla="*/ 1922798 w 12193149"/>
              <a:gd name="connsiteY193" fmla="*/ 2012146 h 2344739"/>
              <a:gd name="connsiteX194" fmla="*/ 1874228 w 12193149"/>
              <a:gd name="connsiteY194" fmla="*/ 2013741 h 2344739"/>
              <a:gd name="connsiteX195" fmla="*/ 1787803 w 12193149"/>
              <a:gd name="connsiteY195" fmla="*/ 2041363 h 2344739"/>
              <a:gd name="connsiteX196" fmla="*/ 1739352 w 12193149"/>
              <a:gd name="connsiteY196" fmla="*/ 2036312 h 2344739"/>
              <a:gd name="connsiteX197" fmla="*/ 1676219 w 12193149"/>
              <a:gd name="connsiteY197" fmla="*/ 2019963 h 2344739"/>
              <a:gd name="connsiteX198" fmla="*/ 1609817 w 12193149"/>
              <a:gd name="connsiteY198" fmla="*/ 2013066 h 2344739"/>
              <a:gd name="connsiteX199" fmla="*/ 1497258 w 12193149"/>
              <a:gd name="connsiteY199" fmla="*/ 1987476 h 2344739"/>
              <a:gd name="connsiteX200" fmla="*/ 1151127 w 12193149"/>
              <a:gd name="connsiteY200" fmla="*/ 1938041 h 2344739"/>
              <a:gd name="connsiteX201" fmla="*/ 859417 w 12193149"/>
              <a:gd name="connsiteY201" fmla="*/ 1928608 h 2344739"/>
              <a:gd name="connsiteX202" fmla="*/ 838688 w 12193149"/>
              <a:gd name="connsiteY202" fmla="*/ 1929821 h 2344739"/>
              <a:gd name="connsiteX203" fmla="*/ 817957 w 12193149"/>
              <a:gd name="connsiteY203" fmla="*/ 1927857 h 2344739"/>
              <a:gd name="connsiteX204" fmla="*/ 812654 w 12193149"/>
              <a:gd name="connsiteY204" fmla="*/ 1930751 h 2344739"/>
              <a:gd name="connsiteX205" fmla="*/ 721195 w 12193149"/>
              <a:gd name="connsiteY205" fmla="*/ 1929661 h 2344739"/>
              <a:gd name="connsiteX206" fmla="*/ 720890 w 12193149"/>
              <a:gd name="connsiteY206" fmla="*/ 1928399 h 2344739"/>
              <a:gd name="connsiteX207" fmla="*/ 710023 w 12193149"/>
              <a:gd name="connsiteY207" fmla="*/ 1922722 h 2344739"/>
              <a:gd name="connsiteX208" fmla="*/ 597940 w 12193149"/>
              <a:gd name="connsiteY208" fmla="*/ 1879864 h 2344739"/>
              <a:gd name="connsiteX209" fmla="*/ 579683 w 12193149"/>
              <a:gd name="connsiteY209" fmla="*/ 1877212 h 2344739"/>
              <a:gd name="connsiteX210" fmla="*/ 572865 w 12193149"/>
              <a:gd name="connsiteY210" fmla="*/ 1877401 h 2344739"/>
              <a:gd name="connsiteX211" fmla="*/ 446247 w 12193149"/>
              <a:gd name="connsiteY211" fmla="*/ 1839371 h 2344739"/>
              <a:gd name="connsiteX212" fmla="*/ 405163 w 12193149"/>
              <a:gd name="connsiteY212" fmla="*/ 1833548 h 2344739"/>
              <a:gd name="connsiteX213" fmla="*/ 293583 w 12193149"/>
              <a:gd name="connsiteY213" fmla="*/ 1812852 h 2344739"/>
              <a:gd name="connsiteX214" fmla="*/ 119529 w 12193149"/>
              <a:gd name="connsiteY214" fmla="*/ 1761047 h 2344739"/>
              <a:gd name="connsiteX215" fmla="*/ 16674 w 12193149"/>
              <a:gd name="connsiteY215" fmla="*/ 1758191 h 2344739"/>
              <a:gd name="connsiteX216" fmla="*/ 1150 w 12193149"/>
              <a:gd name="connsiteY216" fmla="*/ 1752722 h 2344739"/>
              <a:gd name="connsiteX217" fmla="*/ 1148 w 12193149"/>
              <a:gd name="connsiteY217" fmla="*/ 222213 h 2344739"/>
              <a:gd name="connsiteX218" fmla="*/ 1148 w 12193149"/>
              <a:gd name="connsiteY218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9 w 12193149"/>
              <a:gd name="connsiteY3" fmla="*/ 579739 h 2344739"/>
              <a:gd name="connsiteX4" fmla="*/ 12185986 w 12193149"/>
              <a:gd name="connsiteY4" fmla="*/ 584189 h 2344739"/>
              <a:gd name="connsiteX5" fmla="*/ 12156363 w 12193149"/>
              <a:gd name="connsiteY5" fmla="*/ 597366 h 2344739"/>
              <a:gd name="connsiteX6" fmla="*/ 12139215 w 12193149"/>
              <a:gd name="connsiteY6" fmla="*/ 623179 h 2344739"/>
              <a:gd name="connsiteX7" fmla="*/ 12126327 w 12193149"/>
              <a:gd name="connsiteY7" fmla="*/ 624690 h 2344739"/>
              <a:gd name="connsiteX8" fmla="*/ 12124007 w 12193149"/>
              <a:gd name="connsiteY8" fmla="*/ 624794 h 2344739"/>
              <a:gd name="connsiteX9" fmla="*/ 12116854 w 12193149"/>
              <a:gd name="connsiteY9" fmla="*/ 628608 h 2344739"/>
              <a:gd name="connsiteX10" fmla="*/ 12099497 w 12193149"/>
              <a:gd name="connsiteY10" fmla="*/ 628139 h 2344739"/>
              <a:gd name="connsiteX11" fmla="*/ 12087073 w 12193149"/>
              <a:gd name="connsiteY11" fmla="*/ 636341 h 2344739"/>
              <a:gd name="connsiteX12" fmla="*/ 12031073 w 12193149"/>
              <a:gd name="connsiteY12" fmla="*/ 680009 h 2344739"/>
              <a:gd name="connsiteX13" fmla="*/ 11995833 w 12193149"/>
              <a:gd name="connsiteY13" fmla="*/ 703458 h 2344739"/>
              <a:gd name="connsiteX14" fmla="*/ 11979717 w 12193149"/>
              <a:gd name="connsiteY14" fmla="*/ 708161 h 2344739"/>
              <a:gd name="connsiteX15" fmla="*/ 11959046 w 12193149"/>
              <a:gd name="connsiteY15" fmla="*/ 717558 h 2344739"/>
              <a:gd name="connsiteX16" fmla="*/ 11920454 w 12193149"/>
              <a:gd name="connsiteY16" fmla="*/ 730883 h 2344739"/>
              <a:gd name="connsiteX17" fmla="*/ 11903656 w 12193149"/>
              <a:gd name="connsiteY17" fmla="*/ 742426 h 2344739"/>
              <a:gd name="connsiteX18" fmla="*/ 11895048 w 12193149"/>
              <a:gd name="connsiteY18" fmla="*/ 744791 h 2344739"/>
              <a:gd name="connsiteX19" fmla="*/ 11891968 w 12193149"/>
              <a:gd name="connsiteY19" fmla="*/ 755729 h 2344739"/>
              <a:gd name="connsiteX20" fmla="*/ 11870776 w 12193149"/>
              <a:gd name="connsiteY20" fmla="*/ 777816 h 2344739"/>
              <a:gd name="connsiteX21" fmla="*/ 11813376 w 12193149"/>
              <a:gd name="connsiteY21" fmla="*/ 797659 h 2344739"/>
              <a:gd name="connsiteX22" fmla="*/ 11590693 w 12193149"/>
              <a:gd name="connsiteY22" fmla="*/ 963777 h 2344739"/>
              <a:gd name="connsiteX23" fmla="*/ 11506817 w 12193149"/>
              <a:gd name="connsiteY23" fmla="*/ 1033623 h 2344739"/>
              <a:gd name="connsiteX24" fmla="*/ 11280332 w 12193149"/>
              <a:gd name="connsiteY24" fmla="*/ 1223571 h 2344739"/>
              <a:gd name="connsiteX25" fmla="*/ 11228309 w 12193149"/>
              <a:gd name="connsiteY25" fmla="*/ 1276236 h 2344739"/>
              <a:gd name="connsiteX26" fmla="*/ 11218087 w 12193149"/>
              <a:gd name="connsiteY26" fmla="*/ 1275961 h 2344739"/>
              <a:gd name="connsiteX27" fmla="*/ 11217184 w 12193149"/>
              <a:gd name="connsiteY27" fmla="*/ 1275018 h 2344739"/>
              <a:gd name="connsiteX28" fmla="*/ 11188885 w 12193149"/>
              <a:gd name="connsiteY28" fmla="*/ 1292383 h 2344739"/>
              <a:gd name="connsiteX29" fmla="*/ 11184501 w 12193149"/>
              <a:gd name="connsiteY29" fmla="*/ 1292525 h 2344739"/>
              <a:gd name="connsiteX30" fmla="*/ 11166854 w 12193149"/>
              <a:gd name="connsiteY30" fmla="*/ 1306612 h 2344739"/>
              <a:gd name="connsiteX31" fmla="*/ 11157311 w 12193149"/>
              <a:gd name="connsiteY31" fmla="*/ 1312414 h 2344739"/>
              <a:gd name="connsiteX32" fmla="*/ 11155496 w 12193149"/>
              <a:gd name="connsiteY32" fmla="*/ 1317097 h 2344739"/>
              <a:gd name="connsiteX33" fmla="*/ 11140961 w 12193149"/>
              <a:gd name="connsiteY33" fmla="*/ 1324115 h 2344739"/>
              <a:gd name="connsiteX34" fmla="*/ 11138961 w 12193149"/>
              <a:gd name="connsiteY34" fmla="*/ 1323772 h 2344739"/>
              <a:gd name="connsiteX35" fmla="*/ 11128208 w 12193149"/>
              <a:gd name="connsiteY35" fmla="*/ 1333832 h 2344739"/>
              <a:gd name="connsiteX36" fmla="*/ 11120691 w 12193149"/>
              <a:gd name="connsiteY36" fmla="*/ 1347424 h 2344739"/>
              <a:gd name="connsiteX37" fmla="*/ 10894683 w 12193149"/>
              <a:gd name="connsiteY37" fmla="*/ 1473399 h 2344739"/>
              <a:gd name="connsiteX38" fmla="*/ 10773300 w 12193149"/>
              <a:gd name="connsiteY38" fmla="*/ 1523191 h 2344739"/>
              <a:gd name="connsiteX39" fmla="*/ 10627668 w 12193149"/>
              <a:gd name="connsiteY39" fmla="*/ 1559229 h 2344739"/>
              <a:gd name="connsiteX40" fmla="*/ 10581895 w 12193149"/>
              <a:gd name="connsiteY40" fmla="*/ 1568689 h 2344739"/>
              <a:gd name="connsiteX41" fmla="*/ 10547790 w 12193149"/>
              <a:gd name="connsiteY41" fmla="*/ 1598423 h 2344739"/>
              <a:gd name="connsiteX42" fmla="*/ 10529643 w 12193149"/>
              <a:gd name="connsiteY42" fmla="*/ 1596907 h 2344739"/>
              <a:gd name="connsiteX43" fmla="*/ 10526446 w 12193149"/>
              <a:gd name="connsiteY43" fmla="*/ 1596411 h 2344739"/>
              <a:gd name="connsiteX44" fmla="*/ 10515129 w 12193149"/>
              <a:gd name="connsiteY44" fmla="*/ 1599537 h 2344739"/>
              <a:gd name="connsiteX45" fmla="*/ 10491735 w 12193149"/>
              <a:gd name="connsiteY45" fmla="*/ 1594156 h 2344739"/>
              <a:gd name="connsiteX46" fmla="*/ 10471418 w 12193149"/>
              <a:gd name="connsiteY46" fmla="*/ 1601693 h 2344739"/>
              <a:gd name="connsiteX47" fmla="*/ 10377042 w 12193149"/>
              <a:gd name="connsiteY47" fmla="*/ 1644598 h 2344739"/>
              <a:gd name="connsiteX48" fmla="*/ 10319338 w 12193149"/>
              <a:gd name="connsiteY48" fmla="*/ 1666221 h 2344739"/>
              <a:gd name="connsiteX49" fmla="*/ 10295467 w 12193149"/>
              <a:gd name="connsiteY49" fmla="*/ 1668079 h 2344739"/>
              <a:gd name="connsiteX50" fmla="*/ 10263443 w 12193149"/>
              <a:gd name="connsiteY50" fmla="*/ 1674948 h 2344739"/>
              <a:gd name="connsiteX51" fmla="*/ 10205418 w 12193149"/>
              <a:gd name="connsiteY51" fmla="*/ 1682149 h 2344739"/>
              <a:gd name="connsiteX52" fmla="*/ 10177759 w 12193149"/>
              <a:gd name="connsiteY52" fmla="*/ 1692943 h 2344739"/>
              <a:gd name="connsiteX53" fmla="*/ 10165070 w 12193149"/>
              <a:gd name="connsiteY53" fmla="*/ 1693739 h 2344739"/>
              <a:gd name="connsiteX54" fmla="*/ 10156308 w 12193149"/>
              <a:gd name="connsiteY54" fmla="*/ 1707487 h 2344739"/>
              <a:gd name="connsiteX55" fmla="*/ 10118267 w 12193149"/>
              <a:gd name="connsiteY55" fmla="*/ 1731142 h 2344739"/>
              <a:gd name="connsiteX56" fmla="*/ 10083317 w 12193149"/>
              <a:gd name="connsiteY56" fmla="*/ 1743296 h 2344739"/>
              <a:gd name="connsiteX57" fmla="*/ 10040388 w 12193149"/>
              <a:gd name="connsiteY57" fmla="*/ 1741632 h 2344739"/>
              <a:gd name="connsiteX58" fmla="*/ 9961167 w 12193149"/>
              <a:gd name="connsiteY58" fmla="*/ 1757147 h 2344739"/>
              <a:gd name="connsiteX59" fmla="*/ 9848940 w 12193149"/>
              <a:gd name="connsiteY59" fmla="*/ 1763915 h 2344739"/>
              <a:gd name="connsiteX60" fmla="*/ 9729457 w 12193149"/>
              <a:gd name="connsiteY60" fmla="*/ 1784122 h 2344739"/>
              <a:gd name="connsiteX61" fmla="*/ 9613704 w 12193149"/>
              <a:gd name="connsiteY61" fmla="*/ 1812371 h 2344739"/>
              <a:gd name="connsiteX62" fmla="*/ 9338590 w 12193149"/>
              <a:gd name="connsiteY62" fmla="*/ 1869293 h 2344739"/>
              <a:gd name="connsiteX63" fmla="*/ 9232518 w 12193149"/>
              <a:gd name="connsiteY63" fmla="*/ 1893149 h 2344739"/>
              <a:gd name="connsiteX64" fmla="*/ 9156690 w 12193149"/>
              <a:gd name="connsiteY64" fmla="*/ 1903228 h 2344739"/>
              <a:gd name="connsiteX65" fmla="*/ 9054601 w 12193149"/>
              <a:gd name="connsiteY65" fmla="*/ 1910755 h 2344739"/>
              <a:gd name="connsiteX66" fmla="*/ 9006634 w 12193149"/>
              <a:gd name="connsiteY66" fmla="*/ 1914040 h 2344739"/>
              <a:gd name="connsiteX67" fmla="*/ 9006349 w 12193149"/>
              <a:gd name="connsiteY67" fmla="*/ 1913800 h 2344739"/>
              <a:gd name="connsiteX68" fmla="*/ 8997380 w 12193149"/>
              <a:gd name="connsiteY68" fmla="*/ 1915011 h 2344739"/>
              <a:gd name="connsiteX69" fmla="*/ 8991542 w 12193149"/>
              <a:gd name="connsiteY69" fmla="*/ 1917072 h 2344739"/>
              <a:gd name="connsiteX70" fmla="*/ 8975485 w 12193149"/>
              <a:gd name="connsiteY70" fmla="*/ 1920298 h 2344739"/>
              <a:gd name="connsiteX71" fmla="*/ 8969159 w 12193149"/>
              <a:gd name="connsiteY71" fmla="*/ 1919598 h 2344739"/>
              <a:gd name="connsiteX72" fmla="*/ 8964196 w 12193149"/>
              <a:gd name="connsiteY72" fmla="*/ 1917373 h 2344739"/>
              <a:gd name="connsiteX73" fmla="*/ 8930136 w 12193149"/>
              <a:gd name="connsiteY73" fmla="*/ 1914185 h 2344739"/>
              <a:gd name="connsiteX74" fmla="*/ 8753592 w 12193149"/>
              <a:gd name="connsiteY74" fmla="*/ 1933417 h 2344739"/>
              <a:gd name="connsiteX75" fmla="*/ 8708995 w 12193149"/>
              <a:gd name="connsiteY75" fmla="*/ 1935518 h 2344739"/>
              <a:gd name="connsiteX76" fmla="*/ 8597219 w 12193149"/>
              <a:gd name="connsiteY76" fmla="*/ 1944090 h 2344739"/>
              <a:gd name="connsiteX77" fmla="*/ 8526378 w 12193149"/>
              <a:gd name="connsiteY77" fmla="*/ 1929248 h 2344739"/>
              <a:gd name="connsiteX78" fmla="*/ 8512131 w 12193149"/>
              <a:gd name="connsiteY78" fmla="*/ 1935163 h 2344739"/>
              <a:gd name="connsiteX79" fmla="*/ 8507315 w 12193149"/>
              <a:gd name="connsiteY79" fmla="*/ 1938164 h 2344739"/>
              <a:gd name="connsiteX80" fmla="*/ 8499116 w 12193149"/>
              <a:gd name="connsiteY80" fmla="*/ 1940902 h 2344739"/>
              <a:gd name="connsiteX81" fmla="*/ 8498742 w 12193149"/>
              <a:gd name="connsiteY81" fmla="*/ 1940723 h 2344739"/>
              <a:gd name="connsiteX82" fmla="*/ 8491397 w 12193149"/>
              <a:gd name="connsiteY82" fmla="*/ 1943773 h 2344739"/>
              <a:gd name="connsiteX83" fmla="*/ 8368330 w 12193149"/>
              <a:gd name="connsiteY83" fmla="*/ 1957815 h 2344739"/>
              <a:gd name="connsiteX84" fmla="*/ 8354947 w 12193149"/>
              <a:gd name="connsiteY84" fmla="*/ 1958009 h 2344739"/>
              <a:gd name="connsiteX85" fmla="*/ 8321252 w 12193149"/>
              <a:gd name="connsiteY85" fmla="*/ 1974587 h 2344739"/>
              <a:gd name="connsiteX86" fmla="*/ 8315581 w 12193149"/>
              <a:gd name="connsiteY86" fmla="*/ 1974913 h 2344739"/>
              <a:gd name="connsiteX87" fmla="*/ 8296322 w 12193149"/>
              <a:gd name="connsiteY87" fmla="*/ 1988808 h 2344739"/>
              <a:gd name="connsiteX88" fmla="*/ 8285424 w 12193149"/>
              <a:gd name="connsiteY88" fmla="*/ 1994631 h 2344739"/>
              <a:gd name="connsiteX89" fmla="*/ 8284298 w 12193149"/>
              <a:gd name="connsiteY89" fmla="*/ 1999074 h 2344739"/>
              <a:gd name="connsiteX90" fmla="*/ 8267224 w 12193149"/>
              <a:gd name="connsiteY90" fmla="*/ 2006249 h 2344739"/>
              <a:gd name="connsiteX91" fmla="*/ 8264525 w 12193149"/>
              <a:gd name="connsiteY91" fmla="*/ 2006019 h 2344739"/>
              <a:gd name="connsiteX92" fmla="*/ 8253181 w 12193149"/>
              <a:gd name="connsiteY92" fmla="*/ 2015862 h 2344739"/>
              <a:gd name="connsiteX93" fmla="*/ 8246982 w 12193149"/>
              <a:gd name="connsiteY93" fmla="*/ 2028854 h 2344739"/>
              <a:gd name="connsiteX94" fmla="*/ 8091420 w 12193149"/>
              <a:gd name="connsiteY94" fmla="*/ 2075015 h 2344739"/>
              <a:gd name="connsiteX95" fmla="*/ 7906555 w 12193149"/>
              <a:gd name="connsiteY95" fmla="*/ 2116988 h 2344739"/>
              <a:gd name="connsiteX96" fmla="*/ 7719893 w 12193149"/>
              <a:gd name="connsiteY96" fmla="*/ 2142703 h 2344739"/>
              <a:gd name="connsiteX97" fmla="*/ 7615495 w 12193149"/>
              <a:gd name="connsiteY97" fmla="*/ 2139232 h 2344739"/>
              <a:gd name="connsiteX98" fmla="*/ 7528691 w 12193149"/>
              <a:gd name="connsiteY98" fmla="*/ 2145060 h 2344739"/>
              <a:gd name="connsiteX99" fmla="*/ 7520719 w 12193149"/>
              <a:gd name="connsiteY99" fmla="*/ 2147613 h 2344739"/>
              <a:gd name="connsiteX100" fmla="*/ 7508559 w 12193149"/>
              <a:gd name="connsiteY100" fmla="*/ 2148948 h 2344739"/>
              <a:gd name="connsiteX101" fmla="*/ 7508188 w 12193149"/>
              <a:gd name="connsiteY101" fmla="*/ 2148621 h 2344739"/>
              <a:gd name="connsiteX102" fmla="*/ 7496943 w 12193149"/>
              <a:gd name="connsiteY102" fmla="*/ 2150573 h 2344739"/>
              <a:gd name="connsiteX103" fmla="*/ 7219707 w 12193149"/>
              <a:gd name="connsiteY103" fmla="*/ 2156680 h 2344739"/>
              <a:gd name="connsiteX104" fmla="*/ 7202249 w 12193149"/>
              <a:gd name="connsiteY104" fmla="*/ 2161230 h 2344739"/>
              <a:gd name="connsiteX105" fmla="*/ 7198152 w 12193149"/>
              <a:gd name="connsiteY105" fmla="*/ 2166588 h 2344739"/>
              <a:gd name="connsiteX106" fmla="*/ 7171956 w 12193149"/>
              <a:gd name="connsiteY106" fmla="*/ 2171236 h 2344739"/>
              <a:gd name="connsiteX107" fmla="*/ 7098136 w 12193149"/>
              <a:gd name="connsiteY107" fmla="*/ 2183464 h 2344739"/>
              <a:gd name="connsiteX108" fmla="*/ 7019644 w 12193149"/>
              <a:gd name="connsiteY108" fmla="*/ 2183090 h 2344739"/>
              <a:gd name="connsiteX109" fmla="*/ 6905294 w 12193149"/>
              <a:gd name="connsiteY109" fmla="*/ 2212596 h 2344739"/>
              <a:gd name="connsiteX110" fmla="*/ 6709370 w 12193149"/>
              <a:gd name="connsiteY110" fmla="*/ 2240551 h 2344739"/>
              <a:gd name="connsiteX111" fmla="*/ 6550602 w 12193149"/>
              <a:gd name="connsiteY111" fmla="*/ 2269327 h 2344739"/>
              <a:gd name="connsiteX112" fmla="*/ 6318708 w 12193149"/>
              <a:gd name="connsiteY112" fmla="*/ 2316127 h 2344739"/>
              <a:gd name="connsiteX113" fmla="*/ 6169822 w 12193149"/>
              <a:gd name="connsiteY113" fmla="*/ 2318214 h 2344739"/>
              <a:gd name="connsiteX114" fmla="*/ 6074996 w 12193149"/>
              <a:gd name="connsiteY114" fmla="*/ 2338676 h 2344739"/>
              <a:gd name="connsiteX115" fmla="*/ 6069677 w 12193149"/>
              <a:gd name="connsiteY115" fmla="*/ 2337139 h 2344739"/>
              <a:gd name="connsiteX116" fmla="*/ 6049786 w 12193149"/>
              <a:gd name="connsiteY116" fmla="*/ 2337822 h 2344739"/>
              <a:gd name="connsiteX117" fmla="*/ 6042433 w 12193149"/>
              <a:gd name="connsiteY117" fmla="*/ 2329473 h 2344739"/>
              <a:gd name="connsiteX118" fmla="*/ 6011238 w 12193149"/>
              <a:gd name="connsiteY118" fmla="*/ 2324380 h 2344739"/>
              <a:gd name="connsiteX119" fmla="*/ 5958523 w 12193149"/>
              <a:gd name="connsiteY119" fmla="*/ 2328024 h 2344739"/>
              <a:gd name="connsiteX120" fmla="*/ 5760067 w 12193149"/>
              <a:gd name="connsiteY120" fmla="*/ 2343716 h 2344739"/>
              <a:gd name="connsiteX121" fmla="*/ 5628108 w 12193149"/>
              <a:gd name="connsiteY121" fmla="*/ 2344739 h 2344739"/>
              <a:gd name="connsiteX122" fmla="*/ 5472054 w 12193149"/>
              <a:gd name="connsiteY122" fmla="*/ 2330719 h 2344739"/>
              <a:gd name="connsiteX123" fmla="*/ 5433909 w 12193149"/>
              <a:gd name="connsiteY123" fmla="*/ 2319466 h 2344739"/>
              <a:gd name="connsiteX124" fmla="*/ 5382817 w 12193149"/>
              <a:gd name="connsiteY124" fmla="*/ 2301764 h 2344739"/>
              <a:gd name="connsiteX125" fmla="*/ 5262912 w 12193149"/>
              <a:gd name="connsiteY125" fmla="*/ 2281347 h 2344739"/>
              <a:gd name="connsiteX126" fmla="*/ 5224109 w 12193149"/>
              <a:gd name="connsiteY126" fmla="*/ 2270223 h 2344739"/>
              <a:gd name="connsiteX127" fmla="*/ 5175808 w 12193149"/>
              <a:gd name="connsiteY127" fmla="*/ 2267233 h 2344739"/>
              <a:gd name="connsiteX128" fmla="*/ 5157702 w 12193149"/>
              <a:gd name="connsiteY128" fmla="*/ 2260010 h 2344739"/>
              <a:gd name="connsiteX129" fmla="*/ 5143747 w 12193149"/>
              <a:gd name="connsiteY129" fmla="*/ 2256610 h 2344739"/>
              <a:gd name="connsiteX130" fmla="*/ 5140744 w 12193149"/>
              <a:gd name="connsiteY130" fmla="*/ 2254509 h 2344739"/>
              <a:gd name="connsiteX131" fmla="*/ 5122807 w 12193149"/>
              <a:gd name="connsiteY131" fmla="*/ 2243656 h 2344739"/>
              <a:gd name="connsiteX132" fmla="*/ 5066938 w 12193149"/>
              <a:gd name="connsiteY132" fmla="*/ 2250227 h 2344739"/>
              <a:gd name="connsiteX133" fmla="*/ 5012662 w 12193149"/>
              <a:gd name="connsiteY133" fmla="*/ 2233846 h 2344739"/>
              <a:gd name="connsiteX134" fmla="*/ 4841589 w 12193149"/>
              <a:gd name="connsiteY134" fmla="*/ 2209829 h 2344739"/>
              <a:gd name="connsiteX135" fmla="*/ 4763595 w 12193149"/>
              <a:gd name="connsiteY135" fmla="*/ 2182061 h 2344739"/>
              <a:gd name="connsiteX136" fmla="*/ 4724334 w 12193149"/>
              <a:gd name="connsiteY136" fmla="*/ 2173047 h 2344739"/>
              <a:gd name="connsiteX137" fmla="*/ 4722324 w 12193149"/>
              <a:gd name="connsiteY137" fmla="*/ 2172298 h 2344739"/>
              <a:gd name="connsiteX138" fmla="*/ 4723259 w 12193149"/>
              <a:gd name="connsiteY138" fmla="*/ 2172087 h 2344739"/>
              <a:gd name="connsiteX139" fmla="*/ 4718350 w 12193149"/>
              <a:gd name="connsiteY139" fmla="*/ 2170817 h 2344739"/>
              <a:gd name="connsiteX140" fmla="*/ 4722324 w 12193149"/>
              <a:gd name="connsiteY140" fmla="*/ 2172298 h 2344739"/>
              <a:gd name="connsiteX141" fmla="*/ 4716674 w 12193149"/>
              <a:gd name="connsiteY141" fmla="*/ 2173573 h 2344739"/>
              <a:gd name="connsiteX142" fmla="*/ 4516962 w 12193149"/>
              <a:gd name="connsiteY142" fmla="*/ 2163671 h 2344739"/>
              <a:gd name="connsiteX143" fmla="*/ 4429691 w 12193149"/>
              <a:gd name="connsiteY143" fmla="*/ 2153020 h 2344739"/>
              <a:gd name="connsiteX144" fmla="*/ 4364023 w 12193149"/>
              <a:gd name="connsiteY144" fmla="*/ 2151674 h 2344739"/>
              <a:gd name="connsiteX145" fmla="*/ 4318114 w 12193149"/>
              <a:gd name="connsiteY145" fmla="*/ 2158289 h 2344739"/>
              <a:gd name="connsiteX146" fmla="*/ 4316258 w 12193149"/>
              <a:gd name="connsiteY146" fmla="*/ 2156948 h 2344739"/>
              <a:gd name="connsiteX147" fmla="*/ 4296292 w 12193149"/>
              <a:gd name="connsiteY147" fmla="*/ 2155069 h 2344739"/>
              <a:gd name="connsiteX148" fmla="*/ 4291212 w 12193149"/>
              <a:gd name="connsiteY148" fmla="*/ 2157986 h 2344739"/>
              <a:gd name="connsiteX149" fmla="*/ 4277290 w 12193149"/>
              <a:gd name="connsiteY149" fmla="*/ 2157740 h 2344739"/>
              <a:gd name="connsiteX150" fmla="*/ 4249265 w 12193149"/>
              <a:gd name="connsiteY150" fmla="*/ 2160064 h 2344739"/>
              <a:gd name="connsiteX151" fmla="*/ 4203199 w 12193149"/>
              <a:gd name="connsiteY151" fmla="*/ 2157269 h 2344739"/>
              <a:gd name="connsiteX152" fmla="*/ 4202893 w 12193149"/>
              <a:gd name="connsiteY152" fmla="*/ 2156010 h 2344739"/>
              <a:gd name="connsiteX153" fmla="*/ 4192396 w 12193149"/>
              <a:gd name="connsiteY153" fmla="*/ 2150376 h 2344739"/>
              <a:gd name="connsiteX154" fmla="*/ 4143893 w 12193149"/>
              <a:gd name="connsiteY154" fmla="*/ 2134511 h 2344739"/>
              <a:gd name="connsiteX155" fmla="*/ 4084245 w 12193149"/>
              <a:gd name="connsiteY155" fmla="*/ 2107978 h 2344739"/>
              <a:gd name="connsiteX156" fmla="*/ 4075694 w 12193149"/>
              <a:gd name="connsiteY156" fmla="*/ 2107143 h 2344739"/>
              <a:gd name="connsiteX157" fmla="*/ 4075575 w 12193149"/>
              <a:gd name="connsiteY157" fmla="*/ 2106844 h 2344739"/>
              <a:gd name="connsiteX158" fmla="*/ 4066658 w 12193149"/>
              <a:gd name="connsiteY158" fmla="*/ 2105400 h 2344739"/>
              <a:gd name="connsiteX159" fmla="*/ 4060102 w 12193149"/>
              <a:gd name="connsiteY159" fmla="*/ 2105618 h 2344739"/>
              <a:gd name="connsiteX160" fmla="*/ 4043512 w 12193149"/>
              <a:gd name="connsiteY160" fmla="*/ 2103997 h 2344739"/>
              <a:gd name="connsiteX161" fmla="*/ 4038145 w 12193149"/>
              <a:gd name="connsiteY161" fmla="*/ 2101563 h 2344739"/>
              <a:gd name="connsiteX162" fmla="*/ 4036511 w 12193149"/>
              <a:gd name="connsiteY162" fmla="*/ 2097896 h 2344739"/>
              <a:gd name="connsiteX163" fmla="*/ 4034926 w 12193149"/>
              <a:gd name="connsiteY163" fmla="*/ 2098131 h 2344739"/>
              <a:gd name="connsiteX164" fmla="*/ 4005686 w 12193149"/>
              <a:gd name="connsiteY164" fmla="*/ 2085563 h 2344739"/>
              <a:gd name="connsiteX165" fmla="*/ 3937994 w 12193149"/>
              <a:gd name="connsiteY165" fmla="*/ 2068106 h 2344739"/>
              <a:gd name="connsiteX166" fmla="*/ 3898423 w 12193149"/>
              <a:gd name="connsiteY166" fmla="*/ 2062451 h 2344739"/>
              <a:gd name="connsiteX167" fmla="*/ 3790908 w 12193149"/>
              <a:gd name="connsiteY167" fmla="*/ 2042213 h 2344739"/>
              <a:gd name="connsiteX168" fmla="*/ 3683661 w 12193149"/>
              <a:gd name="connsiteY168" fmla="*/ 2018290 h 2344739"/>
              <a:gd name="connsiteX169" fmla="*/ 3611183 w 12193149"/>
              <a:gd name="connsiteY169" fmla="*/ 1986019 h 2344739"/>
              <a:gd name="connsiteX170" fmla="*/ 3605003 w 12193149"/>
              <a:gd name="connsiteY170" fmla="*/ 1987381 h 2344739"/>
              <a:gd name="connsiteX171" fmla="*/ 3595884 w 12193149"/>
              <a:gd name="connsiteY171" fmla="*/ 1987545 h 2344739"/>
              <a:gd name="connsiteX172" fmla="*/ 3595649 w 12193149"/>
              <a:gd name="connsiteY172" fmla="*/ 1987276 h 2344739"/>
              <a:gd name="connsiteX173" fmla="*/ 3587126 w 12193149"/>
              <a:gd name="connsiteY173" fmla="*/ 1987966 h 2344739"/>
              <a:gd name="connsiteX174" fmla="*/ 3537283 w 12193149"/>
              <a:gd name="connsiteY174" fmla="*/ 1978267 h 2344739"/>
              <a:gd name="connsiteX175" fmla="*/ 3474371 w 12193149"/>
              <a:gd name="connsiteY175" fmla="*/ 1974606 h 2344739"/>
              <a:gd name="connsiteX176" fmla="*/ 3401876 w 12193149"/>
              <a:gd name="connsiteY176" fmla="*/ 1962558 h 2344739"/>
              <a:gd name="connsiteX177" fmla="*/ 3365036 w 12193149"/>
              <a:gd name="connsiteY177" fmla="*/ 1979510 h 2344739"/>
              <a:gd name="connsiteX178" fmla="*/ 3345174 w 12193149"/>
              <a:gd name="connsiteY178" fmla="*/ 1981192 h 2344739"/>
              <a:gd name="connsiteX179" fmla="*/ 3342846 w 12193149"/>
              <a:gd name="connsiteY179" fmla="*/ 1980217 h 2344739"/>
              <a:gd name="connsiteX180" fmla="*/ 3263504 w 12193149"/>
              <a:gd name="connsiteY180" fmla="*/ 1986094 h 2344739"/>
              <a:gd name="connsiteX181" fmla="*/ 3143704 w 12193149"/>
              <a:gd name="connsiteY181" fmla="*/ 1993869 h 2344739"/>
              <a:gd name="connsiteX182" fmla="*/ 3031439 w 12193149"/>
              <a:gd name="connsiteY182" fmla="*/ 1996512 h 2344739"/>
              <a:gd name="connsiteX183" fmla="*/ 2782717 w 12193149"/>
              <a:gd name="connsiteY183" fmla="*/ 2018333 h 2344739"/>
              <a:gd name="connsiteX184" fmla="*/ 2647675 w 12193149"/>
              <a:gd name="connsiteY184" fmla="*/ 2028869 h 2344739"/>
              <a:gd name="connsiteX185" fmla="*/ 2569176 w 12193149"/>
              <a:gd name="connsiteY185" fmla="*/ 2002628 h 2344739"/>
              <a:gd name="connsiteX186" fmla="*/ 2444403 w 12193149"/>
              <a:gd name="connsiteY186" fmla="*/ 2016529 h 2344739"/>
              <a:gd name="connsiteX187" fmla="*/ 2316260 w 12193149"/>
              <a:gd name="connsiteY187" fmla="*/ 2024996 h 2344739"/>
              <a:gd name="connsiteX188" fmla="*/ 2209726 w 12193149"/>
              <a:gd name="connsiteY188" fmla="*/ 2019763 h 2344739"/>
              <a:gd name="connsiteX189" fmla="*/ 2095813 w 12193149"/>
              <a:gd name="connsiteY189" fmla="*/ 2003052 h 2344739"/>
              <a:gd name="connsiteX190" fmla="*/ 1998504 w 12193149"/>
              <a:gd name="connsiteY190" fmla="*/ 1995032 h 2344739"/>
              <a:gd name="connsiteX191" fmla="*/ 1929320 w 12193149"/>
              <a:gd name="connsiteY191" fmla="*/ 2016977 h 2344739"/>
              <a:gd name="connsiteX192" fmla="*/ 1922798 w 12193149"/>
              <a:gd name="connsiteY192" fmla="*/ 2012146 h 2344739"/>
              <a:gd name="connsiteX193" fmla="*/ 1874228 w 12193149"/>
              <a:gd name="connsiteY193" fmla="*/ 2013741 h 2344739"/>
              <a:gd name="connsiteX194" fmla="*/ 1787803 w 12193149"/>
              <a:gd name="connsiteY194" fmla="*/ 2041363 h 2344739"/>
              <a:gd name="connsiteX195" fmla="*/ 1739352 w 12193149"/>
              <a:gd name="connsiteY195" fmla="*/ 2036312 h 2344739"/>
              <a:gd name="connsiteX196" fmla="*/ 1676219 w 12193149"/>
              <a:gd name="connsiteY196" fmla="*/ 2019963 h 2344739"/>
              <a:gd name="connsiteX197" fmla="*/ 1609817 w 12193149"/>
              <a:gd name="connsiteY197" fmla="*/ 2013066 h 2344739"/>
              <a:gd name="connsiteX198" fmla="*/ 1497258 w 12193149"/>
              <a:gd name="connsiteY198" fmla="*/ 1987476 h 2344739"/>
              <a:gd name="connsiteX199" fmla="*/ 1151127 w 12193149"/>
              <a:gd name="connsiteY199" fmla="*/ 1938041 h 2344739"/>
              <a:gd name="connsiteX200" fmla="*/ 859417 w 12193149"/>
              <a:gd name="connsiteY200" fmla="*/ 1928608 h 2344739"/>
              <a:gd name="connsiteX201" fmla="*/ 838688 w 12193149"/>
              <a:gd name="connsiteY201" fmla="*/ 1929821 h 2344739"/>
              <a:gd name="connsiteX202" fmla="*/ 817957 w 12193149"/>
              <a:gd name="connsiteY202" fmla="*/ 1927857 h 2344739"/>
              <a:gd name="connsiteX203" fmla="*/ 812654 w 12193149"/>
              <a:gd name="connsiteY203" fmla="*/ 1930751 h 2344739"/>
              <a:gd name="connsiteX204" fmla="*/ 721195 w 12193149"/>
              <a:gd name="connsiteY204" fmla="*/ 1929661 h 2344739"/>
              <a:gd name="connsiteX205" fmla="*/ 720890 w 12193149"/>
              <a:gd name="connsiteY205" fmla="*/ 1928399 h 2344739"/>
              <a:gd name="connsiteX206" fmla="*/ 710023 w 12193149"/>
              <a:gd name="connsiteY206" fmla="*/ 1922722 h 2344739"/>
              <a:gd name="connsiteX207" fmla="*/ 597940 w 12193149"/>
              <a:gd name="connsiteY207" fmla="*/ 1879864 h 2344739"/>
              <a:gd name="connsiteX208" fmla="*/ 579683 w 12193149"/>
              <a:gd name="connsiteY208" fmla="*/ 1877212 h 2344739"/>
              <a:gd name="connsiteX209" fmla="*/ 572865 w 12193149"/>
              <a:gd name="connsiteY209" fmla="*/ 1877401 h 2344739"/>
              <a:gd name="connsiteX210" fmla="*/ 446247 w 12193149"/>
              <a:gd name="connsiteY210" fmla="*/ 1839371 h 2344739"/>
              <a:gd name="connsiteX211" fmla="*/ 405163 w 12193149"/>
              <a:gd name="connsiteY211" fmla="*/ 1833548 h 2344739"/>
              <a:gd name="connsiteX212" fmla="*/ 293583 w 12193149"/>
              <a:gd name="connsiteY212" fmla="*/ 1812852 h 2344739"/>
              <a:gd name="connsiteX213" fmla="*/ 119529 w 12193149"/>
              <a:gd name="connsiteY213" fmla="*/ 1761047 h 2344739"/>
              <a:gd name="connsiteX214" fmla="*/ 16674 w 12193149"/>
              <a:gd name="connsiteY214" fmla="*/ 1758191 h 2344739"/>
              <a:gd name="connsiteX215" fmla="*/ 1150 w 12193149"/>
              <a:gd name="connsiteY215" fmla="*/ 1752722 h 2344739"/>
              <a:gd name="connsiteX216" fmla="*/ 1148 w 12193149"/>
              <a:gd name="connsiteY216" fmla="*/ 222213 h 2344739"/>
              <a:gd name="connsiteX217" fmla="*/ 1148 w 12193149"/>
              <a:gd name="connsiteY217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9 w 12193149"/>
              <a:gd name="connsiteY2" fmla="*/ 579739 h 2344739"/>
              <a:gd name="connsiteX3" fmla="*/ 12185986 w 12193149"/>
              <a:gd name="connsiteY3" fmla="*/ 584189 h 2344739"/>
              <a:gd name="connsiteX4" fmla="*/ 12156363 w 12193149"/>
              <a:gd name="connsiteY4" fmla="*/ 597366 h 2344739"/>
              <a:gd name="connsiteX5" fmla="*/ 12139215 w 12193149"/>
              <a:gd name="connsiteY5" fmla="*/ 623179 h 2344739"/>
              <a:gd name="connsiteX6" fmla="*/ 12126327 w 12193149"/>
              <a:gd name="connsiteY6" fmla="*/ 624690 h 2344739"/>
              <a:gd name="connsiteX7" fmla="*/ 12124007 w 12193149"/>
              <a:gd name="connsiteY7" fmla="*/ 624794 h 2344739"/>
              <a:gd name="connsiteX8" fmla="*/ 12116854 w 12193149"/>
              <a:gd name="connsiteY8" fmla="*/ 628608 h 2344739"/>
              <a:gd name="connsiteX9" fmla="*/ 12099497 w 12193149"/>
              <a:gd name="connsiteY9" fmla="*/ 628139 h 2344739"/>
              <a:gd name="connsiteX10" fmla="*/ 12087073 w 12193149"/>
              <a:gd name="connsiteY10" fmla="*/ 636341 h 2344739"/>
              <a:gd name="connsiteX11" fmla="*/ 12031073 w 12193149"/>
              <a:gd name="connsiteY11" fmla="*/ 680009 h 2344739"/>
              <a:gd name="connsiteX12" fmla="*/ 11995833 w 12193149"/>
              <a:gd name="connsiteY12" fmla="*/ 703458 h 2344739"/>
              <a:gd name="connsiteX13" fmla="*/ 11979717 w 12193149"/>
              <a:gd name="connsiteY13" fmla="*/ 708161 h 2344739"/>
              <a:gd name="connsiteX14" fmla="*/ 11959046 w 12193149"/>
              <a:gd name="connsiteY14" fmla="*/ 717558 h 2344739"/>
              <a:gd name="connsiteX15" fmla="*/ 11920454 w 12193149"/>
              <a:gd name="connsiteY15" fmla="*/ 730883 h 2344739"/>
              <a:gd name="connsiteX16" fmla="*/ 11903656 w 12193149"/>
              <a:gd name="connsiteY16" fmla="*/ 742426 h 2344739"/>
              <a:gd name="connsiteX17" fmla="*/ 11895048 w 12193149"/>
              <a:gd name="connsiteY17" fmla="*/ 744791 h 2344739"/>
              <a:gd name="connsiteX18" fmla="*/ 11891968 w 12193149"/>
              <a:gd name="connsiteY18" fmla="*/ 755729 h 2344739"/>
              <a:gd name="connsiteX19" fmla="*/ 11870776 w 12193149"/>
              <a:gd name="connsiteY19" fmla="*/ 777816 h 2344739"/>
              <a:gd name="connsiteX20" fmla="*/ 11813376 w 12193149"/>
              <a:gd name="connsiteY20" fmla="*/ 797659 h 2344739"/>
              <a:gd name="connsiteX21" fmla="*/ 11590693 w 12193149"/>
              <a:gd name="connsiteY21" fmla="*/ 963777 h 2344739"/>
              <a:gd name="connsiteX22" fmla="*/ 11506817 w 12193149"/>
              <a:gd name="connsiteY22" fmla="*/ 1033623 h 2344739"/>
              <a:gd name="connsiteX23" fmla="*/ 11280332 w 12193149"/>
              <a:gd name="connsiteY23" fmla="*/ 1223571 h 2344739"/>
              <a:gd name="connsiteX24" fmla="*/ 11228309 w 12193149"/>
              <a:gd name="connsiteY24" fmla="*/ 1276236 h 2344739"/>
              <a:gd name="connsiteX25" fmla="*/ 11218087 w 12193149"/>
              <a:gd name="connsiteY25" fmla="*/ 1275961 h 2344739"/>
              <a:gd name="connsiteX26" fmla="*/ 11217184 w 12193149"/>
              <a:gd name="connsiteY26" fmla="*/ 1275018 h 2344739"/>
              <a:gd name="connsiteX27" fmla="*/ 11188885 w 12193149"/>
              <a:gd name="connsiteY27" fmla="*/ 1292383 h 2344739"/>
              <a:gd name="connsiteX28" fmla="*/ 11184501 w 12193149"/>
              <a:gd name="connsiteY28" fmla="*/ 1292525 h 2344739"/>
              <a:gd name="connsiteX29" fmla="*/ 11166854 w 12193149"/>
              <a:gd name="connsiteY29" fmla="*/ 1306612 h 2344739"/>
              <a:gd name="connsiteX30" fmla="*/ 11157311 w 12193149"/>
              <a:gd name="connsiteY30" fmla="*/ 1312414 h 2344739"/>
              <a:gd name="connsiteX31" fmla="*/ 11155496 w 12193149"/>
              <a:gd name="connsiteY31" fmla="*/ 1317097 h 2344739"/>
              <a:gd name="connsiteX32" fmla="*/ 11140961 w 12193149"/>
              <a:gd name="connsiteY32" fmla="*/ 1324115 h 2344739"/>
              <a:gd name="connsiteX33" fmla="*/ 11138961 w 12193149"/>
              <a:gd name="connsiteY33" fmla="*/ 1323772 h 2344739"/>
              <a:gd name="connsiteX34" fmla="*/ 11128208 w 12193149"/>
              <a:gd name="connsiteY34" fmla="*/ 1333832 h 2344739"/>
              <a:gd name="connsiteX35" fmla="*/ 11120691 w 12193149"/>
              <a:gd name="connsiteY35" fmla="*/ 1347424 h 2344739"/>
              <a:gd name="connsiteX36" fmla="*/ 10894683 w 12193149"/>
              <a:gd name="connsiteY36" fmla="*/ 1473399 h 2344739"/>
              <a:gd name="connsiteX37" fmla="*/ 10773300 w 12193149"/>
              <a:gd name="connsiteY37" fmla="*/ 1523191 h 2344739"/>
              <a:gd name="connsiteX38" fmla="*/ 10627668 w 12193149"/>
              <a:gd name="connsiteY38" fmla="*/ 1559229 h 2344739"/>
              <a:gd name="connsiteX39" fmla="*/ 10581895 w 12193149"/>
              <a:gd name="connsiteY39" fmla="*/ 1568689 h 2344739"/>
              <a:gd name="connsiteX40" fmla="*/ 10547790 w 12193149"/>
              <a:gd name="connsiteY40" fmla="*/ 1598423 h 2344739"/>
              <a:gd name="connsiteX41" fmla="*/ 10529643 w 12193149"/>
              <a:gd name="connsiteY41" fmla="*/ 1596907 h 2344739"/>
              <a:gd name="connsiteX42" fmla="*/ 10526446 w 12193149"/>
              <a:gd name="connsiteY42" fmla="*/ 1596411 h 2344739"/>
              <a:gd name="connsiteX43" fmla="*/ 10515129 w 12193149"/>
              <a:gd name="connsiteY43" fmla="*/ 1599537 h 2344739"/>
              <a:gd name="connsiteX44" fmla="*/ 10491735 w 12193149"/>
              <a:gd name="connsiteY44" fmla="*/ 1594156 h 2344739"/>
              <a:gd name="connsiteX45" fmla="*/ 10471418 w 12193149"/>
              <a:gd name="connsiteY45" fmla="*/ 1601693 h 2344739"/>
              <a:gd name="connsiteX46" fmla="*/ 10377042 w 12193149"/>
              <a:gd name="connsiteY46" fmla="*/ 1644598 h 2344739"/>
              <a:gd name="connsiteX47" fmla="*/ 10319338 w 12193149"/>
              <a:gd name="connsiteY47" fmla="*/ 1666221 h 2344739"/>
              <a:gd name="connsiteX48" fmla="*/ 10295467 w 12193149"/>
              <a:gd name="connsiteY48" fmla="*/ 1668079 h 2344739"/>
              <a:gd name="connsiteX49" fmla="*/ 10263443 w 12193149"/>
              <a:gd name="connsiteY49" fmla="*/ 1674948 h 2344739"/>
              <a:gd name="connsiteX50" fmla="*/ 10205418 w 12193149"/>
              <a:gd name="connsiteY50" fmla="*/ 1682149 h 2344739"/>
              <a:gd name="connsiteX51" fmla="*/ 10177759 w 12193149"/>
              <a:gd name="connsiteY51" fmla="*/ 1692943 h 2344739"/>
              <a:gd name="connsiteX52" fmla="*/ 10165070 w 12193149"/>
              <a:gd name="connsiteY52" fmla="*/ 1693739 h 2344739"/>
              <a:gd name="connsiteX53" fmla="*/ 10156308 w 12193149"/>
              <a:gd name="connsiteY53" fmla="*/ 1707487 h 2344739"/>
              <a:gd name="connsiteX54" fmla="*/ 10118267 w 12193149"/>
              <a:gd name="connsiteY54" fmla="*/ 1731142 h 2344739"/>
              <a:gd name="connsiteX55" fmla="*/ 10083317 w 12193149"/>
              <a:gd name="connsiteY55" fmla="*/ 1743296 h 2344739"/>
              <a:gd name="connsiteX56" fmla="*/ 10040388 w 12193149"/>
              <a:gd name="connsiteY56" fmla="*/ 1741632 h 2344739"/>
              <a:gd name="connsiteX57" fmla="*/ 9961167 w 12193149"/>
              <a:gd name="connsiteY57" fmla="*/ 1757147 h 2344739"/>
              <a:gd name="connsiteX58" fmla="*/ 9848940 w 12193149"/>
              <a:gd name="connsiteY58" fmla="*/ 1763915 h 2344739"/>
              <a:gd name="connsiteX59" fmla="*/ 9729457 w 12193149"/>
              <a:gd name="connsiteY59" fmla="*/ 1784122 h 2344739"/>
              <a:gd name="connsiteX60" fmla="*/ 9613704 w 12193149"/>
              <a:gd name="connsiteY60" fmla="*/ 1812371 h 2344739"/>
              <a:gd name="connsiteX61" fmla="*/ 9338590 w 12193149"/>
              <a:gd name="connsiteY61" fmla="*/ 1869293 h 2344739"/>
              <a:gd name="connsiteX62" fmla="*/ 9232518 w 12193149"/>
              <a:gd name="connsiteY62" fmla="*/ 1893149 h 2344739"/>
              <a:gd name="connsiteX63" fmla="*/ 9156690 w 12193149"/>
              <a:gd name="connsiteY63" fmla="*/ 1903228 h 2344739"/>
              <a:gd name="connsiteX64" fmla="*/ 9054601 w 12193149"/>
              <a:gd name="connsiteY64" fmla="*/ 1910755 h 2344739"/>
              <a:gd name="connsiteX65" fmla="*/ 9006634 w 12193149"/>
              <a:gd name="connsiteY65" fmla="*/ 1914040 h 2344739"/>
              <a:gd name="connsiteX66" fmla="*/ 9006349 w 12193149"/>
              <a:gd name="connsiteY66" fmla="*/ 1913800 h 2344739"/>
              <a:gd name="connsiteX67" fmla="*/ 8997380 w 12193149"/>
              <a:gd name="connsiteY67" fmla="*/ 1915011 h 2344739"/>
              <a:gd name="connsiteX68" fmla="*/ 8991542 w 12193149"/>
              <a:gd name="connsiteY68" fmla="*/ 1917072 h 2344739"/>
              <a:gd name="connsiteX69" fmla="*/ 8975485 w 12193149"/>
              <a:gd name="connsiteY69" fmla="*/ 1920298 h 2344739"/>
              <a:gd name="connsiteX70" fmla="*/ 8969159 w 12193149"/>
              <a:gd name="connsiteY70" fmla="*/ 1919598 h 2344739"/>
              <a:gd name="connsiteX71" fmla="*/ 8964196 w 12193149"/>
              <a:gd name="connsiteY71" fmla="*/ 1917373 h 2344739"/>
              <a:gd name="connsiteX72" fmla="*/ 8930136 w 12193149"/>
              <a:gd name="connsiteY72" fmla="*/ 1914185 h 2344739"/>
              <a:gd name="connsiteX73" fmla="*/ 8753592 w 12193149"/>
              <a:gd name="connsiteY73" fmla="*/ 1933417 h 2344739"/>
              <a:gd name="connsiteX74" fmla="*/ 8708995 w 12193149"/>
              <a:gd name="connsiteY74" fmla="*/ 1935518 h 2344739"/>
              <a:gd name="connsiteX75" fmla="*/ 8597219 w 12193149"/>
              <a:gd name="connsiteY75" fmla="*/ 1944090 h 2344739"/>
              <a:gd name="connsiteX76" fmla="*/ 8526378 w 12193149"/>
              <a:gd name="connsiteY76" fmla="*/ 1929248 h 2344739"/>
              <a:gd name="connsiteX77" fmla="*/ 8512131 w 12193149"/>
              <a:gd name="connsiteY77" fmla="*/ 1935163 h 2344739"/>
              <a:gd name="connsiteX78" fmla="*/ 8507315 w 12193149"/>
              <a:gd name="connsiteY78" fmla="*/ 1938164 h 2344739"/>
              <a:gd name="connsiteX79" fmla="*/ 8499116 w 12193149"/>
              <a:gd name="connsiteY79" fmla="*/ 1940902 h 2344739"/>
              <a:gd name="connsiteX80" fmla="*/ 8498742 w 12193149"/>
              <a:gd name="connsiteY80" fmla="*/ 1940723 h 2344739"/>
              <a:gd name="connsiteX81" fmla="*/ 8491397 w 12193149"/>
              <a:gd name="connsiteY81" fmla="*/ 1943773 h 2344739"/>
              <a:gd name="connsiteX82" fmla="*/ 8368330 w 12193149"/>
              <a:gd name="connsiteY82" fmla="*/ 1957815 h 2344739"/>
              <a:gd name="connsiteX83" fmla="*/ 8354947 w 12193149"/>
              <a:gd name="connsiteY83" fmla="*/ 1958009 h 2344739"/>
              <a:gd name="connsiteX84" fmla="*/ 8321252 w 12193149"/>
              <a:gd name="connsiteY84" fmla="*/ 1974587 h 2344739"/>
              <a:gd name="connsiteX85" fmla="*/ 8315581 w 12193149"/>
              <a:gd name="connsiteY85" fmla="*/ 1974913 h 2344739"/>
              <a:gd name="connsiteX86" fmla="*/ 8296322 w 12193149"/>
              <a:gd name="connsiteY86" fmla="*/ 1988808 h 2344739"/>
              <a:gd name="connsiteX87" fmla="*/ 8285424 w 12193149"/>
              <a:gd name="connsiteY87" fmla="*/ 1994631 h 2344739"/>
              <a:gd name="connsiteX88" fmla="*/ 8284298 w 12193149"/>
              <a:gd name="connsiteY88" fmla="*/ 1999074 h 2344739"/>
              <a:gd name="connsiteX89" fmla="*/ 8267224 w 12193149"/>
              <a:gd name="connsiteY89" fmla="*/ 2006249 h 2344739"/>
              <a:gd name="connsiteX90" fmla="*/ 8264525 w 12193149"/>
              <a:gd name="connsiteY90" fmla="*/ 2006019 h 2344739"/>
              <a:gd name="connsiteX91" fmla="*/ 8253181 w 12193149"/>
              <a:gd name="connsiteY91" fmla="*/ 2015862 h 2344739"/>
              <a:gd name="connsiteX92" fmla="*/ 8246982 w 12193149"/>
              <a:gd name="connsiteY92" fmla="*/ 2028854 h 2344739"/>
              <a:gd name="connsiteX93" fmla="*/ 8091420 w 12193149"/>
              <a:gd name="connsiteY93" fmla="*/ 2075015 h 2344739"/>
              <a:gd name="connsiteX94" fmla="*/ 7906555 w 12193149"/>
              <a:gd name="connsiteY94" fmla="*/ 2116988 h 2344739"/>
              <a:gd name="connsiteX95" fmla="*/ 7719893 w 12193149"/>
              <a:gd name="connsiteY95" fmla="*/ 2142703 h 2344739"/>
              <a:gd name="connsiteX96" fmla="*/ 7615495 w 12193149"/>
              <a:gd name="connsiteY96" fmla="*/ 2139232 h 2344739"/>
              <a:gd name="connsiteX97" fmla="*/ 7528691 w 12193149"/>
              <a:gd name="connsiteY97" fmla="*/ 2145060 h 2344739"/>
              <a:gd name="connsiteX98" fmla="*/ 7520719 w 12193149"/>
              <a:gd name="connsiteY98" fmla="*/ 2147613 h 2344739"/>
              <a:gd name="connsiteX99" fmla="*/ 7508559 w 12193149"/>
              <a:gd name="connsiteY99" fmla="*/ 2148948 h 2344739"/>
              <a:gd name="connsiteX100" fmla="*/ 7508188 w 12193149"/>
              <a:gd name="connsiteY100" fmla="*/ 2148621 h 2344739"/>
              <a:gd name="connsiteX101" fmla="*/ 7496943 w 12193149"/>
              <a:gd name="connsiteY101" fmla="*/ 2150573 h 2344739"/>
              <a:gd name="connsiteX102" fmla="*/ 7219707 w 12193149"/>
              <a:gd name="connsiteY102" fmla="*/ 2156680 h 2344739"/>
              <a:gd name="connsiteX103" fmla="*/ 7202249 w 12193149"/>
              <a:gd name="connsiteY103" fmla="*/ 2161230 h 2344739"/>
              <a:gd name="connsiteX104" fmla="*/ 7198152 w 12193149"/>
              <a:gd name="connsiteY104" fmla="*/ 2166588 h 2344739"/>
              <a:gd name="connsiteX105" fmla="*/ 7171956 w 12193149"/>
              <a:gd name="connsiteY105" fmla="*/ 2171236 h 2344739"/>
              <a:gd name="connsiteX106" fmla="*/ 7098136 w 12193149"/>
              <a:gd name="connsiteY106" fmla="*/ 2183464 h 2344739"/>
              <a:gd name="connsiteX107" fmla="*/ 7019644 w 12193149"/>
              <a:gd name="connsiteY107" fmla="*/ 2183090 h 2344739"/>
              <a:gd name="connsiteX108" fmla="*/ 6905294 w 12193149"/>
              <a:gd name="connsiteY108" fmla="*/ 2212596 h 2344739"/>
              <a:gd name="connsiteX109" fmla="*/ 6709370 w 12193149"/>
              <a:gd name="connsiteY109" fmla="*/ 2240551 h 2344739"/>
              <a:gd name="connsiteX110" fmla="*/ 6550602 w 12193149"/>
              <a:gd name="connsiteY110" fmla="*/ 2269327 h 2344739"/>
              <a:gd name="connsiteX111" fmla="*/ 6318708 w 12193149"/>
              <a:gd name="connsiteY111" fmla="*/ 2316127 h 2344739"/>
              <a:gd name="connsiteX112" fmla="*/ 6169822 w 12193149"/>
              <a:gd name="connsiteY112" fmla="*/ 2318214 h 2344739"/>
              <a:gd name="connsiteX113" fmla="*/ 6074996 w 12193149"/>
              <a:gd name="connsiteY113" fmla="*/ 2338676 h 2344739"/>
              <a:gd name="connsiteX114" fmla="*/ 6069677 w 12193149"/>
              <a:gd name="connsiteY114" fmla="*/ 2337139 h 2344739"/>
              <a:gd name="connsiteX115" fmla="*/ 6049786 w 12193149"/>
              <a:gd name="connsiteY115" fmla="*/ 2337822 h 2344739"/>
              <a:gd name="connsiteX116" fmla="*/ 6042433 w 12193149"/>
              <a:gd name="connsiteY116" fmla="*/ 2329473 h 2344739"/>
              <a:gd name="connsiteX117" fmla="*/ 6011238 w 12193149"/>
              <a:gd name="connsiteY117" fmla="*/ 2324380 h 2344739"/>
              <a:gd name="connsiteX118" fmla="*/ 5958523 w 12193149"/>
              <a:gd name="connsiteY118" fmla="*/ 2328024 h 2344739"/>
              <a:gd name="connsiteX119" fmla="*/ 5760067 w 12193149"/>
              <a:gd name="connsiteY119" fmla="*/ 2343716 h 2344739"/>
              <a:gd name="connsiteX120" fmla="*/ 5628108 w 12193149"/>
              <a:gd name="connsiteY120" fmla="*/ 2344739 h 2344739"/>
              <a:gd name="connsiteX121" fmla="*/ 5472054 w 12193149"/>
              <a:gd name="connsiteY121" fmla="*/ 2330719 h 2344739"/>
              <a:gd name="connsiteX122" fmla="*/ 5433909 w 12193149"/>
              <a:gd name="connsiteY122" fmla="*/ 2319466 h 2344739"/>
              <a:gd name="connsiteX123" fmla="*/ 5382817 w 12193149"/>
              <a:gd name="connsiteY123" fmla="*/ 2301764 h 2344739"/>
              <a:gd name="connsiteX124" fmla="*/ 5262912 w 12193149"/>
              <a:gd name="connsiteY124" fmla="*/ 2281347 h 2344739"/>
              <a:gd name="connsiteX125" fmla="*/ 5224109 w 12193149"/>
              <a:gd name="connsiteY125" fmla="*/ 2270223 h 2344739"/>
              <a:gd name="connsiteX126" fmla="*/ 5175808 w 12193149"/>
              <a:gd name="connsiteY126" fmla="*/ 2267233 h 2344739"/>
              <a:gd name="connsiteX127" fmla="*/ 5157702 w 12193149"/>
              <a:gd name="connsiteY127" fmla="*/ 2260010 h 2344739"/>
              <a:gd name="connsiteX128" fmla="*/ 5143747 w 12193149"/>
              <a:gd name="connsiteY128" fmla="*/ 2256610 h 2344739"/>
              <a:gd name="connsiteX129" fmla="*/ 5140744 w 12193149"/>
              <a:gd name="connsiteY129" fmla="*/ 2254509 h 2344739"/>
              <a:gd name="connsiteX130" fmla="*/ 5122807 w 12193149"/>
              <a:gd name="connsiteY130" fmla="*/ 2243656 h 2344739"/>
              <a:gd name="connsiteX131" fmla="*/ 5066938 w 12193149"/>
              <a:gd name="connsiteY131" fmla="*/ 2250227 h 2344739"/>
              <a:gd name="connsiteX132" fmla="*/ 5012662 w 12193149"/>
              <a:gd name="connsiteY132" fmla="*/ 2233846 h 2344739"/>
              <a:gd name="connsiteX133" fmla="*/ 4841589 w 12193149"/>
              <a:gd name="connsiteY133" fmla="*/ 2209829 h 2344739"/>
              <a:gd name="connsiteX134" fmla="*/ 4763595 w 12193149"/>
              <a:gd name="connsiteY134" fmla="*/ 2182061 h 2344739"/>
              <a:gd name="connsiteX135" fmla="*/ 4724334 w 12193149"/>
              <a:gd name="connsiteY135" fmla="*/ 2173047 h 2344739"/>
              <a:gd name="connsiteX136" fmla="*/ 4722324 w 12193149"/>
              <a:gd name="connsiteY136" fmla="*/ 2172298 h 2344739"/>
              <a:gd name="connsiteX137" fmla="*/ 4723259 w 12193149"/>
              <a:gd name="connsiteY137" fmla="*/ 2172087 h 2344739"/>
              <a:gd name="connsiteX138" fmla="*/ 4718350 w 12193149"/>
              <a:gd name="connsiteY138" fmla="*/ 2170817 h 2344739"/>
              <a:gd name="connsiteX139" fmla="*/ 4722324 w 12193149"/>
              <a:gd name="connsiteY139" fmla="*/ 2172298 h 2344739"/>
              <a:gd name="connsiteX140" fmla="*/ 4716674 w 12193149"/>
              <a:gd name="connsiteY140" fmla="*/ 2173573 h 2344739"/>
              <a:gd name="connsiteX141" fmla="*/ 4516962 w 12193149"/>
              <a:gd name="connsiteY141" fmla="*/ 2163671 h 2344739"/>
              <a:gd name="connsiteX142" fmla="*/ 4429691 w 12193149"/>
              <a:gd name="connsiteY142" fmla="*/ 2153020 h 2344739"/>
              <a:gd name="connsiteX143" fmla="*/ 4364023 w 12193149"/>
              <a:gd name="connsiteY143" fmla="*/ 2151674 h 2344739"/>
              <a:gd name="connsiteX144" fmla="*/ 4318114 w 12193149"/>
              <a:gd name="connsiteY144" fmla="*/ 2158289 h 2344739"/>
              <a:gd name="connsiteX145" fmla="*/ 4316258 w 12193149"/>
              <a:gd name="connsiteY145" fmla="*/ 2156948 h 2344739"/>
              <a:gd name="connsiteX146" fmla="*/ 4296292 w 12193149"/>
              <a:gd name="connsiteY146" fmla="*/ 2155069 h 2344739"/>
              <a:gd name="connsiteX147" fmla="*/ 4291212 w 12193149"/>
              <a:gd name="connsiteY147" fmla="*/ 2157986 h 2344739"/>
              <a:gd name="connsiteX148" fmla="*/ 4277290 w 12193149"/>
              <a:gd name="connsiteY148" fmla="*/ 2157740 h 2344739"/>
              <a:gd name="connsiteX149" fmla="*/ 4249265 w 12193149"/>
              <a:gd name="connsiteY149" fmla="*/ 2160064 h 2344739"/>
              <a:gd name="connsiteX150" fmla="*/ 4203199 w 12193149"/>
              <a:gd name="connsiteY150" fmla="*/ 2157269 h 2344739"/>
              <a:gd name="connsiteX151" fmla="*/ 4202893 w 12193149"/>
              <a:gd name="connsiteY151" fmla="*/ 2156010 h 2344739"/>
              <a:gd name="connsiteX152" fmla="*/ 4192396 w 12193149"/>
              <a:gd name="connsiteY152" fmla="*/ 2150376 h 2344739"/>
              <a:gd name="connsiteX153" fmla="*/ 4143893 w 12193149"/>
              <a:gd name="connsiteY153" fmla="*/ 2134511 h 2344739"/>
              <a:gd name="connsiteX154" fmla="*/ 4084245 w 12193149"/>
              <a:gd name="connsiteY154" fmla="*/ 2107978 h 2344739"/>
              <a:gd name="connsiteX155" fmla="*/ 4075694 w 12193149"/>
              <a:gd name="connsiteY155" fmla="*/ 2107143 h 2344739"/>
              <a:gd name="connsiteX156" fmla="*/ 4075575 w 12193149"/>
              <a:gd name="connsiteY156" fmla="*/ 2106844 h 2344739"/>
              <a:gd name="connsiteX157" fmla="*/ 4066658 w 12193149"/>
              <a:gd name="connsiteY157" fmla="*/ 2105400 h 2344739"/>
              <a:gd name="connsiteX158" fmla="*/ 4060102 w 12193149"/>
              <a:gd name="connsiteY158" fmla="*/ 2105618 h 2344739"/>
              <a:gd name="connsiteX159" fmla="*/ 4043512 w 12193149"/>
              <a:gd name="connsiteY159" fmla="*/ 2103997 h 2344739"/>
              <a:gd name="connsiteX160" fmla="*/ 4038145 w 12193149"/>
              <a:gd name="connsiteY160" fmla="*/ 2101563 h 2344739"/>
              <a:gd name="connsiteX161" fmla="*/ 4036511 w 12193149"/>
              <a:gd name="connsiteY161" fmla="*/ 2097896 h 2344739"/>
              <a:gd name="connsiteX162" fmla="*/ 4034926 w 12193149"/>
              <a:gd name="connsiteY162" fmla="*/ 2098131 h 2344739"/>
              <a:gd name="connsiteX163" fmla="*/ 4005686 w 12193149"/>
              <a:gd name="connsiteY163" fmla="*/ 2085563 h 2344739"/>
              <a:gd name="connsiteX164" fmla="*/ 3937994 w 12193149"/>
              <a:gd name="connsiteY164" fmla="*/ 2068106 h 2344739"/>
              <a:gd name="connsiteX165" fmla="*/ 3898423 w 12193149"/>
              <a:gd name="connsiteY165" fmla="*/ 2062451 h 2344739"/>
              <a:gd name="connsiteX166" fmla="*/ 3790908 w 12193149"/>
              <a:gd name="connsiteY166" fmla="*/ 2042213 h 2344739"/>
              <a:gd name="connsiteX167" fmla="*/ 3683661 w 12193149"/>
              <a:gd name="connsiteY167" fmla="*/ 2018290 h 2344739"/>
              <a:gd name="connsiteX168" fmla="*/ 3611183 w 12193149"/>
              <a:gd name="connsiteY168" fmla="*/ 1986019 h 2344739"/>
              <a:gd name="connsiteX169" fmla="*/ 3605003 w 12193149"/>
              <a:gd name="connsiteY169" fmla="*/ 1987381 h 2344739"/>
              <a:gd name="connsiteX170" fmla="*/ 3595884 w 12193149"/>
              <a:gd name="connsiteY170" fmla="*/ 1987545 h 2344739"/>
              <a:gd name="connsiteX171" fmla="*/ 3595649 w 12193149"/>
              <a:gd name="connsiteY171" fmla="*/ 1987276 h 2344739"/>
              <a:gd name="connsiteX172" fmla="*/ 3587126 w 12193149"/>
              <a:gd name="connsiteY172" fmla="*/ 1987966 h 2344739"/>
              <a:gd name="connsiteX173" fmla="*/ 3537283 w 12193149"/>
              <a:gd name="connsiteY173" fmla="*/ 1978267 h 2344739"/>
              <a:gd name="connsiteX174" fmla="*/ 3474371 w 12193149"/>
              <a:gd name="connsiteY174" fmla="*/ 1974606 h 2344739"/>
              <a:gd name="connsiteX175" fmla="*/ 3401876 w 12193149"/>
              <a:gd name="connsiteY175" fmla="*/ 1962558 h 2344739"/>
              <a:gd name="connsiteX176" fmla="*/ 3365036 w 12193149"/>
              <a:gd name="connsiteY176" fmla="*/ 1979510 h 2344739"/>
              <a:gd name="connsiteX177" fmla="*/ 3345174 w 12193149"/>
              <a:gd name="connsiteY177" fmla="*/ 1981192 h 2344739"/>
              <a:gd name="connsiteX178" fmla="*/ 3342846 w 12193149"/>
              <a:gd name="connsiteY178" fmla="*/ 1980217 h 2344739"/>
              <a:gd name="connsiteX179" fmla="*/ 3263504 w 12193149"/>
              <a:gd name="connsiteY179" fmla="*/ 1986094 h 2344739"/>
              <a:gd name="connsiteX180" fmla="*/ 3143704 w 12193149"/>
              <a:gd name="connsiteY180" fmla="*/ 1993869 h 2344739"/>
              <a:gd name="connsiteX181" fmla="*/ 3031439 w 12193149"/>
              <a:gd name="connsiteY181" fmla="*/ 1996512 h 2344739"/>
              <a:gd name="connsiteX182" fmla="*/ 2782717 w 12193149"/>
              <a:gd name="connsiteY182" fmla="*/ 2018333 h 2344739"/>
              <a:gd name="connsiteX183" fmla="*/ 2647675 w 12193149"/>
              <a:gd name="connsiteY183" fmla="*/ 2028869 h 2344739"/>
              <a:gd name="connsiteX184" fmla="*/ 2569176 w 12193149"/>
              <a:gd name="connsiteY184" fmla="*/ 2002628 h 2344739"/>
              <a:gd name="connsiteX185" fmla="*/ 2444403 w 12193149"/>
              <a:gd name="connsiteY185" fmla="*/ 2016529 h 2344739"/>
              <a:gd name="connsiteX186" fmla="*/ 2316260 w 12193149"/>
              <a:gd name="connsiteY186" fmla="*/ 2024996 h 2344739"/>
              <a:gd name="connsiteX187" fmla="*/ 2209726 w 12193149"/>
              <a:gd name="connsiteY187" fmla="*/ 2019763 h 2344739"/>
              <a:gd name="connsiteX188" fmla="*/ 2095813 w 12193149"/>
              <a:gd name="connsiteY188" fmla="*/ 2003052 h 2344739"/>
              <a:gd name="connsiteX189" fmla="*/ 1998504 w 12193149"/>
              <a:gd name="connsiteY189" fmla="*/ 1995032 h 2344739"/>
              <a:gd name="connsiteX190" fmla="*/ 1929320 w 12193149"/>
              <a:gd name="connsiteY190" fmla="*/ 2016977 h 2344739"/>
              <a:gd name="connsiteX191" fmla="*/ 1922798 w 12193149"/>
              <a:gd name="connsiteY191" fmla="*/ 2012146 h 2344739"/>
              <a:gd name="connsiteX192" fmla="*/ 1874228 w 12193149"/>
              <a:gd name="connsiteY192" fmla="*/ 2013741 h 2344739"/>
              <a:gd name="connsiteX193" fmla="*/ 1787803 w 12193149"/>
              <a:gd name="connsiteY193" fmla="*/ 2041363 h 2344739"/>
              <a:gd name="connsiteX194" fmla="*/ 1739352 w 12193149"/>
              <a:gd name="connsiteY194" fmla="*/ 2036312 h 2344739"/>
              <a:gd name="connsiteX195" fmla="*/ 1676219 w 12193149"/>
              <a:gd name="connsiteY195" fmla="*/ 2019963 h 2344739"/>
              <a:gd name="connsiteX196" fmla="*/ 1609817 w 12193149"/>
              <a:gd name="connsiteY196" fmla="*/ 2013066 h 2344739"/>
              <a:gd name="connsiteX197" fmla="*/ 1497258 w 12193149"/>
              <a:gd name="connsiteY197" fmla="*/ 1987476 h 2344739"/>
              <a:gd name="connsiteX198" fmla="*/ 1151127 w 12193149"/>
              <a:gd name="connsiteY198" fmla="*/ 1938041 h 2344739"/>
              <a:gd name="connsiteX199" fmla="*/ 859417 w 12193149"/>
              <a:gd name="connsiteY199" fmla="*/ 1928608 h 2344739"/>
              <a:gd name="connsiteX200" fmla="*/ 838688 w 12193149"/>
              <a:gd name="connsiteY200" fmla="*/ 1929821 h 2344739"/>
              <a:gd name="connsiteX201" fmla="*/ 817957 w 12193149"/>
              <a:gd name="connsiteY201" fmla="*/ 1927857 h 2344739"/>
              <a:gd name="connsiteX202" fmla="*/ 812654 w 12193149"/>
              <a:gd name="connsiteY202" fmla="*/ 1930751 h 2344739"/>
              <a:gd name="connsiteX203" fmla="*/ 721195 w 12193149"/>
              <a:gd name="connsiteY203" fmla="*/ 1929661 h 2344739"/>
              <a:gd name="connsiteX204" fmla="*/ 720890 w 12193149"/>
              <a:gd name="connsiteY204" fmla="*/ 1928399 h 2344739"/>
              <a:gd name="connsiteX205" fmla="*/ 710023 w 12193149"/>
              <a:gd name="connsiteY205" fmla="*/ 1922722 h 2344739"/>
              <a:gd name="connsiteX206" fmla="*/ 597940 w 12193149"/>
              <a:gd name="connsiteY206" fmla="*/ 1879864 h 2344739"/>
              <a:gd name="connsiteX207" fmla="*/ 579683 w 12193149"/>
              <a:gd name="connsiteY207" fmla="*/ 1877212 h 2344739"/>
              <a:gd name="connsiteX208" fmla="*/ 572865 w 12193149"/>
              <a:gd name="connsiteY208" fmla="*/ 1877401 h 2344739"/>
              <a:gd name="connsiteX209" fmla="*/ 446247 w 12193149"/>
              <a:gd name="connsiteY209" fmla="*/ 1839371 h 2344739"/>
              <a:gd name="connsiteX210" fmla="*/ 405163 w 12193149"/>
              <a:gd name="connsiteY210" fmla="*/ 1833548 h 2344739"/>
              <a:gd name="connsiteX211" fmla="*/ 293583 w 12193149"/>
              <a:gd name="connsiteY211" fmla="*/ 1812852 h 2344739"/>
              <a:gd name="connsiteX212" fmla="*/ 119529 w 12193149"/>
              <a:gd name="connsiteY212" fmla="*/ 1761047 h 2344739"/>
              <a:gd name="connsiteX213" fmla="*/ 16674 w 12193149"/>
              <a:gd name="connsiteY213" fmla="*/ 1758191 h 2344739"/>
              <a:gd name="connsiteX214" fmla="*/ 1150 w 12193149"/>
              <a:gd name="connsiteY214" fmla="*/ 1752722 h 2344739"/>
              <a:gd name="connsiteX215" fmla="*/ 1148 w 12193149"/>
              <a:gd name="connsiteY215" fmla="*/ 222213 h 2344739"/>
              <a:gd name="connsiteX216" fmla="*/ 1148 w 12193149"/>
              <a:gd name="connsiteY216" fmla="*/ 0 h 2344739"/>
              <a:gd name="connsiteX0" fmla="*/ 1148 w 12193149"/>
              <a:gd name="connsiteY0" fmla="*/ 818782 h 3163521"/>
              <a:gd name="connsiteX1" fmla="*/ 12181789 w 12193149"/>
              <a:gd name="connsiteY1" fmla="*/ 0 h 3163521"/>
              <a:gd name="connsiteX2" fmla="*/ 12193149 w 12193149"/>
              <a:gd name="connsiteY2" fmla="*/ 1398521 h 3163521"/>
              <a:gd name="connsiteX3" fmla="*/ 12185986 w 12193149"/>
              <a:gd name="connsiteY3" fmla="*/ 1402971 h 3163521"/>
              <a:gd name="connsiteX4" fmla="*/ 12156363 w 12193149"/>
              <a:gd name="connsiteY4" fmla="*/ 1416148 h 3163521"/>
              <a:gd name="connsiteX5" fmla="*/ 12139215 w 12193149"/>
              <a:gd name="connsiteY5" fmla="*/ 1441961 h 3163521"/>
              <a:gd name="connsiteX6" fmla="*/ 12126327 w 12193149"/>
              <a:gd name="connsiteY6" fmla="*/ 1443472 h 3163521"/>
              <a:gd name="connsiteX7" fmla="*/ 12124007 w 12193149"/>
              <a:gd name="connsiteY7" fmla="*/ 1443576 h 3163521"/>
              <a:gd name="connsiteX8" fmla="*/ 12116854 w 12193149"/>
              <a:gd name="connsiteY8" fmla="*/ 1447390 h 3163521"/>
              <a:gd name="connsiteX9" fmla="*/ 12099497 w 12193149"/>
              <a:gd name="connsiteY9" fmla="*/ 1446921 h 3163521"/>
              <a:gd name="connsiteX10" fmla="*/ 12087073 w 12193149"/>
              <a:gd name="connsiteY10" fmla="*/ 1455123 h 3163521"/>
              <a:gd name="connsiteX11" fmla="*/ 12031073 w 12193149"/>
              <a:gd name="connsiteY11" fmla="*/ 1498791 h 3163521"/>
              <a:gd name="connsiteX12" fmla="*/ 11995833 w 12193149"/>
              <a:gd name="connsiteY12" fmla="*/ 1522240 h 3163521"/>
              <a:gd name="connsiteX13" fmla="*/ 11979717 w 12193149"/>
              <a:gd name="connsiteY13" fmla="*/ 1526943 h 3163521"/>
              <a:gd name="connsiteX14" fmla="*/ 11959046 w 12193149"/>
              <a:gd name="connsiteY14" fmla="*/ 1536340 h 3163521"/>
              <a:gd name="connsiteX15" fmla="*/ 11920454 w 12193149"/>
              <a:gd name="connsiteY15" fmla="*/ 1549665 h 3163521"/>
              <a:gd name="connsiteX16" fmla="*/ 11903656 w 12193149"/>
              <a:gd name="connsiteY16" fmla="*/ 1561208 h 3163521"/>
              <a:gd name="connsiteX17" fmla="*/ 11895048 w 12193149"/>
              <a:gd name="connsiteY17" fmla="*/ 1563573 h 3163521"/>
              <a:gd name="connsiteX18" fmla="*/ 11891968 w 12193149"/>
              <a:gd name="connsiteY18" fmla="*/ 1574511 h 3163521"/>
              <a:gd name="connsiteX19" fmla="*/ 11870776 w 12193149"/>
              <a:gd name="connsiteY19" fmla="*/ 1596598 h 3163521"/>
              <a:gd name="connsiteX20" fmla="*/ 11813376 w 12193149"/>
              <a:gd name="connsiteY20" fmla="*/ 1616441 h 3163521"/>
              <a:gd name="connsiteX21" fmla="*/ 11590693 w 12193149"/>
              <a:gd name="connsiteY21" fmla="*/ 1782559 h 3163521"/>
              <a:gd name="connsiteX22" fmla="*/ 11506817 w 12193149"/>
              <a:gd name="connsiteY22" fmla="*/ 1852405 h 3163521"/>
              <a:gd name="connsiteX23" fmla="*/ 11280332 w 12193149"/>
              <a:gd name="connsiteY23" fmla="*/ 2042353 h 3163521"/>
              <a:gd name="connsiteX24" fmla="*/ 11228309 w 12193149"/>
              <a:gd name="connsiteY24" fmla="*/ 2095018 h 3163521"/>
              <a:gd name="connsiteX25" fmla="*/ 11218087 w 12193149"/>
              <a:gd name="connsiteY25" fmla="*/ 2094743 h 3163521"/>
              <a:gd name="connsiteX26" fmla="*/ 11217184 w 12193149"/>
              <a:gd name="connsiteY26" fmla="*/ 2093800 h 3163521"/>
              <a:gd name="connsiteX27" fmla="*/ 11188885 w 12193149"/>
              <a:gd name="connsiteY27" fmla="*/ 2111165 h 3163521"/>
              <a:gd name="connsiteX28" fmla="*/ 11184501 w 12193149"/>
              <a:gd name="connsiteY28" fmla="*/ 2111307 h 3163521"/>
              <a:gd name="connsiteX29" fmla="*/ 11166854 w 12193149"/>
              <a:gd name="connsiteY29" fmla="*/ 2125394 h 3163521"/>
              <a:gd name="connsiteX30" fmla="*/ 11157311 w 12193149"/>
              <a:gd name="connsiteY30" fmla="*/ 2131196 h 3163521"/>
              <a:gd name="connsiteX31" fmla="*/ 11155496 w 12193149"/>
              <a:gd name="connsiteY31" fmla="*/ 2135879 h 3163521"/>
              <a:gd name="connsiteX32" fmla="*/ 11140961 w 12193149"/>
              <a:gd name="connsiteY32" fmla="*/ 2142897 h 3163521"/>
              <a:gd name="connsiteX33" fmla="*/ 11138961 w 12193149"/>
              <a:gd name="connsiteY33" fmla="*/ 2142554 h 3163521"/>
              <a:gd name="connsiteX34" fmla="*/ 11128208 w 12193149"/>
              <a:gd name="connsiteY34" fmla="*/ 2152614 h 3163521"/>
              <a:gd name="connsiteX35" fmla="*/ 11120691 w 12193149"/>
              <a:gd name="connsiteY35" fmla="*/ 2166206 h 3163521"/>
              <a:gd name="connsiteX36" fmla="*/ 10894683 w 12193149"/>
              <a:gd name="connsiteY36" fmla="*/ 2292181 h 3163521"/>
              <a:gd name="connsiteX37" fmla="*/ 10773300 w 12193149"/>
              <a:gd name="connsiteY37" fmla="*/ 2341973 h 3163521"/>
              <a:gd name="connsiteX38" fmla="*/ 10627668 w 12193149"/>
              <a:gd name="connsiteY38" fmla="*/ 2378011 h 3163521"/>
              <a:gd name="connsiteX39" fmla="*/ 10581895 w 12193149"/>
              <a:gd name="connsiteY39" fmla="*/ 2387471 h 3163521"/>
              <a:gd name="connsiteX40" fmla="*/ 10547790 w 12193149"/>
              <a:gd name="connsiteY40" fmla="*/ 2417205 h 3163521"/>
              <a:gd name="connsiteX41" fmla="*/ 10529643 w 12193149"/>
              <a:gd name="connsiteY41" fmla="*/ 2415689 h 3163521"/>
              <a:gd name="connsiteX42" fmla="*/ 10526446 w 12193149"/>
              <a:gd name="connsiteY42" fmla="*/ 2415193 h 3163521"/>
              <a:gd name="connsiteX43" fmla="*/ 10515129 w 12193149"/>
              <a:gd name="connsiteY43" fmla="*/ 2418319 h 3163521"/>
              <a:gd name="connsiteX44" fmla="*/ 10491735 w 12193149"/>
              <a:gd name="connsiteY44" fmla="*/ 2412938 h 3163521"/>
              <a:gd name="connsiteX45" fmla="*/ 10471418 w 12193149"/>
              <a:gd name="connsiteY45" fmla="*/ 2420475 h 3163521"/>
              <a:gd name="connsiteX46" fmla="*/ 10377042 w 12193149"/>
              <a:gd name="connsiteY46" fmla="*/ 2463380 h 3163521"/>
              <a:gd name="connsiteX47" fmla="*/ 10319338 w 12193149"/>
              <a:gd name="connsiteY47" fmla="*/ 2485003 h 3163521"/>
              <a:gd name="connsiteX48" fmla="*/ 10295467 w 12193149"/>
              <a:gd name="connsiteY48" fmla="*/ 2486861 h 3163521"/>
              <a:gd name="connsiteX49" fmla="*/ 10263443 w 12193149"/>
              <a:gd name="connsiteY49" fmla="*/ 2493730 h 3163521"/>
              <a:gd name="connsiteX50" fmla="*/ 10205418 w 12193149"/>
              <a:gd name="connsiteY50" fmla="*/ 2500931 h 3163521"/>
              <a:gd name="connsiteX51" fmla="*/ 10177759 w 12193149"/>
              <a:gd name="connsiteY51" fmla="*/ 2511725 h 3163521"/>
              <a:gd name="connsiteX52" fmla="*/ 10165070 w 12193149"/>
              <a:gd name="connsiteY52" fmla="*/ 2512521 h 3163521"/>
              <a:gd name="connsiteX53" fmla="*/ 10156308 w 12193149"/>
              <a:gd name="connsiteY53" fmla="*/ 2526269 h 3163521"/>
              <a:gd name="connsiteX54" fmla="*/ 10118267 w 12193149"/>
              <a:gd name="connsiteY54" fmla="*/ 2549924 h 3163521"/>
              <a:gd name="connsiteX55" fmla="*/ 10083317 w 12193149"/>
              <a:gd name="connsiteY55" fmla="*/ 2562078 h 3163521"/>
              <a:gd name="connsiteX56" fmla="*/ 10040388 w 12193149"/>
              <a:gd name="connsiteY56" fmla="*/ 2560414 h 3163521"/>
              <a:gd name="connsiteX57" fmla="*/ 9961167 w 12193149"/>
              <a:gd name="connsiteY57" fmla="*/ 2575929 h 3163521"/>
              <a:gd name="connsiteX58" fmla="*/ 9848940 w 12193149"/>
              <a:gd name="connsiteY58" fmla="*/ 2582697 h 3163521"/>
              <a:gd name="connsiteX59" fmla="*/ 9729457 w 12193149"/>
              <a:gd name="connsiteY59" fmla="*/ 2602904 h 3163521"/>
              <a:gd name="connsiteX60" fmla="*/ 9613704 w 12193149"/>
              <a:gd name="connsiteY60" fmla="*/ 2631153 h 3163521"/>
              <a:gd name="connsiteX61" fmla="*/ 9338590 w 12193149"/>
              <a:gd name="connsiteY61" fmla="*/ 2688075 h 3163521"/>
              <a:gd name="connsiteX62" fmla="*/ 9232518 w 12193149"/>
              <a:gd name="connsiteY62" fmla="*/ 2711931 h 3163521"/>
              <a:gd name="connsiteX63" fmla="*/ 9156690 w 12193149"/>
              <a:gd name="connsiteY63" fmla="*/ 2722010 h 3163521"/>
              <a:gd name="connsiteX64" fmla="*/ 9054601 w 12193149"/>
              <a:gd name="connsiteY64" fmla="*/ 2729537 h 3163521"/>
              <a:gd name="connsiteX65" fmla="*/ 9006634 w 12193149"/>
              <a:gd name="connsiteY65" fmla="*/ 2732822 h 3163521"/>
              <a:gd name="connsiteX66" fmla="*/ 9006349 w 12193149"/>
              <a:gd name="connsiteY66" fmla="*/ 2732582 h 3163521"/>
              <a:gd name="connsiteX67" fmla="*/ 8997380 w 12193149"/>
              <a:gd name="connsiteY67" fmla="*/ 2733793 h 3163521"/>
              <a:gd name="connsiteX68" fmla="*/ 8991542 w 12193149"/>
              <a:gd name="connsiteY68" fmla="*/ 2735854 h 3163521"/>
              <a:gd name="connsiteX69" fmla="*/ 8975485 w 12193149"/>
              <a:gd name="connsiteY69" fmla="*/ 2739080 h 3163521"/>
              <a:gd name="connsiteX70" fmla="*/ 8969159 w 12193149"/>
              <a:gd name="connsiteY70" fmla="*/ 2738380 h 3163521"/>
              <a:gd name="connsiteX71" fmla="*/ 8964196 w 12193149"/>
              <a:gd name="connsiteY71" fmla="*/ 2736155 h 3163521"/>
              <a:gd name="connsiteX72" fmla="*/ 8930136 w 12193149"/>
              <a:gd name="connsiteY72" fmla="*/ 2732967 h 3163521"/>
              <a:gd name="connsiteX73" fmla="*/ 8753592 w 12193149"/>
              <a:gd name="connsiteY73" fmla="*/ 2752199 h 3163521"/>
              <a:gd name="connsiteX74" fmla="*/ 8708995 w 12193149"/>
              <a:gd name="connsiteY74" fmla="*/ 2754300 h 3163521"/>
              <a:gd name="connsiteX75" fmla="*/ 8597219 w 12193149"/>
              <a:gd name="connsiteY75" fmla="*/ 2762872 h 3163521"/>
              <a:gd name="connsiteX76" fmla="*/ 8526378 w 12193149"/>
              <a:gd name="connsiteY76" fmla="*/ 2748030 h 3163521"/>
              <a:gd name="connsiteX77" fmla="*/ 8512131 w 12193149"/>
              <a:gd name="connsiteY77" fmla="*/ 2753945 h 3163521"/>
              <a:gd name="connsiteX78" fmla="*/ 8507315 w 12193149"/>
              <a:gd name="connsiteY78" fmla="*/ 2756946 h 3163521"/>
              <a:gd name="connsiteX79" fmla="*/ 8499116 w 12193149"/>
              <a:gd name="connsiteY79" fmla="*/ 2759684 h 3163521"/>
              <a:gd name="connsiteX80" fmla="*/ 8498742 w 12193149"/>
              <a:gd name="connsiteY80" fmla="*/ 2759505 h 3163521"/>
              <a:gd name="connsiteX81" fmla="*/ 8491397 w 12193149"/>
              <a:gd name="connsiteY81" fmla="*/ 2762555 h 3163521"/>
              <a:gd name="connsiteX82" fmla="*/ 8368330 w 12193149"/>
              <a:gd name="connsiteY82" fmla="*/ 2776597 h 3163521"/>
              <a:gd name="connsiteX83" fmla="*/ 8354947 w 12193149"/>
              <a:gd name="connsiteY83" fmla="*/ 2776791 h 3163521"/>
              <a:gd name="connsiteX84" fmla="*/ 8321252 w 12193149"/>
              <a:gd name="connsiteY84" fmla="*/ 2793369 h 3163521"/>
              <a:gd name="connsiteX85" fmla="*/ 8315581 w 12193149"/>
              <a:gd name="connsiteY85" fmla="*/ 2793695 h 3163521"/>
              <a:gd name="connsiteX86" fmla="*/ 8296322 w 12193149"/>
              <a:gd name="connsiteY86" fmla="*/ 2807590 h 3163521"/>
              <a:gd name="connsiteX87" fmla="*/ 8285424 w 12193149"/>
              <a:gd name="connsiteY87" fmla="*/ 2813413 h 3163521"/>
              <a:gd name="connsiteX88" fmla="*/ 8284298 w 12193149"/>
              <a:gd name="connsiteY88" fmla="*/ 2817856 h 3163521"/>
              <a:gd name="connsiteX89" fmla="*/ 8267224 w 12193149"/>
              <a:gd name="connsiteY89" fmla="*/ 2825031 h 3163521"/>
              <a:gd name="connsiteX90" fmla="*/ 8264525 w 12193149"/>
              <a:gd name="connsiteY90" fmla="*/ 2824801 h 3163521"/>
              <a:gd name="connsiteX91" fmla="*/ 8253181 w 12193149"/>
              <a:gd name="connsiteY91" fmla="*/ 2834644 h 3163521"/>
              <a:gd name="connsiteX92" fmla="*/ 8246982 w 12193149"/>
              <a:gd name="connsiteY92" fmla="*/ 2847636 h 3163521"/>
              <a:gd name="connsiteX93" fmla="*/ 8091420 w 12193149"/>
              <a:gd name="connsiteY93" fmla="*/ 2893797 h 3163521"/>
              <a:gd name="connsiteX94" fmla="*/ 7906555 w 12193149"/>
              <a:gd name="connsiteY94" fmla="*/ 2935770 h 3163521"/>
              <a:gd name="connsiteX95" fmla="*/ 7719893 w 12193149"/>
              <a:gd name="connsiteY95" fmla="*/ 2961485 h 3163521"/>
              <a:gd name="connsiteX96" fmla="*/ 7615495 w 12193149"/>
              <a:gd name="connsiteY96" fmla="*/ 2958014 h 3163521"/>
              <a:gd name="connsiteX97" fmla="*/ 7528691 w 12193149"/>
              <a:gd name="connsiteY97" fmla="*/ 2963842 h 3163521"/>
              <a:gd name="connsiteX98" fmla="*/ 7520719 w 12193149"/>
              <a:gd name="connsiteY98" fmla="*/ 2966395 h 3163521"/>
              <a:gd name="connsiteX99" fmla="*/ 7508559 w 12193149"/>
              <a:gd name="connsiteY99" fmla="*/ 2967730 h 3163521"/>
              <a:gd name="connsiteX100" fmla="*/ 7508188 w 12193149"/>
              <a:gd name="connsiteY100" fmla="*/ 2967403 h 3163521"/>
              <a:gd name="connsiteX101" fmla="*/ 7496943 w 12193149"/>
              <a:gd name="connsiteY101" fmla="*/ 2969355 h 3163521"/>
              <a:gd name="connsiteX102" fmla="*/ 7219707 w 12193149"/>
              <a:gd name="connsiteY102" fmla="*/ 2975462 h 3163521"/>
              <a:gd name="connsiteX103" fmla="*/ 7202249 w 12193149"/>
              <a:gd name="connsiteY103" fmla="*/ 2980012 h 3163521"/>
              <a:gd name="connsiteX104" fmla="*/ 7198152 w 12193149"/>
              <a:gd name="connsiteY104" fmla="*/ 2985370 h 3163521"/>
              <a:gd name="connsiteX105" fmla="*/ 7171956 w 12193149"/>
              <a:gd name="connsiteY105" fmla="*/ 2990018 h 3163521"/>
              <a:gd name="connsiteX106" fmla="*/ 7098136 w 12193149"/>
              <a:gd name="connsiteY106" fmla="*/ 3002246 h 3163521"/>
              <a:gd name="connsiteX107" fmla="*/ 7019644 w 12193149"/>
              <a:gd name="connsiteY107" fmla="*/ 3001872 h 3163521"/>
              <a:gd name="connsiteX108" fmla="*/ 6905294 w 12193149"/>
              <a:gd name="connsiteY108" fmla="*/ 3031378 h 3163521"/>
              <a:gd name="connsiteX109" fmla="*/ 6709370 w 12193149"/>
              <a:gd name="connsiteY109" fmla="*/ 3059333 h 3163521"/>
              <a:gd name="connsiteX110" fmla="*/ 6550602 w 12193149"/>
              <a:gd name="connsiteY110" fmla="*/ 3088109 h 3163521"/>
              <a:gd name="connsiteX111" fmla="*/ 6318708 w 12193149"/>
              <a:gd name="connsiteY111" fmla="*/ 3134909 h 3163521"/>
              <a:gd name="connsiteX112" fmla="*/ 6169822 w 12193149"/>
              <a:gd name="connsiteY112" fmla="*/ 3136996 h 3163521"/>
              <a:gd name="connsiteX113" fmla="*/ 6074996 w 12193149"/>
              <a:gd name="connsiteY113" fmla="*/ 3157458 h 3163521"/>
              <a:gd name="connsiteX114" fmla="*/ 6069677 w 12193149"/>
              <a:gd name="connsiteY114" fmla="*/ 3155921 h 3163521"/>
              <a:gd name="connsiteX115" fmla="*/ 6049786 w 12193149"/>
              <a:gd name="connsiteY115" fmla="*/ 3156604 h 3163521"/>
              <a:gd name="connsiteX116" fmla="*/ 6042433 w 12193149"/>
              <a:gd name="connsiteY116" fmla="*/ 3148255 h 3163521"/>
              <a:gd name="connsiteX117" fmla="*/ 6011238 w 12193149"/>
              <a:gd name="connsiteY117" fmla="*/ 3143162 h 3163521"/>
              <a:gd name="connsiteX118" fmla="*/ 5958523 w 12193149"/>
              <a:gd name="connsiteY118" fmla="*/ 3146806 h 3163521"/>
              <a:gd name="connsiteX119" fmla="*/ 5760067 w 12193149"/>
              <a:gd name="connsiteY119" fmla="*/ 3162498 h 3163521"/>
              <a:gd name="connsiteX120" fmla="*/ 5628108 w 12193149"/>
              <a:gd name="connsiteY120" fmla="*/ 3163521 h 3163521"/>
              <a:gd name="connsiteX121" fmla="*/ 5472054 w 12193149"/>
              <a:gd name="connsiteY121" fmla="*/ 3149501 h 3163521"/>
              <a:gd name="connsiteX122" fmla="*/ 5433909 w 12193149"/>
              <a:gd name="connsiteY122" fmla="*/ 3138248 h 3163521"/>
              <a:gd name="connsiteX123" fmla="*/ 5382817 w 12193149"/>
              <a:gd name="connsiteY123" fmla="*/ 3120546 h 3163521"/>
              <a:gd name="connsiteX124" fmla="*/ 5262912 w 12193149"/>
              <a:gd name="connsiteY124" fmla="*/ 3100129 h 3163521"/>
              <a:gd name="connsiteX125" fmla="*/ 5224109 w 12193149"/>
              <a:gd name="connsiteY125" fmla="*/ 3089005 h 3163521"/>
              <a:gd name="connsiteX126" fmla="*/ 5175808 w 12193149"/>
              <a:gd name="connsiteY126" fmla="*/ 3086015 h 3163521"/>
              <a:gd name="connsiteX127" fmla="*/ 5157702 w 12193149"/>
              <a:gd name="connsiteY127" fmla="*/ 3078792 h 3163521"/>
              <a:gd name="connsiteX128" fmla="*/ 5143747 w 12193149"/>
              <a:gd name="connsiteY128" fmla="*/ 3075392 h 3163521"/>
              <a:gd name="connsiteX129" fmla="*/ 5140744 w 12193149"/>
              <a:gd name="connsiteY129" fmla="*/ 3073291 h 3163521"/>
              <a:gd name="connsiteX130" fmla="*/ 5122807 w 12193149"/>
              <a:gd name="connsiteY130" fmla="*/ 3062438 h 3163521"/>
              <a:gd name="connsiteX131" fmla="*/ 5066938 w 12193149"/>
              <a:gd name="connsiteY131" fmla="*/ 3069009 h 3163521"/>
              <a:gd name="connsiteX132" fmla="*/ 5012662 w 12193149"/>
              <a:gd name="connsiteY132" fmla="*/ 3052628 h 3163521"/>
              <a:gd name="connsiteX133" fmla="*/ 4841589 w 12193149"/>
              <a:gd name="connsiteY133" fmla="*/ 3028611 h 3163521"/>
              <a:gd name="connsiteX134" fmla="*/ 4763595 w 12193149"/>
              <a:gd name="connsiteY134" fmla="*/ 3000843 h 3163521"/>
              <a:gd name="connsiteX135" fmla="*/ 4724334 w 12193149"/>
              <a:gd name="connsiteY135" fmla="*/ 2991829 h 3163521"/>
              <a:gd name="connsiteX136" fmla="*/ 4722324 w 12193149"/>
              <a:gd name="connsiteY136" fmla="*/ 2991080 h 3163521"/>
              <a:gd name="connsiteX137" fmla="*/ 4723259 w 12193149"/>
              <a:gd name="connsiteY137" fmla="*/ 2990869 h 3163521"/>
              <a:gd name="connsiteX138" fmla="*/ 4718350 w 12193149"/>
              <a:gd name="connsiteY138" fmla="*/ 2989599 h 3163521"/>
              <a:gd name="connsiteX139" fmla="*/ 4722324 w 12193149"/>
              <a:gd name="connsiteY139" fmla="*/ 2991080 h 3163521"/>
              <a:gd name="connsiteX140" fmla="*/ 4716674 w 12193149"/>
              <a:gd name="connsiteY140" fmla="*/ 2992355 h 3163521"/>
              <a:gd name="connsiteX141" fmla="*/ 4516962 w 12193149"/>
              <a:gd name="connsiteY141" fmla="*/ 2982453 h 3163521"/>
              <a:gd name="connsiteX142" fmla="*/ 4429691 w 12193149"/>
              <a:gd name="connsiteY142" fmla="*/ 2971802 h 3163521"/>
              <a:gd name="connsiteX143" fmla="*/ 4364023 w 12193149"/>
              <a:gd name="connsiteY143" fmla="*/ 2970456 h 3163521"/>
              <a:gd name="connsiteX144" fmla="*/ 4318114 w 12193149"/>
              <a:gd name="connsiteY144" fmla="*/ 2977071 h 3163521"/>
              <a:gd name="connsiteX145" fmla="*/ 4316258 w 12193149"/>
              <a:gd name="connsiteY145" fmla="*/ 2975730 h 3163521"/>
              <a:gd name="connsiteX146" fmla="*/ 4296292 w 12193149"/>
              <a:gd name="connsiteY146" fmla="*/ 2973851 h 3163521"/>
              <a:gd name="connsiteX147" fmla="*/ 4291212 w 12193149"/>
              <a:gd name="connsiteY147" fmla="*/ 2976768 h 3163521"/>
              <a:gd name="connsiteX148" fmla="*/ 4277290 w 12193149"/>
              <a:gd name="connsiteY148" fmla="*/ 2976522 h 3163521"/>
              <a:gd name="connsiteX149" fmla="*/ 4249265 w 12193149"/>
              <a:gd name="connsiteY149" fmla="*/ 2978846 h 3163521"/>
              <a:gd name="connsiteX150" fmla="*/ 4203199 w 12193149"/>
              <a:gd name="connsiteY150" fmla="*/ 2976051 h 3163521"/>
              <a:gd name="connsiteX151" fmla="*/ 4202893 w 12193149"/>
              <a:gd name="connsiteY151" fmla="*/ 2974792 h 3163521"/>
              <a:gd name="connsiteX152" fmla="*/ 4192396 w 12193149"/>
              <a:gd name="connsiteY152" fmla="*/ 2969158 h 3163521"/>
              <a:gd name="connsiteX153" fmla="*/ 4143893 w 12193149"/>
              <a:gd name="connsiteY153" fmla="*/ 2953293 h 3163521"/>
              <a:gd name="connsiteX154" fmla="*/ 4084245 w 12193149"/>
              <a:gd name="connsiteY154" fmla="*/ 2926760 h 3163521"/>
              <a:gd name="connsiteX155" fmla="*/ 4075694 w 12193149"/>
              <a:gd name="connsiteY155" fmla="*/ 2925925 h 3163521"/>
              <a:gd name="connsiteX156" fmla="*/ 4075575 w 12193149"/>
              <a:gd name="connsiteY156" fmla="*/ 2925626 h 3163521"/>
              <a:gd name="connsiteX157" fmla="*/ 4066658 w 12193149"/>
              <a:gd name="connsiteY157" fmla="*/ 2924182 h 3163521"/>
              <a:gd name="connsiteX158" fmla="*/ 4060102 w 12193149"/>
              <a:gd name="connsiteY158" fmla="*/ 2924400 h 3163521"/>
              <a:gd name="connsiteX159" fmla="*/ 4043512 w 12193149"/>
              <a:gd name="connsiteY159" fmla="*/ 2922779 h 3163521"/>
              <a:gd name="connsiteX160" fmla="*/ 4038145 w 12193149"/>
              <a:gd name="connsiteY160" fmla="*/ 2920345 h 3163521"/>
              <a:gd name="connsiteX161" fmla="*/ 4036511 w 12193149"/>
              <a:gd name="connsiteY161" fmla="*/ 2916678 h 3163521"/>
              <a:gd name="connsiteX162" fmla="*/ 4034926 w 12193149"/>
              <a:gd name="connsiteY162" fmla="*/ 2916913 h 3163521"/>
              <a:gd name="connsiteX163" fmla="*/ 4005686 w 12193149"/>
              <a:gd name="connsiteY163" fmla="*/ 2904345 h 3163521"/>
              <a:gd name="connsiteX164" fmla="*/ 3937994 w 12193149"/>
              <a:gd name="connsiteY164" fmla="*/ 2886888 h 3163521"/>
              <a:gd name="connsiteX165" fmla="*/ 3898423 w 12193149"/>
              <a:gd name="connsiteY165" fmla="*/ 2881233 h 3163521"/>
              <a:gd name="connsiteX166" fmla="*/ 3790908 w 12193149"/>
              <a:gd name="connsiteY166" fmla="*/ 2860995 h 3163521"/>
              <a:gd name="connsiteX167" fmla="*/ 3683661 w 12193149"/>
              <a:gd name="connsiteY167" fmla="*/ 2837072 h 3163521"/>
              <a:gd name="connsiteX168" fmla="*/ 3611183 w 12193149"/>
              <a:gd name="connsiteY168" fmla="*/ 2804801 h 3163521"/>
              <a:gd name="connsiteX169" fmla="*/ 3605003 w 12193149"/>
              <a:gd name="connsiteY169" fmla="*/ 2806163 h 3163521"/>
              <a:gd name="connsiteX170" fmla="*/ 3595884 w 12193149"/>
              <a:gd name="connsiteY170" fmla="*/ 2806327 h 3163521"/>
              <a:gd name="connsiteX171" fmla="*/ 3595649 w 12193149"/>
              <a:gd name="connsiteY171" fmla="*/ 2806058 h 3163521"/>
              <a:gd name="connsiteX172" fmla="*/ 3587126 w 12193149"/>
              <a:gd name="connsiteY172" fmla="*/ 2806748 h 3163521"/>
              <a:gd name="connsiteX173" fmla="*/ 3537283 w 12193149"/>
              <a:gd name="connsiteY173" fmla="*/ 2797049 h 3163521"/>
              <a:gd name="connsiteX174" fmla="*/ 3474371 w 12193149"/>
              <a:gd name="connsiteY174" fmla="*/ 2793388 h 3163521"/>
              <a:gd name="connsiteX175" fmla="*/ 3401876 w 12193149"/>
              <a:gd name="connsiteY175" fmla="*/ 2781340 h 3163521"/>
              <a:gd name="connsiteX176" fmla="*/ 3365036 w 12193149"/>
              <a:gd name="connsiteY176" fmla="*/ 2798292 h 3163521"/>
              <a:gd name="connsiteX177" fmla="*/ 3345174 w 12193149"/>
              <a:gd name="connsiteY177" fmla="*/ 2799974 h 3163521"/>
              <a:gd name="connsiteX178" fmla="*/ 3342846 w 12193149"/>
              <a:gd name="connsiteY178" fmla="*/ 2798999 h 3163521"/>
              <a:gd name="connsiteX179" fmla="*/ 3263504 w 12193149"/>
              <a:gd name="connsiteY179" fmla="*/ 2804876 h 3163521"/>
              <a:gd name="connsiteX180" fmla="*/ 3143704 w 12193149"/>
              <a:gd name="connsiteY180" fmla="*/ 2812651 h 3163521"/>
              <a:gd name="connsiteX181" fmla="*/ 3031439 w 12193149"/>
              <a:gd name="connsiteY181" fmla="*/ 2815294 h 3163521"/>
              <a:gd name="connsiteX182" fmla="*/ 2782717 w 12193149"/>
              <a:gd name="connsiteY182" fmla="*/ 2837115 h 3163521"/>
              <a:gd name="connsiteX183" fmla="*/ 2647675 w 12193149"/>
              <a:gd name="connsiteY183" fmla="*/ 2847651 h 3163521"/>
              <a:gd name="connsiteX184" fmla="*/ 2569176 w 12193149"/>
              <a:gd name="connsiteY184" fmla="*/ 2821410 h 3163521"/>
              <a:gd name="connsiteX185" fmla="*/ 2444403 w 12193149"/>
              <a:gd name="connsiteY185" fmla="*/ 2835311 h 3163521"/>
              <a:gd name="connsiteX186" fmla="*/ 2316260 w 12193149"/>
              <a:gd name="connsiteY186" fmla="*/ 2843778 h 3163521"/>
              <a:gd name="connsiteX187" fmla="*/ 2209726 w 12193149"/>
              <a:gd name="connsiteY187" fmla="*/ 2838545 h 3163521"/>
              <a:gd name="connsiteX188" fmla="*/ 2095813 w 12193149"/>
              <a:gd name="connsiteY188" fmla="*/ 2821834 h 3163521"/>
              <a:gd name="connsiteX189" fmla="*/ 1998504 w 12193149"/>
              <a:gd name="connsiteY189" fmla="*/ 2813814 h 3163521"/>
              <a:gd name="connsiteX190" fmla="*/ 1929320 w 12193149"/>
              <a:gd name="connsiteY190" fmla="*/ 2835759 h 3163521"/>
              <a:gd name="connsiteX191" fmla="*/ 1922798 w 12193149"/>
              <a:gd name="connsiteY191" fmla="*/ 2830928 h 3163521"/>
              <a:gd name="connsiteX192" fmla="*/ 1874228 w 12193149"/>
              <a:gd name="connsiteY192" fmla="*/ 2832523 h 3163521"/>
              <a:gd name="connsiteX193" fmla="*/ 1787803 w 12193149"/>
              <a:gd name="connsiteY193" fmla="*/ 2860145 h 3163521"/>
              <a:gd name="connsiteX194" fmla="*/ 1739352 w 12193149"/>
              <a:gd name="connsiteY194" fmla="*/ 2855094 h 3163521"/>
              <a:gd name="connsiteX195" fmla="*/ 1676219 w 12193149"/>
              <a:gd name="connsiteY195" fmla="*/ 2838745 h 3163521"/>
              <a:gd name="connsiteX196" fmla="*/ 1609817 w 12193149"/>
              <a:gd name="connsiteY196" fmla="*/ 2831848 h 3163521"/>
              <a:gd name="connsiteX197" fmla="*/ 1497258 w 12193149"/>
              <a:gd name="connsiteY197" fmla="*/ 2806258 h 3163521"/>
              <a:gd name="connsiteX198" fmla="*/ 1151127 w 12193149"/>
              <a:gd name="connsiteY198" fmla="*/ 2756823 h 3163521"/>
              <a:gd name="connsiteX199" fmla="*/ 859417 w 12193149"/>
              <a:gd name="connsiteY199" fmla="*/ 2747390 h 3163521"/>
              <a:gd name="connsiteX200" fmla="*/ 838688 w 12193149"/>
              <a:gd name="connsiteY200" fmla="*/ 2748603 h 3163521"/>
              <a:gd name="connsiteX201" fmla="*/ 817957 w 12193149"/>
              <a:gd name="connsiteY201" fmla="*/ 2746639 h 3163521"/>
              <a:gd name="connsiteX202" fmla="*/ 812654 w 12193149"/>
              <a:gd name="connsiteY202" fmla="*/ 2749533 h 3163521"/>
              <a:gd name="connsiteX203" fmla="*/ 721195 w 12193149"/>
              <a:gd name="connsiteY203" fmla="*/ 2748443 h 3163521"/>
              <a:gd name="connsiteX204" fmla="*/ 720890 w 12193149"/>
              <a:gd name="connsiteY204" fmla="*/ 2747181 h 3163521"/>
              <a:gd name="connsiteX205" fmla="*/ 710023 w 12193149"/>
              <a:gd name="connsiteY205" fmla="*/ 2741504 h 3163521"/>
              <a:gd name="connsiteX206" fmla="*/ 597940 w 12193149"/>
              <a:gd name="connsiteY206" fmla="*/ 2698646 h 3163521"/>
              <a:gd name="connsiteX207" fmla="*/ 579683 w 12193149"/>
              <a:gd name="connsiteY207" fmla="*/ 2695994 h 3163521"/>
              <a:gd name="connsiteX208" fmla="*/ 572865 w 12193149"/>
              <a:gd name="connsiteY208" fmla="*/ 2696183 h 3163521"/>
              <a:gd name="connsiteX209" fmla="*/ 446247 w 12193149"/>
              <a:gd name="connsiteY209" fmla="*/ 2658153 h 3163521"/>
              <a:gd name="connsiteX210" fmla="*/ 405163 w 12193149"/>
              <a:gd name="connsiteY210" fmla="*/ 2652330 h 3163521"/>
              <a:gd name="connsiteX211" fmla="*/ 293583 w 12193149"/>
              <a:gd name="connsiteY211" fmla="*/ 2631634 h 3163521"/>
              <a:gd name="connsiteX212" fmla="*/ 119529 w 12193149"/>
              <a:gd name="connsiteY212" fmla="*/ 2579829 h 3163521"/>
              <a:gd name="connsiteX213" fmla="*/ 16674 w 12193149"/>
              <a:gd name="connsiteY213" fmla="*/ 2576973 h 3163521"/>
              <a:gd name="connsiteX214" fmla="*/ 1150 w 12193149"/>
              <a:gd name="connsiteY214" fmla="*/ 2571504 h 3163521"/>
              <a:gd name="connsiteX215" fmla="*/ 1148 w 12193149"/>
              <a:gd name="connsiteY215" fmla="*/ 1040995 h 3163521"/>
              <a:gd name="connsiteX216" fmla="*/ 1148 w 12193149"/>
              <a:gd name="connsiteY216" fmla="*/ 818782 h 3163521"/>
              <a:gd name="connsiteX0" fmla="*/ 1148 w 12193149"/>
              <a:gd name="connsiteY0" fmla="*/ 0 h 3171710"/>
              <a:gd name="connsiteX1" fmla="*/ 12181789 w 12193149"/>
              <a:gd name="connsiteY1" fmla="*/ 8189 h 3171710"/>
              <a:gd name="connsiteX2" fmla="*/ 12193149 w 12193149"/>
              <a:gd name="connsiteY2" fmla="*/ 1406710 h 3171710"/>
              <a:gd name="connsiteX3" fmla="*/ 12185986 w 12193149"/>
              <a:gd name="connsiteY3" fmla="*/ 1411160 h 3171710"/>
              <a:gd name="connsiteX4" fmla="*/ 12156363 w 12193149"/>
              <a:gd name="connsiteY4" fmla="*/ 1424337 h 3171710"/>
              <a:gd name="connsiteX5" fmla="*/ 12139215 w 12193149"/>
              <a:gd name="connsiteY5" fmla="*/ 1450150 h 3171710"/>
              <a:gd name="connsiteX6" fmla="*/ 12126327 w 12193149"/>
              <a:gd name="connsiteY6" fmla="*/ 1451661 h 3171710"/>
              <a:gd name="connsiteX7" fmla="*/ 12124007 w 12193149"/>
              <a:gd name="connsiteY7" fmla="*/ 1451765 h 3171710"/>
              <a:gd name="connsiteX8" fmla="*/ 12116854 w 12193149"/>
              <a:gd name="connsiteY8" fmla="*/ 1455579 h 3171710"/>
              <a:gd name="connsiteX9" fmla="*/ 12099497 w 12193149"/>
              <a:gd name="connsiteY9" fmla="*/ 1455110 h 3171710"/>
              <a:gd name="connsiteX10" fmla="*/ 12087073 w 12193149"/>
              <a:gd name="connsiteY10" fmla="*/ 1463312 h 3171710"/>
              <a:gd name="connsiteX11" fmla="*/ 12031073 w 12193149"/>
              <a:gd name="connsiteY11" fmla="*/ 1506980 h 3171710"/>
              <a:gd name="connsiteX12" fmla="*/ 11995833 w 12193149"/>
              <a:gd name="connsiteY12" fmla="*/ 1530429 h 3171710"/>
              <a:gd name="connsiteX13" fmla="*/ 11979717 w 12193149"/>
              <a:gd name="connsiteY13" fmla="*/ 1535132 h 3171710"/>
              <a:gd name="connsiteX14" fmla="*/ 11959046 w 12193149"/>
              <a:gd name="connsiteY14" fmla="*/ 1544529 h 3171710"/>
              <a:gd name="connsiteX15" fmla="*/ 11920454 w 12193149"/>
              <a:gd name="connsiteY15" fmla="*/ 1557854 h 3171710"/>
              <a:gd name="connsiteX16" fmla="*/ 11903656 w 12193149"/>
              <a:gd name="connsiteY16" fmla="*/ 1569397 h 3171710"/>
              <a:gd name="connsiteX17" fmla="*/ 11895048 w 12193149"/>
              <a:gd name="connsiteY17" fmla="*/ 1571762 h 3171710"/>
              <a:gd name="connsiteX18" fmla="*/ 11891968 w 12193149"/>
              <a:gd name="connsiteY18" fmla="*/ 1582700 h 3171710"/>
              <a:gd name="connsiteX19" fmla="*/ 11870776 w 12193149"/>
              <a:gd name="connsiteY19" fmla="*/ 1604787 h 3171710"/>
              <a:gd name="connsiteX20" fmla="*/ 11813376 w 12193149"/>
              <a:gd name="connsiteY20" fmla="*/ 1624630 h 3171710"/>
              <a:gd name="connsiteX21" fmla="*/ 11590693 w 12193149"/>
              <a:gd name="connsiteY21" fmla="*/ 1790748 h 3171710"/>
              <a:gd name="connsiteX22" fmla="*/ 11506817 w 12193149"/>
              <a:gd name="connsiteY22" fmla="*/ 1860594 h 3171710"/>
              <a:gd name="connsiteX23" fmla="*/ 11280332 w 12193149"/>
              <a:gd name="connsiteY23" fmla="*/ 2050542 h 3171710"/>
              <a:gd name="connsiteX24" fmla="*/ 11228309 w 12193149"/>
              <a:gd name="connsiteY24" fmla="*/ 2103207 h 3171710"/>
              <a:gd name="connsiteX25" fmla="*/ 11218087 w 12193149"/>
              <a:gd name="connsiteY25" fmla="*/ 2102932 h 3171710"/>
              <a:gd name="connsiteX26" fmla="*/ 11217184 w 12193149"/>
              <a:gd name="connsiteY26" fmla="*/ 2101989 h 3171710"/>
              <a:gd name="connsiteX27" fmla="*/ 11188885 w 12193149"/>
              <a:gd name="connsiteY27" fmla="*/ 2119354 h 3171710"/>
              <a:gd name="connsiteX28" fmla="*/ 11184501 w 12193149"/>
              <a:gd name="connsiteY28" fmla="*/ 2119496 h 3171710"/>
              <a:gd name="connsiteX29" fmla="*/ 11166854 w 12193149"/>
              <a:gd name="connsiteY29" fmla="*/ 2133583 h 3171710"/>
              <a:gd name="connsiteX30" fmla="*/ 11157311 w 12193149"/>
              <a:gd name="connsiteY30" fmla="*/ 2139385 h 3171710"/>
              <a:gd name="connsiteX31" fmla="*/ 11155496 w 12193149"/>
              <a:gd name="connsiteY31" fmla="*/ 2144068 h 3171710"/>
              <a:gd name="connsiteX32" fmla="*/ 11140961 w 12193149"/>
              <a:gd name="connsiteY32" fmla="*/ 2151086 h 3171710"/>
              <a:gd name="connsiteX33" fmla="*/ 11138961 w 12193149"/>
              <a:gd name="connsiteY33" fmla="*/ 2150743 h 3171710"/>
              <a:gd name="connsiteX34" fmla="*/ 11128208 w 12193149"/>
              <a:gd name="connsiteY34" fmla="*/ 2160803 h 3171710"/>
              <a:gd name="connsiteX35" fmla="*/ 11120691 w 12193149"/>
              <a:gd name="connsiteY35" fmla="*/ 2174395 h 3171710"/>
              <a:gd name="connsiteX36" fmla="*/ 10894683 w 12193149"/>
              <a:gd name="connsiteY36" fmla="*/ 2300370 h 3171710"/>
              <a:gd name="connsiteX37" fmla="*/ 10773300 w 12193149"/>
              <a:gd name="connsiteY37" fmla="*/ 2350162 h 3171710"/>
              <a:gd name="connsiteX38" fmla="*/ 10627668 w 12193149"/>
              <a:gd name="connsiteY38" fmla="*/ 2386200 h 3171710"/>
              <a:gd name="connsiteX39" fmla="*/ 10581895 w 12193149"/>
              <a:gd name="connsiteY39" fmla="*/ 2395660 h 3171710"/>
              <a:gd name="connsiteX40" fmla="*/ 10547790 w 12193149"/>
              <a:gd name="connsiteY40" fmla="*/ 2425394 h 3171710"/>
              <a:gd name="connsiteX41" fmla="*/ 10529643 w 12193149"/>
              <a:gd name="connsiteY41" fmla="*/ 2423878 h 3171710"/>
              <a:gd name="connsiteX42" fmla="*/ 10526446 w 12193149"/>
              <a:gd name="connsiteY42" fmla="*/ 2423382 h 3171710"/>
              <a:gd name="connsiteX43" fmla="*/ 10515129 w 12193149"/>
              <a:gd name="connsiteY43" fmla="*/ 2426508 h 3171710"/>
              <a:gd name="connsiteX44" fmla="*/ 10491735 w 12193149"/>
              <a:gd name="connsiteY44" fmla="*/ 2421127 h 3171710"/>
              <a:gd name="connsiteX45" fmla="*/ 10471418 w 12193149"/>
              <a:gd name="connsiteY45" fmla="*/ 2428664 h 3171710"/>
              <a:gd name="connsiteX46" fmla="*/ 10377042 w 12193149"/>
              <a:gd name="connsiteY46" fmla="*/ 2471569 h 3171710"/>
              <a:gd name="connsiteX47" fmla="*/ 10319338 w 12193149"/>
              <a:gd name="connsiteY47" fmla="*/ 2493192 h 3171710"/>
              <a:gd name="connsiteX48" fmla="*/ 10295467 w 12193149"/>
              <a:gd name="connsiteY48" fmla="*/ 2495050 h 3171710"/>
              <a:gd name="connsiteX49" fmla="*/ 10263443 w 12193149"/>
              <a:gd name="connsiteY49" fmla="*/ 2501919 h 3171710"/>
              <a:gd name="connsiteX50" fmla="*/ 10205418 w 12193149"/>
              <a:gd name="connsiteY50" fmla="*/ 2509120 h 3171710"/>
              <a:gd name="connsiteX51" fmla="*/ 10177759 w 12193149"/>
              <a:gd name="connsiteY51" fmla="*/ 2519914 h 3171710"/>
              <a:gd name="connsiteX52" fmla="*/ 10165070 w 12193149"/>
              <a:gd name="connsiteY52" fmla="*/ 2520710 h 3171710"/>
              <a:gd name="connsiteX53" fmla="*/ 10156308 w 12193149"/>
              <a:gd name="connsiteY53" fmla="*/ 2534458 h 3171710"/>
              <a:gd name="connsiteX54" fmla="*/ 10118267 w 12193149"/>
              <a:gd name="connsiteY54" fmla="*/ 2558113 h 3171710"/>
              <a:gd name="connsiteX55" fmla="*/ 10083317 w 12193149"/>
              <a:gd name="connsiteY55" fmla="*/ 2570267 h 3171710"/>
              <a:gd name="connsiteX56" fmla="*/ 10040388 w 12193149"/>
              <a:gd name="connsiteY56" fmla="*/ 2568603 h 3171710"/>
              <a:gd name="connsiteX57" fmla="*/ 9961167 w 12193149"/>
              <a:gd name="connsiteY57" fmla="*/ 2584118 h 3171710"/>
              <a:gd name="connsiteX58" fmla="*/ 9848940 w 12193149"/>
              <a:gd name="connsiteY58" fmla="*/ 2590886 h 3171710"/>
              <a:gd name="connsiteX59" fmla="*/ 9729457 w 12193149"/>
              <a:gd name="connsiteY59" fmla="*/ 2611093 h 3171710"/>
              <a:gd name="connsiteX60" fmla="*/ 9613704 w 12193149"/>
              <a:gd name="connsiteY60" fmla="*/ 2639342 h 3171710"/>
              <a:gd name="connsiteX61" fmla="*/ 9338590 w 12193149"/>
              <a:gd name="connsiteY61" fmla="*/ 2696264 h 3171710"/>
              <a:gd name="connsiteX62" fmla="*/ 9232518 w 12193149"/>
              <a:gd name="connsiteY62" fmla="*/ 2720120 h 3171710"/>
              <a:gd name="connsiteX63" fmla="*/ 9156690 w 12193149"/>
              <a:gd name="connsiteY63" fmla="*/ 2730199 h 3171710"/>
              <a:gd name="connsiteX64" fmla="*/ 9054601 w 12193149"/>
              <a:gd name="connsiteY64" fmla="*/ 2737726 h 3171710"/>
              <a:gd name="connsiteX65" fmla="*/ 9006634 w 12193149"/>
              <a:gd name="connsiteY65" fmla="*/ 2741011 h 3171710"/>
              <a:gd name="connsiteX66" fmla="*/ 9006349 w 12193149"/>
              <a:gd name="connsiteY66" fmla="*/ 2740771 h 3171710"/>
              <a:gd name="connsiteX67" fmla="*/ 8997380 w 12193149"/>
              <a:gd name="connsiteY67" fmla="*/ 2741982 h 3171710"/>
              <a:gd name="connsiteX68" fmla="*/ 8991542 w 12193149"/>
              <a:gd name="connsiteY68" fmla="*/ 2744043 h 3171710"/>
              <a:gd name="connsiteX69" fmla="*/ 8975485 w 12193149"/>
              <a:gd name="connsiteY69" fmla="*/ 2747269 h 3171710"/>
              <a:gd name="connsiteX70" fmla="*/ 8969159 w 12193149"/>
              <a:gd name="connsiteY70" fmla="*/ 2746569 h 3171710"/>
              <a:gd name="connsiteX71" fmla="*/ 8964196 w 12193149"/>
              <a:gd name="connsiteY71" fmla="*/ 2744344 h 3171710"/>
              <a:gd name="connsiteX72" fmla="*/ 8930136 w 12193149"/>
              <a:gd name="connsiteY72" fmla="*/ 2741156 h 3171710"/>
              <a:gd name="connsiteX73" fmla="*/ 8753592 w 12193149"/>
              <a:gd name="connsiteY73" fmla="*/ 2760388 h 3171710"/>
              <a:gd name="connsiteX74" fmla="*/ 8708995 w 12193149"/>
              <a:gd name="connsiteY74" fmla="*/ 2762489 h 3171710"/>
              <a:gd name="connsiteX75" fmla="*/ 8597219 w 12193149"/>
              <a:gd name="connsiteY75" fmla="*/ 2771061 h 3171710"/>
              <a:gd name="connsiteX76" fmla="*/ 8526378 w 12193149"/>
              <a:gd name="connsiteY76" fmla="*/ 2756219 h 3171710"/>
              <a:gd name="connsiteX77" fmla="*/ 8512131 w 12193149"/>
              <a:gd name="connsiteY77" fmla="*/ 2762134 h 3171710"/>
              <a:gd name="connsiteX78" fmla="*/ 8507315 w 12193149"/>
              <a:gd name="connsiteY78" fmla="*/ 2765135 h 3171710"/>
              <a:gd name="connsiteX79" fmla="*/ 8499116 w 12193149"/>
              <a:gd name="connsiteY79" fmla="*/ 2767873 h 3171710"/>
              <a:gd name="connsiteX80" fmla="*/ 8498742 w 12193149"/>
              <a:gd name="connsiteY80" fmla="*/ 2767694 h 3171710"/>
              <a:gd name="connsiteX81" fmla="*/ 8491397 w 12193149"/>
              <a:gd name="connsiteY81" fmla="*/ 2770744 h 3171710"/>
              <a:gd name="connsiteX82" fmla="*/ 8368330 w 12193149"/>
              <a:gd name="connsiteY82" fmla="*/ 2784786 h 3171710"/>
              <a:gd name="connsiteX83" fmla="*/ 8354947 w 12193149"/>
              <a:gd name="connsiteY83" fmla="*/ 2784980 h 3171710"/>
              <a:gd name="connsiteX84" fmla="*/ 8321252 w 12193149"/>
              <a:gd name="connsiteY84" fmla="*/ 2801558 h 3171710"/>
              <a:gd name="connsiteX85" fmla="*/ 8315581 w 12193149"/>
              <a:gd name="connsiteY85" fmla="*/ 2801884 h 3171710"/>
              <a:gd name="connsiteX86" fmla="*/ 8296322 w 12193149"/>
              <a:gd name="connsiteY86" fmla="*/ 2815779 h 3171710"/>
              <a:gd name="connsiteX87" fmla="*/ 8285424 w 12193149"/>
              <a:gd name="connsiteY87" fmla="*/ 2821602 h 3171710"/>
              <a:gd name="connsiteX88" fmla="*/ 8284298 w 12193149"/>
              <a:gd name="connsiteY88" fmla="*/ 2826045 h 3171710"/>
              <a:gd name="connsiteX89" fmla="*/ 8267224 w 12193149"/>
              <a:gd name="connsiteY89" fmla="*/ 2833220 h 3171710"/>
              <a:gd name="connsiteX90" fmla="*/ 8264525 w 12193149"/>
              <a:gd name="connsiteY90" fmla="*/ 2832990 h 3171710"/>
              <a:gd name="connsiteX91" fmla="*/ 8253181 w 12193149"/>
              <a:gd name="connsiteY91" fmla="*/ 2842833 h 3171710"/>
              <a:gd name="connsiteX92" fmla="*/ 8246982 w 12193149"/>
              <a:gd name="connsiteY92" fmla="*/ 2855825 h 3171710"/>
              <a:gd name="connsiteX93" fmla="*/ 8091420 w 12193149"/>
              <a:gd name="connsiteY93" fmla="*/ 2901986 h 3171710"/>
              <a:gd name="connsiteX94" fmla="*/ 7906555 w 12193149"/>
              <a:gd name="connsiteY94" fmla="*/ 2943959 h 3171710"/>
              <a:gd name="connsiteX95" fmla="*/ 7719893 w 12193149"/>
              <a:gd name="connsiteY95" fmla="*/ 2969674 h 3171710"/>
              <a:gd name="connsiteX96" fmla="*/ 7615495 w 12193149"/>
              <a:gd name="connsiteY96" fmla="*/ 2966203 h 3171710"/>
              <a:gd name="connsiteX97" fmla="*/ 7528691 w 12193149"/>
              <a:gd name="connsiteY97" fmla="*/ 2972031 h 3171710"/>
              <a:gd name="connsiteX98" fmla="*/ 7520719 w 12193149"/>
              <a:gd name="connsiteY98" fmla="*/ 2974584 h 3171710"/>
              <a:gd name="connsiteX99" fmla="*/ 7508559 w 12193149"/>
              <a:gd name="connsiteY99" fmla="*/ 2975919 h 3171710"/>
              <a:gd name="connsiteX100" fmla="*/ 7508188 w 12193149"/>
              <a:gd name="connsiteY100" fmla="*/ 2975592 h 3171710"/>
              <a:gd name="connsiteX101" fmla="*/ 7496943 w 12193149"/>
              <a:gd name="connsiteY101" fmla="*/ 2977544 h 3171710"/>
              <a:gd name="connsiteX102" fmla="*/ 7219707 w 12193149"/>
              <a:gd name="connsiteY102" fmla="*/ 2983651 h 3171710"/>
              <a:gd name="connsiteX103" fmla="*/ 7202249 w 12193149"/>
              <a:gd name="connsiteY103" fmla="*/ 2988201 h 3171710"/>
              <a:gd name="connsiteX104" fmla="*/ 7198152 w 12193149"/>
              <a:gd name="connsiteY104" fmla="*/ 2993559 h 3171710"/>
              <a:gd name="connsiteX105" fmla="*/ 7171956 w 12193149"/>
              <a:gd name="connsiteY105" fmla="*/ 2998207 h 3171710"/>
              <a:gd name="connsiteX106" fmla="*/ 7098136 w 12193149"/>
              <a:gd name="connsiteY106" fmla="*/ 3010435 h 3171710"/>
              <a:gd name="connsiteX107" fmla="*/ 7019644 w 12193149"/>
              <a:gd name="connsiteY107" fmla="*/ 3010061 h 3171710"/>
              <a:gd name="connsiteX108" fmla="*/ 6905294 w 12193149"/>
              <a:gd name="connsiteY108" fmla="*/ 3039567 h 3171710"/>
              <a:gd name="connsiteX109" fmla="*/ 6709370 w 12193149"/>
              <a:gd name="connsiteY109" fmla="*/ 3067522 h 3171710"/>
              <a:gd name="connsiteX110" fmla="*/ 6550602 w 12193149"/>
              <a:gd name="connsiteY110" fmla="*/ 3096298 h 3171710"/>
              <a:gd name="connsiteX111" fmla="*/ 6318708 w 12193149"/>
              <a:gd name="connsiteY111" fmla="*/ 3143098 h 3171710"/>
              <a:gd name="connsiteX112" fmla="*/ 6169822 w 12193149"/>
              <a:gd name="connsiteY112" fmla="*/ 3145185 h 3171710"/>
              <a:gd name="connsiteX113" fmla="*/ 6074996 w 12193149"/>
              <a:gd name="connsiteY113" fmla="*/ 3165647 h 3171710"/>
              <a:gd name="connsiteX114" fmla="*/ 6069677 w 12193149"/>
              <a:gd name="connsiteY114" fmla="*/ 3164110 h 3171710"/>
              <a:gd name="connsiteX115" fmla="*/ 6049786 w 12193149"/>
              <a:gd name="connsiteY115" fmla="*/ 3164793 h 3171710"/>
              <a:gd name="connsiteX116" fmla="*/ 6042433 w 12193149"/>
              <a:gd name="connsiteY116" fmla="*/ 3156444 h 3171710"/>
              <a:gd name="connsiteX117" fmla="*/ 6011238 w 12193149"/>
              <a:gd name="connsiteY117" fmla="*/ 3151351 h 3171710"/>
              <a:gd name="connsiteX118" fmla="*/ 5958523 w 12193149"/>
              <a:gd name="connsiteY118" fmla="*/ 3154995 h 3171710"/>
              <a:gd name="connsiteX119" fmla="*/ 5760067 w 12193149"/>
              <a:gd name="connsiteY119" fmla="*/ 3170687 h 3171710"/>
              <a:gd name="connsiteX120" fmla="*/ 5628108 w 12193149"/>
              <a:gd name="connsiteY120" fmla="*/ 3171710 h 3171710"/>
              <a:gd name="connsiteX121" fmla="*/ 5472054 w 12193149"/>
              <a:gd name="connsiteY121" fmla="*/ 3157690 h 3171710"/>
              <a:gd name="connsiteX122" fmla="*/ 5433909 w 12193149"/>
              <a:gd name="connsiteY122" fmla="*/ 3146437 h 3171710"/>
              <a:gd name="connsiteX123" fmla="*/ 5382817 w 12193149"/>
              <a:gd name="connsiteY123" fmla="*/ 3128735 h 3171710"/>
              <a:gd name="connsiteX124" fmla="*/ 5262912 w 12193149"/>
              <a:gd name="connsiteY124" fmla="*/ 3108318 h 3171710"/>
              <a:gd name="connsiteX125" fmla="*/ 5224109 w 12193149"/>
              <a:gd name="connsiteY125" fmla="*/ 3097194 h 3171710"/>
              <a:gd name="connsiteX126" fmla="*/ 5175808 w 12193149"/>
              <a:gd name="connsiteY126" fmla="*/ 3094204 h 3171710"/>
              <a:gd name="connsiteX127" fmla="*/ 5157702 w 12193149"/>
              <a:gd name="connsiteY127" fmla="*/ 3086981 h 3171710"/>
              <a:gd name="connsiteX128" fmla="*/ 5143747 w 12193149"/>
              <a:gd name="connsiteY128" fmla="*/ 3083581 h 3171710"/>
              <a:gd name="connsiteX129" fmla="*/ 5140744 w 12193149"/>
              <a:gd name="connsiteY129" fmla="*/ 3081480 h 3171710"/>
              <a:gd name="connsiteX130" fmla="*/ 5122807 w 12193149"/>
              <a:gd name="connsiteY130" fmla="*/ 3070627 h 3171710"/>
              <a:gd name="connsiteX131" fmla="*/ 5066938 w 12193149"/>
              <a:gd name="connsiteY131" fmla="*/ 3077198 h 3171710"/>
              <a:gd name="connsiteX132" fmla="*/ 5012662 w 12193149"/>
              <a:gd name="connsiteY132" fmla="*/ 3060817 h 3171710"/>
              <a:gd name="connsiteX133" fmla="*/ 4841589 w 12193149"/>
              <a:gd name="connsiteY133" fmla="*/ 3036800 h 3171710"/>
              <a:gd name="connsiteX134" fmla="*/ 4763595 w 12193149"/>
              <a:gd name="connsiteY134" fmla="*/ 3009032 h 3171710"/>
              <a:gd name="connsiteX135" fmla="*/ 4724334 w 12193149"/>
              <a:gd name="connsiteY135" fmla="*/ 3000018 h 3171710"/>
              <a:gd name="connsiteX136" fmla="*/ 4722324 w 12193149"/>
              <a:gd name="connsiteY136" fmla="*/ 2999269 h 3171710"/>
              <a:gd name="connsiteX137" fmla="*/ 4723259 w 12193149"/>
              <a:gd name="connsiteY137" fmla="*/ 2999058 h 3171710"/>
              <a:gd name="connsiteX138" fmla="*/ 4718350 w 12193149"/>
              <a:gd name="connsiteY138" fmla="*/ 2997788 h 3171710"/>
              <a:gd name="connsiteX139" fmla="*/ 4722324 w 12193149"/>
              <a:gd name="connsiteY139" fmla="*/ 2999269 h 3171710"/>
              <a:gd name="connsiteX140" fmla="*/ 4716674 w 12193149"/>
              <a:gd name="connsiteY140" fmla="*/ 3000544 h 3171710"/>
              <a:gd name="connsiteX141" fmla="*/ 4516962 w 12193149"/>
              <a:gd name="connsiteY141" fmla="*/ 2990642 h 3171710"/>
              <a:gd name="connsiteX142" fmla="*/ 4429691 w 12193149"/>
              <a:gd name="connsiteY142" fmla="*/ 2979991 h 3171710"/>
              <a:gd name="connsiteX143" fmla="*/ 4364023 w 12193149"/>
              <a:gd name="connsiteY143" fmla="*/ 2978645 h 3171710"/>
              <a:gd name="connsiteX144" fmla="*/ 4318114 w 12193149"/>
              <a:gd name="connsiteY144" fmla="*/ 2985260 h 3171710"/>
              <a:gd name="connsiteX145" fmla="*/ 4316258 w 12193149"/>
              <a:gd name="connsiteY145" fmla="*/ 2983919 h 3171710"/>
              <a:gd name="connsiteX146" fmla="*/ 4296292 w 12193149"/>
              <a:gd name="connsiteY146" fmla="*/ 2982040 h 3171710"/>
              <a:gd name="connsiteX147" fmla="*/ 4291212 w 12193149"/>
              <a:gd name="connsiteY147" fmla="*/ 2984957 h 3171710"/>
              <a:gd name="connsiteX148" fmla="*/ 4277290 w 12193149"/>
              <a:gd name="connsiteY148" fmla="*/ 2984711 h 3171710"/>
              <a:gd name="connsiteX149" fmla="*/ 4249265 w 12193149"/>
              <a:gd name="connsiteY149" fmla="*/ 2987035 h 3171710"/>
              <a:gd name="connsiteX150" fmla="*/ 4203199 w 12193149"/>
              <a:gd name="connsiteY150" fmla="*/ 2984240 h 3171710"/>
              <a:gd name="connsiteX151" fmla="*/ 4202893 w 12193149"/>
              <a:gd name="connsiteY151" fmla="*/ 2982981 h 3171710"/>
              <a:gd name="connsiteX152" fmla="*/ 4192396 w 12193149"/>
              <a:gd name="connsiteY152" fmla="*/ 2977347 h 3171710"/>
              <a:gd name="connsiteX153" fmla="*/ 4143893 w 12193149"/>
              <a:gd name="connsiteY153" fmla="*/ 2961482 h 3171710"/>
              <a:gd name="connsiteX154" fmla="*/ 4084245 w 12193149"/>
              <a:gd name="connsiteY154" fmla="*/ 2934949 h 3171710"/>
              <a:gd name="connsiteX155" fmla="*/ 4075694 w 12193149"/>
              <a:gd name="connsiteY155" fmla="*/ 2934114 h 3171710"/>
              <a:gd name="connsiteX156" fmla="*/ 4075575 w 12193149"/>
              <a:gd name="connsiteY156" fmla="*/ 2933815 h 3171710"/>
              <a:gd name="connsiteX157" fmla="*/ 4066658 w 12193149"/>
              <a:gd name="connsiteY157" fmla="*/ 2932371 h 3171710"/>
              <a:gd name="connsiteX158" fmla="*/ 4060102 w 12193149"/>
              <a:gd name="connsiteY158" fmla="*/ 2932589 h 3171710"/>
              <a:gd name="connsiteX159" fmla="*/ 4043512 w 12193149"/>
              <a:gd name="connsiteY159" fmla="*/ 2930968 h 3171710"/>
              <a:gd name="connsiteX160" fmla="*/ 4038145 w 12193149"/>
              <a:gd name="connsiteY160" fmla="*/ 2928534 h 3171710"/>
              <a:gd name="connsiteX161" fmla="*/ 4036511 w 12193149"/>
              <a:gd name="connsiteY161" fmla="*/ 2924867 h 3171710"/>
              <a:gd name="connsiteX162" fmla="*/ 4034926 w 12193149"/>
              <a:gd name="connsiteY162" fmla="*/ 2925102 h 3171710"/>
              <a:gd name="connsiteX163" fmla="*/ 4005686 w 12193149"/>
              <a:gd name="connsiteY163" fmla="*/ 2912534 h 3171710"/>
              <a:gd name="connsiteX164" fmla="*/ 3937994 w 12193149"/>
              <a:gd name="connsiteY164" fmla="*/ 2895077 h 3171710"/>
              <a:gd name="connsiteX165" fmla="*/ 3898423 w 12193149"/>
              <a:gd name="connsiteY165" fmla="*/ 2889422 h 3171710"/>
              <a:gd name="connsiteX166" fmla="*/ 3790908 w 12193149"/>
              <a:gd name="connsiteY166" fmla="*/ 2869184 h 3171710"/>
              <a:gd name="connsiteX167" fmla="*/ 3683661 w 12193149"/>
              <a:gd name="connsiteY167" fmla="*/ 2845261 h 3171710"/>
              <a:gd name="connsiteX168" fmla="*/ 3611183 w 12193149"/>
              <a:gd name="connsiteY168" fmla="*/ 2812990 h 3171710"/>
              <a:gd name="connsiteX169" fmla="*/ 3605003 w 12193149"/>
              <a:gd name="connsiteY169" fmla="*/ 2814352 h 3171710"/>
              <a:gd name="connsiteX170" fmla="*/ 3595884 w 12193149"/>
              <a:gd name="connsiteY170" fmla="*/ 2814516 h 3171710"/>
              <a:gd name="connsiteX171" fmla="*/ 3595649 w 12193149"/>
              <a:gd name="connsiteY171" fmla="*/ 2814247 h 3171710"/>
              <a:gd name="connsiteX172" fmla="*/ 3587126 w 12193149"/>
              <a:gd name="connsiteY172" fmla="*/ 2814937 h 3171710"/>
              <a:gd name="connsiteX173" fmla="*/ 3537283 w 12193149"/>
              <a:gd name="connsiteY173" fmla="*/ 2805238 h 3171710"/>
              <a:gd name="connsiteX174" fmla="*/ 3474371 w 12193149"/>
              <a:gd name="connsiteY174" fmla="*/ 2801577 h 3171710"/>
              <a:gd name="connsiteX175" fmla="*/ 3401876 w 12193149"/>
              <a:gd name="connsiteY175" fmla="*/ 2789529 h 3171710"/>
              <a:gd name="connsiteX176" fmla="*/ 3365036 w 12193149"/>
              <a:gd name="connsiteY176" fmla="*/ 2806481 h 3171710"/>
              <a:gd name="connsiteX177" fmla="*/ 3345174 w 12193149"/>
              <a:gd name="connsiteY177" fmla="*/ 2808163 h 3171710"/>
              <a:gd name="connsiteX178" fmla="*/ 3342846 w 12193149"/>
              <a:gd name="connsiteY178" fmla="*/ 2807188 h 3171710"/>
              <a:gd name="connsiteX179" fmla="*/ 3263504 w 12193149"/>
              <a:gd name="connsiteY179" fmla="*/ 2813065 h 3171710"/>
              <a:gd name="connsiteX180" fmla="*/ 3143704 w 12193149"/>
              <a:gd name="connsiteY180" fmla="*/ 2820840 h 3171710"/>
              <a:gd name="connsiteX181" fmla="*/ 3031439 w 12193149"/>
              <a:gd name="connsiteY181" fmla="*/ 2823483 h 3171710"/>
              <a:gd name="connsiteX182" fmla="*/ 2782717 w 12193149"/>
              <a:gd name="connsiteY182" fmla="*/ 2845304 h 3171710"/>
              <a:gd name="connsiteX183" fmla="*/ 2647675 w 12193149"/>
              <a:gd name="connsiteY183" fmla="*/ 2855840 h 3171710"/>
              <a:gd name="connsiteX184" fmla="*/ 2569176 w 12193149"/>
              <a:gd name="connsiteY184" fmla="*/ 2829599 h 3171710"/>
              <a:gd name="connsiteX185" fmla="*/ 2444403 w 12193149"/>
              <a:gd name="connsiteY185" fmla="*/ 2843500 h 3171710"/>
              <a:gd name="connsiteX186" fmla="*/ 2316260 w 12193149"/>
              <a:gd name="connsiteY186" fmla="*/ 2851967 h 3171710"/>
              <a:gd name="connsiteX187" fmla="*/ 2209726 w 12193149"/>
              <a:gd name="connsiteY187" fmla="*/ 2846734 h 3171710"/>
              <a:gd name="connsiteX188" fmla="*/ 2095813 w 12193149"/>
              <a:gd name="connsiteY188" fmla="*/ 2830023 h 3171710"/>
              <a:gd name="connsiteX189" fmla="*/ 1998504 w 12193149"/>
              <a:gd name="connsiteY189" fmla="*/ 2822003 h 3171710"/>
              <a:gd name="connsiteX190" fmla="*/ 1929320 w 12193149"/>
              <a:gd name="connsiteY190" fmla="*/ 2843948 h 3171710"/>
              <a:gd name="connsiteX191" fmla="*/ 1922798 w 12193149"/>
              <a:gd name="connsiteY191" fmla="*/ 2839117 h 3171710"/>
              <a:gd name="connsiteX192" fmla="*/ 1874228 w 12193149"/>
              <a:gd name="connsiteY192" fmla="*/ 2840712 h 3171710"/>
              <a:gd name="connsiteX193" fmla="*/ 1787803 w 12193149"/>
              <a:gd name="connsiteY193" fmla="*/ 2868334 h 3171710"/>
              <a:gd name="connsiteX194" fmla="*/ 1739352 w 12193149"/>
              <a:gd name="connsiteY194" fmla="*/ 2863283 h 3171710"/>
              <a:gd name="connsiteX195" fmla="*/ 1676219 w 12193149"/>
              <a:gd name="connsiteY195" fmla="*/ 2846934 h 3171710"/>
              <a:gd name="connsiteX196" fmla="*/ 1609817 w 12193149"/>
              <a:gd name="connsiteY196" fmla="*/ 2840037 h 3171710"/>
              <a:gd name="connsiteX197" fmla="*/ 1497258 w 12193149"/>
              <a:gd name="connsiteY197" fmla="*/ 2814447 h 3171710"/>
              <a:gd name="connsiteX198" fmla="*/ 1151127 w 12193149"/>
              <a:gd name="connsiteY198" fmla="*/ 2765012 h 3171710"/>
              <a:gd name="connsiteX199" fmla="*/ 859417 w 12193149"/>
              <a:gd name="connsiteY199" fmla="*/ 2755579 h 3171710"/>
              <a:gd name="connsiteX200" fmla="*/ 838688 w 12193149"/>
              <a:gd name="connsiteY200" fmla="*/ 2756792 h 3171710"/>
              <a:gd name="connsiteX201" fmla="*/ 817957 w 12193149"/>
              <a:gd name="connsiteY201" fmla="*/ 2754828 h 3171710"/>
              <a:gd name="connsiteX202" fmla="*/ 812654 w 12193149"/>
              <a:gd name="connsiteY202" fmla="*/ 2757722 h 3171710"/>
              <a:gd name="connsiteX203" fmla="*/ 721195 w 12193149"/>
              <a:gd name="connsiteY203" fmla="*/ 2756632 h 3171710"/>
              <a:gd name="connsiteX204" fmla="*/ 720890 w 12193149"/>
              <a:gd name="connsiteY204" fmla="*/ 2755370 h 3171710"/>
              <a:gd name="connsiteX205" fmla="*/ 710023 w 12193149"/>
              <a:gd name="connsiteY205" fmla="*/ 2749693 h 3171710"/>
              <a:gd name="connsiteX206" fmla="*/ 597940 w 12193149"/>
              <a:gd name="connsiteY206" fmla="*/ 2706835 h 3171710"/>
              <a:gd name="connsiteX207" fmla="*/ 579683 w 12193149"/>
              <a:gd name="connsiteY207" fmla="*/ 2704183 h 3171710"/>
              <a:gd name="connsiteX208" fmla="*/ 572865 w 12193149"/>
              <a:gd name="connsiteY208" fmla="*/ 2704372 h 3171710"/>
              <a:gd name="connsiteX209" fmla="*/ 446247 w 12193149"/>
              <a:gd name="connsiteY209" fmla="*/ 2666342 h 3171710"/>
              <a:gd name="connsiteX210" fmla="*/ 405163 w 12193149"/>
              <a:gd name="connsiteY210" fmla="*/ 2660519 h 3171710"/>
              <a:gd name="connsiteX211" fmla="*/ 293583 w 12193149"/>
              <a:gd name="connsiteY211" fmla="*/ 2639823 h 3171710"/>
              <a:gd name="connsiteX212" fmla="*/ 119529 w 12193149"/>
              <a:gd name="connsiteY212" fmla="*/ 2588018 h 3171710"/>
              <a:gd name="connsiteX213" fmla="*/ 16674 w 12193149"/>
              <a:gd name="connsiteY213" fmla="*/ 2585162 h 3171710"/>
              <a:gd name="connsiteX214" fmla="*/ 1150 w 12193149"/>
              <a:gd name="connsiteY214" fmla="*/ 2579693 h 3171710"/>
              <a:gd name="connsiteX215" fmla="*/ 1148 w 12193149"/>
              <a:gd name="connsiteY215" fmla="*/ 1049184 h 3171710"/>
              <a:gd name="connsiteX216" fmla="*/ 1148 w 12193149"/>
              <a:gd name="connsiteY216" fmla="*/ 0 h 317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12193149" h="3171710">
                <a:moveTo>
                  <a:pt x="1148" y="0"/>
                </a:moveTo>
                <a:lnTo>
                  <a:pt x="12181789" y="8189"/>
                </a:lnTo>
                <a:cubicBezTo>
                  <a:pt x="12181789" y="201435"/>
                  <a:pt x="12193149" y="1213464"/>
                  <a:pt x="12193149" y="1406710"/>
                </a:cubicBezTo>
                <a:lnTo>
                  <a:pt x="12185986" y="1411160"/>
                </a:lnTo>
                <a:cubicBezTo>
                  <a:pt x="12156393" y="1404401"/>
                  <a:pt x="12176978" y="1415299"/>
                  <a:pt x="12156363" y="1424337"/>
                </a:cubicBezTo>
                <a:cubicBezTo>
                  <a:pt x="12172308" y="1438279"/>
                  <a:pt x="12127905" y="1429847"/>
                  <a:pt x="12139215" y="1450150"/>
                </a:cubicBezTo>
                <a:cubicBezTo>
                  <a:pt x="12135103" y="1451151"/>
                  <a:pt x="12130766" y="1451483"/>
                  <a:pt x="12126327" y="1451661"/>
                </a:cubicBezTo>
                <a:lnTo>
                  <a:pt x="12124007" y="1451765"/>
                </a:lnTo>
                <a:lnTo>
                  <a:pt x="12116854" y="1455579"/>
                </a:lnTo>
                <a:lnTo>
                  <a:pt x="12099497" y="1455110"/>
                </a:lnTo>
                <a:cubicBezTo>
                  <a:pt x="12095162" y="1456775"/>
                  <a:pt x="12090978" y="1459336"/>
                  <a:pt x="12087073" y="1463312"/>
                </a:cubicBezTo>
                <a:cubicBezTo>
                  <a:pt x="12078890" y="1483714"/>
                  <a:pt x="12040481" y="1480817"/>
                  <a:pt x="12031073" y="1506980"/>
                </a:cubicBezTo>
                <a:cubicBezTo>
                  <a:pt x="12026399" y="1515225"/>
                  <a:pt x="12004497" y="1532326"/>
                  <a:pt x="11995833" y="1530429"/>
                </a:cubicBezTo>
                <a:cubicBezTo>
                  <a:pt x="11990333" y="1532938"/>
                  <a:pt x="11986699" y="1539016"/>
                  <a:pt x="11979717" y="1535132"/>
                </a:cubicBezTo>
                <a:cubicBezTo>
                  <a:pt x="11970382" y="1531211"/>
                  <a:pt x="11963763" y="1554233"/>
                  <a:pt x="11959046" y="1544529"/>
                </a:cubicBezTo>
                <a:lnTo>
                  <a:pt x="11920454" y="1557854"/>
                </a:lnTo>
                <a:cubicBezTo>
                  <a:pt x="11919152" y="1564914"/>
                  <a:pt x="11912619" y="1567116"/>
                  <a:pt x="11903656" y="1569397"/>
                </a:cubicBezTo>
                <a:lnTo>
                  <a:pt x="11895048" y="1571762"/>
                </a:lnTo>
                <a:lnTo>
                  <a:pt x="11891968" y="1582700"/>
                </a:lnTo>
                <a:cubicBezTo>
                  <a:pt x="11881074" y="1573372"/>
                  <a:pt x="11884523" y="1604713"/>
                  <a:pt x="11870776" y="1604787"/>
                </a:cubicBezTo>
                <a:lnTo>
                  <a:pt x="11813376" y="1624630"/>
                </a:lnTo>
                <a:lnTo>
                  <a:pt x="11590693" y="1790748"/>
                </a:lnTo>
                <a:cubicBezTo>
                  <a:pt x="11550201" y="1817685"/>
                  <a:pt x="11542649" y="1767741"/>
                  <a:pt x="11506817" y="1860594"/>
                </a:cubicBezTo>
                <a:cubicBezTo>
                  <a:pt x="11450023" y="1916431"/>
                  <a:pt x="11337127" y="2017145"/>
                  <a:pt x="11280332" y="2050542"/>
                </a:cubicBezTo>
                <a:cubicBezTo>
                  <a:pt x="11267547" y="2058142"/>
                  <a:pt x="11229147" y="2123560"/>
                  <a:pt x="11228309" y="2103207"/>
                </a:cubicBezTo>
                <a:cubicBezTo>
                  <a:pt x="11223950" y="2105174"/>
                  <a:pt x="11220761" y="2104651"/>
                  <a:pt x="11218087" y="2102932"/>
                </a:cubicBezTo>
                <a:lnTo>
                  <a:pt x="11217184" y="2101989"/>
                </a:lnTo>
                <a:lnTo>
                  <a:pt x="11188885" y="2119354"/>
                </a:lnTo>
                <a:lnTo>
                  <a:pt x="11184501" y="2119496"/>
                </a:lnTo>
                <a:lnTo>
                  <a:pt x="11166854" y="2133583"/>
                </a:lnTo>
                <a:lnTo>
                  <a:pt x="11157311" y="2139385"/>
                </a:lnTo>
                <a:lnTo>
                  <a:pt x="11155496" y="2144068"/>
                </a:lnTo>
                <a:cubicBezTo>
                  <a:pt x="11153045" y="2147436"/>
                  <a:pt x="11148902" y="2150083"/>
                  <a:pt x="11140961" y="2151086"/>
                </a:cubicBezTo>
                <a:lnTo>
                  <a:pt x="11138961" y="2150743"/>
                </a:lnTo>
                <a:lnTo>
                  <a:pt x="11128208" y="2160803"/>
                </a:lnTo>
                <a:cubicBezTo>
                  <a:pt x="11124962" y="2164785"/>
                  <a:pt x="11122359" y="2169258"/>
                  <a:pt x="11120691" y="2174395"/>
                </a:cubicBezTo>
                <a:cubicBezTo>
                  <a:pt x="11081770" y="2197656"/>
                  <a:pt x="10952581" y="2271077"/>
                  <a:pt x="10894683" y="2300370"/>
                </a:cubicBezTo>
                <a:cubicBezTo>
                  <a:pt x="10861781" y="2315405"/>
                  <a:pt x="10817803" y="2335857"/>
                  <a:pt x="10773300" y="2350162"/>
                </a:cubicBezTo>
                <a:cubicBezTo>
                  <a:pt x="10733414" y="2394390"/>
                  <a:pt x="10677791" y="2353706"/>
                  <a:pt x="10627668" y="2386200"/>
                </a:cubicBezTo>
                <a:cubicBezTo>
                  <a:pt x="10590276" y="2369074"/>
                  <a:pt x="10613693" y="2389253"/>
                  <a:pt x="10581895" y="2395660"/>
                </a:cubicBezTo>
                <a:cubicBezTo>
                  <a:pt x="10597733" y="2418627"/>
                  <a:pt x="10540912" y="2395212"/>
                  <a:pt x="10547790" y="2425394"/>
                </a:cubicBezTo>
                <a:cubicBezTo>
                  <a:pt x="10541784" y="2425603"/>
                  <a:pt x="10535750" y="2424857"/>
                  <a:pt x="10529643" y="2423878"/>
                </a:cubicBezTo>
                <a:lnTo>
                  <a:pt x="10526446" y="2423382"/>
                </a:lnTo>
                <a:lnTo>
                  <a:pt x="10515129" y="2426508"/>
                </a:lnTo>
                <a:lnTo>
                  <a:pt x="10491735" y="2421127"/>
                </a:lnTo>
                <a:cubicBezTo>
                  <a:pt x="10485147" y="2422161"/>
                  <a:pt x="10478389" y="2424430"/>
                  <a:pt x="10471418" y="2428664"/>
                </a:cubicBezTo>
                <a:cubicBezTo>
                  <a:pt x="10451763" y="2453636"/>
                  <a:pt x="10400774" y="2439247"/>
                  <a:pt x="10377042" y="2471569"/>
                </a:cubicBezTo>
                <a:cubicBezTo>
                  <a:pt x="10367240" y="2481286"/>
                  <a:pt x="10330319" y="2498097"/>
                  <a:pt x="10319338" y="2493192"/>
                </a:cubicBezTo>
                <a:cubicBezTo>
                  <a:pt x="10310813" y="2495031"/>
                  <a:pt x="10303331" y="2502144"/>
                  <a:pt x="10295467" y="2495050"/>
                </a:cubicBezTo>
                <a:cubicBezTo>
                  <a:pt x="10284420" y="2487261"/>
                  <a:pt x="10265794" y="2516157"/>
                  <a:pt x="10263443" y="2501919"/>
                </a:cubicBezTo>
                <a:lnTo>
                  <a:pt x="10205418" y="2509120"/>
                </a:lnTo>
                <a:cubicBezTo>
                  <a:pt x="10200696" y="2518180"/>
                  <a:pt x="10190895" y="2519327"/>
                  <a:pt x="10177759" y="2519914"/>
                </a:cubicBezTo>
                <a:lnTo>
                  <a:pt x="10165070" y="2520710"/>
                </a:lnTo>
                <a:lnTo>
                  <a:pt x="10156308" y="2534458"/>
                </a:lnTo>
                <a:cubicBezTo>
                  <a:pt x="10145406" y="2519028"/>
                  <a:pt x="10136981" y="2561781"/>
                  <a:pt x="10118267" y="2558113"/>
                </a:cubicBezTo>
                <a:lnTo>
                  <a:pt x="10083317" y="2570267"/>
                </a:lnTo>
                <a:cubicBezTo>
                  <a:pt x="10075718" y="2568198"/>
                  <a:pt x="10048011" y="2569526"/>
                  <a:pt x="10040388" y="2568603"/>
                </a:cubicBezTo>
                <a:cubicBezTo>
                  <a:pt x="9999609" y="2578704"/>
                  <a:pt x="9985545" y="2579194"/>
                  <a:pt x="9961167" y="2584118"/>
                </a:cubicBezTo>
                <a:cubicBezTo>
                  <a:pt x="9920131" y="2584260"/>
                  <a:pt x="9889892" y="2581061"/>
                  <a:pt x="9848940" y="2590886"/>
                </a:cubicBezTo>
                <a:lnTo>
                  <a:pt x="9729457" y="2611093"/>
                </a:lnTo>
                <a:cubicBezTo>
                  <a:pt x="9676207" y="2601507"/>
                  <a:pt x="9631235" y="2626730"/>
                  <a:pt x="9613704" y="2639342"/>
                </a:cubicBezTo>
                <a:cubicBezTo>
                  <a:pt x="9548152" y="2653618"/>
                  <a:pt x="9410970" y="2690964"/>
                  <a:pt x="9338590" y="2696264"/>
                </a:cubicBezTo>
                <a:lnTo>
                  <a:pt x="9232518" y="2720120"/>
                </a:lnTo>
                <a:lnTo>
                  <a:pt x="9156690" y="2730199"/>
                </a:lnTo>
                <a:lnTo>
                  <a:pt x="9054601" y="2737726"/>
                </a:lnTo>
                <a:lnTo>
                  <a:pt x="9006634" y="2741011"/>
                </a:lnTo>
                <a:lnTo>
                  <a:pt x="9006349" y="2740771"/>
                </a:lnTo>
                <a:cubicBezTo>
                  <a:pt x="9004294" y="2740551"/>
                  <a:pt x="9001475" y="2740879"/>
                  <a:pt x="8997380" y="2741982"/>
                </a:cubicBezTo>
                <a:lnTo>
                  <a:pt x="8991542" y="2744043"/>
                </a:lnTo>
                <a:lnTo>
                  <a:pt x="8975485" y="2747269"/>
                </a:lnTo>
                <a:lnTo>
                  <a:pt x="8969159" y="2746569"/>
                </a:lnTo>
                <a:lnTo>
                  <a:pt x="8964196" y="2744344"/>
                </a:lnTo>
                <a:cubicBezTo>
                  <a:pt x="8955841" y="2752295"/>
                  <a:pt x="8956668" y="2761243"/>
                  <a:pt x="8930136" y="2741156"/>
                </a:cubicBezTo>
                <a:cubicBezTo>
                  <a:pt x="8899182" y="2742176"/>
                  <a:pt x="8790451" y="2756831"/>
                  <a:pt x="8753592" y="2760388"/>
                </a:cubicBezTo>
                <a:cubicBezTo>
                  <a:pt x="8720970" y="2771108"/>
                  <a:pt x="8749345" y="2757447"/>
                  <a:pt x="8708995" y="2762489"/>
                </a:cubicBezTo>
                <a:cubicBezTo>
                  <a:pt x="8672757" y="2782024"/>
                  <a:pt x="8640293" y="2765584"/>
                  <a:pt x="8597219" y="2771061"/>
                </a:cubicBezTo>
                <a:lnTo>
                  <a:pt x="8526378" y="2756219"/>
                </a:lnTo>
                <a:lnTo>
                  <a:pt x="8512131" y="2762134"/>
                </a:lnTo>
                <a:lnTo>
                  <a:pt x="8507315" y="2765135"/>
                </a:lnTo>
                <a:cubicBezTo>
                  <a:pt x="8503797" y="2766912"/>
                  <a:pt x="8501196" y="2767723"/>
                  <a:pt x="8499116" y="2767873"/>
                </a:cubicBezTo>
                <a:lnTo>
                  <a:pt x="8498742" y="2767694"/>
                </a:lnTo>
                <a:lnTo>
                  <a:pt x="8491397" y="2770744"/>
                </a:lnTo>
                <a:lnTo>
                  <a:pt x="8368330" y="2784786"/>
                </a:lnTo>
                <a:cubicBezTo>
                  <a:pt x="8363173" y="2786811"/>
                  <a:pt x="8358881" y="2786463"/>
                  <a:pt x="8354947" y="2784980"/>
                </a:cubicBezTo>
                <a:lnTo>
                  <a:pt x="8321252" y="2801558"/>
                </a:lnTo>
                <a:lnTo>
                  <a:pt x="8315581" y="2801884"/>
                </a:lnTo>
                <a:lnTo>
                  <a:pt x="8296322" y="2815779"/>
                </a:lnTo>
                <a:lnTo>
                  <a:pt x="8285424" y="2821602"/>
                </a:lnTo>
                <a:lnTo>
                  <a:pt x="8284298" y="2826045"/>
                </a:lnTo>
                <a:cubicBezTo>
                  <a:pt x="8281994" y="2829290"/>
                  <a:pt x="8277300" y="2831938"/>
                  <a:pt x="8267224" y="2833220"/>
                </a:cubicBezTo>
                <a:lnTo>
                  <a:pt x="8264525" y="2832990"/>
                </a:lnTo>
                <a:lnTo>
                  <a:pt x="8253181" y="2842833"/>
                </a:lnTo>
                <a:cubicBezTo>
                  <a:pt x="8250007" y="2846683"/>
                  <a:pt x="8247795" y="2850965"/>
                  <a:pt x="8246982" y="2855825"/>
                </a:cubicBezTo>
                <a:cubicBezTo>
                  <a:pt x="8182975" y="2852918"/>
                  <a:pt x="8148279" y="2887040"/>
                  <a:pt x="8091420" y="2901986"/>
                </a:cubicBezTo>
                <a:cubicBezTo>
                  <a:pt x="8026616" y="2925128"/>
                  <a:pt x="7968218" y="2946364"/>
                  <a:pt x="7906555" y="2943959"/>
                </a:cubicBezTo>
                <a:cubicBezTo>
                  <a:pt x="7836267" y="2958871"/>
                  <a:pt x="7782114" y="2961102"/>
                  <a:pt x="7719893" y="2969674"/>
                </a:cubicBezTo>
                <a:lnTo>
                  <a:pt x="7615495" y="2966203"/>
                </a:lnTo>
                <a:lnTo>
                  <a:pt x="7528691" y="2972031"/>
                </a:lnTo>
                <a:lnTo>
                  <a:pt x="7520719" y="2974584"/>
                </a:lnTo>
                <a:cubicBezTo>
                  <a:pt x="7515141" y="2975923"/>
                  <a:pt x="7511320" y="2976273"/>
                  <a:pt x="7508559" y="2975919"/>
                </a:cubicBezTo>
                <a:lnTo>
                  <a:pt x="7508188" y="2975592"/>
                </a:lnTo>
                <a:lnTo>
                  <a:pt x="7496943" y="2977544"/>
                </a:lnTo>
                <a:lnTo>
                  <a:pt x="7219707" y="2983651"/>
                </a:lnTo>
                <a:lnTo>
                  <a:pt x="7202249" y="2988201"/>
                </a:lnTo>
                <a:lnTo>
                  <a:pt x="7198152" y="2993559"/>
                </a:lnTo>
                <a:cubicBezTo>
                  <a:pt x="7193259" y="2997082"/>
                  <a:pt x="7185654" y="2999221"/>
                  <a:pt x="7171956" y="2998207"/>
                </a:cubicBezTo>
                <a:lnTo>
                  <a:pt x="7098136" y="3010435"/>
                </a:lnTo>
                <a:cubicBezTo>
                  <a:pt x="7062296" y="3011413"/>
                  <a:pt x="7051336" y="3012390"/>
                  <a:pt x="7019644" y="3010061"/>
                </a:cubicBezTo>
                <a:cubicBezTo>
                  <a:pt x="6938675" y="3020999"/>
                  <a:pt x="6944793" y="3045165"/>
                  <a:pt x="6905294" y="3039567"/>
                </a:cubicBezTo>
                <a:cubicBezTo>
                  <a:pt x="6873070" y="3034359"/>
                  <a:pt x="6789137" y="3053433"/>
                  <a:pt x="6709370" y="3067522"/>
                </a:cubicBezTo>
                <a:cubicBezTo>
                  <a:pt x="6650254" y="3076977"/>
                  <a:pt x="6629253" y="3091078"/>
                  <a:pt x="6550602" y="3096298"/>
                </a:cubicBezTo>
                <a:cubicBezTo>
                  <a:pt x="6473302" y="3140388"/>
                  <a:pt x="6410843" y="3116665"/>
                  <a:pt x="6318708" y="3143098"/>
                </a:cubicBezTo>
                <a:cubicBezTo>
                  <a:pt x="6298698" y="3158620"/>
                  <a:pt x="6210439" y="3141427"/>
                  <a:pt x="6169822" y="3145185"/>
                </a:cubicBezTo>
                <a:cubicBezTo>
                  <a:pt x="6129203" y="3148943"/>
                  <a:pt x="6091688" y="3162491"/>
                  <a:pt x="6074996" y="3165647"/>
                </a:cubicBezTo>
                <a:lnTo>
                  <a:pt x="6069677" y="3164110"/>
                </a:lnTo>
                <a:lnTo>
                  <a:pt x="6049786" y="3164793"/>
                </a:lnTo>
                <a:lnTo>
                  <a:pt x="6042433" y="3156444"/>
                </a:lnTo>
                <a:lnTo>
                  <a:pt x="6011238" y="3151351"/>
                </a:lnTo>
                <a:cubicBezTo>
                  <a:pt x="5999830" y="3150764"/>
                  <a:pt x="5971276" y="3151677"/>
                  <a:pt x="5958523" y="3154995"/>
                </a:cubicBezTo>
                <a:lnTo>
                  <a:pt x="5760067" y="3170687"/>
                </a:lnTo>
                <a:lnTo>
                  <a:pt x="5628108" y="3171710"/>
                </a:lnTo>
                <a:lnTo>
                  <a:pt x="5472054" y="3157690"/>
                </a:lnTo>
                <a:cubicBezTo>
                  <a:pt x="5479284" y="3144662"/>
                  <a:pt x="5440157" y="3158728"/>
                  <a:pt x="5433909" y="3146437"/>
                </a:cubicBezTo>
                <a:cubicBezTo>
                  <a:pt x="5430517" y="3136405"/>
                  <a:pt x="5392976" y="3131721"/>
                  <a:pt x="5382817" y="3128735"/>
                </a:cubicBezTo>
                <a:lnTo>
                  <a:pt x="5262912" y="3108318"/>
                </a:lnTo>
                <a:cubicBezTo>
                  <a:pt x="5252746" y="3108134"/>
                  <a:pt x="5231699" y="3099824"/>
                  <a:pt x="5224109" y="3097194"/>
                </a:cubicBezTo>
                <a:lnTo>
                  <a:pt x="5175808" y="3094204"/>
                </a:lnTo>
                <a:lnTo>
                  <a:pt x="5157702" y="3086981"/>
                </a:lnTo>
                <a:lnTo>
                  <a:pt x="5143747" y="3083581"/>
                </a:lnTo>
                <a:lnTo>
                  <a:pt x="5140744" y="3081480"/>
                </a:lnTo>
                <a:cubicBezTo>
                  <a:pt x="5135026" y="3077440"/>
                  <a:pt x="5129229" y="3073629"/>
                  <a:pt x="5122807" y="3070627"/>
                </a:cubicBezTo>
                <a:cubicBezTo>
                  <a:pt x="5109467" y="3099246"/>
                  <a:pt x="5066004" y="3049810"/>
                  <a:pt x="5066938" y="3077198"/>
                </a:cubicBezTo>
                <a:cubicBezTo>
                  <a:pt x="5029345" y="3065682"/>
                  <a:pt x="5040096" y="3094771"/>
                  <a:pt x="5012662" y="3060817"/>
                </a:cubicBezTo>
                <a:cubicBezTo>
                  <a:pt x="4938174" y="3061200"/>
                  <a:pt x="4917504" y="3074207"/>
                  <a:pt x="4841589" y="3036800"/>
                </a:cubicBezTo>
                <a:cubicBezTo>
                  <a:pt x="4807890" y="3020158"/>
                  <a:pt x="4785258" y="3009012"/>
                  <a:pt x="4763595" y="3009032"/>
                </a:cubicBezTo>
                <a:cubicBezTo>
                  <a:pt x="4742475" y="3004532"/>
                  <a:pt x="4730631" y="3001709"/>
                  <a:pt x="4724334" y="3000018"/>
                </a:cubicBezTo>
                <a:lnTo>
                  <a:pt x="4722324" y="2999269"/>
                </a:lnTo>
                <a:lnTo>
                  <a:pt x="4723259" y="2999058"/>
                </a:lnTo>
                <a:cubicBezTo>
                  <a:pt x="4722296" y="2998416"/>
                  <a:pt x="4719415" y="2997810"/>
                  <a:pt x="4718350" y="2997788"/>
                </a:cubicBezTo>
                <a:lnTo>
                  <a:pt x="4722324" y="2999269"/>
                </a:lnTo>
                <a:lnTo>
                  <a:pt x="4716674" y="3000544"/>
                </a:lnTo>
                <a:cubicBezTo>
                  <a:pt x="4681300" y="2993588"/>
                  <a:pt x="4525895" y="2992780"/>
                  <a:pt x="4516962" y="2990642"/>
                </a:cubicBezTo>
                <a:cubicBezTo>
                  <a:pt x="4458971" y="2977530"/>
                  <a:pt x="4463810" y="2976789"/>
                  <a:pt x="4429691" y="2979991"/>
                </a:cubicBezTo>
                <a:cubicBezTo>
                  <a:pt x="4424455" y="2983362"/>
                  <a:pt x="4370126" y="2977068"/>
                  <a:pt x="4364023" y="2978645"/>
                </a:cubicBezTo>
                <a:lnTo>
                  <a:pt x="4318114" y="2985260"/>
                </a:lnTo>
                <a:lnTo>
                  <a:pt x="4316258" y="2983919"/>
                </a:lnTo>
                <a:cubicBezTo>
                  <a:pt x="4307275" y="2980548"/>
                  <a:pt x="4301145" y="2980549"/>
                  <a:pt x="4296292" y="2982040"/>
                </a:cubicBezTo>
                <a:lnTo>
                  <a:pt x="4291212" y="2984957"/>
                </a:lnTo>
                <a:lnTo>
                  <a:pt x="4277290" y="2984711"/>
                </a:lnTo>
                <a:lnTo>
                  <a:pt x="4249265" y="2987035"/>
                </a:lnTo>
                <a:lnTo>
                  <a:pt x="4203199" y="2984240"/>
                </a:lnTo>
                <a:cubicBezTo>
                  <a:pt x="4203096" y="2983820"/>
                  <a:pt x="4202995" y="2983401"/>
                  <a:pt x="4202893" y="2982981"/>
                </a:cubicBezTo>
                <a:cubicBezTo>
                  <a:pt x="4201267" y="2980144"/>
                  <a:pt x="4198292" y="2978025"/>
                  <a:pt x="4192396" y="2977347"/>
                </a:cubicBezTo>
                <a:cubicBezTo>
                  <a:pt x="4205365" y="2960058"/>
                  <a:pt x="4162425" y="2961953"/>
                  <a:pt x="4143893" y="2961482"/>
                </a:cubicBezTo>
                <a:cubicBezTo>
                  <a:pt x="4125868" y="2954416"/>
                  <a:pt x="4100250" y="2940836"/>
                  <a:pt x="4084245" y="2934949"/>
                </a:cubicBezTo>
                <a:lnTo>
                  <a:pt x="4075694" y="2934114"/>
                </a:lnTo>
                <a:cubicBezTo>
                  <a:pt x="4075655" y="2934013"/>
                  <a:pt x="4075614" y="2933914"/>
                  <a:pt x="4075575" y="2933815"/>
                </a:cubicBezTo>
                <a:cubicBezTo>
                  <a:pt x="4073829" y="2933031"/>
                  <a:pt x="4071057" y="2932530"/>
                  <a:pt x="4066658" y="2932371"/>
                </a:cubicBezTo>
                <a:lnTo>
                  <a:pt x="4060102" y="2932589"/>
                </a:lnTo>
                <a:lnTo>
                  <a:pt x="4043512" y="2930968"/>
                </a:lnTo>
                <a:lnTo>
                  <a:pt x="4038145" y="2928534"/>
                </a:lnTo>
                <a:lnTo>
                  <a:pt x="4036511" y="2924867"/>
                </a:lnTo>
                <a:lnTo>
                  <a:pt x="4034926" y="2925102"/>
                </a:lnTo>
                <a:cubicBezTo>
                  <a:pt x="4022576" y="2929966"/>
                  <a:pt x="4018025" y="2938342"/>
                  <a:pt x="4005686" y="2912534"/>
                </a:cubicBezTo>
                <a:lnTo>
                  <a:pt x="3937994" y="2895077"/>
                </a:lnTo>
                <a:cubicBezTo>
                  <a:pt x="3921658" y="2902801"/>
                  <a:pt x="3909686" y="2898112"/>
                  <a:pt x="3898423" y="2889422"/>
                </a:cubicBezTo>
                <a:cubicBezTo>
                  <a:pt x="3862243" y="2889918"/>
                  <a:pt x="3830779" y="2876048"/>
                  <a:pt x="3790908" y="2869184"/>
                </a:cubicBezTo>
                <a:cubicBezTo>
                  <a:pt x="3742158" y="2854478"/>
                  <a:pt x="3726280" y="2852501"/>
                  <a:pt x="3683661" y="2845261"/>
                </a:cubicBezTo>
                <a:lnTo>
                  <a:pt x="3611183" y="2812990"/>
                </a:lnTo>
                <a:lnTo>
                  <a:pt x="3605003" y="2814352"/>
                </a:lnTo>
                <a:cubicBezTo>
                  <a:pt x="3600731" y="2814971"/>
                  <a:pt x="3597877" y="2814971"/>
                  <a:pt x="3595884" y="2814516"/>
                </a:cubicBezTo>
                <a:lnTo>
                  <a:pt x="3595649" y="2814247"/>
                </a:lnTo>
                <a:lnTo>
                  <a:pt x="3587126" y="2814937"/>
                </a:lnTo>
                <a:cubicBezTo>
                  <a:pt x="3572774" y="2816728"/>
                  <a:pt x="3550540" y="2802529"/>
                  <a:pt x="3537283" y="2805238"/>
                </a:cubicBezTo>
                <a:cubicBezTo>
                  <a:pt x="3515092" y="2800942"/>
                  <a:pt x="3489773" y="2807207"/>
                  <a:pt x="3474371" y="2801577"/>
                </a:cubicBezTo>
                <a:lnTo>
                  <a:pt x="3401876" y="2789529"/>
                </a:lnTo>
                <a:lnTo>
                  <a:pt x="3365036" y="2806481"/>
                </a:lnTo>
                <a:cubicBezTo>
                  <a:pt x="3361007" y="2808779"/>
                  <a:pt x="3355145" y="2809857"/>
                  <a:pt x="3345174" y="2808163"/>
                </a:cubicBezTo>
                <a:lnTo>
                  <a:pt x="3342846" y="2807188"/>
                </a:lnTo>
                <a:cubicBezTo>
                  <a:pt x="3337528" y="2809659"/>
                  <a:pt x="3296694" y="2810789"/>
                  <a:pt x="3263504" y="2813065"/>
                </a:cubicBezTo>
                <a:cubicBezTo>
                  <a:pt x="3210873" y="2815406"/>
                  <a:pt x="3204538" y="2823378"/>
                  <a:pt x="3143704" y="2820840"/>
                </a:cubicBezTo>
                <a:cubicBezTo>
                  <a:pt x="3083839" y="2822069"/>
                  <a:pt x="3073438" y="2828075"/>
                  <a:pt x="3031439" y="2823483"/>
                </a:cubicBezTo>
                <a:lnTo>
                  <a:pt x="2782717" y="2845304"/>
                </a:lnTo>
                <a:cubicBezTo>
                  <a:pt x="2720447" y="2872959"/>
                  <a:pt x="2718750" y="2842390"/>
                  <a:pt x="2647675" y="2855840"/>
                </a:cubicBezTo>
                <a:cubicBezTo>
                  <a:pt x="2583664" y="2795905"/>
                  <a:pt x="2609849" y="2834173"/>
                  <a:pt x="2569176" y="2829599"/>
                </a:cubicBezTo>
                <a:lnTo>
                  <a:pt x="2444403" y="2843500"/>
                </a:lnTo>
                <a:cubicBezTo>
                  <a:pt x="2412730" y="2860060"/>
                  <a:pt x="2355175" y="2829971"/>
                  <a:pt x="2316260" y="2851967"/>
                </a:cubicBezTo>
                <a:cubicBezTo>
                  <a:pt x="2277148" y="2852505"/>
                  <a:pt x="2234330" y="2848310"/>
                  <a:pt x="2209726" y="2846734"/>
                </a:cubicBezTo>
                <a:cubicBezTo>
                  <a:pt x="2172984" y="2843077"/>
                  <a:pt x="2131016" y="2834145"/>
                  <a:pt x="2095813" y="2830023"/>
                </a:cubicBezTo>
                <a:cubicBezTo>
                  <a:pt x="2078687" y="2843632"/>
                  <a:pt x="2046700" y="2821328"/>
                  <a:pt x="1998504" y="2822003"/>
                </a:cubicBezTo>
                <a:cubicBezTo>
                  <a:pt x="1979851" y="2837650"/>
                  <a:pt x="1965997" y="2822267"/>
                  <a:pt x="1929320" y="2843948"/>
                </a:cubicBezTo>
                <a:cubicBezTo>
                  <a:pt x="1927506" y="2842156"/>
                  <a:pt x="1925308" y="2840529"/>
                  <a:pt x="1922798" y="2839117"/>
                </a:cubicBezTo>
                <a:cubicBezTo>
                  <a:pt x="1908224" y="2830923"/>
                  <a:pt x="1886476" y="2831636"/>
                  <a:pt x="1874228" y="2840712"/>
                </a:cubicBezTo>
                <a:cubicBezTo>
                  <a:pt x="1844711" y="2855471"/>
                  <a:pt x="1815838" y="2863248"/>
                  <a:pt x="1787803" y="2868334"/>
                </a:cubicBezTo>
                <a:lnTo>
                  <a:pt x="1739352" y="2863283"/>
                </a:lnTo>
                <a:cubicBezTo>
                  <a:pt x="1720756" y="2859717"/>
                  <a:pt x="1697809" y="2850808"/>
                  <a:pt x="1676219" y="2846934"/>
                </a:cubicBezTo>
                <a:cubicBezTo>
                  <a:pt x="1653856" y="2845729"/>
                  <a:pt x="1629782" y="2852334"/>
                  <a:pt x="1609817" y="2840037"/>
                </a:cubicBezTo>
                <a:cubicBezTo>
                  <a:pt x="1570834" y="2828361"/>
                  <a:pt x="1525521" y="2848516"/>
                  <a:pt x="1497258" y="2814447"/>
                </a:cubicBezTo>
                <a:cubicBezTo>
                  <a:pt x="1419429" y="2799738"/>
                  <a:pt x="1265224" y="2779725"/>
                  <a:pt x="1151127" y="2765012"/>
                </a:cubicBezTo>
                <a:cubicBezTo>
                  <a:pt x="1044820" y="2755201"/>
                  <a:pt x="911490" y="2756949"/>
                  <a:pt x="859417" y="2755579"/>
                </a:cubicBezTo>
                <a:lnTo>
                  <a:pt x="838688" y="2756792"/>
                </a:lnTo>
                <a:cubicBezTo>
                  <a:pt x="829380" y="2753383"/>
                  <a:pt x="823010" y="2753358"/>
                  <a:pt x="817957" y="2754828"/>
                </a:cubicBezTo>
                <a:lnTo>
                  <a:pt x="812654" y="2757722"/>
                </a:lnTo>
                <a:lnTo>
                  <a:pt x="721195" y="2756632"/>
                </a:lnTo>
                <a:cubicBezTo>
                  <a:pt x="721095" y="2756212"/>
                  <a:pt x="720991" y="2755791"/>
                  <a:pt x="720890" y="2755370"/>
                </a:cubicBezTo>
                <a:cubicBezTo>
                  <a:pt x="719222" y="2752527"/>
                  <a:pt x="716144" y="2750395"/>
                  <a:pt x="710023" y="2749693"/>
                </a:cubicBezTo>
                <a:cubicBezTo>
                  <a:pt x="689532" y="2741604"/>
                  <a:pt x="619665" y="2714421"/>
                  <a:pt x="597940" y="2706835"/>
                </a:cubicBezTo>
                <a:cubicBezTo>
                  <a:pt x="587430" y="2706236"/>
                  <a:pt x="583862" y="2704593"/>
                  <a:pt x="579683" y="2704183"/>
                </a:cubicBezTo>
                <a:lnTo>
                  <a:pt x="572865" y="2704372"/>
                </a:lnTo>
                <a:cubicBezTo>
                  <a:pt x="550627" y="2698066"/>
                  <a:pt x="474197" y="2673651"/>
                  <a:pt x="446247" y="2666342"/>
                </a:cubicBezTo>
                <a:cubicBezTo>
                  <a:pt x="429213" y="2673994"/>
                  <a:pt x="416808" y="2669256"/>
                  <a:pt x="405163" y="2660519"/>
                </a:cubicBezTo>
                <a:cubicBezTo>
                  <a:pt x="367566" y="2660861"/>
                  <a:pt x="334968" y="2646856"/>
                  <a:pt x="293583" y="2639823"/>
                </a:cubicBezTo>
                <a:lnTo>
                  <a:pt x="119529" y="2588018"/>
                </a:lnTo>
                <a:cubicBezTo>
                  <a:pt x="73377" y="2578908"/>
                  <a:pt x="36403" y="2586550"/>
                  <a:pt x="16674" y="2585162"/>
                </a:cubicBezTo>
                <a:lnTo>
                  <a:pt x="1150" y="2579693"/>
                </a:lnTo>
                <a:cubicBezTo>
                  <a:pt x="-1438" y="2323697"/>
                  <a:pt x="1148" y="1341304"/>
                  <a:pt x="1148" y="1049184"/>
                </a:cubicBezTo>
                <a:lnTo>
                  <a:pt x="1148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2CED72A-A860-AA76-44CA-74BAEF7C3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895004"/>
            <a:ext cx="9916632" cy="1188720"/>
          </a:xfrm>
        </p:spPr>
        <p:txBody>
          <a:bodyPr>
            <a:normAutofit fontScale="90000"/>
          </a:bodyPr>
          <a:lstStyle/>
          <a:p>
            <a:r>
              <a:rPr lang="nl-NL" b="1">
                <a:solidFill>
                  <a:schemeClr val="tx1">
                    <a:lumMod val="85000"/>
                    <a:lumOff val="15000"/>
                  </a:schemeClr>
                </a:solidFill>
              </a:rPr>
              <a:t>2. Hoeveel inwoners heeft de </a:t>
            </a:r>
            <a:r>
              <a:rPr lang="nl-NL" b="1" err="1">
                <a:solidFill>
                  <a:schemeClr val="tx1">
                    <a:lumMod val="85000"/>
                    <a:lumOff val="15000"/>
                  </a:schemeClr>
                </a:solidFill>
              </a:rPr>
              <a:t>hoofstad</a:t>
            </a:r>
            <a:r>
              <a:rPr lang="nl-NL" b="1">
                <a:solidFill>
                  <a:schemeClr val="tx1">
                    <a:lumMod val="85000"/>
                    <a:lumOff val="15000"/>
                  </a:schemeClr>
                </a:solidFill>
              </a:rPr>
              <a:t> Tirana ongeveer?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C351004-3162-14E5-24F9-29C357B7EE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0387" y="2431767"/>
            <a:ext cx="3039008" cy="3685156"/>
          </a:xfrm>
        </p:spPr>
        <p:txBody>
          <a:bodyPr anchor="ctr">
            <a:normAutofit/>
          </a:bodyPr>
          <a:lstStyle/>
          <a:p>
            <a:pPr marL="514350" indent="-514350" algn="l" rtl="0" fontAlgn="base">
              <a:buFont typeface="+mj-lt"/>
              <a:buAutoNum type="alphaUcPeriod"/>
            </a:pPr>
            <a:r>
              <a:rPr lang="nl-NL" sz="3200" b="0">
                <a:solidFill>
                  <a:srgbClr val="000000"/>
                </a:solidFill>
                <a:effectLst/>
                <a:latin typeface="Aptos"/>
              </a:rPr>
              <a:t>900.000 </a:t>
            </a:r>
          </a:p>
          <a:p>
            <a:pPr marL="514350" indent="-514350" algn="l" rtl="0" fontAlgn="base">
              <a:buFont typeface="+mj-lt"/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/>
              </a:rPr>
              <a:t>1 miljoen </a:t>
            </a:r>
          </a:p>
          <a:p>
            <a:pPr marL="514350" indent="-514350" algn="l" rtl="0" fontAlgn="base">
              <a:buFont typeface="+mj-lt"/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/>
              </a:rPr>
              <a:t>1.2 miljoen </a:t>
            </a:r>
          </a:p>
          <a:p>
            <a:pPr marL="514350" indent="-514350" algn="l" rtl="0" fontAlgn="base">
              <a:buFont typeface="+mj-lt"/>
              <a:buAutoNum type="alphaUcPeriod"/>
            </a:pPr>
            <a:r>
              <a:rPr lang="nl-NL" sz="3200">
                <a:solidFill>
                  <a:srgbClr val="000000"/>
                </a:solidFill>
                <a:latin typeface="Aptos"/>
              </a:rPr>
              <a:t>1.5</a:t>
            </a:r>
            <a:r>
              <a:rPr lang="nl-NL" sz="3200" b="0" i="0">
                <a:solidFill>
                  <a:srgbClr val="000000"/>
                </a:solidFill>
                <a:effectLst/>
                <a:latin typeface="Aptos"/>
              </a:rPr>
              <a:t> miljoen </a:t>
            </a:r>
          </a:p>
          <a:p>
            <a:endParaRPr lang="nl-NL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Afbeelding 3" descr="Tirana: de hoofdstad van het ooit potdichte Albanië">
            <a:extLst>
              <a:ext uri="{FF2B5EF4-FFF2-40B4-BE49-F238E27FC236}">
                <a16:creationId xmlns:a16="http://schemas.microsoft.com/office/drawing/2014/main" id="{47ED29CE-70B2-E390-4BEF-B45F0271168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428010"/>
            <a:ext cx="4959927" cy="3678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138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B19913-49BA-B661-E320-7F17F65D1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5051E9A-B150-2AC6-1C04-DA7FCCB349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311E61C-1058-FA87-D314-CB1F8E8983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47" y="-5"/>
            <a:ext cx="12193149" cy="2200064"/>
          </a:xfrm>
          <a:custGeom>
            <a:avLst/>
            <a:gdLst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50277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522499 w 12192001"/>
              <a:gd name="connsiteY26" fmla="*/ 1207528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37318 w 12192001"/>
              <a:gd name="connsiteY70" fmla="*/ 1920435 h 2344739"/>
              <a:gd name="connsiteX71" fmla="*/ 9113812 w 12192001"/>
              <a:gd name="connsiteY71" fmla="*/ 1919069 h 2344739"/>
              <a:gd name="connsiteX72" fmla="*/ 9053453 w 12192001"/>
              <a:gd name="connsiteY72" fmla="*/ 1910755 h 2344739"/>
              <a:gd name="connsiteX73" fmla="*/ 9005486 w 12192001"/>
              <a:gd name="connsiteY73" fmla="*/ 1914040 h 2344739"/>
              <a:gd name="connsiteX74" fmla="*/ 9005201 w 12192001"/>
              <a:gd name="connsiteY74" fmla="*/ 1913800 h 2344739"/>
              <a:gd name="connsiteX75" fmla="*/ 8996232 w 12192001"/>
              <a:gd name="connsiteY75" fmla="*/ 1915011 h 2344739"/>
              <a:gd name="connsiteX76" fmla="*/ 8990394 w 12192001"/>
              <a:gd name="connsiteY76" fmla="*/ 1917072 h 2344739"/>
              <a:gd name="connsiteX77" fmla="*/ 8974337 w 12192001"/>
              <a:gd name="connsiteY77" fmla="*/ 1920298 h 2344739"/>
              <a:gd name="connsiteX78" fmla="*/ 8968011 w 12192001"/>
              <a:gd name="connsiteY78" fmla="*/ 1919598 h 2344739"/>
              <a:gd name="connsiteX79" fmla="*/ 8963048 w 12192001"/>
              <a:gd name="connsiteY79" fmla="*/ 1917373 h 2344739"/>
              <a:gd name="connsiteX80" fmla="*/ 8928988 w 12192001"/>
              <a:gd name="connsiteY80" fmla="*/ 1914185 h 2344739"/>
              <a:gd name="connsiteX81" fmla="*/ 8752444 w 12192001"/>
              <a:gd name="connsiteY81" fmla="*/ 1933417 h 2344739"/>
              <a:gd name="connsiteX82" fmla="*/ 8707847 w 12192001"/>
              <a:gd name="connsiteY82" fmla="*/ 1935518 h 2344739"/>
              <a:gd name="connsiteX83" fmla="*/ 8596071 w 12192001"/>
              <a:gd name="connsiteY83" fmla="*/ 1944090 h 2344739"/>
              <a:gd name="connsiteX84" fmla="*/ 8525230 w 12192001"/>
              <a:gd name="connsiteY84" fmla="*/ 1929248 h 2344739"/>
              <a:gd name="connsiteX85" fmla="*/ 8510983 w 12192001"/>
              <a:gd name="connsiteY85" fmla="*/ 1935163 h 2344739"/>
              <a:gd name="connsiteX86" fmla="*/ 8506167 w 12192001"/>
              <a:gd name="connsiteY86" fmla="*/ 1938164 h 2344739"/>
              <a:gd name="connsiteX87" fmla="*/ 8497968 w 12192001"/>
              <a:gd name="connsiteY87" fmla="*/ 1940902 h 2344739"/>
              <a:gd name="connsiteX88" fmla="*/ 8497594 w 12192001"/>
              <a:gd name="connsiteY88" fmla="*/ 1940723 h 2344739"/>
              <a:gd name="connsiteX89" fmla="*/ 8490249 w 12192001"/>
              <a:gd name="connsiteY89" fmla="*/ 1943773 h 2344739"/>
              <a:gd name="connsiteX90" fmla="*/ 8367182 w 12192001"/>
              <a:gd name="connsiteY90" fmla="*/ 1957815 h 2344739"/>
              <a:gd name="connsiteX91" fmla="*/ 8353799 w 12192001"/>
              <a:gd name="connsiteY91" fmla="*/ 1958009 h 2344739"/>
              <a:gd name="connsiteX92" fmla="*/ 8352373 w 12192001"/>
              <a:gd name="connsiteY92" fmla="*/ 1957169 h 2344739"/>
              <a:gd name="connsiteX93" fmla="*/ 8320104 w 12192001"/>
              <a:gd name="connsiteY93" fmla="*/ 1974587 h 2344739"/>
              <a:gd name="connsiteX94" fmla="*/ 8314433 w 12192001"/>
              <a:gd name="connsiteY94" fmla="*/ 1974913 h 2344739"/>
              <a:gd name="connsiteX95" fmla="*/ 8295174 w 12192001"/>
              <a:gd name="connsiteY95" fmla="*/ 1988808 h 2344739"/>
              <a:gd name="connsiteX96" fmla="*/ 8284276 w 12192001"/>
              <a:gd name="connsiteY96" fmla="*/ 1994631 h 2344739"/>
              <a:gd name="connsiteX97" fmla="*/ 8283150 w 12192001"/>
              <a:gd name="connsiteY97" fmla="*/ 1999074 h 2344739"/>
              <a:gd name="connsiteX98" fmla="*/ 8266076 w 12192001"/>
              <a:gd name="connsiteY98" fmla="*/ 2006249 h 2344739"/>
              <a:gd name="connsiteX99" fmla="*/ 8263377 w 12192001"/>
              <a:gd name="connsiteY99" fmla="*/ 2006019 h 2344739"/>
              <a:gd name="connsiteX100" fmla="*/ 8252033 w 12192001"/>
              <a:gd name="connsiteY100" fmla="*/ 2015862 h 2344739"/>
              <a:gd name="connsiteX101" fmla="*/ 8245834 w 12192001"/>
              <a:gd name="connsiteY101" fmla="*/ 2028854 h 2344739"/>
              <a:gd name="connsiteX102" fmla="*/ 8090272 w 12192001"/>
              <a:gd name="connsiteY102" fmla="*/ 2075015 h 2344739"/>
              <a:gd name="connsiteX103" fmla="*/ 7905407 w 12192001"/>
              <a:gd name="connsiteY103" fmla="*/ 2116988 h 2344739"/>
              <a:gd name="connsiteX104" fmla="*/ 7718745 w 12192001"/>
              <a:gd name="connsiteY104" fmla="*/ 2142703 h 2344739"/>
              <a:gd name="connsiteX105" fmla="*/ 7614347 w 12192001"/>
              <a:gd name="connsiteY105" fmla="*/ 2139232 h 2344739"/>
              <a:gd name="connsiteX106" fmla="*/ 7527543 w 12192001"/>
              <a:gd name="connsiteY106" fmla="*/ 2145060 h 2344739"/>
              <a:gd name="connsiteX107" fmla="*/ 7519571 w 12192001"/>
              <a:gd name="connsiteY107" fmla="*/ 2147613 h 2344739"/>
              <a:gd name="connsiteX108" fmla="*/ 7507411 w 12192001"/>
              <a:gd name="connsiteY108" fmla="*/ 2148948 h 2344739"/>
              <a:gd name="connsiteX109" fmla="*/ 7507040 w 12192001"/>
              <a:gd name="connsiteY109" fmla="*/ 2148621 h 2344739"/>
              <a:gd name="connsiteX110" fmla="*/ 7495795 w 12192001"/>
              <a:gd name="connsiteY110" fmla="*/ 2150573 h 2344739"/>
              <a:gd name="connsiteX111" fmla="*/ 7405391 w 12192001"/>
              <a:gd name="connsiteY111" fmla="*/ 2142468 h 2344739"/>
              <a:gd name="connsiteX112" fmla="*/ 7312180 w 12192001"/>
              <a:gd name="connsiteY112" fmla="*/ 2132873 h 2344739"/>
              <a:gd name="connsiteX113" fmla="*/ 7310853 w 12192001"/>
              <a:gd name="connsiteY113" fmla="*/ 2131431 h 2344739"/>
              <a:gd name="connsiteX114" fmla="*/ 7218559 w 12192001"/>
              <a:gd name="connsiteY114" fmla="*/ 2156680 h 2344739"/>
              <a:gd name="connsiteX115" fmla="*/ 7201101 w 12192001"/>
              <a:gd name="connsiteY115" fmla="*/ 2161230 h 2344739"/>
              <a:gd name="connsiteX116" fmla="*/ 7197004 w 12192001"/>
              <a:gd name="connsiteY116" fmla="*/ 2166588 h 2344739"/>
              <a:gd name="connsiteX117" fmla="*/ 7170808 w 12192001"/>
              <a:gd name="connsiteY117" fmla="*/ 2171236 h 2344739"/>
              <a:gd name="connsiteX118" fmla="*/ 7096988 w 12192001"/>
              <a:gd name="connsiteY118" fmla="*/ 2183464 h 2344739"/>
              <a:gd name="connsiteX119" fmla="*/ 7018496 w 12192001"/>
              <a:gd name="connsiteY119" fmla="*/ 2183090 h 2344739"/>
              <a:gd name="connsiteX120" fmla="*/ 6904146 w 12192001"/>
              <a:gd name="connsiteY120" fmla="*/ 2212596 h 2344739"/>
              <a:gd name="connsiteX121" fmla="*/ 6708222 w 12192001"/>
              <a:gd name="connsiteY121" fmla="*/ 2240551 h 2344739"/>
              <a:gd name="connsiteX122" fmla="*/ 6549454 w 12192001"/>
              <a:gd name="connsiteY122" fmla="*/ 2269327 h 2344739"/>
              <a:gd name="connsiteX123" fmla="*/ 6317560 w 12192001"/>
              <a:gd name="connsiteY123" fmla="*/ 2316127 h 2344739"/>
              <a:gd name="connsiteX124" fmla="*/ 6168674 w 12192001"/>
              <a:gd name="connsiteY124" fmla="*/ 2318214 h 2344739"/>
              <a:gd name="connsiteX125" fmla="*/ 6073848 w 12192001"/>
              <a:gd name="connsiteY125" fmla="*/ 2338676 h 2344739"/>
              <a:gd name="connsiteX126" fmla="*/ 6068529 w 12192001"/>
              <a:gd name="connsiteY126" fmla="*/ 2337139 h 2344739"/>
              <a:gd name="connsiteX127" fmla="*/ 6048638 w 12192001"/>
              <a:gd name="connsiteY127" fmla="*/ 2337822 h 2344739"/>
              <a:gd name="connsiteX128" fmla="*/ 6041285 w 12192001"/>
              <a:gd name="connsiteY128" fmla="*/ 2329473 h 2344739"/>
              <a:gd name="connsiteX129" fmla="*/ 6010090 w 12192001"/>
              <a:gd name="connsiteY129" fmla="*/ 2324380 h 2344739"/>
              <a:gd name="connsiteX130" fmla="*/ 5957375 w 12192001"/>
              <a:gd name="connsiteY130" fmla="*/ 2328024 h 2344739"/>
              <a:gd name="connsiteX131" fmla="*/ 5758919 w 12192001"/>
              <a:gd name="connsiteY131" fmla="*/ 2343716 h 2344739"/>
              <a:gd name="connsiteX132" fmla="*/ 5626960 w 12192001"/>
              <a:gd name="connsiteY132" fmla="*/ 2344739 h 2344739"/>
              <a:gd name="connsiteX133" fmla="*/ 5470906 w 12192001"/>
              <a:gd name="connsiteY133" fmla="*/ 2330719 h 2344739"/>
              <a:gd name="connsiteX134" fmla="*/ 5432761 w 12192001"/>
              <a:gd name="connsiteY134" fmla="*/ 2319466 h 2344739"/>
              <a:gd name="connsiteX135" fmla="*/ 5381669 w 12192001"/>
              <a:gd name="connsiteY135" fmla="*/ 2301764 h 2344739"/>
              <a:gd name="connsiteX136" fmla="*/ 5261764 w 12192001"/>
              <a:gd name="connsiteY136" fmla="*/ 2281347 h 2344739"/>
              <a:gd name="connsiteX137" fmla="*/ 5222961 w 12192001"/>
              <a:gd name="connsiteY137" fmla="*/ 2270223 h 2344739"/>
              <a:gd name="connsiteX138" fmla="*/ 5174660 w 12192001"/>
              <a:gd name="connsiteY138" fmla="*/ 2267233 h 2344739"/>
              <a:gd name="connsiteX139" fmla="*/ 5156554 w 12192001"/>
              <a:gd name="connsiteY139" fmla="*/ 2260010 h 2344739"/>
              <a:gd name="connsiteX140" fmla="*/ 5142599 w 12192001"/>
              <a:gd name="connsiteY140" fmla="*/ 2256610 h 2344739"/>
              <a:gd name="connsiteX141" fmla="*/ 5139596 w 12192001"/>
              <a:gd name="connsiteY141" fmla="*/ 2254509 h 2344739"/>
              <a:gd name="connsiteX142" fmla="*/ 5121659 w 12192001"/>
              <a:gd name="connsiteY142" fmla="*/ 2243656 h 2344739"/>
              <a:gd name="connsiteX143" fmla="*/ 5065790 w 12192001"/>
              <a:gd name="connsiteY143" fmla="*/ 2250227 h 2344739"/>
              <a:gd name="connsiteX144" fmla="*/ 5011514 w 12192001"/>
              <a:gd name="connsiteY144" fmla="*/ 2233846 h 2344739"/>
              <a:gd name="connsiteX145" fmla="*/ 4840441 w 12192001"/>
              <a:gd name="connsiteY145" fmla="*/ 2209829 h 2344739"/>
              <a:gd name="connsiteX146" fmla="*/ 4762447 w 12192001"/>
              <a:gd name="connsiteY146" fmla="*/ 2182061 h 2344739"/>
              <a:gd name="connsiteX147" fmla="*/ 4723186 w 12192001"/>
              <a:gd name="connsiteY147" fmla="*/ 2173047 h 2344739"/>
              <a:gd name="connsiteX148" fmla="*/ 4721176 w 12192001"/>
              <a:gd name="connsiteY148" fmla="*/ 2172298 h 2344739"/>
              <a:gd name="connsiteX149" fmla="*/ 4722111 w 12192001"/>
              <a:gd name="connsiteY149" fmla="*/ 2172087 h 2344739"/>
              <a:gd name="connsiteX150" fmla="*/ 4717202 w 12192001"/>
              <a:gd name="connsiteY150" fmla="*/ 2170817 h 2344739"/>
              <a:gd name="connsiteX151" fmla="*/ 4721176 w 12192001"/>
              <a:gd name="connsiteY151" fmla="*/ 2172298 h 2344739"/>
              <a:gd name="connsiteX152" fmla="*/ 4715526 w 12192001"/>
              <a:gd name="connsiteY152" fmla="*/ 2173573 h 2344739"/>
              <a:gd name="connsiteX153" fmla="*/ 4515814 w 12192001"/>
              <a:gd name="connsiteY153" fmla="*/ 2163671 h 2344739"/>
              <a:gd name="connsiteX154" fmla="*/ 4428543 w 12192001"/>
              <a:gd name="connsiteY154" fmla="*/ 2153020 h 2344739"/>
              <a:gd name="connsiteX155" fmla="*/ 4362875 w 12192001"/>
              <a:gd name="connsiteY155" fmla="*/ 2151674 h 2344739"/>
              <a:gd name="connsiteX156" fmla="*/ 4316966 w 12192001"/>
              <a:gd name="connsiteY156" fmla="*/ 2158289 h 2344739"/>
              <a:gd name="connsiteX157" fmla="*/ 4315110 w 12192001"/>
              <a:gd name="connsiteY157" fmla="*/ 2156948 h 2344739"/>
              <a:gd name="connsiteX158" fmla="*/ 4295144 w 12192001"/>
              <a:gd name="connsiteY158" fmla="*/ 2155069 h 2344739"/>
              <a:gd name="connsiteX159" fmla="*/ 4290064 w 12192001"/>
              <a:gd name="connsiteY159" fmla="*/ 2157986 h 2344739"/>
              <a:gd name="connsiteX160" fmla="*/ 4276142 w 12192001"/>
              <a:gd name="connsiteY160" fmla="*/ 2157740 h 2344739"/>
              <a:gd name="connsiteX161" fmla="*/ 4248117 w 12192001"/>
              <a:gd name="connsiteY161" fmla="*/ 2160064 h 2344739"/>
              <a:gd name="connsiteX162" fmla="*/ 4202051 w 12192001"/>
              <a:gd name="connsiteY162" fmla="*/ 2157269 h 2344739"/>
              <a:gd name="connsiteX163" fmla="*/ 4201745 w 12192001"/>
              <a:gd name="connsiteY163" fmla="*/ 2156010 h 2344739"/>
              <a:gd name="connsiteX164" fmla="*/ 4191248 w 12192001"/>
              <a:gd name="connsiteY164" fmla="*/ 2150376 h 2344739"/>
              <a:gd name="connsiteX165" fmla="*/ 4142745 w 12192001"/>
              <a:gd name="connsiteY165" fmla="*/ 2134511 h 2344739"/>
              <a:gd name="connsiteX166" fmla="*/ 4083097 w 12192001"/>
              <a:gd name="connsiteY166" fmla="*/ 2107978 h 2344739"/>
              <a:gd name="connsiteX167" fmla="*/ 4074546 w 12192001"/>
              <a:gd name="connsiteY167" fmla="*/ 2107143 h 2344739"/>
              <a:gd name="connsiteX168" fmla="*/ 4074427 w 12192001"/>
              <a:gd name="connsiteY168" fmla="*/ 2106844 h 2344739"/>
              <a:gd name="connsiteX169" fmla="*/ 4065510 w 12192001"/>
              <a:gd name="connsiteY169" fmla="*/ 2105400 h 2344739"/>
              <a:gd name="connsiteX170" fmla="*/ 4058954 w 12192001"/>
              <a:gd name="connsiteY170" fmla="*/ 2105618 h 2344739"/>
              <a:gd name="connsiteX171" fmla="*/ 4042364 w 12192001"/>
              <a:gd name="connsiteY171" fmla="*/ 2103997 h 2344739"/>
              <a:gd name="connsiteX172" fmla="*/ 4036997 w 12192001"/>
              <a:gd name="connsiteY172" fmla="*/ 2101563 h 2344739"/>
              <a:gd name="connsiteX173" fmla="*/ 4035363 w 12192001"/>
              <a:gd name="connsiteY173" fmla="*/ 2097896 h 2344739"/>
              <a:gd name="connsiteX174" fmla="*/ 4033778 w 12192001"/>
              <a:gd name="connsiteY174" fmla="*/ 2098131 h 2344739"/>
              <a:gd name="connsiteX175" fmla="*/ 4004538 w 12192001"/>
              <a:gd name="connsiteY175" fmla="*/ 2085563 h 2344739"/>
              <a:gd name="connsiteX176" fmla="*/ 3936846 w 12192001"/>
              <a:gd name="connsiteY176" fmla="*/ 2068106 h 2344739"/>
              <a:gd name="connsiteX177" fmla="*/ 3897275 w 12192001"/>
              <a:gd name="connsiteY177" fmla="*/ 2062451 h 2344739"/>
              <a:gd name="connsiteX178" fmla="*/ 3789760 w 12192001"/>
              <a:gd name="connsiteY178" fmla="*/ 2042213 h 2344739"/>
              <a:gd name="connsiteX179" fmla="*/ 3682513 w 12192001"/>
              <a:gd name="connsiteY179" fmla="*/ 2018290 h 2344739"/>
              <a:gd name="connsiteX180" fmla="*/ 3610035 w 12192001"/>
              <a:gd name="connsiteY180" fmla="*/ 1986019 h 2344739"/>
              <a:gd name="connsiteX181" fmla="*/ 3603855 w 12192001"/>
              <a:gd name="connsiteY181" fmla="*/ 1987381 h 2344739"/>
              <a:gd name="connsiteX182" fmla="*/ 3594736 w 12192001"/>
              <a:gd name="connsiteY182" fmla="*/ 1987545 h 2344739"/>
              <a:gd name="connsiteX183" fmla="*/ 3594501 w 12192001"/>
              <a:gd name="connsiteY183" fmla="*/ 1987276 h 2344739"/>
              <a:gd name="connsiteX184" fmla="*/ 3585978 w 12192001"/>
              <a:gd name="connsiteY184" fmla="*/ 1987966 h 2344739"/>
              <a:gd name="connsiteX185" fmla="*/ 3536135 w 12192001"/>
              <a:gd name="connsiteY185" fmla="*/ 1978267 h 2344739"/>
              <a:gd name="connsiteX186" fmla="*/ 3473223 w 12192001"/>
              <a:gd name="connsiteY186" fmla="*/ 1974606 h 2344739"/>
              <a:gd name="connsiteX187" fmla="*/ 3400728 w 12192001"/>
              <a:gd name="connsiteY187" fmla="*/ 1962558 h 2344739"/>
              <a:gd name="connsiteX188" fmla="*/ 3363888 w 12192001"/>
              <a:gd name="connsiteY188" fmla="*/ 1979510 h 2344739"/>
              <a:gd name="connsiteX189" fmla="*/ 3344026 w 12192001"/>
              <a:gd name="connsiteY189" fmla="*/ 1981192 h 2344739"/>
              <a:gd name="connsiteX190" fmla="*/ 3341698 w 12192001"/>
              <a:gd name="connsiteY190" fmla="*/ 1980217 h 2344739"/>
              <a:gd name="connsiteX191" fmla="*/ 3262356 w 12192001"/>
              <a:gd name="connsiteY191" fmla="*/ 1986094 h 2344739"/>
              <a:gd name="connsiteX192" fmla="*/ 3142556 w 12192001"/>
              <a:gd name="connsiteY192" fmla="*/ 1993869 h 2344739"/>
              <a:gd name="connsiteX193" fmla="*/ 3030291 w 12192001"/>
              <a:gd name="connsiteY193" fmla="*/ 1996512 h 2344739"/>
              <a:gd name="connsiteX194" fmla="*/ 2781569 w 12192001"/>
              <a:gd name="connsiteY194" fmla="*/ 2018333 h 2344739"/>
              <a:gd name="connsiteX195" fmla="*/ 2646527 w 12192001"/>
              <a:gd name="connsiteY195" fmla="*/ 2028869 h 2344739"/>
              <a:gd name="connsiteX196" fmla="*/ 2568028 w 12192001"/>
              <a:gd name="connsiteY196" fmla="*/ 2002628 h 2344739"/>
              <a:gd name="connsiteX197" fmla="*/ 2443255 w 12192001"/>
              <a:gd name="connsiteY197" fmla="*/ 2016529 h 2344739"/>
              <a:gd name="connsiteX198" fmla="*/ 2315112 w 12192001"/>
              <a:gd name="connsiteY198" fmla="*/ 2024996 h 2344739"/>
              <a:gd name="connsiteX199" fmla="*/ 2208578 w 12192001"/>
              <a:gd name="connsiteY199" fmla="*/ 2019763 h 2344739"/>
              <a:gd name="connsiteX200" fmla="*/ 2094665 w 12192001"/>
              <a:gd name="connsiteY200" fmla="*/ 2003052 h 2344739"/>
              <a:gd name="connsiteX201" fmla="*/ 1997356 w 12192001"/>
              <a:gd name="connsiteY201" fmla="*/ 1995032 h 2344739"/>
              <a:gd name="connsiteX202" fmla="*/ 1928172 w 12192001"/>
              <a:gd name="connsiteY202" fmla="*/ 2016977 h 2344739"/>
              <a:gd name="connsiteX203" fmla="*/ 1921650 w 12192001"/>
              <a:gd name="connsiteY203" fmla="*/ 2012146 h 2344739"/>
              <a:gd name="connsiteX204" fmla="*/ 1873080 w 12192001"/>
              <a:gd name="connsiteY204" fmla="*/ 2013741 h 2344739"/>
              <a:gd name="connsiteX205" fmla="*/ 1786655 w 12192001"/>
              <a:gd name="connsiteY205" fmla="*/ 2041363 h 2344739"/>
              <a:gd name="connsiteX206" fmla="*/ 1738204 w 12192001"/>
              <a:gd name="connsiteY206" fmla="*/ 2036312 h 2344739"/>
              <a:gd name="connsiteX207" fmla="*/ 1675071 w 12192001"/>
              <a:gd name="connsiteY207" fmla="*/ 2019963 h 2344739"/>
              <a:gd name="connsiteX208" fmla="*/ 1608669 w 12192001"/>
              <a:gd name="connsiteY208" fmla="*/ 2013066 h 2344739"/>
              <a:gd name="connsiteX209" fmla="*/ 1496110 w 12192001"/>
              <a:gd name="connsiteY209" fmla="*/ 1987476 h 2344739"/>
              <a:gd name="connsiteX210" fmla="*/ 1149979 w 12192001"/>
              <a:gd name="connsiteY210" fmla="*/ 1938041 h 2344739"/>
              <a:gd name="connsiteX211" fmla="*/ 858269 w 12192001"/>
              <a:gd name="connsiteY211" fmla="*/ 1928608 h 2344739"/>
              <a:gd name="connsiteX212" fmla="*/ 837540 w 12192001"/>
              <a:gd name="connsiteY212" fmla="*/ 1929821 h 2344739"/>
              <a:gd name="connsiteX213" fmla="*/ 816809 w 12192001"/>
              <a:gd name="connsiteY213" fmla="*/ 1927857 h 2344739"/>
              <a:gd name="connsiteX214" fmla="*/ 811506 w 12192001"/>
              <a:gd name="connsiteY214" fmla="*/ 1930751 h 2344739"/>
              <a:gd name="connsiteX215" fmla="*/ 797041 w 12192001"/>
              <a:gd name="connsiteY215" fmla="*/ 1930446 h 2344739"/>
              <a:gd name="connsiteX216" fmla="*/ 767901 w 12192001"/>
              <a:gd name="connsiteY216" fmla="*/ 1932653 h 2344739"/>
              <a:gd name="connsiteX217" fmla="*/ 763053 w 12192001"/>
              <a:gd name="connsiteY217" fmla="*/ 1930432 h 2344739"/>
              <a:gd name="connsiteX218" fmla="*/ 720047 w 12192001"/>
              <a:gd name="connsiteY218" fmla="*/ 1929661 h 2344739"/>
              <a:gd name="connsiteX219" fmla="*/ 719742 w 12192001"/>
              <a:gd name="connsiteY219" fmla="*/ 1928399 h 2344739"/>
              <a:gd name="connsiteX220" fmla="*/ 708875 w 12192001"/>
              <a:gd name="connsiteY220" fmla="*/ 1922722 h 2344739"/>
              <a:gd name="connsiteX221" fmla="*/ 596792 w 12192001"/>
              <a:gd name="connsiteY221" fmla="*/ 1879864 h 2344739"/>
              <a:gd name="connsiteX222" fmla="*/ 578535 w 12192001"/>
              <a:gd name="connsiteY222" fmla="*/ 1877212 h 2344739"/>
              <a:gd name="connsiteX223" fmla="*/ 571717 w 12192001"/>
              <a:gd name="connsiteY223" fmla="*/ 1877401 h 2344739"/>
              <a:gd name="connsiteX224" fmla="*/ 445099 w 12192001"/>
              <a:gd name="connsiteY224" fmla="*/ 1839371 h 2344739"/>
              <a:gd name="connsiteX225" fmla="*/ 404015 w 12192001"/>
              <a:gd name="connsiteY225" fmla="*/ 1833548 h 2344739"/>
              <a:gd name="connsiteX226" fmla="*/ 292435 w 12192001"/>
              <a:gd name="connsiteY226" fmla="*/ 1812852 h 2344739"/>
              <a:gd name="connsiteX227" fmla="*/ 118381 w 12192001"/>
              <a:gd name="connsiteY227" fmla="*/ 1761047 h 2344739"/>
              <a:gd name="connsiteX228" fmla="*/ 15526 w 12192001"/>
              <a:gd name="connsiteY228" fmla="*/ 1758191 h 2344739"/>
              <a:gd name="connsiteX229" fmla="*/ 2 w 12192001"/>
              <a:gd name="connsiteY229" fmla="*/ 1752722 h 2344739"/>
              <a:gd name="connsiteX230" fmla="*/ 1 w 12192001"/>
              <a:gd name="connsiteY230" fmla="*/ 762497 h 2344739"/>
              <a:gd name="connsiteX231" fmla="*/ 0 w 12192001"/>
              <a:gd name="connsiteY231" fmla="*/ 762497 h 2344739"/>
              <a:gd name="connsiteX232" fmla="*/ 0 w 12192001"/>
              <a:gd name="connsiteY232" fmla="*/ 222213 h 2344739"/>
              <a:gd name="connsiteX233" fmla="*/ 0 w 12192001"/>
              <a:gd name="connsiteY233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13812 w 12192001"/>
              <a:gd name="connsiteY70" fmla="*/ 1919069 h 2344739"/>
              <a:gd name="connsiteX71" fmla="*/ 9053453 w 12192001"/>
              <a:gd name="connsiteY71" fmla="*/ 1910755 h 2344739"/>
              <a:gd name="connsiteX72" fmla="*/ 9005486 w 12192001"/>
              <a:gd name="connsiteY72" fmla="*/ 1914040 h 2344739"/>
              <a:gd name="connsiteX73" fmla="*/ 9005201 w 12192001"/>
              <a:gd name="connsiteY73" fmla="*/ 1913800 h 2344739"/>
              <a:gd name="connsiteX74" fmla="*/ 8996232 w 12192001"/>
              <a:gd name="connsiteY74" fmla="*/ 1915011 h 2344739"/>
              <a:gd name="connsiteX75" fmla="*/ 8990394 w 12192001"/>
              <a:gd name="connsiteY75" fmla="*/ 1917072 h 2344739"/>
              <a:gd name="connsiteX76" fmla="*/ 8974337 w 12192001"/>
              <a:gd name="connsiteY76" fmla="*/ 1920298 h 2344739"/>
              <a:gd name="connsiteX77" fmla="*/ 8968011 w 12192001"/>
              <a:gd name="connsiteY77" fmla="*/ 1919598 h 2344739"/>
              <a:gd name="connsiteX78" fmla="*/ 8963048 w 12192001"/>
              <a:gd name="connsiteY78" fmla="*/ 1917373 h 2344739"/>
              <a:gd name="connsiteX79" fmla="*/ 8928988 w 12192001"/>
              <a:gd name="connsiteY79" fmla="*/ 1914185 h 2344739"/>
              <a:gd name="connsiteX80" fmla="*/ 8752444 w 12192001"/>
              <a:gd name="connsiteY80" fmla="*/ 1933417 h 2344739"/>
              <a:gd name="connsiteX81" fmla="*/ 8707847 w 12192001"/>
              <a:gd name="connsiteY81" fmla="*/ 1935518 h 2344739"/>
              <a:gd name="connsiteX82" fmla="*/ 8596071 w 12192001"/>
              <a:gd name="connsiteY82" fmla="*/ 1944090 h 2344739"/>
              <a:gd name="connsiteX83" fmla="*/ 8525230 w 12192001"/>
              <a:gd name="connsiteY83" fmla="*/ 1929248 h 2344739"/>
              <a:gd name="connsiteX84" fmla="*/ 8510983 w 12192001"/>
              <a:gd name="connsiteY84" fmla="*/ 1935163 h 2344739"/>
              <a:gd name="connsiteX85" fmla="*/ 8506167 w 12192001"/>
              <a:gd name="connsiteY85" fmla="*/ 1938164 h 2344739"/>
              <a:gd name="connsiteX86" fmla="*/ 8497968 w 12192001"/>
              <a:gd name="connsiteY86" fmla="*/ 1940902 h 2344739"/>
              <a:gd name="connsiteX87" fmla="*/ 8497594 w 12192001"/>
              <a:gd name="connsiteY87" fmla="*/ 1940723 h 2344739"/>
              <a:gd name="connsiteX88" fmla="*/ 8490249 w 12192001"/>
              <a:gd name="connsiteY88" fmla="*/ 1943773 h 2344739"/>
              <a:gd name="connsiteX89" fmla="*/ 8367182 w 12192001"/>
              <a:gd name="connsiteY89" fmla="*/ 1957815 h 2344739"/>
              <a:gd name="connsiteX90" fmla="*/ 8353799 w 12192001"/>
              <a:gd name="connsiteY90" fmla="*/ 1958009 h 2344739"/>
              <a:gd name="connsiteX91" fmla="*/ 8352373 w 12192001"/>
              <a:gd name="connsiteY91" fmla="*/ 1957169 h 2344739"/>
              <a:gd name="connsiteX92" fmla="*/ 8320104 w 12192001"/>
              <a:gd name="connsiteY92" fmla="*/ 1974587 h 2344739"/>
              <a:gd name="connsiteX93" fmla="*/ 8314433 w 12192001"/>
              <a:gd name="connsiteY93" fmla="*/ 1974913 h 2344739"/>
              <a:gd name="connsiteX94" fmla="*/ 8295174 w 12192001"/>
              <a:gd name="connsiteY94" fmla="*/ 1988808 h 2344739"/>
              <a:gd name="connsiteX95" fmla="*/ 8284276 w 12192001"/>
              <a:gd name="connsiteY95" fmla="*/ 1994631 h 2344739"/>
              <a:gd name="connsiteX96" fmla="*/ 8283150 w 12192001"/>
              <a:gd name="connsiteY96" fmla="*/ 1999074 h 2344739"/>
              <a:gd name="connsiteX97" fmla="*/ 8266076 w 12192001"/>
              <a:gd name="connsiteY97" fmla="*/ 2006249 h 2344739"/>
              <a:gd name="connsiteX98" fmla="*/ 8263377 w 12192001"/>
              <a:gd name="connsiteY98" fmla="*/ 2006019 h 2344739"/>
              <a:gd name="connsiteX99" fmla="*/ 8252033 w 12192001"/>
              <a:gd name="connsiteY99" fmla="*/ 2015862 h 2344739"/>
              <a:gd name="connsiteX100" fmla="*/ 8245834 w 12192001"/>
              <a:gd name="connsiteY100" fmla="*/ 2028854 h 2344739"/>
              <a:gd name="connsiteX101" fmla="*/ 8090272 w 12192001"/>
              <a:gd name="connsiteY101" fmla="*/ 2075015 h 2344739"/>
              <a:gd name="connsiteX102" fmla="*/ 7905407 w 12192001"/>
              <a:gd name="connsiteY102" fmla="*/ 2116988 h 2344739"/>
              <a:gd name="connsiteX103" fmla="*/ 7718745 w 12192001"/>
              <a:gd name="connsiteY103" fmla="*/ 2142703 h 2344739"/>
              <a:gd name="connsiteX104" fmla="*/ 7614347 w 12192001"/>
              <a:gd name="connsiteY104" fmla="*/ 2139232 h 2344739"/>
              <a:gd name="connsiteX105" fmla="*/ 7527543 w 12192001"/>
              <a:gd name="connsiteY105" fmla="*/ 2145060 h 2344739"/>
              <a:gd name="connsiteX106" fmla="*/ 7519571 w 12192001"/>
              <a:gd name="connsiteY106" fmla="*/ 2147613 h 2344739"/>
              <a:gd name="connsiteX107" fmla="*/ 7507411 w 12192001"/>
              <a:gd name="connsiteY107" fmla="*/ 2148948 h 2344739"/>
              <a:gd name="connsiteX108" fmla="*/ 7507040 w 12192001"/>
              <a:gd name="connsiteY108" fmla="*/ 2148621 h 2344739"/>
              <a:gd name="connsiteX109" fmla="*/ 7495795 w 12192001"/>
              <a:gd name="connsiteY109" fmla="*/ 2150573 h 2344739"/>
              <a:gd name="connsiteX110" fmla="*/ 7405391 w 12192001"/>
              <a:gd name="connsiteY110" fmla="*/ 2142468 h 2344739"/>
              <a:gd name="connsiteX111" fmla="*/ 7312180 w 12192001"/>
              <a:gd name="connsiteY111" fmla="*/ 2132873 h 2344739"/>
              <a:gd name="connsiteX112" fmla="*/ 7310853 w 12192001"/>
              <a:gd name="connsiteY112" fmla="*/ 2131431 h 2344739"/>
              <a:gd name="connsiteX113" fmla="*/ 7218559 w 12192001"/>
              <a:gd name="connsiteY113" fmla="*/ 2156680 h 2344739"/>
              <a:gd name="connsiteX114" fmla="*/ 7201101 w 12192001"/>
              <a:gd name="connsiteY114" fmla="*/ 2161230 h 2344739"/>
              <a:gd name="connsiteX115" fmla="*/ 7197004 w 12192001"/>
              <a:gd name="connsiteY115" fmla="*/ 2166588 h 2344739"/>
              <a:gd name="connsiteX116" fmla="*/ 7170808 w 12192001"/>
              <a:gd name="connsiteY116" fmla="*/ 2171236 h 2344739"/>
              <a:gd name="connsiteX117" fmla="*/ 7096988 w 12192001"/>
              <a:gd name="connsiteY117" fmla="*/ 2183464 h 2344739"/>
              <a:gd name="connsiteX118" fmla="*/ 7018496 w 12192001"/>
              <a:gd name="connsiteY118" fmla="*/ 2183090 h 2344739"/>
              <a:gd name="connsiteX119" fmla="*/ 6904146 w 12192001"/>
              <a:gd name="connsiteY119" fmla="*/ 2212596 h 2344739"/>
              <a:gd name="connsiteX120" fmla="*/ 6708222 w 12192001"/>
              <a:gd name="connsiteY120" fmla="*/ 2240551 h 2344739"/>
              <a:gd name="connsiteX121" fmla="*/ 6549454 w 12192001"/>
              <a:gd name="connsiteY121" fmla="*/ 2269327 h 2344739"/>
              <a:gd name="connsiteX122" fmla="*/ 6317560 w 12192001"/>
              <a:gd name="connsiteY122" fmla="*/ 2316127 h 2344739"/>
              <a:gd name="connsiteX123" fmla="*/ 6168674 w 12192001"/>
              <a:gd name="connsiteY123" fmla="*/ 2318214 h 2344739"/>
              <a:gd name="connsiteX124" fmla="*/ 6073848 w 12192001"/>
              <a:gd name="connsiteY124" fmla="*/ 2338676 h 2344739"/>
              <a:gd name="connsiteX125" fmla="*/ 6068529 w 12192001"/>
              <a:gd name="connsiteY125" fmla="*/ 2337139 h 2344739"/>
              <a:gd name="connsiteX126" fmla="*/ 6048638 w 12192001"/>
              <a:gd name="connsiteY126" fmla="*/ 2337822 h 2344739"/>
              <a:gd name="connsiteX127" fmla="*/ 6041285 w 12192001"/>
              <a:gd name="connsiteY127" fmla="*/ 2329473 h 2344739"/>
              <a:gd name="connsiteX128" fmla="*/ 6010090 w 12192001"/>
              <a:gd name="connsiteY128" fmla="*/ 2324380 h 2344739"/>
              <a:gd name="connsiteX129" fmla="*/ 5957375 w 12192001"/>
              <a:gd name="connsiteY129" fmla="*/ 2328024 h 2344739"/>
              <a:gd name="connsiteX130" fmla="*/ 5758919 w 12192001"/>
              <a:gd name="connsiteY130" fmla="*/ 2343716 h 2344739"/>
              <a:gd name="connsiteX131" fmla="*/ 5626960 w 12192001"/>
              <a:gd name="connsiteY131" fmla="*/ 2344739 h 2344739"/>
              <a:gd name="connsiteX132" fmla="*/ 5470906 w 12192001"/>
              <a:gd name="connsiteY132" fmla="*/ 2330719 h 2344739"/>
              <a:gd name="connsiteX133" fmla="*/ 5432761 w 12192001"/>
              <a:gd name="connsiteY133" fmla="*/ 2319466 h 2344739"/>
              <a:gd name="connsiteX134" fmla="*/ 5381669 w 12192001"/>
              <a:gd name="connsiteY134" fmla="*/ 2301764 h 2344739"/>
              <a:gd name="connsiteX135" fmla="*/ 5261764 w 12192001"/>
              <a:gd name="connsiteY135" fmla="*/ 2281347 h 2344739"/>
              <a:gd name="connsiteX136" fmla="*/ 5222961 w 12192001"/>
              <a:gd name="connsiteY136" fmla="*/ 2270223 h 2344739"/>
              <a:gd name="connsiteX137" fmla="*/ 5174660 w 12192001"/>
              <a:gd name="connsiteY137" fmla="*/ 2267233 h 2344739"/>
              <a:gd name="connsiteX138" fmla="*/ 5156554 w 12192001"/>
              <a:gd name="connsiteY138" fmla="*/ 2260010 h 2344739"/>
              <a:gd name="connsiteX139" fmla="*/ 5142599 w 12192001"/>
              <a:gd name="connsiteY139" fmla="*/ 2256610 h 2344739"/>
              <a:gd name="connsiteX140" fmla="*/ 5139596 w 12192001"/>
              <a:gd name="connsiteY140" fmla="*/ 2254509 h 2344739"/>
              <a:gd name="connsiteX141" fmla="*/ 5121659 w 12192001"/>
              <a:gd name="connsiteY141" fmla="*/ 2243656 h 2344739"/>
              <a:gd name="connsiteX142" fmla="*/ 5065790 w 12192001"/>
              <a:gd name="connsiteY142" fmla="*/ 2250227 h 2344739"/>
              <a:gd name="connsiteX143" fmla="*/ 5011514 w 12192001"/>
              <a:gd name="connsiteY143" fmla="*/ 2233846 h 2344739"/>
              <a:gd name="connsiteX144" fmla="*/ 4840441 w 12192001"/>
              <a:gd name="connsiteY144" fmla="*/ 2209829 h 2344739"/>
              <a:gd name="connsiteX145" fmla="*/ 4762447 w 12192001"/>
              <a:gd name="connsiteY145" fmla="*/ 2182061 h 2344739"/>
              <a:gd name="connsiteX146" fmla="*/ 4723186 w 12192001"/>
              <a:gd name="connsiteY146" fmla="*/ 2173047 h 2344739"/>
              <a:gd name="connsiteX147" fmla="*/ 4721176 w 12192001"/>
              <a:gd name="connsiteY147" fmla="*/ 2172298 h 2344739"/>
              <a:gd name="connsiteX148" fmla="*/ 4722111 w 12192001"/>
              <a:gd name="connsiteY148" fmla="*/ 2172087 h 2344739"/>
              <a:gd name="connsiteX149" fmla="*/ 4717202 w 12192001"/>
              <a:gd name="connsiteY149" fmla="*/ 2170817 h 2344739"/>
              <a:gd name="connsiteX150" fmla="*/ 4721176 w 12192001"/>
              <a:gd name="connsiteY150" fmla="*/ 2172298 h 2344739"/>
              <a:gd name="connsiteX151" fmla="*/ 4715526 w 12192001"/>
              <a:gd name="connsiteY151" fmla="*/ 2173573 h 2344739"/>
              <a:gd name="connsiteX152" fmla="*/ 4515814 w 12192001"/>
              <a:gd name="connsiteY152" fmla="*/ 2163671 h 2344739"/>
              <a:gd name="connsiteX153" fmla="*/ 4428543 w 12192001"/>
              <a:gd name="connsiteY153" fmla="*/ 2153020 h 2344739"/>
              <a:gd name="connsiteX154" fmla="*/ 4362875 w 12192001"/>
              <a:gd name="connsiteY154" fmla="*/ 2151674 h 2344739"/>
              <a:gd name="connsiteX155" fmla="*/ 4316966 w 12192001"/>
              <a:gd name="connsiteY155" fmla="*/ 2158289 h 2344739"/>
              <a:gd name="connsiteX156" fmla="*/ 4315110 w 12192001"/>
              <a:gd name="connsiteY156" fmla="*/ 2156948 h 2344739"/>
              <a:gd name="connsiteX157" fmla="*/ 4295144 w 12192001"/>
              <a:gd name="connsiteY157" fmla="*/ 2155069 h 2344739"/>
              <a:gd name="connsiteX158" fmla="*/ 4290064 w 12192001"/>
              <a:gd name="connsiteY158" fmla="*/ 2157986 h 2344739"/>
              <a:gd name="connsiteX159" fmla="*/ 4276142 w 12192001"/>
              <a:gd name="connsiteY159" fmla="*/ 2157740 h 2344739"/>
              <a:gd name="connsiteX160" fmla="*/ 4248117 w 12192001"/>
              <a:gd name="connsiteY160" fmla="*/ 2160064 h 2344739"/>
              <a:gd name="connsiteX161" fmla="*/ 4202051 w 12192001"/>
              <a:gd name="connsiteY161" fmla="*/ 2157269 h 2344739"/>
              <a:gd name="connsiteX162" fmla="*/ 4201745 w 12192001"/>
              <a:gd name="connsiteY162" fmla="*/ 2156010 h 2344739"/>
              <a:gd name="connsiteX163" fmla="*/ 4191248 w 12192001"/>
              <a:gd name="connsiteY163" fmla="*/ 2150376 h 2344739"/>
              <a:gd name="connsiteX164" fmla="*/ 4142745 w 12192001"/>
              <a:gd name="connsiteY164" fmla="*/ 2134511 h 2344739"/>
              <a:gd name="connsiteX165" fmla="*/ 4083097 w 12192001"/>
              <a:gd name="connsiteY165" fmla="*/ 2107978 h 2344739"/>
              <a:gd name="connsiteX166" fmla="*/ 4074546 w 12192001"/>
              <a:gd name="connsiteY166" fmla="*/ 2107143 h 2344739"/>
              <a:gd name="connsiteX167" fmla="*/ 4074427 w 12192001"/>
              <a:gd name="connsiteY167" fmla="*/ 2106844 h 2344739"/>
              <a:gd name="connsiteX168" fmla="*/ 4065510 w 12192001"/>
              <a:gd name="connsiteY168" fmla="*/ 2105400 h 2344739"/>
              <a:gd name="connsiteX169" fmla="*/ 4058954 w 12192001"/>
              <a:gd name="connsiteY169" fmla="*/ 2105618 h 2344739"/>
              <a:gd name="connsiteX170" fmla="*/ 4042364 w 12192001"/>
              <a:gd name="connsiteY170" fmla="*/ 2103997 h 2344739"/>
              <a:gd name="connsiteX171" fmla="*/ 4036997 w 12192001"/>
              <a:gd name="connsiteY171" fmla="*/ 2101563 h 2344739"/>
              <a:gd name="connsiteX172" fmla="*/ 4035363 w 12192001"/>
              <a:gd name="connsiteY172" fmla="*/ 2097896 h 2344739"/>
              <a:gd name="connsiteX173" fmla="*/ 4033778 w 12192001"/>
              <a:gd name="connsiteY173" fmla="*/ 2098131 h 2344739"/>
              <a:gd name="connsiteX174" fmla="*/ 4004538 w 12192001"/>
              <a:gd name="connsiteY174" fmla="*/ 2085563 h 2344739"/>
              <a:gd name="connsiteX175" fmla="*/ 3936846 w 12192001"/>
              <a:gd name="connsiteY175" fmla="*/ 2068106 h 2344739"/>
              <a:gd name="connsiteX176" fmla="*/ 3897275 w 12192001"/>
              <a:gd name="connsiteY176" fmla="*/ 2062451 h 2344739"/>
              <a:gd name="connsiteX177" fmla="*/ 3789760 w 12192001"/>
              <a:gd name="connsiteY177" fmla="*/ 2042213 h 2344739"/>
              <a:gd name="connsiteX178" fmla="*/ 3682513 w 12192001"/>
              <a:gd name="connsiteY178" fmla="*/ 2018290 h 2344739"/>
              <a:gd name="connsiteX179" fmla="*/ 3610035 w 12192001"/>
              <a:gd name="connsiteY179" fmla="*/ 1986019 h 2344739"/>
              <a:gd name="connsiteX180" fmla="*/ 3603855 w 12192001"/>
              <a:gd name="connsiteY180" fmla="*/ 1987381 h 2344739"/>
              <a:gd name="connsiteX181" fmla="*/ 3594736 w 12192001"/>
              <a:gd name="connsiteY181" fmla="*/ 1987545 h 2344739"/>
              <a:gd name="connsiteX182" fmla="*/ 3594501 w 12192001"/>
              <a:gd name="connsiteY182" fmla="*/ 1987276 h 2344739"/>
              <a:gd name="connsiteX183" fmla="*/ 3585978 w 12192001"/>
              <a:gd name="connsiteY183" fmla="*/ 1987966 h 2344739"/>
              <a:gd name="connsiteX184" fmla="*/ 3536135 w 12192001"/>
              <a:gd name="connsiteY184" fmla="*/ 1978267 h 2344739"/>
              <a:gd name="connsiteX185" fmla="*/ 3473223 w 12192001"/>
              <a:gd name="connsiteY185" fmla="*/ 1974606 h 2344739"/>
              <a:gd name="connsiteX186" fmla="*/ 3400728 w 12192001"/>
              <a:gd name="connsiteY186" fmla="*/ 1962558 h 2344739"/>
              <a:gd name="connsiteX187" fmla="*/ 3363888 w 12192001"/>
              <a:gd name="connsiteY187" fmla="*/ 1979510 h 2344739"/>
              <a:gd name="connsiteX188" fmla="*/ 3344026 w 12192001"/>
              <a:gd name="connsiteY188" fmla="*/ 1981192 h 2344739"/>
              <a:gd name="connsiteX189" fmla="*/ 3341698 w 12192001"/>
              <a:gd name="connsiteY189" fmla="*/ 1980217 h 2344739"/>
              <a:gd name="connsiteX190" fmla="*/ 3262356 w 12192001"/>
              <a:gd name="connsiteY190" fmla="*/ 1986094 h 2344739"/>
              <a:gd name="connsiteX191" fmla="*/ 3142556 w 12192001"/>
              <a:gd name="connsiteY191" fmla="*/ 1993869 h 2344739"/>
              <a:gd name="connsiteX192" fmla="*/ 3030291 w 12192001"/>
              <a:gd name="connsiteY192" fmla="*/ 1996512 h 2344739"/>
              <a:gd name="connsiteX193" fmla="*/ 2781569 w 12192001"/>
              <a:gd name="connsiteY193" fmla="*/ 2018333 h 2344739"/>
              <a:gd name="connsiteX194" fmla="*/ 2646527 w 12192001"/>
              <a:gd name="connsiteY194" fmla="*/ 2028869 h 2344739"/>
              <a:gd name="connsiteX195" fmla="*/ 2568028 w 12192001"/>
              <a:gd name="connsiteY195" fmla="*/ 2002628 h 2344739"/>
              <a:gd name="connsiteX196" fmla="*/ 2443255 w 12192001"/>
              <a:gd name="connsiteY196" fmla="*/ 2016529 h 2344739"/>
              <a:gd name="connsiteX197" fmla="*/ 2315112 w 12192001"/>
              <a:gd name="connsiteY197" fmla="*/ 2024996 h 2344739"/>
              <a:gd name="connsiteX198" fmla="*/ 2208578 w 12192001"/>
              <a:gd name="connsiteY198" fmla="*/ 2019763 h 2344739"/>
              <a:gd name="connsiteX199" fmla="*/ 2094665 w 12192001"/>
              <a:gd name="connsiteY199" fmla="*/ 2003052 h 2344739"/>
              <a:gd name="connsiteX200" fmla="*/ 1997356 w 12192001"/>
              <a:gd name="connsiteY200" fmla="*/ 1995032 h 2344739"/>
              <a:gd name="connsiteX201" fmla="*/ 1928172 w 12192001"/>
              <a:gd name="connsiteY201" fmla="*/ 2016977 h 2344739"/>
              <a:gd name="connsiteX202" fmla="*/ 1921650 w 12192001"/>
              <a:gd name="connsiteY202" fmla="*/ 2012146 h 2344739"/>
              <a:gd name="connsiteX203" fmla="*/ 1873080 w 12192001"/>
              <a:gd name="connsiteY203" fmla="*/ 2013741 h 2344739"/>
              <a:gd name="connsiteX204" fmla="*/ 1786655 w 12192001"/>
              <a:gd name="connsiteY204" fmla="*/ 2041363 h 2344739"/>
              <a:gd name="connsiteX205" fmla="*/ 1738204 w 12192001"/>
              <a:gd name="connsiteY205" fmla="*/ 2036312 h 2344739"/>
              <a:gd name="connsiteX206" fmla="*/ 1675071 w 12192001"/>
              <a:gd name="connsiteY206" fmla="*/ 2019963 h 2344739"/>
              <a:gd name="connsiteX207" fmla="*/ 1608669 w 12192001"/>
              <a:gd name="connsiteY207" fmla="*/ 2013066 h 2344739"/>
              <a:gd name="connsiteX208" fmla="*/ 1496110 w 12192001"/>
              <a:gd name="connsiteY208" fmla="*/ 1987476 h 2344739"/>
              <a:gd name="connsiteX209" fmla="*/ 1149979 w 12192001"/>
              <a:gd name="connsiteY209" fmla="*/ 1938041 h 2344739"/>
              <a:gd name="connsiteX210" fmla="*/ 858269 w 12192001"/>
              <a:gd name="connsiteY210" fmla="*/ 1928608 h 2344739"/>
              <a:gd name="connsiteX211" fmla="*/ 837540 w 12192001"/>
              <a:gd name="connsiteY211" fmla="*/ 1929821 h 2344739"/>
              <a:gd name="connsiteX212" fmla="*/ 816809 w 12192001"/>
              <a:gd name="connsiteY212" fmla="*/ 1927857 h 2344739"/>
              <a:gd name="connsiteX213" fmla="*/ 811506 w 12192001"/>
              <a:gd name="connsiteY213" fmla="*/ 1930751 h 2344739"/>
              <a:gd name="connsiteX214" fmla="*/ 797041 w 12192001"/>
              <a:gd name="connsiteY214" fmla="*/ 1930446 h 2344739"/>
              <a:gd name="connsiteX215" fmla="*/ 767901 w 12192001"/>
              <a:gd name="connsiteY215" fmla="*/ 1932653 h 2344739"/>
              <a:gd name="connsiteX216" fmla="*/ 763053 w 12192001"/>
              <a:gd name="connsiteY216" fmla="*/ 1930432 h 2344739"/>
              <a:gd name="connsiteX217" fmla="*/ 720047 w 12192001"/>
              <a:gd name="connsiteY217" fmla="*/ 1929661 h 2344739"/>
              <a:gd name="connsiteX218" fmla="*/ 719742 w 12192001"/>
              <a:gd name="connsiteY218" fmla="*/ 1928399 h 2344739"/>
              <a:gd name="connsiteX219" fmla="*/ 708875 w 12192001"/>
              <a:gd name="connsiteY219" fmla="*/ 1922722 h 2344739"/>
              <a:gd name="connsiteX220" fmla="*/ 596792 w 12192001"/>
              <a:gd name="connsiteY220" fmla="*/ 1879864 h 2344739"/>
              <a:gd name="connsiteX221" fmla="*/ 578535 w 12192001"/>
              <a:gd name="connsiteY221" fmla="*/ 1877212 h 2344739"/>
              <a:gd name="connsiteX222" fmla="*/ 571717 w 12192001"/>
              <a:gd name="connsiteY222" fmla="*/ 1877401 h 2344739"/>
              <a:gd name="connsiteX223" fmla="*/ 445099 w 12192001"/>
              <a:gd name="connsiteY223" fmla="*/ 1839371 h 2344739"/>
              <a:gd name="connsiteX224" fmla="*/ 404015 w 12192001"/>
              <a:gd name="connsiteY224" fmla="*/ 1833548 h 2344739"/>
              <a:gd name="connsiteX225" fmla="*/ 292435 w 12192001"/>
              <a:gd name="connsiteY225" fmla="*/ 1812852 h 2344739"/>
              <a:gd name="connsiteX226" fmla="*/ 118381 w 12192001"/>
              <a:gd name="connsiteY226" fmla="*/ 1761047 h 2344739"/>
              <a:gd name="connsiteX227" fmla="*/ 15526 w 12192001"/>
              <a:gd name="connsiteY227" fmla="*/ 1758191 h 2344739"/>
              <a:gd name="connsiteX228" fmla="*/ 2 w 12192001"/>
              <a:gd name="connsiteY228" fmla="*/ 1752722 h 2344739"/>
              <a:gd name="connsiteX229" fmla="*/ 1 w 12192001"/>
              <a:gd name="connsiteY229" fmla="*/ 762497 h 2344739"/>
              <a:gd name="connsiteX230" fmla="*/ 0 w 12192001"/>
              <a:gd name="connsiteY230" fmla="*/ 762497 h 2344739"/>
              <a:gd name="connsiteX231" fmla="*/ 0 w 12192001"/>
              <a:gd name="connsiteY231" fmla="*/ 222213 h 2344739"/>
              <a:gd name="connsiteX232" fmla="*/ 0 w 12192001"/>
              <a:gd name="connsiteY232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310853 w 12192001"/>
              <a:gd name="connsiteY111" fmla="*/ 2131431 h 2344739"/>
              <a:gd name="connsiteX112" fmla="*/ 7218559 w 12192001"/>
              <a:gd name="connsiteY112" fmla="*/ 2156680 h 2344739"/>
              <a:gd name="connsiteX113" fmla="*/ 7201101 w 12192001"/>
              <a:gd name="connsiteY113" fmla="*/ 2161230 h 2344739"/>
              <a:gd name="connsiteX114" fmla="*/ 7197004 w 12192001"/>
              <a:gd name="connsiteY114" fmla="*/ 2166588 h 2344739"/>
              <a:gd name="connsiteX115" fmla="*/ 7170808 w 12192001"/>
              <a:gd name="connsiteY115" fmla="*/ 2171236 h 2344739"/>
              <a:gd name="connsiteX116" fmla="*/ 7096988 w 12192001"/>
              <a:gd name="connsiteY116" fmla="*/ 2183464 h 2344739"/>
              <a:gd name="connsiteX117" fmla="*/ 7018496 w 12192001"/>
              <a:gd name="connsiteY117" fmla="*/ 2183090 h 2344739"/>
              <a:gd name="connsiteX118" fmla="*/ 6904146 w 12192001"/>
              <a:gd name="connsiteY118" fmla="*/ 2212596 h 2344739"/>
              <a:gd name="connsiteX119" fmla="*/ 6708222 w 12192001"/>
              <a:gd name="connsiteY119" fmla="*/ 2240551 h 2344739"/>
              <a:gd name="connsiteX120" fmla="*/ 6549454 w 12192001"/>
              <a:gd name="connsiteY120" fmla="*/ 2269327 h 2344739"/>
              <a:gd name="connsiteX121" fmla="*/ 6317560 w 12192001"/>
              <a:gd name="connsiteY121" fmla="*/ 2316127 h 2344739"/>
              <a:gd name="connsiteX122" fmla="*/ 6168674 w 12192001"/>
              <a:gd name="connsiteY122" fmla="*/ 2318214 h 2344739"/>
              <a:gd name="connsiteX123" fmla="*/ 6073848 w 12192001"/>
              <a:gd name="connsiteY123" fmla="*/ 2338676 h 2344739"/>
              <a:gd name="connsiteX124" fmla="*/ 6068529 w 12192001"/>
              <a:gd name="connsiteY124" fmla="*/ 2337139 h 2344739"/>
              <a:gd name="connsiteX125" fmla="*/ 6048638 w 12192001"/>
              <a:gd name="connsiteY125" fmla="*/ 2337822 h 2344739"/>
              <a:gd name="connsiteX126" fmla="*/ 6041285 w 12192001"/>
              <a:gd name="connsiteY126" fmla="*/ 2329473 h 2344739"/>
              <a:gd name="connsiteX127" fmla="*/ 6010090 w 12192001"/>
              <a:gd name="connsiteY127" fmla="*/ 2324380 h 2344739"/>
              <a:gd name="connsiteX128" fmla="*/ 5957375 w 12192001"/>
              <a:gd name="connsiteY128" fmla="*/ 2328024 h 2344739"/>
              <a:gd name="connsiteX129" fmla="*/ 5758919 w 12192001"/>
              <a:gd name="connsiteY129" fmla="*/ 2343716 h 2344739"/>
              <a:gd name="connsiteX130" fmla="*/ 5626960 w 12192001"/>
              <a:gd name="connsiteY130" fmla="*/ 2344739 h 2344739"/>
              <a:gd name="connsiteX131" fmla="*/ 5470906 w 12192001"/>
              <a:gd name="connsiteY131" fmla="*/ 2330719 h 2344739"/>
              <a:gd name="connsiteX132" fmla="*/ 5432761 w 12192001"/>
              <a:gd name="connsiteY132" fmla="*/ 2319466 h 2344739"/>
              <a:gd name="connsiteX133" fmla="*/ 5381669 w 12192001"/>
              <a:gd name="connsiteY133" fmla="*/ 2301764 h 2344739"/>
              <a:gd name="connsiteX134" fmla="*/ 5261764 w 12192001"/>
              <a:gd name="connsiteY134" fmla="*/ 2281347 h 2344739"/>
              <a:gd name="connsiteX135" fmla="*/ 5222961 w 12192001"/>
              <a:gd name="connsiteY135" fmla="*/ 2270223 h 2344739"/>
              <a:gd name="connsiteX136" fmla="*/ 5174660 w 12192001"/>
              <a:gd name="connsiteY136" fmla="*/ 2267233 h 2344739"/>
              <a:gd name="connsiteX137" fmla="*/ 5156554 w 12192001"/>
              <a:gd name="connsiteY137" fmla="*/ 2260010 h 2344739"/>
              <a:gd name="connsiteX138" fmla="*/ 5142599 w 12192001"/>
              <a:gd name="connsiteY138" fmla="*/ 2256610 h 2344739"/>
              <a:gd name="connsiteX139" fmla="*/ 5139596 w 12192001"/>
              <a:gd name="connsiteY139" fmla="*/ 2254509 h 2344739"/>
              <a:gd name="connsiteX140" fmla="*/ 5121659 w 12192001"/>
              <a:gd name="connsiteY140" fmla="*/ 2243656 h 2344739"/>
              <a:gd name="connsiteX141" fmla="*/ 5065790 w 12192001"/>
              <a:gd name="connsiteY141" fmla="*/ 2250227 h 2344739"/>
              <a:gd name="connsiteX142" fmla="*/ 5011514 w 12192001"/>
              <a:gd name="connsiteY142" fmla="*/ 2233846 h 2344739"/>
              <a:gd name="connsiteX143" fmla="*/ 4840441 w 12192001"/>
              <a:gd name="connsiteY143" fmla="*/ 2209829 h 2344739"/>
              <a:gd name="connsiteX144" fmla="*/ 4762447 w 12192001"/>
              <a:gd name="connsiteY144" fmla="*/ 2182061 h 2344739"/>
              <a:gd name="connsiteX145" fmla="*/ 4723186 w 12192001"/>
              <a:gd name="connsiteY145" fmla="*/ 2173047 h 2344739"/>
              <a:gd name="connsiteX146" fmla="*/ 4721176 w 12192001"/>
              <a:gd name="connsiteY146" fmla="*/ 2172298 h 2344739"/>
              <a:gd name="connsiteX147" fmla="*/ 4722111 w 12192001"/>
              <a:gd name="connsiteY147" fmla="*/ 2172087 h 2344739"/>
              <a:gd name="connsiteX148" fmla="*/ 4717202 w 12192001"/>
              <a:gd name="connsiteY148" fmla="*/ 2170817 h 2344739"/>
              <a:gd name="connsiteX149" fmla="*/ 4721176 w 12192001"/>
              <a:gd name="connsiteY149" fmla="*/ 2172298 h 2344739"/>
              <a:gd name="connsiteX150" fmla="*/ 4715526 w 12192001"/>
              <a:gd name="connsiteY150" fmla="*/ 2173573 h 2344739"/>
              <a:gd name="connsiteX151" fmla="*/ 4515814 w 12192001"/>
              <a:gd name="connsiteY151" fmla="*/ 2163671 h 2344739"/>
              <a:gd name="connsiteX152" fmla="*/ 4428543 w 12192001"/>
              <a:gd name="connsiteY152" fmla="*/ 2153020 h 2344739"/>
              <a:gd name="connsiteX153" fmla="*/ 4362875 w 12192001"/>
              <a:gd name="connsiteY153" fmla="*/ 2151674 h 2344739"/>
              <a:gd name="connsiteX154" fmla="*/ 4316966 w 12192001"/>
              <a:gd name="connsiteY154" fmla="*/ 2158289 h 2344739"/>
              <a:gd name="connsiteX155" fmla="*/ 4315110 w 12192001"/>
              <a:gd name="connsiteY155" fmla="*/ 2156948 h 2344739"/>
              <a:gd name="connsiteX156" fmla="*/ 4295144 w 12192001"/>
              <a:gd name="connsiteY156" fmla="*/ 2155069 h 2344739"/>
              <a:gd name="connsiteX157" fmla="*/ 4290064 w 12192001"/>
              <a:gd name="connsiteY157" fmla="*/ 2157986 h 2344739"/>
              <a:gd name="connsiteX158" fmla="*/ 4276142 w 12192001"/>
              <a:gd name="connsiteY158" fmla="*/ 2157740 h 2344739"/>
              <a:gd name="connsiteX159" fmla="*/ 4248117 w 12192001"/>
              <a:gd name="connsiteY159" fmla="*/ 2160064 h 2344739"/>
              <a:gd name="connsiteX160" fmla="*/ 4202051 w 12192001"/>
              <a:gd name="connsiteY160" fmla="*/ 2157269 h 2344739"/>
              <a:gd name="connsiteX161" fmla="*/ 4201745 w 12192001"/>
              <a:gd name="connsiteY161" fmla="*/ 2156010 h 2344739"/>
              <a:gd name="connsiteX162" fmla="*/ 4191248 w 12192001"/>
              <a:gd name="connsiteY162" fmla="*/ 2150376 h 2344739"/>
              <a:gd name="connsiteX163" fmla="*/ 4142745 w 12192001"/>
              <a:gd name="connsiteY163" fmla="*/ 2134511 h 2344739"/>
              <a:gd name="connsiteX164" fmla="*/ 4083097 w 12192001"/>
              <a:gd name="connsiteY164" fmla="*/ 2107978 h 2344739"/>
              <a:gd name="connsiteX165" fmla="*/ 4074546 w 12192001"/>
              <a:gd name="connsiteY165" fmla="*/ 2107143 h 2344739"/>
              <a:gd name="connsiteX166" fmla="*/ 4074427 w 12192001"/>
              <a:gd name="connsiteY166" fmla="*/ 2106844 h 2344739"/>
              <a:gd name="connsiteX167" fmla="*/ 4065510 w 12192001"/>
              <a:gd name="connsiteY167" fmla="*/ 2105400 h 2344739"/>
              <a:gd name="connsiteX168" fmla="*/ 4058954 w 12192001"/>
              <a:gd name="connsiteY168" fmla="*/ 2105618 h 2344739"/>
              <a:gd name="connsiteX169" fmla="*/ 4042364 w 12192001"/>
              <a:gd name="connsiteY169" fmla="*/ 2103997 h 2344739"/>
              <a:gd name="connsiteX170" fmla="*/ 4036997 w 12192001"/>
              <a:gd name="connsiteY170" fmla="*/ 2101563 h 2344739"/>
              <a:gd name="connsiteX171" fmla="*/ 4035363 w 12192001"/>
              <a:gd name="connsiteY171" fmla="*/ 2097896 h 2344739"/>
              <a:gd name="connsiteX172" fmla="*/ 4033778 w 12192001"/>
              <a:gd name="connsiteY172" fmla="*/ 2098131 h 2344739"/>
              <a:gd name="connsiteX173" fmla="*/ 4004538 w 12192001"/>
              <a:gd name="connsiteY173" fmla="*/ 2085563 h 2344739"/>
              <a:gd name="connsiteX174" fmla="*/ 3936846 w 12192001"/>
              <a:gd name="connsiteY174" fmla="*/ 2068106 h 2344739"/>
              <a:gd name="connsiteX175" fmla="*/ 3897275 w 12192001"/>
              <a:gd name="connsiteY175" fmla="*/ 2062451 h 2344739"/>
              <a:gd name="connsiteX176" fmla="*/ 3789760 w 12192001"/>
              <a:gd name="connsiteY176" fmla="*/ 2042213 h 2344739"/>
              <a:gd name="connsiteX177" fmla="*/ 3682513 w 12192001"/>
              <a:gd name="connsiteY177" fmla="*/ 2018290 h 2344739"/>
              <a:gd name="connsiteX178" fmla="*/ 3610035 w 12192001"/>
              <a:gd name="connsiteY178" fmla="*/ 1986019 h 2344739"/>
              <a:gd name="connsiteX179" fmla="*/ 3603855 w 12192001"/>
              <a:gd name="connsiteY179" fmla="*/ 1987381 h 2344739"/>
              <a:gd name="connsiteX180" fmla="*/ 3594736 w 12192001"/>
              <a:gd name="connsiteY180" fmla="*/ 1987545 h 2344739"/>
              <a:gd name="connsiteX181" fmla="*/ 3594501 w 12192001"/>
              <a:gd name="connsiteY181" fmla="*/ 1987276 h 2344739"/>
              <a:gd name="connsiteX182" fmla="*/ 3585978 w 12192001"/>
              <a:gd name="connsiteY182" fmla="*/ 1987966 h 2344739"/>
              <a:gd name="connsiteX183" fmla="*/ 3536135 w 12192001"/>
              <a:gd name="connsiteY183" fmla="*/ 1978267 h 2344739"/>
              <a:gd name="connsiteX184" fmla="*/ 3473223 w 12192001"/>
              <a:gd name="connsiteY184" fmla="*/ 1974606 h 2344739"/>
              <a:gd name="connsiteX185" fmla="*/ 3400728 w 12192001"/>
              <a:gd name="connsiteY185" fmla="*/ 1962558 h 2344739"/>
              <a:gd name="connsiteX186" fmla="*/ 3363888 w 12192001"/>
              <a:gd name="connsiteY186" fmla="*/ 1979510 h 2344739"/>
              <a:gd name="connsiteX187" fmla="*/ 3344026 w 12192001"/>
              <a:gd name="connsiteY187" fmla="*/ 1981192 h 2344739"/>
              <a:gd name="connsiteX188" fmla="*/ 3341698 w 12192001"/>
              <a:gd name="connsiteY188" fmla="*/ 1980217 h 2344739"/>
              <a:gd name="connsiteX189" fmla="*/ 3262356 w 12192001"/>
              <a:gd name="connsiteY189" fmla="*/ 1986094 h 2344739"/>
              <a:gd name="connsiteX190" fmla="*/ 3142556 w 12192001"/>
              <a:gd name="connsiteY190" fmla="*/ 1993869 h 2344739"/>
              <a:gd name="connsiteX191" fmla="*/ 3030291 w 12192001"/>
              <a:gd name="connsiteY191" fmla="*/ 1996512 h 2344739"/>
              <a:gd name="connsiteX192" fmla="*/ 2781569 w 12192001"/>
              <a:gd name="connsiteY192" fmla="*/ 2018333 h 2344739"/>
              <a:gd name="connsiteX193" fmla="*/ 2646527 w 12192001"/>
              <a:gd name="connsiteY193" fmla="*/ 2028869 h 2344739"/>
              <a:gd name="connsiteX194" fmla="*/ 2568028 w 12192001"/>
              <a:gd name="connsiteY194" fmla="*/ 2002628 h 2344739"/>
              <a:gd name="connsiteX195" fmla="*/ 2443255 w 12192001"/>
              <a:gd name="connsiteY195" fmla="*/ 2016529 h 2344739"/>
              <a:gd name="connsiteX196" fmla="*/ 2315112 w 12192001"/>
              <a:gd name="connsiteY196" fmla="*/ 2024996 h 2344739"/>
              <a:gd name="connsiteX197" fmla="*/ 2208578 w 12192001"/>
              <a:gd name="connsiteY197" fmla="*/ 2019763 h 2344739"/>
              <a:gd name="connsiteX198" fmla="*/ 2094665 w 12192001"/>
              <a:gd name="connsiteY198" fmla="*/ 2003052 h 2344739"/>
              <a:gd name="connsiteX199" fmla="*/ 1997356 w 12192001"/>
              <a:gd name="connsiteY199" fmla="*/ 1995032 h 2344739"/>
              <a:gd name="connsiteX200" fmla="*/ 1928172 w 12192001"/>
              <a:gd name="connsiteY200" fmla="*/ 2016977 h 2344739"/>
              <a:gd name="connsiteX201" fmla="*/ 1921650 w 12192001"/>
              <a:gd name="connsiteY201" fmla="*/ 2012146 h 2344739"/>
              <a:gd name="connsiteX202" fmla="*/ 1873080 w 12192001"/>
              <a:gd name="connsiteY202" fmla="*/ 2013741 h 2344739"/>
              <a:gd name="connsiteX203" fmla="*/ 1786655 w 12192001"/>
              <a:gd name="connsiteY203" fmla="*/ 2041363 h 2344739"/>
              <a:gd name="connsiteX204" fmla="*/ 1738204 w 12192001"/>
              <a:gd name="connsiteY204" fmla="*/ 2036312 h 2344739"/>
              <a:gd name="connsiteX205" fmla="*/ 1675071 w 12192001"/>
              <a:gd name="connsiteY205" fmla="*/ 2019963 h 2344739"/>
              <a:gd name="connsiteX206" fmla="*/ 1608669 w 12192001"/>
              <a:gd name="connsiteY206" fmla="*/ 2013066 h 2344739"/>
              <a:gd name="connsiteX207" fmla="*/ 1496110 w 12192001"/>
              <a:gd name="connsiteY207" fmla="*/ 1987476 h 2344739"/>
              <a:gd name="connsiteX208" fmla="*/ 1149979 w 12192001"/>
              <a:gd name="connsiteY208" fmla="*/ 1938041 h 2344739"/>
              <a:gd name="connsiteX209" fmla="*/ 858269 w 12192001"/>
              <a:gd name="connsiteY209" fmla="*/ 1928608 h 2344739"/>
              <a:gd name="connsiteX210" fmla="*/ 837540 w 12192001"/>
              <a:gd name="connsiteY210" fmla="*/ 1929821 h 2344739"/>
              <a:gd name="connsiteX211" fmla="*/ 816809 w 12192001"/>
              <a:gd name="connsiteY211" fmla="*/ 1927857 h 2344739"/>
              <a:gd name="connsiteX212" fmla="*/ 811506 w 12192001"/>
              <a:gd name="connsiteY212" fmla="*/ 1930751 h 2344739"/>
              <a:gd name="connsiteX213" fmla="*/ 797041 w 12192001"/>
              <a:gd name="connsiteY213" fmla="*/ 1930446 h 2344739"/>
              <a:gd name="connsiteX214" fmla="*/ 767901 w 12192001"/>
              <a:gd name="connsiteY214" fmla="*/ 1932653 h 2344739"/>
              <a:gd name="connsiteX215" fmla="*/ 763053 w 12192001"/>
              <a:gd name="connsiteY215" fmla="*/ 1930432 h 2344739"/>
              <a:gd name="connsiteX216" fmla="*/ 720047 w 12192001"/>
              <a:gd name="connsiteY216" fmla="*/ 1929661 h 2344739"/>
              <a:gd name="connsiteX217" fmla="*/ 719742 w 12192001"/>
              <a:gd name="connsiteY217" fmla="*/ 1928399 h 2344739"/>
              <a:gd name="connsiteX218" fmla="*/ 708875 w 12192001"/>
              <a:gd name="connsiteY218" fmla="*/ 1922722 h 2344739"/>
              <a:gd name="connsiteX219" fmla="*/ 596792 w 12192001"/>
              <a:gd name="connsiteY219" fmla="*/ 1879864 h 2344739"/>
              <a:gd name="connsiteX220" fmla="*/ 578535 w 12192001"/>
              <a:gd name="connsiteY220" fmla="*/ 1877212 h 2344739"/>
              <a:gd name="connsiteX221" fmla="*/ 571717 w 12192001"/>
              <a:gd name="connsiteY221" fmla="*/ 1877401 h 2344739"/>
              <a:gd name="connsiteX222" fmla="*/ 445099 w 12192001"/>
              <a:gd name="connsiteY222" fmla="*/ 1839371 h 2344739"/>
              <a:gd name="connsiteX223" fmla="*/ 404015 w 12192001"/>
              <a:gd name="connsiteY223" fmla="*/ 1833548 h 2344739"/>
              <a:gd name="connsiteX224" fmla="*/ 292435 w 12192001"/>
              <a:gd name="connsiteY224" fmla="*/ 1812852 h 2344739"/>
              <a:gd name="connsiteX225" fmla="*/ 118381 w 12192001"/>
              <a:gd name="connsiteY225" fmla="*/ 1761047 h 2344739"/>
              <a:gd name="connsiteX226" fmla="*/ 15526 w 12192001"/>
              <a:gd name="connsiteY226" fmla="*/ 1758191 h 2344739"/>
              <a:gd name="connsiteX227" fmla="*/ 2 w 12192001"/>
              <a:gd name="connsiteY227" fmla="*/ 1752722 h 2344739"/>
              <a:gd name="connsiteX228" fmla="*/ 1 w 12192001"/>
              <a:gd name="connsiteY228" fmla="*/ 762497 h 2344739"/>
              <a:gd name="connsiteX229" fmla="*/ 0 w 12192001"/>
              <a:gd name="connsiteY229" fmla="*/ 762497 h 2344739"/>
              <a:gd name="connsiteX230" fmla="*/ 0 w 12192001"/>
              <a:gd name="connsiteY230" fmla="*/ 222213 h 2344739"/>
              <a:gd name="connsiteX231" fmla="*/ 0 w 12192001"/>
              <a:gd name="connsiteY231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218559 w 12192001"/>
              <a:gd name="connsiteY111" fmla="*/ 2156680 h 2344739"/>
              <a:gd name="connsiteX112" fmla="*/ 7201101 w 12192001"/>
              <a:gd name="connsiteY112" fmla="*/ 2161230 h 2344739"/>
              <a:gd name="connsiteX113" fmla="*/ 7197004 w 12192001"/>
              <a:gd name="connsiteY113" fmla="*/ 2166588 h 2344739"/>
              <a:gd name="connsiteX114" fmla="*/ 7170808 w 12192001"/>
              <a:gd name="connsiteY114" fmla="*/ 2171236 h 2344739"/>
              <a:gd name="connsiteX115" fmla="*/ 7096988 w 12192001"/>
              <a:gd name="connsiteY115" fmla="*/ 2183464 h 2344739"/>
              <a:gd name="connsiteX116" fmla="*/ 7018496 w 12192001"/>
              <a:gd name="connsiteY116" fmla="*/ 2183090 h 2344739"/>
              <a:gd name="connsiteX117" fmla="*/ 6904146 w 12192001"/>
              <a:gd name="connsiteY117" fmla="*/ 2212596 h 2344739"/>
              <a:gd name="connsiteX118" fmla="*/ 6708222 w 12192001"/>
              <a:gd name="connsiteY118" fmla="*/ 2240551 h 2344739"/>
              <a:gd name="connsiteX119" fmla="*/ 6549454 w 12192001"/>
              <a:gd name="connsiteY119" fmla="*/ 2269327 h 2344739"/>
              <a:gd name="connsiteX120" fmla="*/ 6317560 w 12192001"/>
              <a:gd name="connsiteY120" fmla="*/ 2316127 h 2344739"/>
              <a:gd name="connsiteX121" fmla="*/ 6168674 w 12192001"/>
              <a:gd name="connsiteY121" fmla="*/ 2318214 h 2344739"/>
              <a:gd name="connsiteX122" fmla="*/ 6073848 w 12192001"/>
              <a:gd name="connsiteY122" fmla="*/ 2338676 h 2344739"/>
              <a:gd name="connsiteX123" fmla="*/ 6068529 w 12192001"/>
              <a:gd name="connsiteY123" fmla="*/ 2337139 h 2344739"/>
              <a:gd name="connsiteX124" fmla="*/ 6048638 w 12192001"/>
              <a:gd name="connsiteY124" fmla="*/ 2337822 h 2344739"/>
              <a:gd name="connsiteX125" fmla="*/ 6041285 w 12192001"/>
              <a:gd name="connsiteY125" fmla="*/ 2329473 h 2344739"/>
              <a:gd name="connsiteX126" fmla="*/ 6010090 w 12192001"/>
              <a:gd name="connsiteY126" fmla="*/ 2324380 h 2344739"/>
              <a:gd name="connsiteX127" fmla="*/ 5957375 w 12192001"/>
              <a:gd name="connsiteY127" fmla="*/ 2328024 h 2344739"/>
              <a:gd name="connsiteX128" fmla="*/ 5758919 w 12192001"/>
              <a:gd name="connsiteY128" fmla="*/ 2343716 h 2344739"/>
              <a:gd name="connsiteX129" fmla="*/ 5626960 w 12192001"/>
              <a:gd name="connsiteY129" fmla="*/ 2344739 h 2344739"/>
              <a:gd name="connsiteX130" fmla="*/ 5470906 w 12192001"/>
              <a:gd name="connsiteY130" fmla="*/ 2330719 h 2344739"/>
              <a:gd name="connsiteX131" fmla="*/ 5432761 w 12192001"/>
              <a:gd name="connsiteY131" fmla="*/ 2319466 h 2344739"/>
              <a:gd name="connsiteX132" fmla="*/ 5381669 w 12192001"/>
              <a:gd name="connsiteY132" fmla="*/ 2301764 h 2344739"/>
              <a:gd name="connsiteX133" fmla="*/ 5261764 w 12192001"/>
              <a:gd name="connsiteY133" fmla="*/ 2281347 h 2344739"/>
              <a:gd name="connsiteX134" fmla="*/ 5222961 w 12192001"/>
              <a:gd name="connsiteY134" fmla="*/ 2270223 h 2344739"/>
              <a:gd name="connsiteX135" fmla="*/ 5174660 w 12192001"/>
              <a:gd name="connsiteY135" fmla="*/ 2267233 h 2344739"/>
              <a:gd name="connsiteX136" fmla="*/ 5156554 w 12192001"/>
              <a:gd name="connsiteY136" fmla="*/ 2260010 h 2344739"/>
              <a:gd name="connsiteX137" fmla="*/ 5142599 w 12192001"/>
              <a:gd name="connsiteY137" fmla="*/ 2256610 h 2344739"/>
              <a:gd name="connsiteX138" fmla="*/ 5139596 w 12192001"/>
              <a:gd name="connsiteY138" fmla="*/ 2254509 h 2344739"/>
              <a:gd name="connsiteX139" fmla="*/ 5121659 w 12192001"/>
              <a:gd name="connsiteY139" fmla="*/ 2243656 h 2344739"/>
              <a:gd name="connsiteX140" fmla="*/ 5065790 w 12192001"/>
              <a:gd name="connsiteY140" fmla="*/ 2250227 h 2344739"/>
              <a:gd name="connsiteX141" fmla="*/ 5011514 w 12192001"/>
              <a:gd name="connsiteY141" fmla="*/ 2233846 h 2344739"/>
              <a:gd name="connsiteX142" fmla="*/ 4840441 w 12192001"/>
              <a:gd name="connsiteY142" fmla="*/ 2209829 h 2344739"/>
              <a:gd name="connsiteX143" fmla="*/ 4762447 w 12192001"/>
              <a:gd name="connsiteY143" fmla="*/ 2182061 h 2344739"/>
              <a:gd name="connsiteX144" fmla="*/ 4723186 w 12192001"/>
              <a:gd name="connsiteY144" fmla="*/ 2173047 h 2344739"/>
              <a:gd name="connsiteX145" fmla="*/ 4721176 w 12192001"/>
              <a:gd name="connsiteY145" fmla="*/ 2172298 h 2344739"/>
              <a:gd name="connsiteX146" fmla="*/ 4722111 w 12192001"/>
              <a:gd name="connsiteY146" fmla="*/ 2172087 h 2344739"/>
              <a:gd name="connsiteX147" fmla="*/ 4717202 w 12192001"/>
              <a:gd name="connsiteY147" fmla="*/ 2170817 h 2344739"/>
              <a:gd name="connsiteX148" fmla="*/ 4721176 w 12192001"/>
              <a:gd name="connsiteY148" fmla="*/ 2172298 h 2344739"/>
              <a:gd name="connsiteX149" fmla="*/ 4715526 w 12192001"/>
              <a:gd name="connsiteY149" fmla="*/ 2173573 h 2344739"/>
              <a:gd name="connsiteX150" fmla="*/ 4515814 w 12192001"/>
              <a:gd name="connsiteY150" fmla="*/ 2163671 h 2344739"/>
              <a:gd name="connsiteX151" fmla="*/ 4428543 w 12192001"/>
              <a:gd name="connsiteY151" fmla="*/ 2153020 h 2344739"/>
              <a:gd name="connsiteX152" fmla="*/ 4362875 w 12192001"/>
              <a:gd name="connsiteY152" fmla="*/ 2151674 h 2344739"/>
              <a:gd name="connsiteX153" fmla="*/ 4316966 w 12192001"/>
              <a:gd name="connsiteY153" fmla="*/ 2158289 h 2344739"/>
              <a:gd name="connsiteX154" fmla="*/ 4315110 w 12192001"/>
              <a:gd name="connsiteY154" fmla="*/ 2156948 h 2344739"/>
              <a:gd name="connsiteX155" fmla="*/ 4295144 w 12192001"/>
              <a:gd name="connsiteY155" fmla="*/ 2155069 h 2344739"/>
              <a:gd name="connsiteX156" fmla="*/ 4290064 w 12192001"/>
              <a:gd name="connsiteY156" fmla="*/ 2157986 h 2344739"/>
              <a:gd name="connsiteX157" fmla="*/ 4276142 w 12192001"/>
              <a:gd name="connsiteY157" fmla="*/ 2157740 h 2344739"/>
              <a:gd name="connsiteX158" fmla="*/ 4248117 w 12192001"/>
              <a:gd name="connsiteY158" fmla="*/ 2160064 h 2344739"/>
              <a:gd name="connsiteX159" fmla="*/ 4202051 w 12192001"/>
              <a:gd name="connsiteY159" fmla="*/ 2157269 h 2344739"/>
              <a:gd name="connsiteX160" fmla="*/ 4201745 w 12192001"/>
              <a:gd name="connsiteY160" fmla="*/ 2156010 h 2344739"/>
              <a:gd name="connsiteX161" fmla="*/ 4191248 w 12192001"/>
              <a:gd name="connsiteY161" fmla="*/ 2150376 h 2344739"/>
              <a:gd name="connsiteX162" fmla="*/ 4142745 w 12192001"/>
              <a:gd name="connsiteY162" fmla="*/ 2134511 h 2344739"/>
              <a:gd name="connsiteX163" fmla="*/ 4083097 w 12192001"/>
              <a:gd name="connsiteY163" fmla="*/ 2107978 h 2344739"/>
              <a:gd name="connsiteX164" fmla="*/ 4074546 w 12192001"/>
              <a:gd name="connsiteY164" fmla="*/ 2107143 h 2344739"/>
              <a:gd name="connsiteX165" fmla="*/ 4074427 w 12192001"/>
              <a:gd name="connsiteY165" fmla="*/ 2106844 h 2344739"/>
              <a:gd name="connsiteX166" fmla="*/ 4065510 w 12192001"/>
              <a:gd name="connsiteY166" fmla="*/ 2105400 h 2344739"/>
              <a:gd name="connsiteX167" fmla="*/ 4058954 w 12192001"/>
              <a:gd name="connsiteY167" fmla="*/ 2105618 h 2344739"/>
              <a:gd name="connsiteX168" fmla="*/ 4042364 w 12192001"/>
              <a:gd name="connsiteY168" fmla="*/ 2103997 h 2344739"/>
              <a:gd name="connsiteX169" fmla="*/ 4036997 w 12192001"/>
              <a:gd name="connsiteY169" fmla="*/ 2101563 h 2344739"/>
              <a:gd name="connsiteX170" fmla="*/ 4035363 w 12192001"/>
              <a:gd name="connsiteY170" fmla="*/ 2097896 h 2344739"/>
              <a:gd name="connsiteX171" fmla="*/ 4033778 w 12192001"/>
              <a:gd name="connsiteY171" fmla="*/ 2098131 h 2344739"/>
              <a:gd name="connsiteX172" fmla="*/ 4004538 w 12192001"/>
              <a:gd name="connsiteY172" fmla="*/ 2085563 h 2344739"/>
              <a:gd name="connsiteX173" fmla="*/ 3936846 w 12192001"/>
              <a:gd name="connsiteY173" fmla="*/ 2068106 h 2344739"/>
              <a:gd name="connsiteX174" fmla="*/ 3897275 w 12192001"/>
              <a:gd name="connsiteY174" fmla="*/ 2062451 h 2344739"/>
              <a:gd name="connsiteX175" fmla="*/ 3789760 w 12192001"/>
              <a:gd name="connsiteY175" fmla="*/ 2042213 h 2344739"/>
              <a:gd name="connsiteX176" fmla="*/ 3682513 w 12192001"/>
              <a:gd name="connsiteY176" fmla="*/ 2018290 h 2344739"/>
              <a:gd name="connsiteX177" fmla="*/ 3610035 w 12192001"/>
              <a:gd name="connsiteY177" fmla="*/ 1986019 h 2344739"/>
              <a:gd name="connsiteX178" fmla="*/ 3603855 w 12192001"/>
              <a:gd name="connsiteY178" fmla="*/ 1987381 h 2344739"/>
              <a:gd name="connsiteX179" fmla="*/ 3594736 w 12192001"/>
              <a:gd name="connsiteY179" fmla="*/ 1987545 h 2344739"/>
              <a:gd name="connsiteX180" fmla="*/ 3594501 w 12192001"/>
              <a:gd name="connsiteY180" fmla="*/ 1987276 h 2344739"/>
              <a:gd name="connsiteX181" fmla="*/ 3585978 w 12192001"/>
              <a:gd name="connsiteY181" fmla="*/ 1987966 h 2344739"/>
              <a:gd name="connsiteX182" fmla="*/ 3536135 w 12192001"/>
              <a:gd name="connsiteY182" fmla="*/ 1978267 h 2344739"/>
              <a:gd name="connsiteX183" fmla="*/ 3473223 w 12192001"/>
              <a:gd name="connsiteY183" fmla="*/ 1974606 h 2344739"/>
              <a:gd name="connsiteX184" fmla="*/ 3400728 w 12192001"/>
              <a:gd name="connsiteY184" fmla="*/ 1962558 h 2344739"/>
              <a:gd name="connsiteX185" fmla="*/ 3363888 w 12192001"/>
              <a:gd name="connsiteY185" fmla="*/ 1979510 h 2344739"/>
              <a:gd name="connsiteX186" fmla="*/ 3344026 w 12192001"/>
              <a:gd name="connsiteY186" fmla="*/ 1981192 h 2344739"/>
              <a:gd name="connsiteX187" fmla="*/ 3341698 w 12192001"/>
              <a:gd name="connsiteY187" fmla="*/ 1980217 h 2344739"/>
              <a:gd name="connsiteX188" fmla="*/ 3262356 w 12192001"/>
              <a:gd name="connsiteY188" fmla="*/ 1986094 h 2344739"/>
              <a:gd name="connsiteX189" fmla="*/ 3142556 w 12192001"/>
              <a:gd name="connsiteY189" fmla="*/ 1993869 h 2344739"/>
              <a:gd name="connsiteX190" fmla="*/ 3030291 w 12192001"/>
              <a:gd name="connsiteY190" fmla="*/ 1996512 h 2344739"/>
              <a:gd name="connsiteX191" fmla="*/ 2781569 w 12192001"/>
              <a:gd name="connsiteY191" fmla="*/ 2018333 h 2344739"/>
              <a:gd name="connsiteX192" fmla="*/ 2646527 w 12192001"/>
              <a:gd name="connsiteY192" fmla="*/ 2028869 h 2344739"/>
              <a:gd name="connsiteX193" fmla="*/ 2568028 w 12192001"/>
              <a:gd name="connsiteY193" fmla="*/ 2002628 h 2344739"/>
              <a:gd name="connsiteX194" fmla="*/ 2443255 w 12192001"/>
              <a:gd name="connsiteY194" fmla="*/ 2016529 h 2344739"/>
              <a:gd name="connsiteX195" fmla="*/ 2315112 w 12192001"/>
              <a:gd name="connsiteY195" fmla="*/ 2024996 h 2344739"/>
              <a:gd name="connsiteX196" fmla="*/ 2208578 w 12192001"/>
              <a:gd name="connsiteY196" fmla="*/ 2019763 h 2344739"/>
              <a:gd name="connsiteX197" fmla="*/ 2094665 w 12192001"/>
              <a:gd name="connsiteY197" fmla="*/ 2003052 h 2344739"/>
              <a:gd name="connsiteX198" fmla="*/ 1997356 w 12192001"/>
              <a:gd name="connsiteY198" fmla="*/ 1995032 h 2344739"/>
              <a:gd name="connsiteX199" fmla="*/ 1928172 w 12192001"/>
              <a:gd name="connsiteY199" fmla="*/ 2016977 h 2344739"/>
              <a:gd name="connsiteX200" fmla="*/ 1921650 w 12192001"/>
              <a:gd name="connsiteY200" fmla="*/ 2012146 h 2344739"/>
              <a:gd name="connsiteX201" fmla="*/ 1873080 w 12192001"/>
              <a:gd name="connsiteY201" fmla="*/ 2013741 h 2344739"/>
              <a:gd name="connsiteX202" fmla="*/ 1786655 w 12192001"/>
              <a:gd name="connsiteY202" fmla="*/ 2041363 h 2344739"/>
              <a:gd name="connsiteX203" fmla="*/ 1738204 w 12192001"/>
              <a:gd name="connsiteY203" fmla="*/ 2036312 h 2344739"/>
              <a:gd name="connsiteX204" fmla="*/ 1675071 w 12192001"/>
              <a:gd name="connsiteY204" fmla="*/ 2019963 h 2344739"/>
              <a:gd name="connsiteX205" fmla="*/ 1608669 w 12192001"/>
              <a:gd name="connsiteY205" fmla="*/ 2013066 h 2344739"/>
              <a:gd name="connsiteX206" fmla="*/ 1496110 w 12192001"/>
              <a:gd name="connsiteY206" fmla="*/ 1987476 h 2344739"/>
              <a:gd name="connsiteX207" fmla="*/ 1149979 w 12192001"/>
              <a:gd name="connsiteY207" fmla="*/ 1938041 h 2344739"/>
              <a:gd name="connsiteX208" fmla="*/ 858269 w 12192001"/>
              <a:gd name="connsiteY208" fmla="*/ 1928608 h 2344739"/>
              <a:gd name="connsiteX209" fmla="*/ 837540 w 12192001"/>
              <a:gd name="connsiteY209" fmla="*/ 1929821 h 2344739"/>
              <a:gd name="connsiteX210" fmla="*/ 816809 w 12192001"/>
              <a:gd name="connsiteY210" fmla="*/ 1927857 h 2344739"/>
              <a:gd name="connsiteX211" fmla="*/ 811506 w 12192001"/>
              <a:gd name="connsiteY211" fmla="*/ 1930751 h 2344739"/>
              <a:gd name="connsiteX212" fmla="*/ 797041 w 12192001"/>
              <a:gd name="connsiteY212" fmla="*/ 1930446 h 2344739"/>
              <a:gd name="connsiteX213" fmla="*/ 767901 w 12192001"/>
              <a:gd name="connsiteY213" fmla="*/ 1932653 h 2344739"/>
              <a:gd name="connsiteX214" fmla="*/ 763053 w 12192001"/>
              <a:gd name="connsiteY214" fmla="*/ 1930432 h 2344739"/>
              <a:gd name="connsiteX215" fmla="*/ 720047 w 12192001"/>
              <a:gd name="connsiteY215" fmla="*/ 1929661 h 2344739"/>
              <a:gd name="connsiteX216" fmla="*/ 719742 w 12192001"/>
              <a:gd name="connsiteY216" fmla="*/ 1928399 h 2344739"/>
              <a:gd name="connsiteX217" fmla="*/ 708875 w 12192001"/>
              <a:gd name="connsiteY217" fmla="*/ 1922722 h 2344739"/>
              <a:gd name="connsiteX218" fmla="*/ 596792 w 12192001"/>
              <a:gd name="connsiteY218" fmla="*/ 1879864 h 2344739"/>
              <a:gd name="connsiteX219" fmla="*/ 578535 w 12192001"/>
              <a:gd name="connsiteY219" fmla="*/ 1877212 h 2344739"/>
              <a:gd name="connsiteX220" fmla="*/ 571717 w 12192001"/>
              <a:gd name="connsiteY220" fmla="*/ 1877401 h 2344739"/>
              <a:gd name="connsiteX221" fmla="*/ 445099 w 12192001"/>
              <a:gd name="connsiteY221" fmla="*/ 1839371 h 2344739"/>
              <a:gd name="connsiteX222" fmla="*/ 404015 w 12192001"/>
              <a:gd name="connsiteY222" fmla="*/ 1833548 h 2344739"/>
              <a:gd name="connsiteX223" fmla="*/ 292435 w 12192001"/>
              <a:gd name="connsiteY223" fmla="*/ 1812852 h 2344739"/>
              <a:gd name="connsiteX224" fmla="*/ 118381 w 12192001"/>
              <a:gd name="connsiteY224" fmla="*/ 1761047 h 2344739"/>
              <a:gd name="connsiteX225" fmla="*/ 15526 w 12192001"/>
              <a:gd name="connsiteY225" fmla="*/ 1758191 h 2344739"/>
              <a:gd name="connsiteX226" fmla="*/ 2 w 12192001"/>
              <a:gd name="connsiteY226" fmla="*/ 1752722 h 2344739"/>
              <a:gd name="connsiteX227" fmla="*/ 1 w 12192001"/>
              <a:gd name="connsiteY227" fmla="*/ 762497 h 2344739"/>
              <a:gd name="connsiteX228" fmla="*/ 0 w 12192001"/>
              <a:gd name="connsiteY228" fmla="*/ 762497 h 2344739"/>
              <a:gd name="connsiteX229" fmla="*/ 0 w 12192001"/>
              <a:gd name="connsiteY229" fmla="*/ 222213 h 2344739"/>
              <a:gd name="connsiteX230" fmla="*/ 0 w 12192001"/>
              <a:gd name="connsiteY230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20047 w 12192001"/>
              <a:gd name="connsiteY213" fmla="*/ 1929661 h 2344739"/>
              <a:gd name="connsiteX214" fmla="*/ 719742 w 12192001"/>
              <a:gd name="connsiteY214" fmla="*/ 1928399 h 2344739"/>
              <a:gd name="connsiteX215" fmla="*/ 708875 w 12192001"/>
              <a:gd name="connsiteY215" fmla="*/ 1922722 h 2344739"/>
              <a:gd name="connsiteX216" fmla="*/ 596792 w 12192001"/>
              <a:gd name="connsiteY216" fmla="*/ 1879864 h 2344739"/>
              <a:gd name="connsiteX217" fmla="*/ 578535 w 12192001"/>
              <a:gd name="connsiteY217" fmla="*/ 1877212 h 2344739"/>
              <a:gd name="connsiteX218" fmla="*/ 571717 w 12192001"/>
              <a:gd name="connsiteY218" fmla="*/ 1877401 h 2344739"/>
              <a:gd name="connsiteX219" fmla="*/ 445099 w 12192001"/>
              <a:gd name="connsiteY219" fmla="*/ 1839371 h 2344739"/>
              <a:gd name="connsiteX220" fmla="*/ 404015 w 12192001"/>
              <a:gd name="connsiteY220" fmla="*/ 1833548 h 2344739"/>
              <a:gd name="connsiteX221" fmla="*/ 292435 w 12192001"/>
              <a:gd name="connsiteY221" fmla="*/ 1812852 h 2344739"/>
              <a:gd name="connsiteX222" fmla="*/ 118381 w 12192001"/>
              <a:gd name="connsiteY222" fmla="*/ 1761047 h 2344739"/>
              <a:gd name="connsiteX223" fmla="*/ 15526 w 12192001"/>
              <a:gd name="connsiteY223" fmla="*/ 1758191 h 2344739"/>
              <a:gd name="connsiteX224" fmla="*/ 2 w 12192001"/>
              <a:gd name="connsiteY224" fmla="*/ 1752722 h 2344739"/>
              <a:gd name="connsiteX225" fmla="*/ 1 w 12192001"/>
              <a:gd name="connsiteY225" fmla="*/ 762497 h 2344739"/>
              <a:gd name="connsiteX226" fmla="*/ 0 w 12192001"/>
              <a:gd name="connsiteY226" fmla="*/ 762497 h 2344739"/>
              <a:gd name="connsiteX227" fmla="*/ 0 w 12192001"/>
              <a:gd name="connsiteY227" fmla="*/ 222213 h 2344739"/>
              <a:gd name="connsiteX228" fmla="*/ 0 w 12192001"/>
              <a:gd name="connsiteY228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67901 w 12192001"/>
              <a:gd name="connsiteY211" fmla="*/ 1932653 h 2344739"/>
              <a:gd name="connsiteX212" fmla="*/ 720047 w 12192001"/>
              <a:gd name="connsiteY212" fmla="*/ 1929661 h 2344739"/>
              <a:gd name="connsiteX213" fmla="*/ 719742 w 12192001"/>
              <a:gd name="connsiteY213" fmla="*/ 1928399 h 2344739"/>
              <a:gd name="connsiteX214" fmla="*/ 708875 w 12192001"/>
              <a:gd name="connsiteY214" fmla="*/ 1922722 h 2344739"/>
              <a:gd name="connsiteX215" fmla="*/ 596792 w 12192001"/>
              <a:gd name="connsiteY215" fmla="*/ 1879864 h 2344739"/>
              <a:gd name="connsiteX216" fmla="*/ 578535 w 12192001"/>
              <a:gd name="connsiteY216" fmla="*/ 1877212 h 2344739"/>
              <a:gd name="connsiteX217" fmla="*/ 571717 w 12192001"/>
              <a:gd name="connsiteY217" fmla="*/ 1877401 h 2344739"/>
              <a:gd name="connsiteX218" fmla="*/ 445099 w 12192001"/>
              <a:gd name="connsiteY218" fmla="*/ 1839371 h 2344739"/>
              <a:gd name="connsiteX219" fmla="*/ 404015 w 12192001"/>
              <a:gd name="connsiteY219" fmla="*/ 1833548 h 2344739"/>
              <a:gd name="connsiteX220" fmla="*/ 292435 w 12192001"/>
              <a:gd name="connsiteY220" fmla="*/ 1812852 h 2344739"/>
              <a:gd name="connsiteX221" fmla="*/ 118381 w 12192001"/>
              <a:gd name="connsiteY221" fmla="*/ 1761047 h 2344739"/>
              <a:gd name="connsiteX222" fmla="*/ 15526 w 12192001"/>
              <a:gd name="connsiteY222" fmla="*/ 1758191 h 2344739"/>
              <a:gd name="connsiteX223" fmla="*/ 2 w 12192001"/>
              <a:gd name="connsiteY223" fmla="*/ 1752722 h 2344739"/>
              <a:gd name="connsiteX224" fmla="*/ 1 w 12192001"/>
              <a:gd name="connsiteY224" fmla="*/ 762497 h 2344739"/>
              <a:gd name="connsiteX225" fmla="*/ 0 w 12192001"/>
              <a:gd name="connsiteY225" fmla="*/ 762497 h 2344739"/>
              <a:gd name="connsiteX226" fmla="*/ 0 w 12192001"/>
              <a:gd name="connsiteY226" fmla="*/ 222213 h 2344739"/>
              <a:gd name="connsiteX227" fmla="*/ 0 w 12192001"/>
              <a:gd name="connsiteY227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762497 h 2344739"/>
              <a:gd name="connsiteX225" fmla="*/ 0 w 12192001"/>
              <a:gd name="connsiteY225" fmla="*/ 222213 h 2344739"/>
              <a:gd name="connsiteX226" fmla="*/ 0 w 12192001"/>
              <a:gd name="connsiteY22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222213 h 2344739"/>
              <a:gd name="connsiteX225" fmla="*/ 0 w 12192001"/>
              <a:gd name="connsiteY225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53521 w 12193149"/>
              <a:gd name="connsiteY90" fmla="*/ 1957169 h 2344739"/>
              <a:gd name="connsiteX91" fmla="*/ 8321252 w 12193149"/>
              <a:gd name="connsiteY91" fmla="*/ 1974587 h 2344739"/>
              <a:gd name="connsiteX92" fmla="*/ 8315581 w 12193149"/>
              <a:gd name="connsiteY92" fmla="*/ 1974913 h 2344739"/>
              <a:gd name="connsiteX93" fmla="*/ 8296322 w 12193149"/>
              <a:gd name="connsiteY93" fmla="*/ 1988808 h 2344739"/>
              <a:gd name="connsiteX94" fmla="*/ 8285424 w 12193149"/>
              <a:gd name="connsiteY94" fmla="*/ 1994631 h 2344739"/>
              <a:gd name="connsiteX95" fmla="*/ 8284298 w 12193149"/>
              <a:gd name="connsiteY95" fmla="*/ 1999074 h 2344739"/>
              <a:gd name="connsiteX96" fmla="*/ 8267224 w 12193149"/>
              <a:gd name="connsiteY96" fmla="*/ 2006249 h 2344739"/>
              <a:gd name="connsiteX97" fmla="*/ 8264525 w 12193149"/>
              <a:gd name="connsiteY97" fmla="*/ 2006019 h 2344739"/>
              <a:gd name="connsiteX98" fmla="*/ 8253181 w 12193149"/>
              <a:gd name="connsiteY98" fmla="*/ 2015862 h 2344739"/>
              <a:gd name="connsiteX99" fmla="*/ 8246982 w 12193149"/>
              <a:gd name="connsiteY99" fmla="*/ 2028854 h 2344739"/>
              <a:gd name="connsiteX100" fmla="*/ 8091420 w 12193149"/>
              <a:gd name="connsiteY100" fmla="*/ 2075015 h 2344739"/>
              <a:gd name="connsiteX101" fmla="*/ 7906555 w 12193149"/>
              <a:gd name="connsiteY101" fmla="*/ 2116988 h 2344739"/>
              <a:gd name="connsiteX102" fmla="*/ 7719893 w 12193149"/>
              <a:gd name="connsiteY102" fmla="*/ 2142703 h 2344739"/>
              <a:gd name="connsiteX103" fmla="*/ 7615495 w 12193149"/>
              <a:gd name="connsiteY103" fmla="*/ 2139232 h 2344739"/>
              <a:gd name="connsiteX104" fmla="*/ 7528691 w 12193149"/>
              <a:gd name="connsiteY104" fmla="*/ 2145060 h 2344739"/>
              <a:gd name="connsiteX105" fmla="*/ 7520719 w 12193149"/>
              <a:gd name="connsiteY105" fmla="*/ 2147613 h 2344739"/>
              <a:gd name="connsiteX106" fmla="*/ 7508559 w 12193149"/>
              <a:gd name="connsiteY106" fmla="*/ 2148948 h 2344739"/>
              <a:gd name="connsiteX107" fmla="*/ 7508188 w 12193149"/>
              <a:gd name="connsiteY107" fmla="*/ 2148621 h 2344739"/>
              <a:gd name="connsiteX108" fmla="*/ 7496943 w 12193149"/>
              <a:gd name="connsiteY108" fmla="*/ 2150573 h 2344739"/>
              <a:gd name="connsiteX109" fmla="*/ 7406539 w 12193149"/>
              <a:gd name="connsiteY109" fmla="*/ 2142468 h 2344739"/>
              <a:gd name="connsiteX110" fmla="*/ 7219707 w 12193149"/>
              <a:gd name="connsiteY110" fmla="*/ 2156680 h 2344739"/>
              <a:gd name="connsiteX111" fmla="*/ 7202249 w 12193149"/>
              <a:gd name="connsiteY111" fmla="*/ 2161230 h 2344739"/>
              <a:gd name="connsiteX112" fmla="*/ 7198152 w 12193149"/>
              <a:gd name="connsiteY112" fmla="*/ 2166588 h 2344739"/>
              <a:gd name="connsiteX113" fmla="*/ 7171956 w 12193149"/>
              <a:gd name="connsiteY113" fmla="*/ 2171236 h 2344739"/>
              <a:gd name="connsiteX114" fmla="*/ 7098136 w 12193149"/>
              <a:gd name="connsiteY114" fmla="*/ 2183464 h 2344739"/>
              <a:gd name="connsiteX115" fmla="*/ 7019644 w 12193149"/>
              <a:gd name="connsiteY115" fmla="*/ 2183090 h 2344739"/>
              <a:gd name="connsiteX116" fmla="*/ 6905294 w 12193149"/>
              <a:gd name="connsiteY116" fmla="*/ 2212596 h 2344739"/>
              <a:gd name="connsiteX117" fmla="*/ 6709370 w 12193149"/>
              <a:gd name="connsiteY117" fmla="*/ 2240551 h 2344739"/>
              <a:gd name="connsiteX118" fmla="*/ 6550602 w 12193149"/>
              <a:gd name="connsiteY118" fmla="*/ 2269327 h 2344739"/>
              <a:gd name="connsiteX119" fmla="*/ 6318708 w 12193149"/>
              <a:gd name="connsiteY119" fmla="*/ 2316127 h 2344739"/>
              <a:gd name="connsiteX120" fmla="*/ 6169822 w 12193149"/>
              <a:gd name="connsiteY120" fmla="*/ 2318214 h 2344739"/>
              <a:gd name="connsiteX121" fmla="*/ 6074996 w 12193149"/>
              <a:gd name="connsiteY121" fmla="*/ 2338676 h 2344739"/>
              <a:gd name="connsiteX122" fmla="*/ 6069677 w 12193149"/>
              <a:gd name="connsiteY122" fmla="*/ 2337139 h 2344739"/>
              <a:gd name="connsiteX123" fmla="*/ 6049786 w 12193149"/>
              <a:gd name="connsiteY123" fmla="*/ 2337822 h 2344739"/>
              <a:gd name="connsiteX124" fmla="*/ 6042433 w 12193149"/>
              <a:gd name="connsiteY124" fmla="*/ 2329473 h 2344739"/>
              <a:gd name="connsiteX125" fmla="*/ 6011238 w 12193149"/>
              <a:gd name="connsiteY125" fmla="*/ 2324380 h 2344739"/>
              <a:gd name="connsiteX126" fmla="*/ 5958523 w 12193149"/>
              <a:gd name="connsiteY126" fmla="*/ 2328024 h 2344739"/>
              <a:gd name="connsiteX127" fmla="*/ 5760067 w 12193149"/>
              <a:gd name="connsiteY127" fmla="*/ 2343716 h 2344739"/>
              <a:gd name="connsiteX128" fmla="*/ 5628108 w 12193149"/>
              <a:gd name="connsiteY128" fmla="*/ 2344739 h 2344739"/>
              <a:gd name="connsiteX129" fmla="*/ 5472054 w 12193149"/>
              <a:gd name="connsiteY129" fmla="*/ 2330719 h 2344739"/>
              <a:gd name="connsiteX130" fmla="*/ 5433909 w 12193149"/>
              <a:gd name="connsiteY130" fmla="*/ 2319466 h 2344739"/>
              <a:gd name="connsiteX131" fmla="*/ 5382817 w 12193149"/>
              <a:gd name="connsiteY131" fmla="*/ 2301764 h 2344739"/>
              <a:gd name="connsiteX132" fmla="*/ 5262912 w 12193149"/>
              <a:gd name="connsiteY132" fmla="*/ 2281347 h 2344739"/>
              <a:gd name="connsiteX133" fmla="*/ 5224109 w 12193149"/>
              <a:gd name="connsiteY133" fmla="*/ 2270223 h 2344739"/>
              <a:gd name="connsiteX134" fmla="*/ 5175808 w 12193149"/>
              <a:gd name="connsiteY134" fmla="*/ 2267233 h 2344739"/>
              <a:gd name="connsiteX135" fmla="*/ 5157702 w 12193149"/>
              <a:gd name="connsiteY135" fmla="*/ 2260010 h 2344739"/>
              <a:gd name="connsiteX136" fmla="*/ 5143747 w 12193149"/>
              <a:gd name="connsiteY136" fmla="*/ 2256610 h 2344739"/>
              <a:gd name="connsiteX137" fmla="*/ 5140744 w 12193149"/>
              <a:gd name="connsiteY137" fmla="*/ 2254509 h 2344739"/>
              <a:gd name="connsiteX138" fmla="*/ 5122807 w 12193149"/>
              <a:gd name="connsiteY138" fmla="*/ 2243656 h 2344739"/>
              <a:gd name="connsiteX139" fmla="*/ 5066938 w 12193149"/>
              <a:gd name="connsiteY139" fmla="*/ 2250227 h 2344739"/>
              <a:gd name="connsiteX140" fmla="*/ 5012662 w 12193149"/>
              <a:gd name="connsiteY140" fmla="*/ 2233846 h 2344739"/>
              <a:gd name="connsiteX141" fmla="*/ 4841589 w 12193149"/>
              <a:gd name="connsiteY141" fmla="*/ 2209829 h 2344739"/>
              <a:gd name="connsiteX142" fmla="*/ 4763595 w 12193149"/>
              <a:gd name="connsiteY142" fmla="*/ 2182061 h 2344739"/>
              <a:gd name="connsiteX143" fmla="*/ 4724334 w 12193149"/>
              <a:gd name="connsiteY143" fmla="*/ 2173047 h 2344739"/>
              <a:gd name="connsiteX144" fmla="*/ 4722324 w 12193149"/>
              <a:gd name="connsiteY144" fmla="*/ 2172298 h 2344739"/>
              <a:gd name="connsiteX145" fmla="*/ 4723259 w 12193149"/>
              <a:gd name="connsiteY145" fmla="*/ 2172087 h 2344739"/>
              <a:gd name="connsiteX146" fmla="*/ 4718350 w 12193149"/>
              <a:gd name="connsiteY146" fmla="*/ 2170817 h 2344739"/>
              <a:gd name="connsiteX147" fmla="*/ 4722324 w 12193149"/>
              <a:gd name="connsiteY147" fmla="*/ 2172298 h 2344739"/>
              <a:gd name="connsiteX148" fmla="*/ 4716674 w 12193149"/>
              <a:gd name="connsiteY148" fmla="*/ 2173573 h 2344739"/>
              <a:gd name="connsiteX149" fmla="*/ 4516962 w 12193149"/>
              <a:gd name="connsiteY149" fmla="*/ 2163671 h 2344739"/>
              <a:gd name="connsiteX150" fmla="*/ 4429691 w 12193149"/>
              <a:gd name="connsiteY150" fmla="*/ 2153020 h 2344739"/>
              <a:gd name="connsiteX151" fmla="*/ 4364023 w 12193149"/>
              <a:gd name="connsiteY151" fmla="*/ 2151674 h 2344739"/>
              <a:gd name="connsiteX152" fmla="*/ 4318114 w 12193149"/>
              <a:gd name="connsiteY152" fmla="*/ 2158289 h 2344739"/>
              <a:gd name="connsiteX153" fmla="*/ 4316258 w 12193149"/>
              <a:gd name="connsiteY153" fmla="*/ 2156948 h 2344739"/>
              <a:gd name="connsiteX154" fmla="*/ 4296292 w 12193149"/>
              <a:gd name="connsiteY154" fmla="*/ 2155069 h 2344739"/>
              <a:gd name="connsiteX155" fmla="*/ 4291212 w 12193149"/>
              <a:gd name="connsiteY155" fmla="*/ 2157986 h 2344739"/>
              <a:gd name="connsiteX156" fmla="*/ 4277290 w 12193149"/>
              <a:gd name="connsiteY156" fmla="*/ 2157740 h 2344739"/>
              <a:gd name="connsiteX157" fmla="*/ 4249265 w 12193149"/>
              <a:gd name="connsiteY157" fmla="*/ 2160064 h 2344739"/>
              <a:gd name="connsiteX158" fmla="*/ 4203199 w 12193149"/>
              <a:gd name="connsiteY158" fmla="*/ 2157269 h 2344739"/>
              <a:gd name="connsiteX159" fmla="*/ 4202893 w 12193149"/>
              <a:gd name="connsiteY159" fmla="*/ 2156010 h 2344739"/>
              <a:gd name="connsiteX160" fmla="*/ 4192396 w 12193149"/>
              <a:gd name="connsiteY160" fmla="*/ 2150376 h 2344739"/>
              <a:gd name="connsiteX161" fmla="*/ 4143893 w 12193149"/>
              <a:gd name="connsiteY161" fmla="*/ 2134511 h 2344739"/>
              <a:gd name="connsiteX162" fmla="*/ 4084245 w 12193149"/>
              <a:gd name="connsiteY162" fmla="*/ 2107978 h 2344739"/>
              <a:gd name="connsiteX163" fmla="*/ 4075694 w 12193149"/>
              <a:gd name="connsiteY163" fmla="*/ 2107143 h 2344739"/>
              <a:gd name="connsiteX164" fmla="*/ 4075575 w 12193149"/>
              <a:gd name="connsiteY164" fmla="*/ 2106844 h 2344739"/>
              <a:gd name="connsiteX165" fmla="*/ 4066658 w 12193149"/>
              <a:gd name="connsiteY165" fmla="*/ 2105400 h 2344739"/>
              <a:gd name="connsiteX166" fmla="*/ 4060102 w 12193149"/>
              <a:gd name="connsiteY166" fmla="*/ 2105618 h 2344739"/>
              <a:gd name="connsiteX167" fmla="*/ 4043512 w 12193149"/>
              <a:gd name="connsiteY167" fmla="*/ 2103997 h 2344739"/>
              <a:gd name="connsiteX168" fmla="*/ 4038145 w 12193149"/>
              <a:gd name="connsiteY168" fmla="*/ 2101563 h 2344739"/>
              <a:gd name="connsiteX169" fmla="*/ 4036511 w 12193149"/>
              <a:gd name="connsiteY169" fmla="*/ 2097896 h 2344739"/>
              <a:gd name="connsiteX170" fmla="*/ 4034926 w 12193149"/>
              <a:gd name="connsiteY170" fmla="*/ 2098131 h 2344739"/>
              <a:gd name="connsiteX171" fmla="*/ 4005686 w 12193149"/>
              <a:gd name="connsiteY171" fmla="*/ 2085563 h 2344739"/>
              <a:gd name="connsiteX172" fmla="*/ 3937994 w 12193149"/>
              <a:gd name="connsiteY172" fmla="*/ 2068106 h 2344739"/>
              <a:gd name="connsiteX173" fmla="*/ 3898423 w 12193149"/>
              <a:gd name="connsiteY173" fmla="*/ 2062451 h 2344739"/>
              <a:gd name="connsiteX174" fmla="*/ 3790908 w 12193149"/>
              <a:gd name="connsiteY174" fmla="*/ 2042213 h 2344739"/>
              <a:gd name="connsiteX175" fmla="*/ 3683661 w 12193149"/>
              <a:gd name="connsiteY175" fmla="*/ 2018290 h 2344739"/>
              <a:gd name="connsiteX176" fmla="*/ 3611183 w 12193149"/>
              <a:gd name="connsiteY176" fmla="*/ 1986019 h 2344739"/>
              <a:gd name="connsiteX177" fmla="*/ 3605003 w 12193149"/>
              <a:gd name="connsiteY177" fmla="*/ 1987381 h 2344739"/>
              <a:gd name="connsiteX178" fmla="*/ 3595884 w 12193149"/>
              <a:gd name="connsiteY178" fmla="*/ 1987545 h 2344739"/>
              <a:gd name="connsiteX179" fmla="*/ 3595649 w 12193149"/>
              <a:gd name="connsiteY179" fmla="*/ 1987276 h 2344739"/>
              <a:gd name="connsiteX180" fmla="*/ 3587126 w 12193149"/>
              <a:gd name="connsiteY180" fmla="*/ 1987966 h 2344739"/>
              <a:gd name="connsiteX181" fmla="*/ 3537283 w 12193149"/>
              <a:gd name="connsiteY181" fmla="*/ 1978267 h 2344739"/>
              <a:gd name="connsiteX182" fmla="*/ 3474371 w 12193149"/>
              <a:gd name="connsiteY182" fmla="*/ 1974606 h 2344739"/>
              <a:gd name="connsiteX183" fmla="*/ 3401876 w 12193149"/>
              <a:gd name="connsiteY183" fmla="*/ 1962558 h 2344739"/>
              <a:gd name="connsiteX184" fmla="*/ 3365036 w 12193149"/>
              <a:gd name="connsiteY184" fmla="*/ 1979510 h 2344739"/>
              <a:gd name="connsiteX185" fmla="*/ 3345174 w 12193149"/>
              <a:gd name="connsiteY185" fmla="*/ 1981192 h 2344739"/>
              <a:gd name="connsiteX186" fmla="*/ 3342846 w 12193149"/>
              <a:gd name="connsiteY186" fmla="*/ 1980217 h 2344739"/>
              <a:gd name="connsiteX187" fmla="*/ 3263504 w 12193149"/>
              <a:gd name="connsiteY187" fmla="*/ 1986094 h 2344739"/>
              <a:gd name="connsiteX188" fmla="*/ 3143704 w 12193149"/>
              <a:gd name="connsiteY188" fmla="*/ 1993869 h 2344739"/>
              <a:gd name="connsiteX189" fmla="*/ 3031439 w 12193149"/>
              <a:gd name="connsiteY189" fmla="*/ 1996512 h 2344739"/>
              <a:gd name="connsiteX190" fmla="*/ 2782717 w 12193149"/>
              <a:gd name="connsiteY190" fmla="*/ 2018333 h 2344739"/>
              <a:gd name="connsiteX191" fmla="*/ 2647675 w 12193149"/>
              <a:gd name="connsiteY191" fmla="*/ 2028869 h 2344739"/>
              <a:gd name="connsiteX192" fmla="*/ 2569176 w 12193149"/>
              <a:gd name="connsiteY192" fmla="*/ 2002628 h 2344739"/>
              <a:gd name="connsiteX193" fmla="*/ 2444403 w 12193149"/>
              <a:gd name="connsiteY193" fmla="*/ 2016529 h 2344739"/>
              <a:gd name="connsiteX194" fmla="*/ 2316260 w 12193149"/>
              <a:gd name="connsiteY194" fmla="*/ 2024996 h 2344739"/>
              <a:gd name="connsiteX195" fmla="*/ 2209726 w 12193149"/>
              <a:gd name="connsiteY195" fmla="*/ 2019763 h 2344739"/>
              <a:gd name="connsiteX196" fmla="*/ 2095813 w 12193149"/>
              <a:gd name="connsiteY196" fmla="*/ 2003052 h 2344739"/>
              <a:gd name="connsiteX197" fmla="*/ 1998504 w 12193149"/>
              <a:gd name="connsiteY197" fmla="*/ 1995032 h 2344739"/>
              <a:gd name="connsiteX198" fmla="*/ 1929320 w 12193149"/>
              <a:gd name="connsiteY198" fmla="*/ 2016977 h 2344739"/>
              <a:gd name="connsiteX199" fmla="*/ 1922798 w 12193149"/>
              <a:gd name="connsiteY199" fmla="*/ 2012146 h 2344739"/>
              <a:gd name="connsiteX200" fmla="*/ 1874228 w 12193149"/>
              <a:gd name="connsiteY200" fmla="*/ 2013741 h 2344739"/>
              <a:gd name="connsiteX201" fmla="*/ 1787803 w 12193149"/>
              <a:gd name="connsiteY201" fmla="*/ 2041363 h 2344739"/>
              <a:gd name="connsiteX202" fmla="*/ 1739352 w 12193149"/>
              <a:gd name="connsiteY202" fmla="*/ 2036312 h 2344739"/>
              <a:gd name="connsiteX203" fmla="*/ 1676219 w 12193149"/>
              <a:gd name="connsiteY203" fmla="*/ 2019963 h 2344739"/>
              <a:gd name="connsiteX204" fmla="*/ 1609817 w 12193149"/>
              <a:gd name="connsiteY204" fmla="*/ 2013066 h 2344739"/>
              <a:gd name="connsiteX205" fmla="*/ 1497258 w 12193149"/>
              <a:gd name="connsiteY205" fmla="*/ 1987476 h 2344739"/>
              <a:gd name="connsiteX206" fmla="*/ 1151127 w 12193149"/>
              <a:gd name="connsiteY206" fmla="*/ 1938041 h 2344739"/>
              <a:gd name="connsiteX207" fmla="*/ 859417 w 12193149"/>
              <a:gd name="connsiteY207" fmla="*/ 1928608 h 2344739"/>
              <a:gd name="connsiteX208" fmla="*/ 838688 w 12193149"/>
              <a:gd name="connsiteY208" fmla="*/ 1929821 h 2344739"/>
              <a:gd name="connsiteX209" fmla="*/ 817957 w 12193149"/>
              <a:gd name="connsiteY209" fmla="*/ 1927857 h 2344739"/>
              <a:gd name="connsiteX210" fmla="*/ 812654 w 12193149"/>
              <a:gd name="connsiteY210" fmla="*/ 1930751 h 2344739"/>
              <a:gd name="connsiteX211" fmla="*/ 721195 w 12193149"/>
              <a:gd name="connsiteY211" fmla="*/ 1929661 h 2344739"/>
              <a:gd name="connsiteX212" fmla="*/ 720890 w 12193149"/>
              <a:gd name="connsiteY212" fmla="*/ 1928399 h 2344739"/>
              <a:gd name="connsiteX213" fmla="*/ 710023 w 12193149"/>
              <a:gd name="connsiteY213" fmla="*/ 1922722 h 2344739"/>
              <a:gd name="connsiteX214" fmla="*/ 597940 w 12193149"/>
              <a:gd name="connsiteY214" fmla="*/ 1879864 h 2344739"/>
              <a:gd name="connsiteX215" fmla="*/ 579683 w 12193149"/>
              <a:gd name="connsiteY215" fmla="*/ 1877212 h 2344739"/>
              <a:gd name="connsiteX216" fmla="*/ 572865 w 12193149"/>
              <a:gd name="connsiteY216" fmla="*/ 1877401 h 2344739"/>
              <a:gd name="connsiteX217" fmla="*/ 446247 w 12193149"/>
              <a:gd name="connsiteY217" fmla="*/ 1839371 h 2344739"/>
              <a:gd name="connsiteX218" fmla="*/ 405163 w 12193149"/>
              <a:gd name="connsiteY218" fmla="*/ 1833548 h 2344739"/>
              <a:gd name="connsiteX219" fmla="*/ 293583 w 12193149"/>
              <a:gd name="connsiteY219" fmla="*/ 1812852 h 2344739"/>
              <a:gd name="connsiteX220" fmla="*/ 119529 w 12193149"/>
              <a:gd name="connsiteY220" fmla="*/ 1761047 h 2344739"/>
              <a:gd name="connsiteX221" fmla="*/ 16674 w 12193149"/>
              <a:gd name="connsiteY221" fmla="*/ 1758191 h 2344739"/>
              <a:gd name="connsiteX222" fmla="*/ 1150 w 12193149"/>
              <a:gd name="connsiteY222" fmla="*/ 1752722 h 2344739"/>
              <a:gd name="connsiteX223" fmla="*/ 1148 w 12193149"/>
              <a:gd name="connsiteY223" fmla="*/ 222213 h 2344739"/>
              <a:gd name="connsiteX224" fmla="*/ 1148 w 12193149"/>
              <a:gd name="connsiteY224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21252 w 12193149"/>
              <a:gd name="connsiteY90" fmla="*/ 1974587 h 2344739"/>
              <a:gd name="connsiteX91" fmla="*/ 8315581 w 12193149"/>
              <a:gd name="connsiteY91" fmla="*/ 1974913 h 2344739"/>
              <a:gd name="connsiteX92" fmla="*/ 8296322 w 12193149"/>
              <a:gd name="connsiteY92" fmla="*/ 1988808 h 2344739"/>
              <a:gd name="connsiteX93" fmla="*/ 8285424 w 12193149"/>
              <a:gd name="connsiteY93" fmla="*/ 1994631 h 2344739"/>
              <a:gd name="connsiteX94" fmla="*/ 8284298 w 12193149"/>
              <a:gd name="connsiteY94" fmla="*/ 1999074 h 2344739"/>
              <a:gd name="connsiteX95" fmla="*/ 8267224 w 12193149"/>
              <a:gd name="connsiteY95" fmla="*/ 2006249 h 2344739"/>
              <a:gd name="connsiteX96" fmla="*/ 8264525 w 12193149"/>
              <a:gd name="connsiteY96" fmla="*/ 2006019 h 2344739"/>
              <a:gd name="connsiteX97" fmla="*/ 8253181 w 12193149"/>
              <a:gd name="connsiteY97" fmla="*/ 2015862 h 2344739"/>
              <a:gd name="connsiteX98" fmla="*/ 8246982 w 12193149"/>
              <a:gd name="connsiteY98" fmla="*/ 2028854 h 2344739"/>
              <a:gd name="connsiteX99" fmla="*/ 8091420 w 12193149"/>
              <a:gd name="connsiteY99" fmla="*/ 2075015 h 2344739"/>
              <a:gd name="connsiteX100" fmla="*/ 7906555 w 12193149"/>
              <a:gd name="connsiteY100" fmla="*/ 2116988 h 2344739"/>
              <a:gd name="connsiteX101" fmla="*/ 7719893 w 12193149"/>
              <a:gd name="connsiteY101" fmla="*/ 2142703 h 2344739"/>
              <a:gd name="connsiteX102" fmla="*/ 7615495 w 12193149"/>
              <a:gd name="connsiteY102" fmla="*/ 2139232 h 2344739"/>
              <a:gd name="connsiteX103" fmla="*/ 7528691 w 12193149"/>
              <a:gd name="connsiteY103" fmla="*/ 2145060 h 2344739"/>
              <a:gd name="connsiteX104" fmla="*/ 7520719 w 12193149"/>
              <a:gd name="connsiteY104" fmla="*/ 2147613 h 2344739"/>
              <a:gd name="connsiteX105" fmla="*/ 7508559 w 12193149"/>
              <a:gd name="connsiteY105" fmla="*/ 2148948 h 2344739"/>
              <a:gd name="connsiteX106" fmla="*/ 7508188 w 12193149"/>
              <a:gd name="connsiteY106" fmla="*/ 2148621 h 2344739"/>
              <a:gd name="connsiteX107" fmla="*/ 7496943 w 12193149"/>
              <a:gd name="connsiteY107" fmla="*/ 2150573 h 2344739"/>
              <a:gd name="connsiteX108" fmla="*/ 7406539 w 12193149"/>
              <a:gd name="connsiteY108" fmla="*/ 2142468 h 2344739"/>
              <a:gd name="connsiteX109" fmla="*/ 7219707 w 12193149"/>
              <a:gd name="connsiteY109" fmla="*/ 2156680 h 2344739"/>
              <a:gd name="connsiteX110" fmla="*/ 7202249 w 12193149"/>
              <a:gd name="connsiteY110" fmla="*/ 2161230 h 2344739"/>
              <a:gd name="connsiteX111" fmla="*/ 7198152 w 12193149"/>
              <a:gd name="connsiteY111" fmla="*/ 2166588 h 2344739"/>
              <a:gd name="connsiteX112" fmla="*/ 7171956 w 12193149"/>
              <a:gd name="connsiteY112" fmla="*/ 2171236 h 2344739"/>
              <a:gd name="connsiteX113" fmla="*/ 7098136 w 12193149"/>
              <a:gd name="connsiteY113" fmla="*/ 2183464 h 2344739"/>
              <a:gd name="connsiteX114" fmla="*/ 7019644 w 12193149"/>
              <a:gd name="connsiteY114" fmla="*/ 2183090 h 2344739"/>
              <a:gd name="connsiteX115" fmla="*/ 6905294 w 12193149"/>
              <a:gd name="connsiteY115" fmla="*/ 2212596 h 2344739"/>
              <a:gd name="connsiteX116" fmla="*/ 6709370 w 12193149"/>
              <a:gd name="connsiteY116" fmla="*/ 2240551 h 2344739"/>
              <a:gd name="connsiteX117" fmla="*/ 6550602 w 12193149"/>
              <a:gd name="connsiteY117" fmla="*/ 2269327 h 2344739"/>
              <a:gd name="connsiteX118" fmla="*/ 6318708 w 12193149"/>
              <a:gd name="connsiteY118" fmla="*/ 2316127 h 2344739"/>
              <a:gd name="connsiteX119" fmla="*/ 6169822 w 12193149"/>
              <a:gd name="connsiteY119" fmla="*/ 2318214 h 2344739"/>
              <a:gd name="connsiteX120" fmla="*/ 6074996 w 12193149"/>
              <a:gd name="connsiteY120" fmla="*/ 2338676 h 2344739"/>
              <a:gd name="connsiteX121" fmla="*/ 6069677 w 12193149"/>
              <a:gd name="connsiteY121" fmla="*/ 2337139 h 2344739"/>
              <a:gd name="connsiteX122" fmla="*/ 6049786 w 12193149"/>
              <a:gd name="connsiteY122" fmla="*/ 2337822 h 2344739"/>
              <a:gd name="connsiteX123" fmla="*/ 6042433 w 12193149"/>
              <a:gd name="connsiteY123" fmla="*/ 2329473 h 2344739"/>
              <a:gd name="connsiteX124" fmla="*/ 6011238 w 12193149"/>
              <a:gd name="connsiteY124" fmla="*/ 2324380 h 2344739"/>
              <a:gd name="connsiteX125" fmla="*/ 5958523 w 12193149"/>
              <a:gd name="connsiteY125" fmla="*/ 2328024 h 2344739"/>
              <a:gd name="connsiteX126" fmla="*/ 5760067 w 12193149"/>
              <a:gd name="connsiteY126" fmla="*/ 2343716 h 2344739"/>
              <a:gd name="connsiteX127" fmla="*/ 5628108 w 12193149"/>
              <a:gd name="connsiteY127" fmla="*/ 2344739 h 2344739"/>
              <a:gd name="connsiteX128" fmla="*/ 5472054 w 12193149"/>
              <a:gd name="connsiteY128" fmla="*/ 2330719 h 2344739"/>
              <a:gd name="connsiteX129" fmla="*/ 5433909 w 12193149"/>
              <a:gd name="connsiteY129" fmla="*/ 2319466 h 2344739"/>
              <a:gd name="connsiteX130" fmla="*/ 5382817 w 12193149"/>
              <a:gd name="connsiteY130" fmla="*/ 2301764 h 2344739"/>
              <a:gd name="connsiteX131" fmla="*/ 5262912 w 12193149"/>
              <a:gd name="connsiteY131" fmla="*/ 2281347 h 2344739"/>
              <a:gd name="connsiteX132" fmla="*/ 5224109 w 12193149"/>
              <a:gd name="connsiteY132" fmla="*/ 2270223 h 2344739"/>
              <a:gd name="connsiteX133" fmla="*/ 5175808 w 12193149"/>
              <a:gd name="connsiteY133" fmla="*/ 2267233 h 2344739"/>
              <a:gd name="connsiteX134" fmla="*/ 5157702 w 12193149"/>
              <a:gd name="connsiteY134" fmla="*/ 2260010 h 2344739"/>
              <a:gd name="connsiteX135" fmla="*/ 5143747 w 12193149"/>
              <a:gd name="connsiteY135" fmla="*/ 2256610 h 2344739"/>
              <a:gd name="connsiteX136" fmla="*/ 5140744 w 12193149"/>
              <a:gd name="connsiteY136" fmla="*/ 2254509 h 2344739"/>
              <a:gd name="connsiteX137" fmla="*/ 5122807 w 12193149"/>
              <a:gd name="connsiteY137" fmla="*/ 2243656 h 2344739"/>
              <a:gd name="connsiteX138" fmla="*/ 5066938 w 12193149"/>
              <a:gd name="connsiteY138" fmla="*/ 2250227 h 2344739"/>
              <a:gd name="connsiteX139" fmla="*/ 5012662 w 12193149"/>
              <a:gd name="connsiteY139" fmla="*/ 2233846 h 2344739"/>
              <a:gd name="connsiteX140" fmla="*/ 4841589 w 12193149"/>
              <a:gd name="connsiteY140" fmla="*/ 2209829 h 2344739"/>
              <a:gd name="connsiteX141" fmla="*/ 4763595 w 12193149"/>
              <a:gd name="connsiteY141" fmla="*/ 2182061 h 2344739"/>
              <a:gd name="connsiteX142" fmla="*/ 4724334 w 12193149"/>
              <a:gd name="connsiteY142" fmla="*/ 2173047 h 2344739"/>
              <a:gd name="connsiteX143" fmla="*/ 4722324 w 12193149"/>
              <a:gd name="connsiteY143" fmla="*/ 2172298 h 2344739"/>
              <a:gd name="connsiteX144" fmla="*/ 4723259 w 12193149"/>
              <a:gd name="connsiteY144" fmla="*/ 2172087 h 2344739"/>
              <a:gd name="connsiteX145" fmla="*/ 4718350 w 12193149"/>
              <a:gd name="connsiteY145" fmla="*/ 2170817 h 2344739"/>
              <a:gd name="connsiteX146" fmla="*/ 4722324 w 12193149"/>
              <a:gd name="connsiteY146" fmla="*/ 2172298 h 2344739"/>
              <a:gd name="connsiteX147" fmla="*/ 4716674 w 12193149"/>
              <a:gd name="connsiteY147" fmla="*/ 2173573 h 2344739"/>
              <a:gd name="connsiteX148" fmla="*/ 4516962 w 12193149"/>
              <a:gd name="connsiteY148" fmla="*/ 2163671 h 2344739"/>
              <a:gd name="connsiteX149" fmla="*/ 4429691 w 12193149"/>
              <a:gd name="connsiteY149" fmla="*/ 2153020 h 2344739"/>
              <a:gd name="connsiteX150" fmla="*/ 4364023 w 12193149"/>
              <a:gd name="connsiteY150" fmla="*/ 2151674 h 2344739"/>
              <a:gd name="connsiteX151" fmla="*/ 4318114 w 12193149"/>
              <a:gd name="connsiteY151" fmla="*/ 2158289 h 2344739"/>
              <a:gd name="connsiteX152" fmla="*/ 4316258 w 12193149"/>
              <a:gd name="connsiteY152" fmla="*/ 2156948 h 2344739"/>
              <a:gd name="connsiteX153" fmla="*/ 4296292 w 12193149"/>
              <a:gd name="connsiteY153" fmla="*/ 2155069 h 2344739"/>
              <a:gd name="connsiteX154" fmla="*/ 4291212 w 12193149"/>
              <a:gd name="connsiteY154" fmla="*/ 2157986 h 2344739"/>
              <a:gd name="connsiteX155" fmla="*/ 4277290 w 12193149"/>
              <a:gd name="connsiteY155" fmla="*/ 2157740 h 2344739"/>
              <a:gd name="connsiteX156" fmla="*/ 4249265 w 12193149"/>
              <a:gd name="connsiteY156" fmla="*/ 2160064 h 2344739"/>
              <a:gd name="connsiteX157" fmla="*/ 4203199 w 12193149"/>
              <a:gd name="connsiteY157" fmla="*/ 2157269 h 2344739"/>
              <a:gd name="connsiteX158" fmla="*/ 4202893 w 12193149"/>
              <a:gd name="connsiteY158" fmla="*/ 2156010 h 2344739"/>
              <a:gd name="connsiteX159" fmla="*/ 4192396 w 12193149"/>
              <a:gd name="connsiteY159" fmla="*/ 2150376 h 2344739"/>
              <a:gd name="connsiteX160" fmla="*/ 4143893 w 12193149"/>
              <a:gd name="connsiteY160" fmla="*/ 2134511 h 2344739"/>
              <a:gd name="connsiteX161" fmla="*/ 4084245 w 12193149"/>
              <a:gd name="connsiteY161" fmla="*/ 2107978 h 2344739"/>
              <a:gd name="connsiteX162" fmla="*/ 4075694 w 12193149"/>
              <a:gd name="connsiteY162" fmla="*/ 2107143 h 2344739"/>
              <a:gd name="connsiteX163" fmla="*/ 4075575 w 12193149"/>
              <a:gd name="connsiteY163" fmla="*/ 2106844 h 2344739"/>
              <a:gd name="connsiteX164" fmla="*/ 4066658 w 12193149"/>
              <a:gd name="connsiteY164" fmla="*/ 2105400 h 2344739"/>
              <a:gd name="connsiteX165" fmla="*/ 4060102 w 12193149"/>
              <a:gd name="connsiteY165" fmla="*/ 2105618 h 2344739"/>
              <a:gd name="connsiteX166" fmla="*/ 4043512 w 12193149"/>
              <a:gd name="connsiteY166" fmla="*/ 2103997 h 2344739"/>
              <a:gd name="connsiteX167" fmla="*/ 4038145 w 12193149"/>
              <a:gd name="connsiteY167" fmla="*/ 2101563 h 2344739"/>
              <a:gd name="connsiteX168" fmla="*/ 4036511 w 12193149"/>
              <a:gd name="connsiteY168" fmla="*/ 2097896 h 2344739"/>
              <a:gd name="connsiteX169" fmla="*/ 4034926 w 12193149"/>
              <a:gd name="connsiteY169" fmla="*/ 2098131 h 2344739"/>
              <a:gd name="connsiteX170" fmla="*/ 4005686 w 12193149"/>
              <a:gd name="connsiteY170" fmla="*/ 2085563 h 2344739"/>
              <a:gd name="connsiteX171" fmla="*/ 3937994 w 12193149"/>
              <a:gd name="connsiteY171" fmla="*/ 2068106 h 2344739"/>
              <a:gd name="connsiteX172" fmla="*/ 3898423 w 12193149"/>
              <a:gd name="connsiteY172" fmla="*/ 2062451 h 2344739"/>
              <a:gd name="connsiteX173" fmla="*/ 3790908 w 12193149"/>
              <a:gd name="connsiteY173" fmla="*/ 2042213 h 2344739"/>
              <a:gd name="connsiteX174" fmla="*/ 3683661 w 12193149"/>
              <a:gd name="connsiteY174" fmla="*/ 2018290 h 2344739"/>
              <a:gd name="connsiteX175" fmla="*/ 3611183 w 12193149"/>
              <a:gd name="connsiteY175" fmla="*/ 1986019 h 2344739"/>
              <a:gd name="connsiteX176" fmla="*/ 3605003 w 12193149"/>
              <a:gd name="connsiteY176" fmla="*/ 1987381 h 2344739"/>
              <a:gd name="connsiteX177" fmla="*/ 3595884 w 12193149"/>
              <a:gd name="connsiteY177" fmla="*/ 1987545 h 2344739"/>
              <a:gd name="connsiteX178" fmla="*/ 3595649 w 12193149"/>
              <a:gd name="connsiteY178" fmla="*/ 1987276 h 2344739"/>
              <a:gd name="connsiteX179" fmla="*/ 3587126 w 12193149"/>
              <a:gd name="connsiteY179" fmla="*/ 1987966 h 2344739"/>
              <a:gd name="connsiteX180" fmla="*/ 3537283 w 12193149"/>
              <a:gd name="connsiteY180" fmla="*/ 1978267 h 2344739"/>
              <a:gd name="connsiteX181" fmla="*/ 3474371 w 12193149"/>
              <a:gd name="connsiteY181" fmla="*/ 1974606 h 2344739"/>
              <a:gd name="connsiteX182" fmla="*/ 3401876 w 12193149"/>
              <a:gd name="connsiteY182" fmla="*/ 1962558 h 2344739"/>
              <a:gd name="connsiteX183" fmla="*/ 3365036 w 12193149"/>
              <a:gd name="connsiteY183" fmla="*/ 1979510 h 2344739"/>
              <a:gd name="connsiteX184" fmla="*/ 3345174 w 12193149"/>
              <a:gd name="connsiteY184" fmla="*/ 1981192 h 2344739"/>
              <a:gd name="connsiteX185" fmla="*/ 3342846 w 12193149"/>
              <a:gd name="connsiteY185" fmla="*/ 1980217 h 2344739"/>
              <a:gd name="connsiteX186" fmla="*/ 3263504 w 12193149"/>
              <a:gd name="connsiteY186" fmla="*/ 1986094 h 2344739"/>
              <a:gd name="connsiteX187" fmla="*/ 3143704 w 12193149"/>
              <a:gd name="connsiteY187" fmla="*/ 1993869 h 2344739"/>
              <a:gd name="connsiteX188" fmla="*/ 3031439 w 12193149"/>
              <a:gd name="connsiteY188" fmla="*/ 1996512 h 2344739"/>
              <a:gd name="connsiteX189" fmla="*/ 2782717 w 12193149"/>
              <a:gd name="connsiteY189" fmla="*/ 2018333 h 2344739"/>
              <a:gd name="connsiteX190" fmla="*/ 2647675 w 12193149"/>
              <a:gd name="connsiteY190" fmla="*/ 2028869 h 2344739"/>
              <a:gd name="connsiteX191" fmla="*/ 2569176 w 12193149"/>
              <a:gd name="connsiteY191" fmla="*/ 2002628 h 2344739"/>
              <a:gd name="connsiteX192" fmla="*/ 2444403 w 12193149"/>
              <a:gd name="connsiteY192" fmla="*/ 2016529 h 2344739"/>
              <a:gd name="connsiteX193" fmla="*/ 2316260 w 12193149"/>
              <a:gd name="connsiteY193" fmla="*/ 2024996 h 2344739"/>
              <a:gd name="connsiteX194" fmla="*/ 2209726 w 12193149"/>
              <a:gd name="connsiteY194" fmla="*/ 2019763 h 2344739"/>
              <a:gd name="connsiteX195" fmla="*/ 2095813 w 12193149"/>
              <a:gd name="connsiteY195" fmla="*/ 2003052 h 2344739"/>
              <a:gd name="connsiteX196" fmla="*/ 1998504 w 12193149"/>
              <a:gd name="connsiteY196" fmla="*/ 1995032 h 2344739"/>
              <a:gd name="connsiteX197" fmla="*/ 1929320 w 12193149"/>
              <a:gd name="connsiteY197" fmla="*/ 2016977 h 2344739"/>
              <a:gd name="connsiteX198" fmla="*/ 1922798 w 12193149"/>
              <a:gd name="connsiteY198" fmla="*/ 2012146 h 2344739"/>
              <a:gd name="connsiteX199" fmla="*/ 1874228 w 12193149"/>
              <a:gd name="connsiteY199" fmla="*/ 2013741 h 2344739"/>
              <a:gd name="connsiteX200" fmla="*/ 1787803 w 12193149"/>
              <a:gd name="connsiteY200" fmla="*/ 2041363 h 2344739"/>
              <a:gd name="connsiteX201" fmla="*/ 1739352 w 12193149"/>
              <a:gd name="connsiteY201" fmla="*/ 2036312 h 2344739"/>
              <a:gd name="connsiteX202" fmla="*/ 1676219 w 12193149"/>
              <a:gd name="connsiteY202" fmla="*/ 2019963 h 2344739"/>
              <a:gd name="connsiteX203" fmla="*/ 1609817 w 12193149"/>
              <a:gd name="connsiteY203" fmla="*/ 2013066 h 2344739"/>
              <a:gd name="connsiteX204" fmla="*/ 1497258 w 12193149"/>
              <a:gd name="connsiteY204" fmla="*/ 1987476 h 2344739"/>
              <a:gd name="connsiteX205" fmla="*/ 1151127 w 12193149"/>
              <a:gd name="connsiteY205" fmla="*/ 1938041 h 2344739"/>
              <a:gd name="connsiteX206" fmla="*/ 859417 w 12193149"/>
              <a:gd name="connsiteY206" fmla="*/ 1928608 h 2344739"/>
              <a:gd name="connsiteX207" fmla="*/ 838688 w 12193149"/>
              <a:gd name="connsiteY207" fmla="*/ 1929821 h 2344739"/>
              <a:gd name="connsiteX208" fmla="*/ 817957 w 12193149"/>
              <a:gd name="connsiteY208" fmla="*/ 1927857 h 2344739"/>
              <a:gd name="connsiteX209" fmla="*/ 812654 w 12193149"/>
              <a:gd name="connsiteY209" fmla="*/ 1930751 h 2344739"/>
              <a:gd name="connsiteX210" fmla="*/ 721195 w 12193149"/>
              <a:gd name="connsiteY210" fmla="*/ 1929661 h 2344739"/>
              <a:gd name="connsiteX211" fmla="*/ 720890 w 12193149"/>
              <a:gd name="connsiteY211" fmla="*/ 1928399 h 2344739"/>
              <a:gd name="connsiteX212" fmla="*/ 710023 w 12193149"/>
              <a:gd name="connsiteY212" fmla="*/ 1922722 h 2344739"/>
              <a:gd name="connsiteX213" fmla="*/ 597940 w 12193149"/>
              <a:gd name="connsiteY213" fmla="*/ 1879864 h 2344739"/>
              <a:gd name="connsiteX214" fmla="*/ 579683 w 12193149"/>
              <a:gd name="connsiteY214" fmla="*/ 1877212 h 2344739"/>
              <a:gd name="connsiteX215" fmla="*/ 572865 w 12193149"/>
              <a:gd name="connsiteY215" fmla="*/ 1877401 h 2344739"/>
              <a:gd name="connsiteX216" fmla="*/ 446247 w 12193149"/>
              <a:gd name="connsiteY216" fmla="*/ 1839371 h 2344739"/>
              <a:gd name="connsiteX217" fmla="*/ 405163 w 12193149"/>
              <a:gd name="connsiteY217" fmla="*/ 1833548 h 2344739"/>
              <a:gd name="connsiteX218" fmla="*/ 293583 w 12193149"/>
              <a:gd name="connsiteY218" fmla="*/ 1812852 h 2344739"/>
              <a:gd name="connsiteX219" fmla="*/ 119529 w 12193149"/>
              <a:gd name="connsiteY219" fmla="*/ 1761047 h 2344739"/>
              <a:gd name="connsiteX220" fmla="*/ 16674 w 12193149"/>
              <a:gd name="connsiteY220" fmla="*/ 1758191 h 2344739"/>
              <a:gd name="connsiteX221" fmla="*/ 1150 w 12193149"/>
              <a:gd name="connsiteY221" fmla="*/ 1752722 h 2344739"/>
              <a:gd name="connsiteX222" fmla="*/ 1148 w 12193149"/>
              <a:gd name="connsiteY222" fmla="*/ 222213 h 2344739"/>
              <a:gd name="connsiteX223" fmla="*/ 1148 w 12193149"/>
              <a:gd name="connsiteY223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14960 w 12193149"/>
              <a:gd name="connsiteY68" fmla="*/ 1919069 h 2344739"/>
              <a:gd name="connsiteX69" fmla="*/ 9054601 w 12193149"/>
              <a:gd name="connsiteY69" fmla="*/ 1910755 h 2344739"/>
              <a:gd name="connsiteX70" fmla="*/ 9006634 w 12193149"/>
              <a:gd name="connsiteY70" fmla="*/ 1914040 h 2344739"/>
              <a:gd name="connsiteX71" fmla="*/ 9006349 w 12193149"/>
              <a:gd name="connsiteY71" fmla="*/ 1913800 h 2344739"/>
              <a:gd name="connsiteX72" fmla="*/ 8997380 w 12193149"/>
              <a:gd name="connsiteY72" fmla="*/ 1915011 h 2344739"/>
              <a:gd name="connsiteX73" fmla="*/ 8991542 w 12193149"/>
              <a:gd name="connsiteY73" fmla="*/ 1917072 h 2344739"/>
              <a:gd name="connsiteX74" fmla="*/ 8975485 w 12193149"/>
              <a:gd name="connsiteY74" fmla="*/ 1920298 h 2344739"/>
              <a:gd name="connsiteX75" fmla="*/ 8969159 w 12193149"/>
              <a:gd name="connsiteY75" fmla="*/ 1919598 h 2344739"/>
              <a:gd name="connsiteX76" fmla="*/ 8964196 w 12193149"/>
              <a:gd name="connsiteY76" fmla="*/ 1917373 h 2344739"/>
              <a:gd name="connsiteX77" fmla="*/ 8930136 w 12193149"/>
              <a:gd name="connsiteY77" fmla="*/ 1914185 h 2344739"/>
              <a:gd name="connsiteX78" fmla="*/ 8753592 w 12193149"/>
              <a:gd name="connsiteY78" fmla="*/ 1933417 h 2344739"/>
              <a:gd name="connsiteX79" fmla="*/ 8708995 w 12193149"/>
              <a:gd name="connsiteY79" fmla="*/ 1935518 h 2344739"/>
              <a:gd name="connsiteX80" fmla="*/ 8597219 w 12193149"/>
              <a:gd name="connsiteY80" fmla="*/ 1944090 h 2344739"/>
              <a:gd name="connsiteX81" fmla="*/ 8526378 w 12193149"/>
              <a:gd name="connsiteY81" fmla="*/ 1929248 h 2344739"/>
              <a:gd name="connsiteX82" fmla="*/ 8512131 w 12193149"/>
              <a:gd name="connsiteY82" fmla="*/ 1935163 h 2344739"/>
              <a:gd name="connsiteX83" fmla="*/ 8507315 w 12193149"/>
              <a:gd name="connsiteY83" fmla="*/ 1938164 h 2344739"/>
              <a:gd name="connsiteX84" fmla="*/ 8499116 w 12193149"/>
              <a:gd name="connsiteY84" fmla="*/ 1940902 h 2344739"/>
              <a:gd name="connsiteX85" fmla="*/ 8498742 w 12193149"/>
              <a:gd name="connsiteY85" fmla="*/ 1940723 h 2344739"/>
              <a:gd name="connsiteX86" fmla="*/ 8491397 w 12193149"/>
              <a:gd name="connsiteY86" fmla="*/ 1943773 h 2344739"/>
              <a:gd name="connsiteX87" fmla="*/ 8368330 w 12193149"/>
              <a:gd name="connsiteY87" fmla="*/ 1957815 h 2344739"/>
              <a:gd name="connsiteX88" fmla="*/ 8354947 w 12193149"/>
              <a:gd name="connsiteY88" fmla="*/ 1958009 h 2344739"/>
              <a:gd name="connsiteX89" fmla="*/ 8321252 w 12193149"/>
              <a:gd name="connsiteY89" fmla="*/ 1974587 h 2344739"/>
              <a:gd name="connsiteX90" fmla="*/ 8315581 w 12193149"/>
              <a:gd name="connsiteY90" fmla="*/ 1974913 h 2344739"/>
              <a:gd name="connsiteX91" fmla="*/ 8296322 w 12193149"/>
              <a:gd name="connsiteY91" fmla="*/ 1988808 h 2344739"/>
              <a:gd name="connsiteX92" fmla="*/ 8285424 w 12193149"/>
              <a:gd name="connsiteY92" fmla="*/ 1994631 h 2344739"/>
              <a:gd name="connsiteX93" fmla="*/ 8284298 w 12193149"/>
              <a:gd name="connsiteY93" fmla="*/ 1999074 h 2344739"/>
              <a:gd name="connsiteX94" fmla="*/ 8267224 w 12193149"/>
              <a:gd name="connsiteY94" fmla="*/ 2006249 h 2344739"/>
              <a:gd name="connsiteX95" fmla="*/ 8264525 w 12193149"/>
              <a:gd name="connsiteY95" fmla="*/ 2006019 h 2344739"/>
              <a:gd name="connsiteX96" fmla="*/ 8253181 w 12193149"/>
              <a:gd name="connsiteY96" fmla="*/ 2015862 h 2344739"/>
              <a:gd name="connsiteX97" fmla="*/ 8246982 w 12193149"/>
              <a:gd name="connsiteY97" fmla="*/ 2028854 h 2344739"/>
              <a:gd name="connsiteX98" fmla="*/ 8091420 w 12193149"/>
              <a:gd name="connsiteY98" fmla="*/ 2075015 h 2344739"/>
              <a:gd name="connsiteX99" fmla="*/ 7906555 w 12193149"/>
              <a:gd name="connsiteY99" fmla="*/ 2116988 h 2344739"/>
              <a:gd name="connsiteX100" fmla="*/ 7719893 w 12193149"/>
              <a:gd name="connsiteY100" fmla="*/ 2142703 h 2344739"/>
              <a:gd name="connsiteX101" fmla="*/ 7615495 w 12193149"/>
              <a:gd name="connsiteY101" fmla="*/ 2139232 h 2344739"/>
              <a:gd name="connsiteX102" fmla="*/ 7528691 w 12193149"/>
              <a:gd name="connsiteY102" fmla="*/ 2145060 h 2344739"/>
              <a:gd name="connsiteX103" fmla="*/ 7520719 w 12193149"/>
              <a:gd name="connsiteY103" fmla="*/ 2147613 h 2344739"/>
              <a:gd name="connsiteX104" fmla="*/ 7508559 w 12193149"/>
              <a:gd name="connsiteY104" fmla="*/ 2148948 h 2344739"/>
              <a:gd name="connsiteX105" fmla="*/ 7508188 w 12193149"/>
              <a:gd name="connsiteY105" fmla="*/ 2148621 h 2344739"/>
              <a:gd name="connsiteX106" fmla="*/ 7496943 w 12193149"/>
              <a:gd name="connsiteY106" fmla="*/ 2150573 h 2344739"/>
              <a:gd name="connsiteX107" fmla="*/ 7406539 w 12193149"/>
              <a:gd name="connsiteY107" fmla="*/ 2142468 h 2344739"/>
              <a:gd name="connsiteX108" fmla="*/ 7219707 w 12193149"/>
              <a:gd name="connsiteY108" fmla="*/ 2156680 h 2344739"/>
              <a:gd name="connsiteX109" fmla="*/ 7202249 w 12193149"/>
              <a:gd name="connsiteY109" fmla="*/ 2161230 h 2344739"/>
              <a:gd name="connsiteX110" fmla="*/ 7198152 w 12193149"/>
              <a:gd name="connsiteY110" fmla="*/ 2166588 h 2344739"/>
              <a:gd name="connsiteX111" fmla="*/ 7171956 w 12193149"/>
              <a:gd name="connsiteY111" fmla="*/ 2171236 h 2344739"/>
              <a:gd name="connsiteX112" fmla="*/ 7098136 w 12193149"/>
              <a:gd name="connsiteY112" fmla="*/ 2183464 h 2344739"/>
              <a:gd name="connsiteX113" fmla="*/ 7019644 w 12193149"/>
              <a:gd name="connsiteY113" fmla="*/ 2183090 h 2344739"/>
              <a:gd name="connsiteX114" fmla="*/ 6905294 w 12193149"/>
              <a:gd name="connsiteY114" fmla="*/ 2212596 h 2344739"/>
              <a:gd name="connsiteX115" fmla="*/ 6709370 w 12193149"/>
              <a:gd name="connsiteY115" fmla="*/ 2240551 h 2344739"/>
              <a:gd name="connsiteX116" fmla="*/ 6550602 w 12193149"/>
              <a:gd name="connsiteY116" fmla="*/ 2269327 h 2344739"/>
              <a:gd name="connsiteX117" fmla="*/ 6318708 w 12193149"/>
              <a:gd name="connsiteY117" fmla="*/ 2316127 h 2344739"/>
              <a:gd name="connsiteX118" fmla="*/ 6169822 w 12193149"/>
              <a:gd name="connsiteY118" fmla="*/ 2318214 h 2344739"/>
              <a:gd name="connsiteX119" fmla="*/ 6074996 w 12193149"/>
              <a:gd name="connsiteY119" fmla="*/ 2338676 h 2344739"/>
              <a:gd name="connsiteX120" fmla="*/ 6069677 w 12193149"/>
              <a:gd name="connsiteY120" fmla="*/ 2337139 h 2344739"/>
              <a:gd name="connsiteX121" fmla="*/ 6049786 w 12193149"/>
              <a:gd name="connsiteY121" fmla="*/ 2337822 h 2344739"/>
              <a:gd name="connsiteX122" fmla="*/ 6042433 w 12193149"/>
              <a:gd name="connsiteY122" fmla="*/ 2329473 h 2344739"/>
              <a:gd name="connsiteX123" fmla="*/ 6011238 w 12193149"/>
              <a:gd name="connsiteY123" fmla="*/ 2324380 h 2344739"/>
              <a:gd name="connsiteX124" fmla="*/ 5958523 w 12193149"/>
              <a:gd name="connsiteY124" fmla="*/ 2328024 h 2344739"/>
              <a:gd name="connsiteX125" fmla="*/ 5760067 w 12193149"/>
              <a:gd name="connsiteY125" fmla="*/ 2343716 h 2344739"/>
              <a:gd name="connsiteX126" fmla="*/ 5628108 w 12193149"/>
              <a:gd name="connsiteY126" fmla="*/ 2344739 h 2344739"/>
              <a:gd name="connsiteX127" fmla="*/ 5472054 w 12193149"/>
              <a:gd name="connsiteY127" fmla="*/ 2330719 h 2344739"/>
              <a:gd name="connsiteX128" fmla="*/ 5433909 w 12193149"/>
              <a:gd name="connsiteY128" fmla="*/ 2319466 h 2344739"/>
              <a:gd name="connsiteX129" fmla="*/ 5382817 w 12193149"/>
              <a:gd name="connsiteY129" fmla="*/ 2301764 h 2344739"/>
              <a:gd name="connsiteX130" fmla="*/ 5262912 w 12193149"/>
              <a:gd name="connsiteY130" fmla="*/ 2281347 h 2344739"/>
              <a:gd name="connsiteX131" fmla="*/ 5224109 w 12193149"/>
              <a:gd name="connsiteY131" fmla="*/ 2270223 h 2344739"/>
              <a:gd name="connsiteX132" fmla="*/ 5175808 w 12193149"/>
              <a:gd name="connsiteY132" fmla="*/ 2267233 h 2344739"/>
              <a:gd name="connsiteX133" fmla="*/ 5157702 w 12193149"/>
              <a:gd name="connsiteY133" fmla="*/ 2260010 h 2344739"/>
              <a:gd name="connsiteX134" fmla="*/ 5143747 w 12193149"/>
              <a:gd name="connsiteY134" fmla="*/ 2256610 h 2344739"/>
              <a:gd name="connsiteX135" fmla="*/ 5140744 w 12193149"/>
              <a:gd name="connsiteY135" fmla="*/ 2254509 h 2344739"/>
              <a:gd name="connsiteX136" fmla="*/ 5122807 w 12193149"/>
              <a:gd name="connsiteY136" fmla="*/ 2243656 h 2344739"/>
              <a:gd name="connsiteX137" fmla="*/ 5066938 w 12193149"/>
              <a:gd name="connsiteY137" fmla="*/ 2250227 h 2344739"/>
              <a:gd name="connsiteX138" fmla="*/ 5012662 w 12193149"/>
              <a:gd name="connsiteY138" fmla="*/ 2233846 h 2344739"/>
              <a:gd name="connsiteX139" fmla="*/ 4841589 w 12193149"/>
              <a:gd name="connsiteY139" fmla="*/ 2209829 h 2344739"/>
              <a:gd name="connsiteX140" fmla="*/ 4763595 w 12193149"/>
              <a:gd name="connsiteY140" fmla="*/ 2182061 h 2344739"/>
              <a:gd name="connsiteX141" fmla="*/ 4724334 w 12193149"/>
              <a:gd name="connsiteY141" fmla="*/ 2173047 h 2344739"/>
              <a:gd name="connsiteX142" fmla="*/ 4722324 w 12193149"/>
              <a:gd name="connsiteY142" fmla="*/ 2172298 h 2344739"/>
              <a:gd name="connsiteX143" fmla="*/ 4723259 w 12193149"/>
              <a:gd name="connsiteY143" fmla="*/ 2172087 h 2344739"/>
              <a:gd name="connsiteX144" fmla="*/ 4718350 w 12193149"/>
              <a:gd name="connsiteY144" fmla="*/ 2170817 h 2344739"/>
              <a:gd name="connsiteX145" fmla="*/ 4722324 w 12193149"/>
              <a:gd name="connsiteY145" fmla="*/ 2172298 h 2344739"/>
              <a:gd name="connsiteX146" fmla="*/ 4716674 w 12193149"/>
              <a:gd name="connsiteY146" fmla="*/ 2173573 h 2344739"/>
              <a:gd name="connsiteX147" fmla="*/ 4516962 w 12193149"/>
              <a:gd name="connsiteY147" fmla="*/ 2163671 h 2344739"/>
              <a:gd name="connsiteX148" fmla="*/ 4429691 w 12193149"/>
              <a:gd name="connsiteY148" fmla="*/ 2153020 h 2344739"/>
              <a:gd name="connsiteX149" fmla="*/ 4364023 w 12193149"/>
              <a:gd name="connsiteY149" fmla="*/ 2151674 h 2344739"/>
              <a:gd name="connsiteX150" fmla="*/ 4318114 w 12193149"/>
              <a:gd name="connsiteY150" fmla="*/ 2158289 h 2344739"/>
              <a:gd name="connsiteX151" fmla="*/ 4316258 w 12193149"/>
              <a:gd name="connsiteY151" fmla="*/ 2156948 h 2344739"/>
              <a:gd name="connsiteX152" fmla="*/ 4296292 w 12193149"/>
              <a:gd name="connsiteY152" fmla="*/ 2155069 h 2344739"/>
              <a:gd name="connsiteX153" fmla="*/ 4291212 w 12193149"/>
              <a:gd name="connsiteY153" fmla="*/ 2157986 h 2344739"/>
              <a:gd name="connsiteX154" fmla="*/ 4277290 w 12193149"/>
              <a:gd name="connsiteY154" fmla="*/ 2157740 h 2344739"/>
              <a:gd name="connsiteX155" fmla="*/ 4249265 w 12193149"/>
              <a:gd name="connsiteY155" fmla="*/ 2160064 h 2344739"/>
              <a:gd name="connsiteX156" fmla="*/ 4203199 w 12193149"/>
              <a:gd name="connsiteY156" fmla="*/ 2157269 h 2344739"/>
              <a:gd name="connsiteX157" fmla="*/ 4202893 w 12193149"/>
              <a:gd name="connsiteY157" fmla="*/ 2156010 h 2344739"/>
              <a:gd name="connsiteX158" fmla="*/ 4192396 w 12193149"/>
              <a:gd name="connsiteY158" fmla="*/ 2150376 h 2344739"/>
              <a:gd name="connsiteX159" fmla="*/ 4143893 w 12193149"/>
              <a:gd name="connsiteY159" fmla="*/ 2134511 h 2344739"/>
              <a:gd name="connsiteX160" fmla="*/ 4084245 w 12193149"/>
              <a:gd name="connsiteY160" fmla="*/ 2107978 h 2344739"/>
              <a:gd name="connsiteX161" fmla="*/ 4075694 w 12193149"/>
              <a:gd name="connsiteY161" fmla="*/ 2107143 h 2344739"/>
              <a:gd name="connsiteX162" fmla="*/ 4075575 w 12193149"/>
              <a:gd name="connsiteY162" fmla="*/ 2106844 h 2344739"/>
              <a:gd name="connsiteX163" fmla="*/ 4066658 w 12193149"/>
              <a:gd name="connsiteY163" fmla="*/ 2105400 h 2344739"/>
              <a:gd name="connsiteX164" fmla="*/ 4060102 w 12193149"/>
              <a:gd name="connsiteY164" fmla="*/ 2105618 h 2344739"/>
              <a:gd name="connsiteX165" fmla="*/ 4043512 w 12193149"/>
              <a:gd name="connsiteY165" fmla="*/ 2103997 h 2344739"/>
              <a:gd name="connsiteX166" fmla="*/ 4038145 w 12193149"/>
              <a:gd name="connsiteY166" fmla="*/ 2101563 h 2344739"/>
              <a:gd name="connsiteX167" fmla="*/ 4036511 w 12193149"/>
              <a:gd name="connsiteY167" fmla="*/ 2097896 h 2344739"/>
              <a:gd name="connsiteX168" fmla="*/ 4034926 w 12193149"/>
              <a:gd name="connsiteY168" fmla="*/ 2098131 h 2344739"/>
              <a:gd name="connsiteX169" fmla="*/ 4005686 w 12193149"/>
              <a:gd name="connsiteY169" fmla="*/ 2085563 h 2344739"/>
              <a:gd name="connsiteX170" fmla="*/ 3937994 w 12193149"/>
              <a:gd name="connsiteY170" fmla="*/ 2068106 h 2344739"/>
              <a:gd name="connsiteX171" fmla="*/ 3898423 w 12193149"/>
              <a:gd name="connsiteY171" fmla="*/ 2062451 h 2344739"/>
              <a:gd name="connsiteX172" fmla="*/ 3790908 w 12193149"/>
              <a:gd name="connsiteY172" fmla="*/ 2042213 h 2344739"/>
              <a:gd name="connsiteX173" fmla="*/ 3683661 w 12193149"/>
              <a:gd name="connsiteY173" fmla="*/ 2018290 h 2344739"/>
              <a:gd name="connsiteX174" fmla="*/ 3611183 w 12193149"/>
              <a:gd name="connsiteY174" fmla="*/ 1986019 h 2344739"/>
              <a:gd name="connsiteX175" fmla="*/ 3605003 w 12193149"/>
              <a:gd name="connsiteY175" fmla="*/ 1987381 h 2344739"/>
              <a:gd name="connsiteX176" fmla="*/ 3595884 w 12193149"/>
              <a:gd name="connsiteY176" fmla="*/ 1987545 h 2344739"/>
              <a:gd name="connsiteX177" fmla="*/ 3595649 w 12193149"/>
              <a:gd name="connsiteY177" fmla="*/ 1987276 h 2344739"/>
              <a:gd name="connsiteX178" fmla="*/ 3587126 w 12193149"/>
              <a:gd name="connsiteY178" fmla="*/ 1987966 h 2344739"/>
              <a:gd name="connsiteX179" fmla="*/ 3537283 w 12193149"/>
              <a:gd name="connsiteY179" fmla="*/ 1978267 h 2344739"/>
              <a:gd name="connsiteX180" fmla="*/ 3474371 w 12193149"/>
              <a:gd name="connsiteY180" fmla="*/ 1974606 h 2344739"/>
              <a:gd name="connsiteX181" fmla="*/ 3401876 w 12193149"/>
              <a:gd name="connsiteY181" fmla="*/ 1962558 h 2344739"/>
              <a:gd name="connsiteX182" fmla="*/ 3365036 w 12193149"/>
              <a:gd name="connsiteY182" fmla="*/ 1979510 h 2344739"/>
              <a:gd name="connsiteX183" fmla="*/ 3345174 w 12193149"/>
              <a:gd name="connsiteY183" fmla="*/ 1981192 h 2344739"/>
              <a:gd name="connsiteX184" fmla="*/ 3342846 w 12193149"/>
              <a:gd name="connsiteY184" fmla="*/ 1980217 h 2344739"/>
              <a:gd name="connsiteX185" fmla="*/ 3263504 w 12193149"/>
              <a:gd name="connsiteY185" fmla="*/ 1986094 h 2344739"/>
              <a:gd name="connsiteX186" fmla="*/ 3143704 w 12193149"/>
              <a:gd name="connsiteY186" fmla="*/ 1993869 h 2344739"/>
              <a:gd name="connsiteX187" fmla="*/ 3031439 w 12193149"/>
              <a:gd name="connsiteY187" fmla="*/ 1996512 h 2344739"/>
              <a:gd name="connsiteX188" fmla="*/ 2782717 w 12193149"/>
              <a:gd name="connsiteY188" fmla="*/ 2018333 h 2344739"/>
              <a:gd name="connsiteX189" fmla="*/ 2647675 w 12193149"/>
              <a:gd name="connsiteY189" fmla="*/ 2028869 h 2344739"/>
              <a:gd name="connsiteX190" fmla="*/ 2569176 w 12193149"/>
              <a:gd name="connsiteY190" fmla="*/ 2002628 h 2344739"/>
              <a:gd name="connsiteX191" fmla="*/ 2444403 w 12193149"/>
              <a:gd name="connsiteY191" fmla="*/ 2016529 h 2344739"/>
              <a:gd name="connsiteX192" fmla="*/ 2316260 w 12193149"/>
              <a:gd name="connsiteY192" fmla="*/ 2024996 h 2344739"/>
              <a:gd name="connsiteX193" fmla="*/ 2209726 w 12193149"/>
              <a:gd name="connsiteY193" fmla="*/ 2019763 h 2344739"/>
              <a:gd name="connsiteX194" fmla="*/ 2095813 w 12193149"/>
              <a:gd name="connsiteY194" fmla="*/ 2003052 h 2344739"/>
              <a:gd name="connsiteX195" fmla="*/ 1998504 w 12193149"/>
              <a:gd name="connsiteY195" fmla="*/ 1995032 h 2344739"/>
              <a:gd name="connsiteX196" fmla="*/ 1929320 w 12193149"/>
              <a:gd name="connsiteY196" fmla="*/ 2016977 h 2344739"/>
              <a:gd name="connsiteX197" fmla="*/ 1922798 w 12193149"/>
              <a:gd name="connsiteY197" fmla="*/ 2012146 h 2344739"/>
              <a:gd name="connsiteX198" fmla="*/ 1874228 w 12193149"/>
              <a:gd name="connsiteY198" fmla="*/ 2013741 h 2344739"/>
              <a:gd name="connsiteX199" fmla="*/ 1787803 w 12193149"/>
              <a:gd name="connsiteY199" fmla="*/ 2041363 h 2344739"/>
              <a:gd name="connsiteX200" fmla="*/ 1739352 w 12193149"/>
              <a:gd name="connsiteY200" fmla="*/ 2036312 h 2344739"/>
              <a:gd name="connsiteX201" fmla="*/ 1676219 w 12193149"/>
              <a:gd name="connsiteY201" fmla="*/ 2019963 h 2344739"/>
              <a:gd name="connsiteX202" fmla="*/ 1609817 w 12193149"/>
              <a:gd name="connsiteY202" fmla="*/ 2013066 h 2344739"/>
              <a:gd name="connsiteX203" fmla="*/ 1497258 w 12193149"/>
              <a:gd name="connsiteY203" fmla="*/ 1987476 h 2344739"/>
              <a:gd name="connsiteX204" fmla="*/ 1151127 w 12193149"/>
              <a:gd name="connsiteY204" fmla="*/ 1938041 h 2344739"/>
              <a:gd name="connsiteX205" fmla="*/ 859417 w 12193149"/>
              <a:gd name="connsiteY205" fmla="*/ 1928608 h 2344739"/>
              <a:gd name="connsiteX206" fmla="*/ 838688 w 12193149"/>
              <a:gd name="connsiteY206" fmla="*/ 1929821 h 2344739"/>
              <a:gd name="connsiteX207" fmla="*/ 817957 w 12193149"/>
              <a:gd name="connsiteY207" fmla="*/ 1927857 h 2344739"/>
              <a:gd name="connsiteX208" fmla="*/ 812654 w 12193149"/>
              <a:gd name="connsiteY208" fmla="*/ 1930751 h 2344739"/>
              <a:gd name="connsiteX209" fmla="*/ 721195 w 12193149"/>
              <a:gd name="connsiteY209" fmla="*/ 1929661 h 2344739"/>
              <a:gd name="connsiteX210" fmla="*/ 720890 w 12193149"/>
              <a:gd name="connsiteY210" fmla="*/ 1928399 h 2344739"/>
              <a:gd name="connsiteX211" fmla="*/ 710023 w 12193149"/>
              <a:gd name="connsiteY211" fmla="*/ 1922722 h 2344739"/>
              <a:gd name="connsiteX212" fmla="*/ 597940 w 12193149"/>
              <a:gd name="connsiteY212" fmla="*/ 1879864 h 2344739"/>
              <a:gd name="connsiteX213" fmla="*/ 579683 w 12193149"/>
              <a:gd name="connsiteY213" fmla="*/ 1877212 h 2344739"/>
              <a:gd name="connsiteX214" fmla="*/ 572865 w 12193149"/>
              <a:gd name="connsiteY214" fmla="*/ 1877401 h 2344739"/>
              <a:gd name="connsiteX215" fmla="*/ 446247 w 12193149"/>
              <a:gd name="connsiteY215" fmla="*/ 1839371 h 2344739"/>
              <a:gd name="connsiteX216" fmla="*/ 405163 w 12193149"/>
              <a:gd name="connsiteY216" fmla="*/ 1833548 h 2344739"/>
              <a:gd name="connsiteX217" fmla="*/ 293583 w 12193149"/>
              <a:gd name="connsiteY217" fmla="*/ 1812852 h 2344739"/>
              <a:gd name="connsiteX218" fmla="*/ 119529 w 12193149"/>
              <a:gd name="connsiteY218" fmla="*/ 1761047 h 2344739"/>
              <a:gd name="connsiteX219" fmla="*/ 16674 w 12193149"/>
              <a:gd name="connsiteY219" fmla="*/ 1758191 h 2344739"/>
              <a:gd name="connsiteX220" fmla="*/ 1150 w 12193149"/>
              <a:gd name="connsiteY220" fmla="*/ 1752722 h 2344739"/>
              <a:gd name="connsiteX221" fmla="*/ 1148 w 12193149"/>
              <a:gd name="connsiteY221" fmla="*/ 222213 h 2344739"/>
              <a:gd name="connsiteX222" fmla="*/ 1148 w 12193149"/>
              <a:gd name="connsiteY222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38590 w 12193149"/>
              <a:gd name="connsiteY65" fmla="*/ 1869293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585655 w 12193149"/>
              <a:gd name="connsiteY63" fmla="*/ 1795542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219707 w 12193149"/>
              <a:gd name="connsiteY105" fmla="*/ 2156680 h 2344739"/>
              <a:gd name="connsiteX106" fmla="*/ 7202249 w 12193149"/>
              <a:gd name="connsiteY106" fmla="*/ 2161230 h 2344739"/>
              <a:gd name="connsiteX107" fmla="*/ 7198152 w 12193149"/>
              <a:gd name="connsiteY107" fmla="*/ 2166588 h 2344739"/>
              <a:gd name="connsiteX108" fmla="*/ 7171956 w 12193149"/>
              <a:gd name="connsiteY108" fmla="*/ 2171236 h 2344739"/>
              <a:gd name="connsiteX109" fmla="*/ 7098136 w 12193149"/>
              <a:gd name="connsiteY109" fmla="*/ 2183464 h 2344739"/>
              <a:gd name="connsiteX110" fmla="*/ 7019644 w 12193149"/>
              <a:gd name="connsiteY110" fmla="*/ 2183090 h 2344739"/>
              <a:gd name="connsiteX111" fmla="*/ 6905294 w 12193149"/>
              <a:gd name="connsiteY111" fmla="*/ 2212596 h 2344739"/>
              <a:gd name="connsiteX112" fmla="*/ 6709370 w 12193149"/>
              <a:gd name="connsiteY112" fmla="*/ 2240551 h 2344739"/>
              <a:gd name="connsiteX113" fmla="*/ 6550602 w 12193149"/>
              <a:gd name="connsiteY113" fmla="*/ 2269327 h 2344739"/>
              <a:gd name="connsiteX114" fmla="*/ 6318708 w 12193149"/>
              <a:gd name="connsiteY114" fmla="*/ 2316127 h 2344739"/>
              <a:gd name="connsiteX115" fmla="*/ 6169822 w 12193149"/>
              <a:gd name="connsiteY115" fmla="*/ 2318214 h 2344739"/>
              <a:gd name="connsiteX116" fmla="*/ 6074996 w 12193149"/>
              <a:gd name="connsiteY116" fmla="*/ 2338676 h 2344739"/>
              <a:gd name="connsiteX117" fmla="*/ 6069677 w 12193149"/>
              <a:gd name="connsiteY117" fmla="*/ 2337139 h 2344739"/>
              <a:gd name="connsiteX118" fmla="*/ 6049786 w 12193149"/>
              <a:gd name="connsiteY118" fmla="*/ 2337822 h 2344739"/>
              <a:gd name="connsiteX119" fmla="*/ 6042433 w 12193149"/>
              <a:gd name="connsiteY119" fmla="*/ 2329473 h 2344739"/>
              <a:gd name="connsiteX120" fmla="*/ 6011238 w 12193149"/>
              <a:gd name="connsiteY120" fmla="*/ 2324380 h 2344739"/>
              <a:gd name="connsiteX121" fmla="*/ 5958523 w 12193149"/>
              <a:gd name="connsiteY121" fmla="*/ 2328024 h 2344739"/>
              <a:gd name="connsiteX122" fmla="*/ 5760067 w 12193149"/>
              <a:gd name="connsiteY122" fmla="*/ 2343716 h 2344739"/>
              <a:gd name="connsiteX123" fmla="*/ 5628108 w 12193149"/>
              <a:gd name="connsiteY123" fmla="*/ 2344739 h 2344739"/>
              <a:gd name="connsiteX124" fmla="*/ 5472054 w 12193149"/>
              <a:gd name="connsiteY124" fmla="*/ 2330719 h 2344739"/>
              <a:gd name="connsiteX125" fmla="*/ 5433909 w 12193149"/>
              <a:gd name="connsiteY125" fmla="*/ 2319466 h 2344739"/>
              <a:gd name="connsiteX126" fmla="*/ 5382817 w 12193149"/>
              <a:gd name="connsiteY126" fmla="*/ 2301764 h 2344739"/>
              <a:gd name="connsiteX127" fmla="*/ 5262912 w 12193149"/>
              <a:gd name="connsiteY127" fmla="*/ 2281347 h 2344739"/>
              <a:gd name="connsiteX128" fmla="*/ 5224109 w 12193149"/>
              <a:gd name="connsiteY128" fmla="*/ 2270223 h 2344739"/>
              <a:gd name="connsiteX129" fmla="*/ 5175808 w 12193149"/>
              <a:gd name="connsiteY129" fmla="*/ 2267233 h 2344739"/>
              <a:gd name="connsiteX130" fmla="*/ 5157702 w 12193149"/>
              <a:gd name="connsiteY130" fmla="*/ 2260010 h 2344739"/>
              <a:gd name="connsiteX131" fmla="*/ 5143747 w 12193149"/>
              <a:gd name="connsiteY131" fmla="*/ 2256610 h 2344739"/>
              <a:gd name="connsiteX132" fmla="*/ 5140744 w 12193149"/>
              <a:gd name="connsiteY132" fmla="*/ 2254509 h 2344739"/>
              <a:gd name="connsiteX133" fmla="*/ 5122807 w 12193149"/>
              <a:gd name="connsiteY133" fmla="*/ 2243656 h 2344739"/>
              <a:gd name="connsiteX134" fmla="*/ 5066938 w 12193149"/>
              <a:gd name="connsiteY134" fmla="*/ 2250227 h 2344739"/>
              <a:gd name="connsiteX135" fmla="*/ 5012662 w 12193149"/>
              <a:gd name="connsiteY135" fmla="*/ 2233846 h 2344739"/>
              <a:gd name="connsiteX136" fmla="*/ 4841589 w 12193149"/>
              <a:gd name="connsiteY136" fmla="*/ 2209829 h 2344739"/>
              <a:gd name="connsiteX137" fmla="*/ 4763595 w 12193149"/>
              <a:gd name="connsiteY137" fmla="*/ 2182061 h 2344739"/>
              <a:gd name="connsiteX138" fmla="*/ 4724334 w 12193149"/>
              <a:gd name="connsiteY138" fmla="*/ 2173047 h 2344739"/>
              <a:gd name="connsiteX139" fmla="*/ 4722324 w 12193149"/>
              <a:gd name="connsiteY139" fmla="*/ 2172298 h 2344739"/>
              <a:gd name="connsiteX140" fmla="*/ 4723259 w 12193149"/>
              <a:gd name="connsiteY140" fmla="*/ 2172087 h 2344739"/>
              <a:gd name="connsiteX141" fmla="*/ 4718350 w 12193149"/>
              <a:gd name="connsiteY141" fmla="*/ 2170817 h 2344739"/>
              <a:gd name="connsiteX142" fmla="*/ 4722324 w 12193149"/>
              <a:gd name="connsiteY142" fmla="*/ 2172298 h 2344739"/>
              <a:gd name="connsiteX143" fmla="*/ 4716674 w 12193149"/>
              <a:gd name="connsiteY143" fmla="*/ 2173573 h 2344739"/>
              <a:gd name="connsiteX144" fmla="*/ 4516962 w 12193149"/>
              <a:gd name="connsiteY144" fmla="*/ 2163671 h 2344739"/>
              <a:gd name="connsiteX145" fmla="*/ 4429691 w 12193149"/>
              <a:gd name="connsiteY145" fmla="*/ 2153020 h 2344739"/>
              <a:gd name="connsiteX146" fmla="*/ 4364023 w 12193149"/>
              <a:gd name="connsiteY146" fmla="*/ 2151674 h 2344739"/>
              <a:gd name="connsiteX147" fmla="*/ 4318114 w 12193149"/>
              <a:gd name="connsiteY147" fmla="*/ 2158289 h 2344739"/>
              <a:gd name="connsiteX148" fmla="*/ 4316258 w 12193149"/>
              <a:gd name="connsiteY148" fmla="*/ 2156948 h 2344739"/>
              <a:gd name="connsiteX149" fmla="*/ 4296292 w 12193149"/>
              <a:gd name="connsiteY149" fmla="*/ 2155069 h 2344739"/>
              <a:gd name="connsiteX150" fmla="*/ 4291212 w 12193149"/>
              <a:gd name="connsiteY150" fmla="*/ 2157986 h 2344739"/>
              <a:gd name="connsiteX151" fmla="*/ 4277290 w 12193149"/>
              <a:gd name="connsiteY151" fmla="*/ 2157740 h 2344739"/>
              <a:gd name="connsiteX152" fmla="*/ 4249265 w 12193149"/>
              <a:gd name="connsiteY152" fmla="*/ 2160064 h 2344739"/>
              <a:gd name="connsiteX153" fmla="*/ 4203199 w 12193149"/>
              <a:gd name="connsiteY153" fmla="*/ 2157269 h 2344739"/>
              <a:gd name="connsiteX154" fmla="*/ 4202893 w 12193149"/>
              <a:gd name="connsiteY154" fmla="*/ 2156010 h 2344739"/>
              <a:gd name="connsiteX155" fmla="*/ 4192396 w 12193149"/>
              <a:gd name="connsiteY155" fmla="*/ 2150376 h 2344739"/>
              <a:gd name="connsiteX156" fmla="*/ 4143893 w 12193149"/>
              <a:gd name="connsiteY156" fmla="*/ 2134511 h 2344739"/>
              <a:gd name="connsiteX157" fmla="*/ 4084245 w 12193149"/>
              <a:gd name="connsiteY157" fmla="*/ 2107978 h 2344739"/>
              <a:gd name="connsiteX158" fmla="*/ 4075694 w 12193149"/>
              <a:gd name="connsiteY158" fmla="*/ 2107143 h 2344739"/>
              <a:gd name="connsiteX159" fmla="*/ 4075575 w 12193149"/>
              <a:gd name="connsiteY159" fmla="*/ 2106844 h 2344739"/>
              <a:gd name="connsiteX160" fmla="*/ 4066658 w 12193149"/>
              <a:gd name="connsiteY160" fmla="*/ 2105400 h 2344739"/>
              <a:gd name="connsiteX161" fmla="*/ 4060102 w 12193149"/>
              <a:gd name="connsiteY161" fmla="*/ 2105618 h 2344739"/>
              <a:gd name="connsiteX162" fmla="*/ 4043512 w 12193149"/>
              <a:gd name="connsiteY162" fmla="*/ 2103997 h 2344739"/>
              <a:gd name="connsiteX163" fmla="*/ 4038145 w 12193149"/>
              <a:gd name="connsiteY163" fmla="*/ 2101563 h 2344739"/>
              <a:gd name="connsiteX164" fmla="*/ 4036511 w 12193149"/>
              <a:gd name="connsiteY164" fmla="*/ 2097896 h 2344739"/>
              <a:gd name="connsiteX165" fmla="*/ 4034926 w 12193149"/>
              <a:gd name="connsiteY165" fmla="*/ 2098131 h 2344739"/>
              <a:gd name="connsiteX166" fmla="*/ 4005686 w 12193149"/>
              <a:gd name="connsiteY166" fmla="*/ 2085563 h 2344739"/>
              <a:gd name="connsiteX167" fmla="*/ 3937994 w 12193149"/>
              <a:gd name="connsiteY167" fmla="*/ 2068106 h 2344739"/>
              <a:gd name="connsiteX168" fmla="*/ 3898423 w 12193149"/>
              <a:gd name="connsiteY168" fmla="*/ 2062451 h 2344739"/>
              <a:gd name="connsiteX169" fmla="*/ 3790908 w 12193149"/>
              <a:gd name="connsiteY169" fmla="*/ 2042213 h 2344739"/>
              <a:gd name="connsiteX170" fmla="*/ 3683661 w 12193149"/>
              <a:gd name="connsiteY170" fmla="*/ 2018290 h 2344739"/>
              <a:gd name="connsiteX171" fmla="*/ 3611183 w 12193149"/>
              <a:gd name="connsiteY171" fmla="*/ 1986019 h 2344739"/>
              <a:gd name="connsiteX172" fmla="*/ 3605003 w 12193149"/>
              <a:gd name="connsiteY172" fmla="*/ 1987381 h 2344739"/>
              <a:gd name="connsiteX173" fmla="*/ 3595884 w 12193149"/>
              <a:gd name="connsiteY173" fmla="*/ 1987545 h 2344739"/>
              <a:gd name="connsiteX174" fmla="*/ 3595649 w 12193149"/>
              <a:gd name="connsiteY174" fmla="*/ 1987276 h 2344739"/>
              <a:gd name="connsiteX175" fmla="*/ 3587126 w 12193149"/>
              <a:gd name="connsiteY175" fmla="*/ 1987966 h 2344739"/>
              <a:gd name="connsiteX176" fmla="*/ 3537283 w 12193149"/>
              <a:gd name="connsiteY176" fmla="*/ 1978267 h 2344739"/>
              <a:gd name="connsiteX177" fmla="*/ 3474371 w 12193149"/>
              <a:gd name="connsiteY177" fmla="*/ 1974606 h 2344739"/>
              <a:gd name="connsiteX178" fmla="*/ 3401876 w 12193149"/>
              <a:gd name="connsiteY178" fmla="*/ 1962558 h 2344739"/>
              <a:gd name="connsiteX179" fmla="*/ 3365036 w 12193149"/>
              <a:gd name="connsiteY179" fmla="*/ 1979510 h 2344739"/>
              <a:gd name="connsiteX180" fmla="*/ 3345174 w 12193149"/>
              <a:gd name="connsiteY180" fmla="*/ 1981192 h 2344739"/>
              <a:gd name="connsiteX181" fmla="*/ 3342846 w 12193149"/>
              <a:gd name="connsiteY181" fmla="*/ 1980217 h 2344739"/>
              <a:gd name="connsiteX182" fmla="*/ 3263504 w 12193149"/>
              <a:gd name="connsiteY182" fmla="*/ 1986094 h 2344739"/>
              <a:gd name="connsiteX183" fmla="*/ 3143704 w 12193149"/>
              <a:gd name="connsiteY183" fmla="*/ 1993869 h 2344739"/>
              <a:gd name="connsiteX184" fmla="*/ 3031439 w 12193149"/>
              <a:gd name="connsiteY184" fmla="*/ 1996512 h 2344739"/>
              <a:gd name="connsiteX185" fmla="*/ 2782717 w 12193149"/>
              <a:gd name="connsiteY185" fmla="*/ 2018333 h 2344739"/>
              <a:gd name="connsiteX186" fmla="*/ 2647675 w 12193149"/>
              <a:gd name="connsiteY186" fmla="*/ 2028869 h 2344739"/>
              <a:gd name="connsiteX187" fmla="*/ 2569176 w 12193149"/>
              <a:gd name="connsiteY187" fmla="*/ 2002628 h 2344739"/>
              <a:gd name="connsiteX188" fmla="*/ 2444403 w 12193149"/>
              <a:gd name="connsiteY188" fmla="*/ 2016529 h 2344739"/>
              <a:gd name="connsiteX189" fmla="*/ 2316260 w 12193149"/>
              <a:gd name="connsiteY189" fmla="*/ 2024996 h 2344739"/>
              <a:gd name="connsiteX190" fmla="*/ 2209726 w 12193149"/>
              <a:gd name="connsiteY190" fmla="*/ 2019763 h 2344739"/>
              <a:gd name="connsiteX191" fmla="*/ 2095813 w 12193149"/>
              <a:gd name="connsiteY191" fmla="*/ 2003052 h 2344739"/>
              <a:gd name="connsiteX192" fmla="*/ 1998504 w 12193149"/>
              <a:gd name="connsiteY192" fmla="*/ 1995032 h 2344739"/>
              <a:gd name="connsiteX193" fmla="*/ 1929320 w 12193149"/>
              <a:gd name="connsiteY193" fmla="*/ 2016977 h 2344739"/>
              <a:gd name="connsiteX194" fmla="*/ 1922798 w 12193149"/>
              <a:gd name="connsiteY194" fmla="*/ 2012146 h 2344739"/>
              <a:gd name="connsiteX195" fmla="*/ 1874228 w 12193149"/>
              <a:gd name="connsiteY195" fmla="*/ 2013741 h 2344739"/>
              <a:gd name="connsiteX196" fmla="*/ 1787803 w 12193149"/>
              <a:gd name="connsiteY196" fmla="*/ 2041363 h 2344739"/>
              <a:gd name="connsiteX197" fmla="*/ 1739352 w 12193149"/>
              <a:gd name="connsiteY197" fmla="*/ 2036312 h 2344739"/>
              <a:gd name="connsiteX198" fmla="*/ 1676219 w 12193149"/>
              <a:gd name="connsiteY198" fmla="*/ 2019963 h 2344739"/>
              <a:gd name="connsiteX199" fmla="*/ 1609817 w 12193149"/>
              <a:gd name="connsiteY199" fmla="*/ 2013066 h 2344739"/>
              <a:gd name="connsiteX200" fmla="*/ 1497258 w 12193149"/>
              <a:gd name="connsiteY200" fmla="*/ 1987476 h 2344739"/>
              <a:gd name="connsiteX201" fmla="*/ 1151127 w 12193149"/>
              <a:gd name="connsiteY201" fmla="*/ 1938041 h 2344739"/>
              <a:gd name="connsiteX202" fmla="*/ 859417 w 12193149"/>
              <a:gd name="connsiteY202" fmla="*/ 1928608 h 2344739"/>
              <a:gd name="connsiteX203" fmla="*/ 838688 w 12193149"/>
              <a:gd name="connsiteY203" fmla="*/ 1929821 h 2344739"/>
              <a:gd name="connsiteX204" fmla="*/ 817957 w 12193149"/>
              <a:gd name="connsiteY204" fmla="*/ 1927857 h 2344739"/>
              <a:gd name="connsiteX205" fmla="*/ 812654 w 12193149"/>
              <a:gd name="connsiteY205" fmla="*/ 1930751 h 2344739"/>
              <a:gd name="connsiteX206" fmla="*/ 721195 w 12193149"/>
              <a:gd name="connsiteY206" fmla="*/ 1929661 h 2344739"/>
              <a:gd name="connsiteX207" fmla="*/ 720890 w 12193149"/>
              <a:gd name="connsiteY207" fmla="*/ 1928399 h 2344739"/>
              <a:gd name="connsiteX208" fmla="*/ 710023 w 12193149"/>
              <a:gd name="connsiteY208" fmla="*/ 1922722 h 2344739"/>
              <a:gd name="connsiteX209" fmla="*/ 597940 w 12193149"/>
              <a:gd name="connsiteY209" fmla="*/ 1879864 h 2344739"/>
              <a:gd name="connsiteX210" fmla="*/ 579683 w 12193149"/>
              <a:gd name="connsiteY210" fmla="*/ 1877212 h 2344739"/>
              <a:gd name="connsiteX211" fmla="*/ 572865 w 12193149"/>
              <a:gd name="connsiteY211" fmla="*/ 1877401 h 2344739"/>
              <a:gd name="connsiteX212" fmla="*/ 446247 w 12193149"/>
              <a:gd name="connsiteY212" fmla="*/ 1839371 h 2344739"/>
              <a:gd name="connsiteX213" fmla="*/ 405163 w 12193149"/>
              <a:gd name="connsiteY213" fmla="*/ 1833548 h 2344739"/>
              <a:gd name="connsiteX214" fmla="*/ 293583 w 12193149"/>
              <a:gd name="connsiteY214" fmla="*/ 1812852 h 2344739"/>
              <a:gd name="connsiteX215" fmla="*/ 119529 w 12193149"/>
              <a:gd name="connsiteY215" fmla="*/ 1761047 h 2344739"/>
              <a:gd name="connsiteX216" fmla="*/ 16674 w 12193149"/>
              <a:gd name="connsiteY216" fmla="*/ 1758191 h 2344739"/>
              <a:gd name="connsiteX217" fmla="*/ 1150 w 12193149"/>
              <a:gd name="connsiteY217" fmla="*/ 1752722 h 2344739"/>
              <a:gd name="connsiteX218" fmla="*/ 1148 w 12193149"/>
              <a:gd name="connsiteY218" fmla="*/ 222213 h 2344739"/>
              <a:gd name="connsiteX219" fmla="*/ 1148 w 12193149"/>
              <a:gd name="connsiteY219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590693 w 12193149"/>
              <a:gd name="connsiteY23" fmla="*/ 963777 h 2344739"/>
              <a:gd name="connsiteX24" fmla="*/ 11506817 w 12193149"/>
              <a:gd name="connsiteY24" fmla="*/ 1033623 h 2344739"/>
              <a:gd name="connsiteX25" fmla="*/ 11280332 w 12193149"/>
              <a:gd name="connsiteY25" fmla="*/ 1223571 h 2344739"/>
              <a:gd name="connsiteX26" fmla="*/ 11228309 w 12193149"/>
              <a:gd name="connsiteY26" fmla="*/ 1276236 h 2344739"/>
              <a:gd name="connsiteX27" fmla="*/ 11218087 w 12193149"/>
              <a:gd name="connsiteY27" fmla="*/ 1275961 h 2344739"/>
              <a:gd name="connsiteX28" fmla="*/ 11217184 w 12193149"/>
              <a:gd name="connsiteY28" fmla="*/ 1275018 h 2344739"/>
              <a:gd name="connsiteX29" fmla="*/ 11188885 w 12193149"/>
              <a:gd name="connsiteY29" fmla="*/ 1292383 h 2344739"/>
              <a:gd name="connsiteX30" fmla="*/ 11184501 w 12193149"/>
              <a:gd name="connsiteY30" fmla="*/ 1292525 h 2344739"/>
              <a:gd name="connsiteX31" fmla="*/ 11166854 w 12193149"/>
              <a:gd name="connsiteY31" fmla="*/ 1306612 h 2344739"/>
              <a:gd name="connsiteX32" fmla="*/ 11157311 w 12193149"/>
              <a:gd name="connsiteY32" fmla="*/ 1312414 h 2344739"/>
              <a:gd name="connsiteX33" fmla="*/ 11155496 w 12193149"/>
              <a:gd name="connsiteY33" fmla="*/ 1317097 h 2344739"/>
              <a:gd name="connsiteX34" fmla="*/ 11140961 w 12193149"/>
              <a:gd name="connsiteY34" fmla="*/ 1324115 h 2344739"/>
              <a:gd name="connsiteX35" fmla="*/ 11138961 w 12193149"/>
              <a:gd name="connsiteY35" fmla="*/ 1323772 h 2344739"/>
              <a:gd name="connsiteX36" fmla="*/ 11128208 w 12193149"/>
              <a:gd name="connsiteY36" fmla="*/ 1333832 h 2344739"/>
              <a:gd name="connsiteX37" fmla="*/ 11120691 w 12193149"/>
              <a:gd name="connsiteY37" fmla="*/ 1347424 h 2344739"/>
              <a:gd name="connsiteX38" fmla="*/ 10894683 w 12193149"/>
              <a:gd name="connsiteY38" fmla="*/ 1473399 h 2344739"/>
              <a:gd name="connsiteX39" fmla="*/ 10773300 w 12193149"/>
              <a:gd name="connsiteY39" fmla="*/ 1523191 h 2344739"/>
              <a:gd name="connsiteX40" fmla="*/ 10627668 w 12193149"/>
              <a:gd name="connsiteY40" fmla="*/ 1559229 h 2344739"/>
              <a:gd name="connsiteX41" fmla="*/ 10581895 w 12193149"/>
              <a:gd name="connsiteY41" fmla="*/ 1568689 h 2344739"/>
              <a:gd name="connsiteX42" fmla="*/ 10547790 w 12193149"/>
              <a:gd name="connsiteY42" fmla="*/ 1598423 h 2344739"/>
              <a:gd name="connsiteX43" fmla="*/ 10529643 w 12193149"/>
              <a:gd name="connsiteY43" fmla="*/ 1596907 h 2344739"/>
              <a:gd name="connsiteX44" fmla="*/ 10526446 w 12193149"/>
              <a:gd name="connsiteY44" fmla="*/ 1596411 h 2344739"/>
              <a:gd name="connsiteX45" fmla="*/ 10515129 w 12193149"/>
              <a:gd name="connsiteY45" fmla="*/ 1599537 h 2344739"/>
              <a:gd name="connsiteX46" fmla="*/ 10491735 w 12193149"/>
              <a:gd name="connsiteY46" fmla="*/ 1594156 h 2344739"/>
              <a:gd name="connsiteX47" fmla="*/ 10471418 w 12193149"/>
              <a:gd name="connsiteY47" fmla="*/ 1601693 h 2344739"/>
              <a:gd name="connsiteX48" fmla="*/ 10377042 w 12193149"/>
              <a:gd name="connsiteY48" fmla="*/ 1644598 h 2344739"/>
              <a:gd name="connsiteX49" fmla="*/ 10319338 w 12193149"/>
              <a:gd name="connsiteY49" fmla="*/ 1666221 h 2344739"/>
              <a:gd name="connsiteX50" fmla="*/ 10295467 w 12193149"/>
              <a:gd name="connsiteY50" fmla="*/ 1668079 h 2344739"/>
              <a:gd name="connsiteX51" fmla="*/ 10263443 w 12193149"/>
              <a:gd name="connsiteY51" fmla="*/ 1674948 h 2344739"/>
              <a:gd name="connsiteX52" fmla="*/ 10205418 w 12193149"/>
              <a:gd name="connsiteY52" fmla="*/ 1682149 h 2344739"/>
              <a:gd name="connsiteX53" fmla="*/ 10177759 w 12193149"/>
              <a:gd name="connsiteY53" fmla="*/ 1692943 h 2344739"/>
              <a:gd name="connsiteX54" fmla="*/ 10165070 w 12193149"/>
              <a:gd name="connsiteY54" fmla="*/ 1693739 h 2344739"/>
              <a:gd name="connsiteX55" fmla="*/ 10156308 w 12193149"/>
              <a:gd name="connsiteY55" fmla="*/ 1707487 h 2344739"/>
              <a:gd name="connsiteX56" fmla="*/ 10118267 w 12193149"/>
              <a:gd name="connsiteY56" fmla="*/ 1731142 h 2344739"/>
              <a:gd name="connsiteX57" fmla="*/ 10083317 w 12193149"/>
              <a:gd name="connsiteY57" fmla="*/ 1743296 h 2344739"/>
              <a:gd name="connsiteX58" fmla="*/ 10040388 w 12193149"/>
              <a:gd name="connsiteY58" fmla="*/ 1741632 h 2344739"/>
              <a:gd name="connsiteX59" fmla="*/ 9961167 w 12193149"/>
              <a:gd name="connsiteY59" fmla="*/ 1757147 h 2344739"/>
              <a:gd name="connsiteX60" fmla="*/ 9848940 w 12193149"/>
              <a:gd name="connsiteY60" fmla="*/ 1763915 h 2344739"/>
              <a:gd name="connsiteX61" fmla="*/ 9729457 w 12193149"/>
              <a:gd name="connsiteY61" fmla="*/ 1784122 h 2344739"/>
              <a:gd name="connsiteX62" fmla="*/ 9613704 w 12193149"/>
              <a:gd name="connsiteY62" fmla="*/ 1812371 h 2344739"/>
              <a:gd name="connsiteX63" fmla="*/ 9338590 w 12193149"/>
              <a:gd name="connsiteY63" fmla="*/ 1869293 h 2344739"/>
              <a:gd name="connsiteX64" fmla="*/ 9232518 w 12193149"/>
              <a:gd name="connsiteY64" fmla="*/ 1893149 h 2344739"/>
              <a:gd name="connsiteX65" fmla="*/ 9156690 w 12193149"/>
              <a:gd name="connsiteY65" fmla="*/ 1903228 h 2344739"/>
              <a:gd name="connsiteX66" fmla="*/ 9054601 w 12193149"/>
              <a:gd name="connsiteY66" fmla="*/ 1910755 h 2344739"/>
              <a:gd name="connsiteX67" fmla="*/ 9006634 w 12193149"/>
              <a:gd name="connsiteY67" fmla="*/ 1914040 h 2344739"/>
              <a:gd name="connsiteX68" fmla="*/ 9006349 w 12193149"/>
              <a:gd name="connsiteY68" fmla="*/ 1913800 h 2344739"/>
              <a:gd name="connsiteX69" fmla="*/ 8997380 w 12193149"/>
              <a:gd name="connsiteY69" fmla="*/ 1915011 h 2344739"/>
              <a:gd name="connsiteX70" fmla="*/ 8991542 w 12193149"/>
              <a:gd name="connsiteY70" fmla="*/ 1917072 h 2344739"/>
              <a:gd name="connsiteX71" fmla="*/ 8975485 w 12193149"/>
              <a:gd name="connsiteY71" fmla="*/ 1920298 h 2344739"/>
              <a:gd name="connsiteX72" fmla="*/ 8969159 w 12193149"/>
              <a:gd name="connsiteY72" fmla="*/ 1919598 h 2344739"/>
              <a:gd name="connsiteX73" fmla="*/ 8964196 w 12193149"/>
              <a:gd name="connsiteY73" fmla="*/ 1917373 h 2344739"/>
              <a:gd name="connsiteX74" fmla="*/ 8930136 w 12193149"/>
              <a:gd name="connsiteY74" fmla="*/ 1914185 h 2344739"/>
              <a:gd name="connsiteX75" fmla="*/ 8753592 w 12193149"/>
              <a:gd name="connsiteY75" fmla="*/ 1933417 h 2344739"/>
              <a:gd name="connsiteX76" fmla="*/ 8708995 w 12193149"/>
              <a:gd name="connsiteY76" fmla="*/ 1935518 h 2344739"/>
              <a:gd name="connsiteX77" fmla="*/ 8597219 w 12193149"/>
              <a:gd name="connsiteY77" fmla="*/ 1944090 h 2344739"/>
              <a:gd name="connsiteX78" fmla="*/ 8526378 w 12193149"/>
              <a:gd name="connsiteY78" fmla="*/ 1929248 h 2344739"/>
              <a:gd name="connsiteX79" fmla="*/ 8512131 w 12193149"/>
              <a:gd name="connsiteY79" fmla="*/ 1935163 h 2344739"/>
              <a:gd name="connsiteX80" fmla="*/ 8507315 w 12193149"/>
              <a:gd name="connsiteY80" fmla="*/ 1938164 h 2344739"/>
              <a:gd name="connsiteX81" fmla="*/ 8499116 w 12193149"/>
              <a:gd name="connsiteY81" fmla="*/ 1940902 h 2344739"/>
              <a:gd name="connsiteX82" fmla="*/ 8498742 w 12193149"/>
              <a:gd name="connsiteY82" fmla="*/ 1940723 h 2344739"/>
              <a:gd name="connsiteX83" fmla="*/ 8491397 w 12193149"/>
              <a:gd name="connsiteY83" fmla="*/ 1943773 h 2344739"/>
              <a:gd name="connsiteX84" fmla="*/ 8368330 w 12193149"/>
              <a:gd name="connsiteY84" fmla="*/ 1957815 h 2344739"/>
              <a:gd name="connsiteX85" fmla="*/ 8354947 w 12193149"/>
              <a:gd name="connsiteY85" fmla="*/ 1958009 h 2344739"/>
              <a:gd name="connsiteX86" fmla="*/ 8321252 w 12193149"/>
              <a:gd name="connsiteY86" fmla="*/ 1974587 h 2344739"/>
              <a:gd name="connsiteX87" fmla="*/ 8315581 w 12193149"/>
              <a:gd name="connsiteY87" fmla="*/ 1974913 h 2344739"/>
              <a:gd name="connsiteX88" fmla="*/ 8296322 w 12193149"/>
              <a:gd name="connsiteY88" fmla="*/ 1988808 h 2344739"/>
              <a:gd name="connsiteX89" fmla="*/ 8285424 w 12193149"/>
              <a:gd name="connsiteY89" fmla="*/ 1994631 h 2344739"/>
              <a:gd name="connsiteX90" fmla="*/ 8284298 w 12193149"/>
              <a:gd name="connsiteY90" fmla="*/ 1999074 h 2344739"/>
              <a:gd name="connsiteX91" fmla="*/ 8267224 w 12193149"/>
              <a:gd name="connsiteY91" fmla="*/ 2006249 h 2344739"/>
              <a:gd name="connsiteX92" fmla="*/ 8264525 w 12193149"/>
              <a:gd name="connsiteY92" fmla="*/ 2006019 h 2344739"/>
              <a:gd name="connsiteX93" fmla="*/ 8253181 w 12193149"/>
              <a:gd name="connsiteY93" fmla="*/ 2015862 h 2344739"/>
              <a:gd name="connsiteX94" fmla="*/ 8246982 w 12193149"/>
              <a:gd name="connsiteY94" fmla="*/ 2028854 h 2344739"/>
              <a:gd name="connsiteX95" fmla="*/ 8091420 w 12193149"/>
              <a:gd name="connsiteY95" fmla="*/ 2075015 h 2344739"/>
              <a:gd name="connsiteX96" fmla="*/ 7906555 w 12193149"/>
              <a:gd name="connsiteY96" fmla="*/ 2116988 h 2344739"/>
              <a:gd name="connsiteX97" fmla="*/ 7719893 w 12193149"/>
              <a:gd name="connsiteY97" fmla="*/ 2142703 h 2344739"/>
              <a:gd name="connsiteX98" fmla="*/ 7615495 w 12193149"/>
              <a:gd name="connsiteY98" fmla="*/ 2139232 h 2344739"/>
              <a:gd name="connsiteX99" fmla="*/ 7528691 w 12193149"/>
              <a:gd name="connsiteY99" fmla="*/ 2145060 h 2344739"/>
              <a:gd name="connsiteX100" fmla="*/ 7520719 w 12193149"/>
              <a:gd name="connsiteY100" fmla="*/ 2147613 h 2344739"/>
              <a:gd name="connsiteX101" fmla="*/ 7508559 w 12193149"/>
              <a:gd name="connsiteY101" fmla="*/ 2148948 h 2344739"/>
              <a:gd name="connsiteX102" fmla="*/ 7508188 w 12193149"/>
              <a:gd name="connsiteY102" fmla="*/ 2148621 h 2344739"/>
              <a:gd name="connsiteX103" fmla="*/ 7496943 w 12193149"/>
              <a:gd name="connsiteY103" fmla="*/ 2150573 h 2344739"/>
              <a:gd name="connsiteX104" fmla="*/ 7219707 w 12193149"/>
              <a:gd name="connsiteY104" fmla="*/ 2156680 h 2344739"/>
              <a:gd name="connsiteX105" fmla="*/ 7202249 w 12193149"/>
              <a:gd name="connsiteY105" fmla="*/ 2161230 h 2344739"/>
              <a:gd name="connsiteX106" fmla="*/ 7198152 w 12193149"/>
              <a:gd name="connsiteY106" fmla="*/ 2166588 h 2344739"/>
              <a:gd name="connsiteX107" fmla="*/ 7171956 w 12193149"/>
              <a:gd name="connsiteY107" fmla="*/ 2171236 h 2344739"/>
              <a:gd name="connsiteX108" fmla="*/ 7098136 w 12193149"/>
              <a:gd name="connsiteY108" fmla="*/ 2183464 h 2344739"/>
              <a:gd name="connsiteX109" fmla="*/ 7019644 w 12193149"/>
              <a:gd name="connsiteY109" fmla="*/ 2183090 h 2344739"/>
              <a:gd name="connsiteX110" fmla="*/ 6905294 w 12193149"/>
              <a:gd name="connsiteY110" fmla="*/ 2212596 h 2344739"/>
              <a:gd name="connsiteX111" fmla="*/ 6709370 w 12193149"/>
              <a:gd name="connsiteY111" fmla="*/ 2240551 h 2344739"/>
              <a:gd name="connsiteX112" fmla="*/ 6550602 w 12193149"/>
              <a:gd name="connsiteY112" fmla="*/ 2269327 h 2344739"/>
              <a:gd name="connsiteX113" fmla="*/ 6318708 w 12193149"/>
              <a:gd name="connsiteY113" fmla="*/ 2316127 h 2344739"/>
              <a:gd name="connsiteX114" fmla="*/ 6169822 w 12193149"/>
              <a:gd name="connsiteY114" fmla="*/ 2318214 h 2344739"/>
              <a:gd name="connsiteX115" fmla="*/ 6074996 w 12193149"/>
              <a:gd name="connsiteY115" fmla="*/ 2338676 h 2344739"/>
              <a:gd name="connsiteX116" fmla="*/ 6069677 w 12193149"/>
              <a:gd name="connsiteY116" fmla="*/ 2337139 h 2344739"/>
              <a:gd name="connsiteX117" fmla="*/ 6049786 w 12193149"/>
              <a:gd name="connsiteY117" fmla="*/ 2337822 h 2344739"/>
              <a:gd name="connsiteX118" fmla="*/ 6042433 w 12193149"/>
              <a:gd name="connsiteY118" fmla="*/ 2329473 h 2344739"/>
              <a:gd name="connsiteX119" fmla="*/ 6011238 w 12193149"/>
              <a:gd name="connsiteY119" fmla="*/ 2324380 h 2344739"/>
              <a:gd name="connsiteX120" fmla="*/ 5958523 w 12193149"/>
              <a:gd name="connsiteY120" fmla="*/ 2328024 h 2344739"/>
              <a:gd name="connsiteX121" fmla="*/ 5760067 w 12193149"/>
              <a:gd name="connsiteY121" fmla="*/ 2343716 h 2344739"/>
              <a:gd name="connsiteX122" fmla="*/ 5628108 w 12193149"/>
              <a:gd name="connsiteY122" fmla="*/ 2344739 h 2344739"/>
              <a:gd name="connsiteX123" fmla="*/ 5472054 w 12193149"/>
              <a:gd name="connsiteY123" fmla="*/ 2330719 h 2344739"/>
              <a:gd name="connsiteX124" fmla="*/ 5433909 w 12193149"/>
              <a:gd name="connsiteY124" fmla="*/ 2319466 h 2344739"/>
              <a:gd name="connsiteX125" fmla="*/ 5382817 w 12193149"/>
              <a:gd name="connsiteY125" fmla="*/ 2301764 h 2344739"/>
              <a:gd name="connsiteX126" fmla="*/ 5262912 w 12193149"/>
              <a:gd name="connsiteY126" fmla="*/ 2281347 h 2344739"/>
              <a:gd name="connsiteX127" fmla="*/ 5224109 w 12193149"/>
              <a:gd name="connsiteY127" fmla="*/ 2270223 h 2344739"/>
              <a:gd name="connsiteX128" fmla="*/ 5175808 w 12193149"/>
              <a:gd name="connsiteY128" fmla="*/ 2267233 h 2344739"/>
              <a:gd name="connsiteX129" fmla="*/ 5157702 w 12193149"/>
              <a:gd name="connsiteY129" fmla="*/ 2260010 h 2344739"/>
              <a:gd name="connsiteX130" fmla="*/ 5143747 w 12193149"/>
              <a:gd name="connsiteY130" fmla="*/ 2256610 h 2344739"/>
              <a:gd name="connsiteX131" fmla="*/ 5140744 w 12193149"/>
              <a:gd name="connsiteY131" fmla="*/ 2254509 h 2344739"/>
              <a:gd name="connsiteX132" fmla="*/ 5122807 w 12193149"/>
              <a:gd name="connsiteY132" fmla="*/ 2243656 h 2344739"/>
              <a:gd name="connsiteX133" fmla="*/ 5066938 w 12193149"/>
              <a:gd name="connsiteY133" fmla="*/ 2250227 h 2344739"/>
              <a:gd name="connsiteX134" fmla="*/ 5012662 w 12193149"/>
              <a:gd name="connsiteY134" fmla="*/ 2233846 h 2344739"/>
              <a:gd name="connsiteX135" fmla="*/ 4841589 w 12193149"/>
              <a:gd name="connsiteY135" fmla="*/ 2209829 h 2344739"/>
              <a:gd name="connsiteX136" fmla="*/ 4763595 w 12193149"/>
              <a:gd name="connsiteY136" fmla="*/ 2182061 h 2344739"/>
              <a:gd name="connsiteX137" fmla="*/ 4724334 w 12193149"/>
              <a:gd name="connsiteY137" fmla="*/ 2173047 h 2344739"/>
              <a:gd name="connsiteX138" fmla="*/ 4722324 w 12193149"/>
              <a:gd name="connsiteY138" fmla="*/ 2172298 h 2344739"/>
              <a:gd name="connsiteX139" fmla="*/ 4723259 w 12193149"/>
              <a:gd name="connsiteY139" fmla="*/ 2172087 h 2344739"/>
              <a:gd name="connsiteX140" fmla="*/ 4718350 w 12193149"/>
              <a:gd name="connsiteY140" fmla="*/ 2170817 h 2344739"/>
              <a:gd name="connsiteX141" fmla="*/ 4722324 w 12193149"/>
              <a:gd name="connsiteY141" fmla="*/ 2172298 h 2344739"/>
              <a:gd name="connsiteX142" fmla="*/ 4716674 w 12193149"/>
              <a:gd name="connsiteY142" fmla="*/ 2173573 h 2344739"/>
              <a:gd name="connsiteX143" fmla="*/ 4516962 w 12193149"/>
              <a:gd name="connsiteY143" fmla="*/ 2163671 h 2344739"/>
              <a:gd name="connsiteX144" fmla="*/ 4429691 w 12193149"/>
              <a:gd name="connsiteY144" fmla="*/ 2153020 h 2344739"/>
              <a:gd name="connsiteX145" fmla="*/ 4364023 w 12193149"/>
              <a:gd name="connsiteY145" fmla="*/ 2151674 h 2344739"/>
              <a:gd name="connsiteX146" fmla="*/ 4318114 w 12193149"/>
              <a:gd name="connsiteY146" fmla="*/ 2158289 h 2344739"/>
              <a:gd name="connsiteX147" fmla="*/ 4316258 w 12193149"/>
              <a:gd name="connsiteY147" fmla="*/ 2156948 h 2344739"/>
              <a:gd name="connsiteX148" fmla="*/ 4296292 w 12193149"/>
              <a:gd name="connsiteY148" fmla="*/ 2155069 h 2344739"/>
              <a:gd name="connsiteX149" fmla="*/ 4291212 w 12193149"/>
              <a:gd name="connsiteY149" fmla="*/ 2157986 h 2344739"/>
              <a:gd name="connsiteX150" fmla="*/ 4277290 w 12193149"/>
              <a:gd name="connsiteY150" fmla="*/ 2157740 h 2344739"/>
              <a:gd name="connsiteX151" fmla="*/ 4249265 w 12193149"/>
              <a:gd name="connsiteY151" fmla="*/ 2160064 h 2344739"/>
              <a:gd name="connsiteX152" fmla="*/ 4203199 w 12193149"/>
              <a:gd name="connsiteY152" fmla="*/ 2157269 h 2344739"/>
              <a:gd name="connsiteX153" fmla="*/ 4202893 w 12193149"/>
              <a:gd name="connsiteY153" fmla="*/ 2156010 h 2344739"/>
              <a:gd name="connsiteX154" fmla="*/ 4192396 w 12193149"/>
              <a:gd name="connsiteY154" fmla="*/ 2150376 h 2344739"/>
              <a:gd name="connsiteX155" fmla="*/ 4143893 w 12193149"/>
              <a:gd name="connsiteY155" fmla="*/ 2134511 h 2344739"/>
              <a:gd name="connsiteX156" fmla="*/ 4084245 w 12193149"/>
              <a:gd name="connsiteY156" fmla="*/ 2107978 h 2344739"/>
              <a:gd name="connsiteX157" fmla="*/ 4075694 w 12193149"/>
              <a:gd name="connsiteY157" fmla="*/ 2107143 h 2344739"/>
              <a:gd name="connsiteX158" fmla="*/ 4075575 w 12193149"/>
              <a:gd name="connsiteY158" fmla="*/ 2106844 h 2344739"/>
              <a:gd name="connsiteX159" fmla="*/ 4066658 w 12193149"/>
              <a:gd name="connsiteY159" fmla="*/ 2105400 h 2344739"/>
              <a:gd name="connsiteX160" fmla="*/ 4060102 w 12193149"/>
              <a:gd name="connsiteY160" fmla="*/ 2105618 h 2344739"/>
              <a:gd name="connsiteX161" fmla="*/ 4043512 w 12193149"/>
              <a:gd name="connsiteY161" fmla="*/ 2103997 h 2344739"/>
              <a:gd name="connsiteX162" fmla="*/ 4038145 w 12193149"/>
              <a:gd name="connsiteY162" fmla="*/ 2101563 h 2344739"/>
              <a:gd name="connsiteX163" fmla="*/ 4036511 w 12193149"/>
              <a:gd name="connsiteY163" fmla="*/ 2097896 h 2344739"/>
              <a:gd name="connsiteX164" fmla="*/ 4034926 w 12193149"/>
              <a:gd name="connsiteY164" fmla="*/ 2098131 h 2344739"/>
              <a:gd name="connsiteX165" fmla="*/ 4005686 w 12193149"/>
              <a:gd name="connsiteY165" fmla="*/ 2085563 h 2344739"/>
              <a:gd name="connsiteX166" fmla="*/ 3937994 w 12193149"/>
              <a:gd name="connsiteY166" fmla="*/ 2068106 h 2344739"/>
              <a:gd name="connsiteX167" fmla="*/ 3898423 w 12193149"/>
              <a:gd name="connsiteY167" fmla="*/ 2062451 h 2344739"/>
              <a:gd name="connsiteX168" fmla="*/ 3790908 w 12193149"/>
              <a:gd name="connsiteY168" fmla="*/ 2042213 h 2344739"/>
              <a:gd name="connsiteX169" fmla="*/ 3683661 w 12193149"/>
              <a:gd name="connsiteY169" fmla="*/ 2018290 h 2344739"/>
              <a:gd name="connsiteX170" fmla="*/ 3611183 w 12193149"/>
              <a:gd name="connsiteY170" fmla="*/ 1986019 h 2344739"/>
              <a:gd name="connsiteX171" fmla="*/ 3605003 w 12193149"/>
              <a:gd name="connsiteY171" fmla="*/ 1987381 h 2344739"/>
              <a:gd name="connsiteX172" fmla="*/ 3595884 w 12193149"/>
              <a:gd name="connsiteY172" fmla="*/ 1987545 h 2344739"/>
              <a:gd name="connsiteX173" fmla="*/ 3595649 w 12193149"/>
              <a:gd name="connsiteY173" fmla="*/ 1987276 h 2344739"/>
              <a:gd name="connsiteX174" fmla="*/ 3587126 w 12193149"/>
              <a:gd name="connsiteY174" fmla="*/ 1987966 h 2344739"/>
              <a:gd name="connsiteX175" fmla="*/ 3537283 w 12193149"/>
              <a:gd name="connsiteY175" fmla="*/ 1978267 h 2344739"/>
              <a:gd name="connsiteX176" fmla="*/ 3474371 w 12193149"/>
              <a:gd name="connsiteY176" fmla="*/ 1974606 h 2344739"/>
              <a:gd name="connsiteX177" fmla="*/ 3401876 w 12193149"/>
              <a:gd name="connsiteY177" fmla="*/ 1962558 h 2344739"/>
              <a:gd name="connsiteX178" fmla="*/ 3365036 w 12193149"/>
              <a:gd name="connsiteY178" fmla="*/ 1979510 h 2344739"/>
              <a:gd name="connsiteX179" fmla="*/ 3345174 w 12193149"/>
              <a:gd name="connsiteY179" fmla="*/ 1981192 h 2344739"/>
              <a:gd name="connsiteX180" fmla="*/ 3342846 w 12193149"/>
              <a:gd name="connsiteY180" fmla="*/ 1980217 h 2344739"/>
              <a:gd name="connsiteX181" fmla="*/ 3263504 w 12193149"/>
              <a:gd name="connsiteY181" fmla="*/ 1986094 h 2344739"/>
              <a:gd name="connsiteX182" fmla="*/ 3143704 w 12193149"/>
              <a:gd name="connsiteY182" fmla="*/ 1993869 h 2344739"/>
              <a:gd name="connsiteX183" fmla="*/ 3031439 w 12193149"/>
              <a:gd name="connsiteY183" fmla="*/ 1996512 h 2344739"/>
              <a:gd name="connsiteX184" fmla="*/ 2782717 w 12193149"/>
              <a:gd name="connsiteY184" fmla="*/ 2018333 h 2344739"/>
              <a:gd name="connsiteX185" fmla="*/ 2647675 w 12193149"/>
              <a:gd name="connsiteY185" fmla="*/ 2028869 h 2344739"/>
              <a:gd name="connsiteX186" fmla="*/ 2569176 w 12193149"/>
              <a:gd name="connsiteY186" fmla="*/ 2002628 h 2344739"/>
              <a:gd name="connsiteX187" fmla="*/ 2444403 w 12193149"/>
              <a:gd name="connsiteY187" fmla="*/ 2016529 h 2344739"/>
              <a:gd name="connsiteX188" fmla="*/ 2316260 w 12193149"/>
              <a:gd name="connsiteY188" fmla="*/ 2024996 h 2344739"/>
              <a:gd name="connsiteX189" fmla="*/ 2209726 w 12193149"/>
              <a:gd name="connsiteY189" fmla="*/ 2019763 h 2344739"/>
              <a:gd name="connsiteX190" fmla="*/ 2095813 w 12193149"/>
              <a:gd name="connsiteY190" fmla="*/ 2003052 h 2344739"/>
              <a:gd name="connsiteX191" fmla="*/ 1998504 w 12193149"/>
              <a:gd name="connsiteY191" fmla="*/ 1995032 h 2344739"/>
              <a:gd name="connsiteX192" fmla="*/ 1929320 w 12193149"/>
              <a:gd name="connsiteY192" fmla="*/ 2016977 h 2344739"/>
              <a:gd name="connsiteX193" fmla="*/ 1922798 w 12193149"/>
              <a:gd name="connsiteY193" fmla="*/ 2012146 h 2344739"/>
              <a:gd name="connsiteX194" fmla="*/ 1874228 w 12193149"/>
              <a:gd name="connsiteY194" fmla="*/ 2013741 h 2344739"/>
              <a:gd name="connsiteX195" fmla="*/ 1787803 w 12193149"/>
              <a:gd name="connsiteY195" fmla="*/ 2041363 h 2344739"/>
              <a:gd name="connsiteX196" fmla="*/ 1739352 w 12193149"/>
              <a:gd name="connsiteY196" fmla="*/ 2036312 h 2344739"/>
              <a:gd name="connsiteX197" fmla="*/ 1676219 w 12193149"/>
              <a:gd name="connsiteY197" fmla="*/ 2019963 h 2344739"/>
              <a:gd name="connsiteX198" fmla="*/ 1609817 w 12193149"/>
              <a:gd name="connsiteY198" fmla="*/ 2013066 h 2344739"/>
              <a:gd name="connsiteX199" fmla="*/ 1497258 w 12193149"/>
              <a:gd name="connsiteY199" fmla="*/ 1987476 h 2344739"/>
              <a:gd name="connsiteX200" fmla="*/ 1151127 w 12193149"/>
              <a:gd name="connsiteY200" fmla="*/ 1938041 h 2344739"/>
              <a:gd name="connsiteX201" fmla="*/ 859417 w 12193149"/>
              <a:gd name="connsiteY201" fmla="*/ 1928608 h 2344739"/>
              <a:gd name="connsiteX202" fmla="*/ 838688 w 12193149"/>
              <a:gd name="connsiteY202" fmla="*/ 1929821 h 2344739"/>
              <a:gd name="connsiteX203" fmla="*/ 817957 w 12193149"/>
              <a:gd name="connsiteY203" fmla="*/ 1927857 h 2344739"/>
              <a:gd name="connsiteX204" fmla="*/ 812654 w 12193149"/>
              <a:gd name="connsiteY204" fmla="*/ 1930751 h 2344739"/>
              <a:gd name="connsiteX205" fmla="*/ 721195 w 12193149"/>
              <a:gd name="connsiteY205" fmla="*/ 1929661 h 2344739"/>
              <a:gd name="connsiteX206" fmla="*/ 720890 w 12193149"/>
              <a:gd name="connsiteY206" fmla="*/ 1928399 h 2344739"/>
              <a:gd name="connsiteX207" fmla="*/ 710023 w 12193149"/>
              <a:gd name="connsiteY207" fmla="*/ 1922722 h 2344739"/>
              <a:gd name="connsiteX208" fmla="*/ 597940 w 12193149"/>
              <a:gd name="connsiteY208" fmla="*/ 1879864 h 2344739"/>
              <a:gd name="connsiteX209" fmla="*/ 579683 w 12193149"/>
              <a:gd name="connsiteY209" fmla="*/ 1877212 h 2344739"/>
              <a:gd name="connsiteX210" fmla="*/ 572865 w 12193149"/>
              <a:gd name="connsiteY210" fmla="*/ 1877401 h 2344739"/>
              <a:gd name="connsiteX211" fmla="*/ 446247 w 12193149"/>
              <a:gd name="connsiteY211" fmla="*/ 1839371 h 2344739"/>
              <a:gd name="connsiteX212" fmla="*/ 405163 w 12193149"/>
              <a:gd name="connsiteY212" fmla="*/ 1833548 h 2344739"/>
              <a:gd name="connsiteX213" fmla="*/ 293583 w 12193149"/>
              <a:gd name="connsiteY213" fmla="*/ 1812852 h 2344739"/>
              <a:gd name="connsiteX214" fmla="*/ 119529 w 12193149"/>
              <a:gd name="connsiteY214" fmla="*/ 1761047 h 2344739"/>
              <a:gd name="connsiteX215" fmla="*/ 16674 w 12193149"/>
              <a:gd name="connsiteY215" fmla="*/ 1758191 h 2344739"/>
              <a:gd name="connsiteX216" fmla="*/ 1150 w 12193149"/>
              <a:gd name="connsiteY216" fmla="*/ 1752722 h 2344739"/>
              <a:gd name="connsiteX217" fmla="*/ 1148 w 12193149"/>
              <a:gd name="connsiteY217" fmla="*/ 222213 h 2344739"/>
              <a:gd name="connsiteX218" fmla="*/ 1148 w 12193149"/>
              <a:gd name="connsiteY218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9 w 12193149"/>
              <a:gd name="connsiteY3" fmla="*/ 579739 h 2344739"/>
              <a:gd name="connsiteX4" fmla="*/ 12185986 w 12193149"/>
              <a:gd name="connsiteY4" fmla="*/ 584189 h 2344739"/>
              <a:gd name="connsiteX5" fmla="*/ 12156363 w 12193149"/>
              <a:gd name="connsiteY5" fmla="*/ 597366 h 2344739"/>
              <a:gd name="connsiteX6" fmla="*/ 12139215 w 12193149"/>
              <a:gd name="connsiteY6" fmla="*/ 623179 h 2344739"/>
              <a:gd name="connsiteX7" fmla="*/ 12126327 w 12193149"/>
              <a:gd name="connsiteY7" fmla="*/ 624690 h 2344739"/>
              <a:gd name="connsiteX8" fmla="*/ 12124007 w 12193149"/>
              <a:gd name="connsiteY8" fmla="*/ 624794 h 2344739"/>
              <a:gd name="connsiteX9" fmla="*/ 12116854 w 12193149"/>
              <a:gd name="connsiteY9" fmla="*/ 628608 h 2344739"/>
              <a:gd name="connsiteX10" fmla="*/ 12099497 w 12193149"/>
              <a:gd name="connsiteY10" fmla="*/ 628139 h 2344739"/>
              <a:gd name="connsiteX11" fmla="*/ 12087073 w 12193149"/>
              <a:gd name="connsiteY11" fmla="*/ 636341 h 2344739"/>
              <a:gd name="connsiteX12" fmla="*/ 12031073 w 12193149"/>
              <a:gd name="connsiteY12" fmla="*/ 680009 h 2344739"/>
              <a:gd name="connsiteX13" fmla="*/ 11995833 w 12193149"/>
              <a:gd name="connsiteY13" fmla="*/ 703458 h 2344739"/>
              <a:gd name="connsiteX14" fmla="*/ 11979717 w 12193149"/>
              <a:gd name="connsiteY14" fmla="*/ 708161 h 2344739"/>
              <a:gd name="connsiteX15" fmla="*/ 11959046 w 12193149"/>
              <a:gd name="connsiteY15" fmla="*/ 717558 h 2344739"/>
              <a:gd name="connsiteX16" fmla="*/ 11920454 w 12193149"/>
              <a:gd name="connsiteY16" fmla="*/ 730883 h 2344739"/>
              <a:gd name="connsiteX17" fmla="*/ 11903656 w 12193149"/>
              <a:gd name="connsiteY17" fmla="*/ 742426 h 2344739"/>
              <a:gd name="connsiteX18" fmla="*/ 11895048 w 12193149"/>
              <a:gd name="connsiteY18" fmla="*/ 744791 h 2344739"/>
              <a:gd name="connsiteX19" fmla="*/ 11891968 w 12193149"/>
              <a:gd name="connsiteY19" fmla="*/ 755729 h 2344739"/>
              <a:gd name="connsiteX20" fmla="*/ 11870776 w 12193149"/>
              <a:gd name="connsiteY20" fmla="*/ 777816 h 2344739"/>
              <a:gd name="connsiteX21" fmla="*/ 11813376 w 12193149"/>
              <a:gd name="connsiteY21" fmla="*/ 797659 h 2344739"/>
              <a:gd name="connsiteX22" fmla="*/ 11590693 w 12193149"/>
              <a:gd name="connsiteY22" fmla="*/ 963777 h 2344739"/>
              <a:gd name="connsiteX23" fmla="*/ 11506817 w 12193149"/>
              <a:gd name="connsiteY23" fmla="*/ 1033623 h 2344739"/>
              <a:gd name="connsiteX24" fmla="*/ 11280332 w 12193149"/>
              <a:gd name="connsiteY24" fmla="*/ 1223571 h 2344739"/>
              <a:gd name="connsiteX25" fmla="*/ 11228309 w 12193149"/>
              <a:gd name="connsiteY25" fmla="*/ 1276236 h 2344739"/>
              <a:gd name="connsiteX26" fmla="*/ 11218087 w 12193149"/>
              <a:gd name="connsiteY26" fmla="*/ 1275961 h 2344739"/>
              <a:gd name="connsiteX27" fmla="*/ 11217184 w 12193149"/>
              <a:gd name="connsiteY27" fmla="*/ 1275018 h 2344739"/>
              <a:gd name="connsiteX28" fmla="*/ 11188885 w 12193149"/>
              <a:gd name="connsiteY28" fmla="*/ 1292383 h 2344739"/>
              <a:gd name="connsiteX29" fmla="*/ 11184501 w 12193149"/>
              <a:gd name="connsiteY29" fmla="*/ 1292525 h 2344739"/>
              <a:gd name="connsiteX30" fmla="*/ 11166854 w 12193149"/>
              <a:gd name="connsiteY30" fmla="*/ 1306612 h 2344739"/>
              <a:gd name="connsiteX31" fmla="*/ 11157311 w 12193149"/>
              <a:gd name="connsiteY31" fmla="*/ 1312414 h 2344739"/>
              <a:gd name="connsiteX32" fmla="*/ 11155496 w 12193149"/>
              <a:gd name="connsiteY32" fmla="*/ 1317097 h 2344739"/>
              <a:gd name="connsiteX33" fmla="*/ 11140961 w 12193149"/>
              <a:gd name="connsiteY33" fmla="*/ 1324115 h 2344739"/>
              <a:gd name="connsiteX34" fmla="*/ 11138961 w 12193149"/>
              <a:gd name="connsiteY34" fmla="*/ 1323772 h 2344739"/>
              <a:gd name="connsiteX35" fmla="*/ 11128208 w 12193149"/>
              <a:gd name="connsiteY35" fmla="*/ 1333832 h 2344739"/>
              <a:gd name="connsiteX36" fmla="*/ 11120691 w 12193149"/>
              <a:gd name="connsiteY36" fmla="*/ 1347424 h 2344739"/>
              <a:gd name="connsiteX37" fmla="*/ 10894683 w 12193149"/>
              <a:gd name="connsiteY37" fmla="*/ 1473399 h 2344739"/>
              <a:gd name="connsiteX38" fmla="*/ 10773300 w 12193149"/>
              <a:gd name="connsiteY38" fmla="*/ 1523191 h 2344739"/>
              <a:gd name="connsiteX39" fmla="*/ 10627668 w 12193149"/>
              <a:gd name="connsiteY39" fmla="*/ 1559229 h 2344739"/>
              <a:gd name="connsiteX40" fmla="*/ 10581895 w 12193149"/>
              <a:gd name="connsiteY40" fmla="*/ 1568689 h 2344739"/>
              <a:gd name="connsiteX41" fmla="*/ 10547790 w 12193149"/>
              <a:gd name="connsiteY41" fmla="*/ 1598423 h 2344739"/>
              <a:gd name="connsiteX42" fmla="*/ 10529643 w 12193149"/>
              <a:gd name="connsiteY42" fmla="*/ 1596907 h 2344739"/>
              <a:gd name="connsiteX43" fmla="*/ 10526446 w 12193149"/>
              <a:gd name="connsiteY43" fmla="*/ 1596411 h 2344739"/>
              <a:gd name="connsiteX44" fmla="*/ 10515129 w 12193149"/>
              <a:gd name="connsiteY44" fmla="*/ 1599537 h 2344739"/>
              <a:gd name="connsiteX45" fmla="*/ 10491735 w 12193149"/>
              <a:gd name="connsiteY45" fmla="*/ 1594156 h 2344739"/>
              <a:gd name="connsiteX46" fmla="*/ 10471418 w 12193149"/>
              <a:gd name="connsiteY46" fmla="*/ 1601693 h 2344739"/>
              <a:gd name="connsiteX47" fmla="*/ 10377042 w 12193149"/>
              <a:gd name="connsiteY47" fmla="*/ 1644598 h 2344739"/>
              <a:gd name="connsiteX48" fmla="*/ 10319338 w 12193149"/>
              <a:gd name="connsiteY48" fmla="*/ 1666221 h 2344739"/>
              <a:gd name="connsiteX49" fmla="*/ 10295467 w 12193149"/>
              <a:gd name="connsiteY49" fmla="*/ 1668079 h 2344739"/>
              <a:gd name="connsiteX50" fmla="*/ 10263443 w 12193149"/>
              <a:gd name="connsiteY50" fmla="*/ 1674948 h 2344739"/>
              <a:gd name="connsiteX51" fmla="*/ 10205418 w 12193149"/>
              <a:gd name="connsiteY51" fmla="*/ 1682149 h 2344739"/>
              <a:gd name="connsiteX52" fmla="*/ 10177759 w 12193149"/>
              <a:gd name="connsiteY52" fmla="*/ 1692943 h 2344739"/>
              <a:gd name="connsiteX53" fmla="*/ 10165070 w 12193149"/>
              <a:gd name="connsiteY53" fmla="*/ 1693739 h 2344739"/>
              <a:gd name="connsiteX54" fmla="*/ 10156308 w 12193149"/>
              <a:gd name="connsiteY54" fmla="*/ 1707487 h 2344739"/>
              <a:gd name="connsiteX55" fmla="*/ 10118267 w 12193149"/>
              <a:gd name="connsiteY55" fmla="*/ 1731142 h 2344739"/>
              <a:gd name="connsiteX56" fmla="*/ 10083317 w 12193149"/>
              <a:gd name="connsiteY56" fmla="*/ 1743296 h 2344739"/>
              <a:gd name="connsiteX57" fmla="*/ 10040388 w 12193149"/>
              <a:gd name="connsiteY57" fmla="*/ 1741632 h 2344739"/>
              <a:gd name="connsiteX58" fmla="*/ 9961167 w 12193149"/>
              <a:gd name="connsiteY58" fmla="*/ 1757147 h 2344739"/>
              <a:gd name="connsiteX59" fmla="*/ 9848940 w 12193149"/>
              <a:gd name="connsiteY59" fmla="*/ 1763915 h 2344739"/>
              <a:gd name="connsiteX60" fmla="*/ 9729457 w 12193149"/>
              <a:gd name="connsiteY60" fmla="*/ 1784122 h 2344739"/>
              <a:gd name="connsiteX61" fmla="*/ 9613704 w 12193149"/>
              <a:gd name="connsiteY61" fmla="*/ 1812371 h 2344739"/>
              <a:gd name="connsiteX62" fmla="*/ 9338590 w 12193149"/>
              <a:gd name="connsiteY62" fmla="*/ 1869293 h 2344739"/>
              <a:gd name="connsiteX63" fmla="*/ 9232518 w 12193149"/>
              <a:gd name="connsiteY63" fmla="*/ 1893149 h 2344739"/>
              <a:gd name="connsiteX64" fmla="*/ 9156690 w 12193149"/>
              <a:gd name="connsiteY64" fmla="*/ 1903228 h 2344739"/>
              <a:gd name="connsiteX65" fmla="*/ 9054601 w 12193149"/>
              <a:gd name="connsiteY65" fmla="*/ 1910755 h 2344739"/>
              <a:gd name="connsiteX66" fmla="*/ 9006634 w 12193149"/>
              <a:gd name="connsiteY66" fmla="*/ 1914040 h 2344739"/>
              <a:gd name="connsiteX67" fmla="*/ 9006349 w 12193149"/>
              <a:gd name="connsiteY67" fmla="*/ 1913800 h 2344739"/>
              <a:gd name="connsiteX68" fmla="*/ 8997380 w 12193149"/>
              <a:gd name="connsiteY68" fmla="*/ 1915011 h 2344739"/>
              <a:gd name="connsiteX69" fmla="*/ 8991542 w 12193149"/>
              <a:gd name="connsiteY69" fmla="*/ 1917072 h 2344739"/>
              <a:gd name="connsiteX70" fmla="*/ 8975485 w 12193149"/>
              <a:gd name="connsiteY70" fmla="*/ 1920298 h 2344739"/>
              <a:gd name="connsiteX71" fmla="*/ 8969159 w 12193149"/>
              <a:gd name="connsiteY71" fmla="*/ 1919598 h 2344739"/>
              <a:gd name="connsiteX72" fmla="*/ 8964196 w 12193149"/>
              <a:gd name="connsiteY72" fmla="*/ 1917373 h 2344739"/>
              <a:gd name="connsiteX73" fmla="*/ 8930136 w 12193149"/>
              <a:gd name="connsiteY73" fmla="*/ 1914185 h 2344739"/>
              <a:gd name="connsiteX74" fmla="*/ 8753592 w 12193149"/>
              <a:gd name="connsiteY74" fmla="*/ 1933417 h 2344739"/>
              <a:gd name="connsiteX75" fmla="*/ 8708995 w 12193149"/>
              <a:gd name="connsiteY75" fmla="*/ 1935518 h 2344739"/>
              <a:gd name="connsiteX76" fmla="*/ 8597219 w 12193149"/>
              <a:gd name="connsiteY76" fmla="*/ 1944090 h 2344739"/>
              <a:gd name="connsiteX77" fmla="*/ 8526378 w 12193149"/>
              <a:gd name="connsiteY77" fmla="*/ 1929248 h 2344739"/>
              <a:gd name="connsiteX78" fmla="*/ 8512131 w 12193149"/>
              <a:gd name="connsiteY78" fmla="*/ 1935163 h 2344739"/>
              <a:gd name="connsiteX79" fmla="*/ 8507315 w 12193149"/>
              <a:gd name="connsiteY79" fmla="*/ 1938164 h 2344739"/>
              <a:gd name="connsiteX80" fmla="*/ 8499116 w 12193149"/>
              <a:gd name="connsiteY80" fmla="*/ 1940902 h 2344739"/>
              <a:gd name="connsiteX81" fmla="*/ 8498742 w 12193149"/>
              <a:gd name="connsiteY81" fmla="*/ 1940723 h 2344739"/>
              <a:gd name="connsiteX82" fmla="*/ 8491397 w 12193149"/>
              <a:gd name="connsiteY82" fmla="*/ 1943773 h 2344739"/>
              <a:gd name="connsiteX83" fmla="*/ 8368330 w 12193149"/>
              <a:gd name="connsiteY83" fmla="*/ 1957815 h 2344739"/>
              <a:gd name="connsiteX84" fmla="*/ 8354947 w 12193149"/>
              <a:gd name="connsiteY84" fmla="*/ 1958009 h 2344739"/>
              <a:gd name="connsiteX85" fmla="*/ 8321252 w 12193149"/>
              <a:gd name="connsiteY85" fmla="*/ 1974587 h 2344739"/>
              <a:gd name="connsiteX86" fmla="*/ 8315581 w 12193149"/>
              <a:gd name="connsiteY86" fmla="*/ 1974913 h 2344739"/>
              <a:gd name="connsiteX87" fmla="*/ 8296322 w 12193149"/>
              <a:gd name="connsiteY87" fmla="*/ 1988808 h 2344739"/>
              <a:gd name="connsiteX88" fmla="*/ 8285424 w 12193149"/>
              <a:gd name="connsiteY88" fmla="*/ 1994631 h 2344739"/>
              <a:gd name="connsiteX89" fmla="*/ 8284298 w 12193149"/>
              <a:gd name="connsiteY89" fmla="*/ 1999074 h 2344739"/>
              <a:gd name="connsiteX90" fmla="*/ 8267224 w 12193149"/>
              <a:gd name="connsiteY90" fmla="*/ 2006249 h 2344739"/>
              <a:gd name="connsiteX91" fmla="*/ 8264525 w 12193149"/>
              <a:gd name="connsiteY91" fmla="*/ 2006019 h 2344739"/>
              <a:gd name="connsiteX92" fmla="*/ 8253181 w 12193149"/>
              <a:gd name="connsiteY92" fmla="*/ 2015862 h 2344739"/>
              <a:gd name="connsiteX93" fmla="*/ 8246982 w 12193149"/>
              <a:gd name="connsiteY93" fmla="*/ 2028854 h 2344739"/>
              <a:gd name="connsiteX94" fmla="*/ 8091420 w 12193149"/>
              <a:gd name="connsiteY94" fmla="*/ 2075015 h 2344739"/>
              <a:gd name="connsiteX95" fmla="*/ 7906555 w 12193149"/>
              <a:gd name="connsiteY95" fmla="*/ 2116988 h 2344739"/>
              <a:gd name="connsiteX96" fmla="*/ 7719893 w 12193149"/>
              <a:gd name="connsiteY96" fmla="*/ 2142703 h 2344739"/>
              <a:gd name="connsiteX97" fmla="*/ 7615495 w 12193149"/>
              <a:gd name="connsiteY97" fmla="*/ 2139232 h 2344739"/>
              <a:gd name="connsiteX98" fmla="*/ 7528691 w 12193149"/>
              <a:gd name="connsiteY98" fmla="*/ 2145060 h 2344739"/>
              <a:gd name="connsiteX99" fmla="*/ 7520719 w 12193149"/>
              <a:gd name="connsiteY99" fmla="*/ 2147613 h 2344739"/>
              <a:gd name="connsiteX100" fmla="*/ 7508559 w 12193149"/>
              <a:gd name="connsiteY100" fmla="*/ 2148948 h 2344739"/>
              <a:gd name="connsiteX101" fmla="*/ 7508188 w 12193149"/>
              <a:gd name="connsiteY101" fmla="*/ 2148621 h 2344739"/>
              <a:gd name="connsiteX102" fmla="*/ 7496943 w 12193149"/>
              <a:gd name="connsiteY102" fmla="*/ 2150573 h 2344739"/>
              <a:gd name="connsiteX103" fmla="*/ 7219707 w 12193149"/>
              <a:gd name="connsiteY103" fmla="*/ 2156680 h 2344739"/>
              <a:gd name="connsiteX104" fmla="*/ 7202249 w 12193149"/>
              <a:gd name="connsiteY104" fmla="*/ 2161230 h 2344739"/>
              <a:gd name="connsiteX105" fmla="*/ 7198152 w 12193149"/>
              <a:gd name="connsiteY105" fmla="*/ 2166588 h 2344739"/>
              <a:gd name="connsiteX106" fmla="*/ 7171956 w 12193149"/>
              <a:gd name="connsiteY106" fmla="*/ 2171236 h 2344739"/>
              <a:gd name="connsiteX107" fmla="*/ 7098136 w 12193149"/>
              <a:gd name="connsiteY107" fmla="*/ 2183464 h 2344739"/>
              <a:gd name="connsiteX108" fmla="*/ 7019644 w 12193149"/>
              <a:gd name="connsiteY108" fmla="*/ 2183090 h 2344739"/>
              <a:gd name="connsiteX109" fmla="*/ 6905294 w 12193149"/>
              <a:gd name="connsiteY109" fmla="*/ 2212596 h 2344739"/>
              <a:gd name="connsiteX110" fmla="*/ 6709370 w 12193149"/>
              <a:gd name="connsiteY110" fmla="*/ 2240551 h 2344739"/>
              <a:gd name="connsiteX111" fmla="*/ 6550602 w 12193149"/>
              <a:gd name="connsiteY111" fmla="*/ 2269327 h 2344739"/>
              <a:gd name="connsiteX112" fmla="*/ 6318708 w 12193149"/>
              <a:gd name="connsiteY112" fmla="*/ 2316127 h 2344739"/>
              <a:gd name="connsiteX113" fmla="*/ 6169822 w 12193149"/>
              <a:gd name="connsiteY113" fmla="*/ 2318214 h 2344739"/>
              <a:gd name="connsiteX114" fmla="*/ 6074996 w 12193149"/>
              <a:gd name="connsiteY114" fmla="*/ 2338676 h 2344739"/>
              <a:gd name="connsiteX115" fmla="*/ 6069677 w 12193149"/>
              <a:gd name="connsiteY115" fmla="*/ 2337139 h 2344739"/>
              <a:gd name="connsiteX116" fmla="*/ 6049786 w 12193149"/>
              <a:gd name="connsiteY116" fmla="*/ 2337822 h 2344739"/>
              <a:gd name="connsiteX117" fmla="*/ 6042433 w 12193149"/>
              <a:gd name="connsiteY117" fmla="*/ 2329473 h 2344739"/>
              <a:gd name="connsiteX118" fmla="*/ 6011238 w 12193149"/>
              <a:gd name="connsiteY118" fmla="*/ 2324380 h 2344739"/>
              <a:gd name="connsiteX119" fmla="*/ 5958523 w 12193149"/>
              <a:gd name="connsiteY119" fmla="*/ 2328024 h 2344739"/>
              <a:gd name="connsiteX120" fmla="*/ 5760067 w 12193149"/>
              <a:gd name="connsiteY120" fmla="*/ 2343716 h 2344739"/>
              <a:gd name="connsiteX121" fmla="*/ 5628108 w 12193149"/>
              <a:gd name="connsiteY121" fmla="*/ 2344739 h 2344739"/>
              <a:gd name="connsiteX122" fmla="*/ 5472054 w 12193149"/>
              <a:gd name="connsiteY122" fmla="*/ 2330719 h 2344739"/>
              <a:gd name="connsiteX123" fmla="*/ 5433909 w 12193149"/>
              <a:gd name="connsiteY123" fmla="*/ 2319466 h 2344739"/>
              <a:gd name="connsiteX124" fmla="*/ 5382817 w 12193149"/>
              <a:gd name="connsiteY124" fmla="*/ 2301764 h 2344739"/>
              <a:gd name="connsiteX125" fmla="*/ 5262912 w 12193149"/>
              <a:gd name="connsiteY125" fmla="*/ 2281347 h 2344739"/>
              <a:gd name="connsiteX126" fmla="*/ 5224109 w 12193149"/>
              <a:gd name="connsiteY126" fmla="*/ 2270223 h 2344739"/>
              <a:gd name="connsiteX127" fmla="*/ 5175808 w 12193149"/>
              <a:gd name="connsiteY127" fmla="*/ 2267233 h 2344739"/>
              <a:gd name="connsiteX128" fmla="*/ 5157702 w 12193149"/>
              <a:gd name="connsiteY128" fmla="*/ 2260010 h 2344739"/>
              <a:gd name="connsiteX129" fmla="*/ 5143747 w 12193149"/>
              <a:gd name="connsiteY129" fmla="*/ 2256610 h 2344739"/>
              <a:gd name="connsiteX130" fmla="*/ 5140744 w 12193149"/>
              <a:gd name="connsiteY130" fmla="*/ 2254509 h 2344739"/>
              <a:gd name="connsiteX131" fmla="*/ 5122807 w 12193149"/>
              <a:gd name="connsiteY131" fmla="*/ 2243656 h 2344739"/>
              <a:gd name="connsiteX132" fmla="*/ 5066938 w 12193149"/>
              <a:gd name="connsiteY132" fmla="*/ 2250227 h 2344739"/>
              <a:gd name="connsiteX133" fmla="*/ 5012662 w 12193149"/>
              <a:gd name="connsiteY133" fmla="*/ 2233846 h 2344739"/>
              <a:gd name="connsiteX134" fmla="*/ 4841589 w 12193149"/>
              <a:gd name="connsiteY134" fmla="*/ 2209829 h 2344739"/>
              <a:gd name="connsiteX135" fmla="*/ 4763595 w 12193149"/>
              <a:gd name="connsiteY135" fmla="*/ 2182061 h 2344739"/>
              <a:gd name="connsiteX136" fmla="*/ 4724334 w 12193149"/>
              <a:gd name="connsiteY136" fmla="*/ 2173047 h 2344739"/>
              <a:gd name="connsiteX137" fmla="*/ 4722324 w 12193149"/>
              <a:gd name="connsiteY137" fmla="*/ 2172298 h 2344739"/>
              <a:gd name="connsiteX138" fmla="*/ 4723259 w 12193149"/>
              <a:gd name="connsiteY138" fmla="*/ 2172087 h 2344739"/>
              <a:gd name="connsiteX139" fmla="*/ 4718350 w 12193149"/>
              <a:gd name="connsiteY139" fmla="*/ 2170817 h 2344739"/>
              <a:gd name="connsiteX140" fmla="*/ 4722324 w 12193149"/>
              <a:gd name="connsiteY140" fmla="*/ 2172298 h 2344739"/>
              <a:gd name="connsiteX141" fmla="*/ 4716674 w 12193149"/>
              <a:gd name="connsiteY141" fmla="*/ 2173573 h 2344739"/>
              <a:gd name="connsiteX142" fmla="*/ 4516962 w 12193149"/>
              <a:gd name="connsiteY142" fmla="*/ 2163671 h 2344739"/>
              <a:gd name="connsiteX143" fmla="*/ 4429691 w 12193149"/>
              <a:gd name="connsiteY143" fmla="*/ 2153020 h 2344739"/>
              <a:gd name="connsiteX144" fmla="*/ 4364023 w 12193149"/>
              <a:gd name="connsiteY144" fmla="*/ 2151674 h 2344739"/>
              <a:gd name="connsiteX145" fmla="*/ 4318114 w 12193149"/>
              <a:gd name="connsiteY145" fmla="*/ 2158289 h 2344739"/>
              <a:gd name="connsiteX146" fmla="*/ 4316258 w 12193149"/>
              <a:gd name="connsiteY146" fmla="*/ 2156948 h 2344739"/>
              <a:gd name="connsiteX147" fmla="*/ 4296292 w 12193149"/>
              <a:gd name="connsiteY147" fmla="*/ 2155069 h 2344739"/>
              <a:gd name="connsiteX148" fmla="*/ 4291212 w 12193149"/>
              <a:gd name="connsiteY148" fmla="*/ 2157986 h 2344739"/>
              <a:gd name="connsiteX149" fmla="*/ 4277290 w 12193149"/>
              <a:gd name="connsiteY149" fmla="*/ 2157740 h 2344739"/>
              <a:gd name="connsiteX150" fmla="*/ 4249265 w 12193149"/>
              <a:gd name="connsiteY150" fmla="*/ 2160064 h 2344739"/>
              <a:gd name="connsiteX151" fmla="*/ 4203199 w 12193149"/>
              <a:gd name="connsiteY151" fmla="*/ 2157269 h 2344739"/>
              <a:gd name="connsiteX152" fmla="*/ 4202893 w 12193149"/>
              <a:gd name="connsiteY152" fmla="*/ 2156010 h 2344739"/>
              <a:gd name="connsiteX153" fmla="*/ 4192396 w 12193149"/>
              <a:gd name="connsiteY153" fmla="*/ 2150376 h 2344739"/>
              <a:gd name="connsiteX154" fmla="*/ 4143893 w 12193149"/>
              <a:gd name="connsiteY154" fmla="*/ 2134511 h 2344739"/>
              <a:gd name="connsiteX155" fmla="*/ 4084245 w 12193149"/>
              <a:gd name="connsiteY155" fmla="*/ 2107978 h 2344739"/>
              <a:gd name="connsiteX156" fmla="*/ 4075694 w 12193149"/>
              <a:gd name="connsiteY156" fmla="*/ 2107143 h 2344739"/>
              <a:gd name="connsiteX157" fmla="*/ 4075575 w 12193149"/>
              <a:gd name="connsiteY157" fmla="*/ 2106844 h 2344739"/>
              <a:gd name="connsiteX158" fmla="*/ 4066658 w 12193149"/>
              <a:gd name="connsiteY158" fmla="*/ 2105400 h 2344739"/>
              <a:gd name="connsiteX159" fmla="*/ 4060102 w 12193149"/>
              <a:gd name="connsiteY159" fmla="*/ 2105618 h 2344739"/>
              <a:gd name="connsiteX160" fmla="*/ 4043512 w 12193149"/>
              <a:gd name="connsiteY160" fmla="*/ 2103997 h 2344739"/>
              <a:gd name="connsiteX161" fmla="*/ 4038145 w 12193149"/>
              <a:gd name="connsiteY161" fmla="*/ 2101563 h 2344739"/>
              <a:gd name="connsiteX162" fmla="*/ 4036511 w 12193149"/>
              <a:gd name="connsiteY162" fmla="*/ 2097896 h 2344739"/>
              <a:gd name="connsiteX163" fmla="*/ 4034926 w 12193149"/>
              <a:gd name="connsiteY163" fmla="*/ 2098131 h 2344739"/>
              <a:gd name="connsiteX164" fmla="*/ 4005686 w 12193149"/>
              <a:gd name="connsiteY164" fmla="*/ 2085563 h 2344739"/>
              <a:gd name="connsiteX165" fmla="*/ 3937994 w 12193149"/>
              <a:gd name="connsiteY165" fmla="*/ 2068106 h 2344739"/>
              <a:gd name="connsiteX166" fmla="*/ 3898423 w 12193149"/>
              <a:gd name="connsiteY166" fmla="*/ 2062451 h 2344739"/>
              <a:gd name="connsiteX167" fmla="*/ 3790908 w 12193149"/>
              <a:gd name="connsiteY167" fmla="*/ 2042213 h 2344739"/>
              <a:gd name="connsiteX168" fmla="*/ 3683661 w 12193149"/>
              <a:gd name="connsiteY168" fmla="*/ 2018290 h 2344739"/>
              <a:gd name="connsiteX169" fmla="*/ 3611183 w 12193149"/>
              <a:gd name="connsiteY169" fmla="*/ 1986019 h 2344739"/>
              <a:gd name="connsiteX170" fmla="*/ 3605003 w 12193149"/>
              <a:gd name="connsiteY170" fmla="*/ 1987381 h 2344739"/>
              <a:gd name="connsiteX171" fmla="*/ 3595884 w 12193149"/>
              <a:gd name="connsiteY171" fmla="*/ 1987545 h 2344739"/>
              <a:gd name="connsiteX172" fmla="*/ 3595649 w 12193149"/>
              <a:gd name="connsiteY172" fmla="*/ 1987276 h 2344739"/>
              <a:gd name="connsiteX173" fmla="*/ 3587126 w 12193149"/>
              <a:gd name="connsiteY173" fmla="*/ 1987966 h 2344739"/>
              <a:gd name="connsiteX174" fmla="*/ 3537283 w 12193149"/>
              <a:gd name="connsiteY174" fmla="*/ 1978267 h 2344739"/>
              <a:gd name="connsiteX175" fmla="*/ 3474371 w 12193149"/>
              <a:gd name="connsiteY175" fmla="*/ 1974606 h 2344739"/>
              <a:gd name="connsiteX176" fmla="*/ 3401876 w 12193149"/>
              <a:gd name="connsiteY176" fmla="*/ 1962558 h 2344739"/>
              <a:gd name="connsiteX177" fmla="*/ 3365036 w 12193149"/>
              <a:gd name="connsiteY177" fmla="*/ 1979510 h 2344739"/>
              <a:gd name="connsiteX178" fmla="*/ 3345174 w 12193149"/>
              <a:gd name="connsiteY178" fmla="*/ 1981192 h 2344739"/>
              <a:gd name="connsiteX179" fmla="*/ 3342846 w 12193149"/>
              <a:gd name="connsiteY179" fmla="*/ 1980217 h 2344739"/>
              <a:gd name="connsiteX180" fmla="*/ 3263504 w 12193149"/>
              <a:gd name="connsiteY180" fmla="*/ 1986094 h 2344739"/>
              <a:gd name="connsiteX181" fmla="*/ 3143704 w 12193149"/>
              <a:gd name="connsiteY181" fmla="*/ 1993869 h 2344739"/>
              <a:gd name="connsiteX182" fmla="*/ 3031439 w 12193149"/>
              <a:gd name="connsiteY182" fmla="*/ 1996512 h 2344739"/>
              <a:gd name="connsiteX183" fmla="*/ 2782717 w 12193149"/>
              <a:gd name="connsiteY183" fmla="*/ 2018333 h 2344739"/>
              <a:gd name="connsiteX184" fmla="*/ 2647675 w 12193149"/>
              <a:gd name="connsiteY184" fmla="*/ 2028869 h 2344739"/>
              <a:gd name="connsiteX185" fmla="*/ 2569176 w 12193149"/>
              <a:gd name="connsiteY185" fmla="*/ 2002628 h 2344739"/>
              <a:gd name="connsiteX186" fmla="*/ 2444403 w 12193149"/>
              <a:gd name="connsiteY186" fmla="*/ 2016529 h 2344739"/>
              <a:gd name="connsiteX187" fmla="*/ 2316260 w 12193149"/>
              <a:gd name="connsiteY187" fmla="*/ 2024996 h 2344739"/>
              <a:gd name="connsiteX188" fmla="*/ 2209726 w 12193149"/>
              <a:gd name="connsiteY188" fmla="*/ 2019763 h 2344739"/>
              <a:gd name="connsiteX189" fmla="*/ 2095813 w 12193149"/>
              <a:gd name="connsiteY189" fmla="*/ 2003052 h 2344739"/>
              <a:gd name="connsiteX190" fmla="*/ 1998504 w 12193149"/>
              <a:gd name="connsiteY190" fmla="*/ 1995032 h 2344739"/>
              <a:gd name="connsiteX191" fmla="*/ 1929320 w 12193149"/>
              <a:gd name="connsiteY191" fmla="*/ 2016977 h 2344739"/>
              <a:gd name="connsiteX192" fmla="*/ 1922798 w 12193149"/>
              <a:gd name="connsiteY192" fmla="*/ 2012146 h 2344739"/>
              <a:gd name="connsiteX193" fmla="*/ 1874228 w 12193149"/>
              <a:gd name="connsiteY193" fmla="*/ 2013741 h 2344739"/>
              <a:gd name="connsiteX194" fmla="*/ 1787803 w 12193149"/>
              <a:gd name="connsiteY194" fmla="*/ 2041363 h 2344739"/>
              <a:gd name="connsiteX195" fmla="*/ 1739352 w 12193149"/>
              <a:gd name="connsiteY195" fmla="*/ 2036312 h 2344739"/>
              <a:gd name="connsiteX196" fmla="*/ 1676219 w 12193149"/>
              <a:gd name="connsiteY196" fmla="*/ 2019963 h 2344739"/>
              <a:gd name="connsiteX197" fmla="*/ 1609817 w 12193149"/>
              <a:gd name="connsiteY197" fmla="*/ 2013066 h 2344739"/>
              <a:gd name="connsiteX198" fmla="*/ 1497258 w 12193149"/>
              <a:gd name="connsiteY198" fmla="*/ 1987476 h 2344739"/>
              <a:gd name="connsiteX199" fmla="*/ 1151127 w 12193149"/>
              <a:gd name="connsiteY199" fmla="*/ 1938041 h 2344739"/>
              <a:gd name="connsiteX200" fmla="*/ 859417 w 12193149"/>
              <a:gd name="connsiteY200" fmla="*/ 1928608 h 2344739"/>
              <a:gd name="connsiteX201" fmla="*/ 838688 w 12193149"/>
              <a:gd name="connsiteY201" fmla="*/ 1929821 h 2344739"/>
              <a:gd name="connsiteX202" fmla="*/ 817957 w 12193149"/>
              <a:gd name="connsiteY202" fmla="*/ 1927857 h 2344739"/>
              <a:gd name="connsiteX203" fmla="*/ 812654 w 12193149"/>
              <a:gd name="connsiteY203" fmla="*/ 1930751 h 2344739"/>
              <a:gd name="connsiteX204" fmla="*/ 721195 w 12193149"/>
              <a:gd name="connsiteY204" fmla="*/ 1929661 h 2344739"/>
              <a:gd name="connsiteX205" fmla="*/ 720890 w 12193149"/>
              <a:gd name="connsiteY205" fmla="*/ 1928399 h 2344739"/>
              <a:gd name="connsiteX206" fmla="*/ 710023 w 12193149"/>
              <a:gd name="connsiteY206" fmla="*/ 1922722 h 2344739"/>
              <a:gd name="connsiteX207" fmla="*/ 597940 w 12193149"/>
              <a:gd name="connsiteY207" fmla="*/ 1879864 h 2344739"/>
              <a:gd name="connsiteX208" fmla="*/ 579683 w 12193149"/>
              <a:gd name="connsiteY208" fmla="*/ 1877212 h 2344739"/>
              <a:gd name="connsiteX209" fmla="*/ 572865 w 12193149"/>
              <a:gd name="connsiteY209" fmla="*/ 1877401 h 2344739"/>
              <a:gd name="connsiteX210" fmla="*/ 446247 w 12193149"/>
              <a:gd name="connsiteY210" fmla="*/ 1839371 h 2344739"/>
              <a:gd name="connsiteX211" fmla="*/ 405163 w 12193149"/>
              <a:gd name="connsiteY211" fmla="*/ 1833548 h 2344739"/>
              <a:gd name="connsiteX212" fmla="*/ 293583 w 12193149"/>
              <a:gd name="connsiteY212" fmla="*/ 1812852 h 2344739"/>
              <a:gd name="connsiteX213" fmla="*/ 119529 w 12193149"/>
              <a:gd name="connsiteY213" fmla="*/ 1761047 h 2344739"/>
              <a:gd name="connsiteX214" fmla="*/ 16674 w 12193149"/>
              <a:gd name="connsiteY214" fmla="*/ 1758191 h 2344739"/>
              <a:gd name="connsiteX215" fmla="*/ 1150 w 12193149"/>
              <a:gd name="connsiteY215" fmla="*/ 1752722 h 2344739"/>
              <a:gd name="connsiteX216" fmla="*/ 1148 w 12193149"/>
              <a:gd name="connsiteY216" fmla="*/ 222213 h 2344739"/>
              <a:gd name="connsiteX217" fmla="*/ 1148 w 12193149"/>
              <a:gd name="connsiteY217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9 w 12193149"/>
              <a:gd name="connsiteY2" fmla="*/ 579739 h 2344739"/>
              <a:gd name="connsiteX3" fmla="*/ 12185986 w 12193149"/>
              <a:gd name="connsiteY3" fmla="*/ 584189 h 2344739"/>
              <a:gd name="connsiteX4" fmla="*/ 12156363 w 12193149"/>
              <a:gd name="connsiteY4" fmla="*/ 597366 h 2344739"/>
              <a:gd name="connsiteX5" fmla="*/ 12139215 w 12193149"/>
              <a:gd name="connsiteY5" fmla="*/ 623179 h 2344739"/>
              <a:gd name="connsiteX6" fmla="*/ 12126327 w 12193149"/>
              <a:gd name="connsiteY6" fmla="*/ 624690 h 2344739"/>
              <a:gd name="connsiteX7" fmla="*/ 12124007 w 12193149"/>
              <a:gd name="connsiteY7" fmla="*/ 624794 h 2344739"/>
              <a:gd name="connsiteX8" fmla="*/ 12116854 w 12193149"/>
              <a:gd name="connsiteY8" fmla="*/ 628608 h 2344739"/>
              <a:gd name="connsiteX9" fmla="*/ 12099497 w 12193149"/>
              <a:gd name="connsiteY9" fmla="*/ 628139 h 2344739"/>
              <a:gd name="connsiteX10" fmla="*/ 12087073 w 12193149"/>
              <a:gd name="connsiteY10" fmla="*/ 636341 h 2344739"/>
              <a:gd name="connsiteX11" fmla="*/ 12031073 w 12193149"/>
              <a:gd name="connsiteY11" fmla="*/ 680009 h 2344739"/>
              <a:gd name="connsiteX12" fmla="*/ 11995833 w 12193149"/>
              <a:gd name="connsiteY12" fmla="*/ 703458 h 2344739"/>
              <a:gd name="connsiteX13" fmla="*/ 11979717 w 12193149"/>
              <a:gd name="connsiteY13" fmla="*/ 708161 h 2344739"/>
              <a:gd name="connsiteX14" fmla="*/ 11959046 w 12193149"/>
              <a:gd name="connsiteY14" fmla="*/ 717558 h 2344739"/>
              <a:gd name="connsiteX15" fmla="*/ 11920454 w 12193149"/>
              <a:gd name="connsiteY15" fmla="*/ 730883 h 2344739"/>
              <a:gd name="connsiteX16" fmla="*/ 11903656 w 12193149"/>
              <a:gd name="connsiteY16" fmla="*/ 742426 h 2344739"/>
              <a:gd name="connsiteX17" fmla="*/ 11895048 w 12193149"/>
              <a:gd name="connsiteY17" fmla="*/ 744791 h 2344739"/>
              <a:gd name="connsiteX18" fmla="*/ 11891968 w 12193149"/>
              <a:gd name="connsiteY18" fmla="*/ 755729 h 2344739"/>
              <a:gd name="connsiteX19" fmla="*/ 11870776 w 12193149"/>
              <a:gd name="connsiteY19" fmla="*/ 777816 h 2344739"/>
              <a:gd name="connsiteX20" fmla="*/ 11813376 w 12193149"/>
              <a:gd name="connsiteY20" fmla="*/ 797659 h 2344739"/>
              <a:gd name="connsiteX21" fmla="*/ 11590693 w 12193149"/>
              <a:gd name="connsiteY21" fmla="*/ 963777 h 2344739"/>
              <a:gd name="connsiteX22" fmla="*/ 11506817 w 12193149"/>
              <a:gd name="connsiteY22" fmla="*/ 1033623 h 2344739"/>
              <a:gd name="connsiteX23" fmla="*/ 11280332 w 12193149"/>
              <a:gd name="connsiteY23" fmla="*/ 1223571 h 2344739"/>
              <a:gd name="connsiteX24" fmla="*/ 11228309 w 12193149"/>
              <a:gd name="connsiteY24" fmla="*/ 1276236 h 2344739"/>
              <a:gd name="connsiteX25" fmla="*/ 11218087 w 12193149"/>
              <a:gd name="connsiteY25" fmla="*/ 1275961 h 2344739"/>
              <a:gd name="connsiteX26" fmla="*/ 11217184 w 12193149"/>
              <a:gd name="connsiteY26" fmla="*/ 1275018 h 2344739"/>
              <a:gd name="connsiteX27" fmla="*/ 11188885 w 12193149"/>
              <a:gd name="connsiteY27" fmla="*/ 1292383 h 2344739"/>
              <a:gd name="connsiteX28" fmla="*/ 11184501 w 12193149"/>
              <a:gd name="connsiteY28" fmla="*/ 1292525 h 2344739"/>
              <a:gd name="connsiteX29" fmla="*/ 11166854 w 12193149"/>
              <a:gd name="connsiteY29" fmla="*/ 1306612 h 2344739"/>
              <a:gd name="connsiteX30" fmla="*/ 11157311 w 12193149"/>
              <a:gd name="connsiteY30" fmla="*/ 1312414 h 2344739"/>
              <a:gd name="connsiteX31" fmla="*/ 11155496 w 12193149"/>
              <a:gd name="connsiteY31" fmla="*/ 1317097 h 2344739"/>
              <a:gd name="connsiteX32" fmla="*/ 11140961 w 12193149"/>
              <a:gd name="connsiteY32" fmla="*/ 1324115 h 2344739"/>
              <a:gd name="connsiteX33" fmla="*/ 11138961 w 12193149"/>
              <a:gd name="connsiteY33" fmla="*/ 1323772 h 2344739"/>
              <a:gd name="connsiteX34" fmla="*/ 11128208 w 12193149"/>
              <a:gd name="connsiteY34" fmla="*/ 1333832 h 2344739"/>
              <a:gd name="connsiteX35" fmla="*/ 11120691 w 12193149"/>
              <a:gd name="connsiteY35" fmla="*/ 1347424 h 2344739"/>
              <a:gd name="connsiteX36" fmla="*/ 10894683 w 12193149"/>
              <a:gd name="connsiteY36" fmla="*/ 1473399 h 2344739"/>
              <a:gd name="connsiteX37" fmla="*/ 10773300 w 12193149"/>
              <a:gd name="connsiteY37" fmla="*/ 1523191 h 2344739"/>
              <a:gd name="connsiteX38" fmla="*/ 10627668 w 12193149"/>
              <a:gd name="connsiteY38" fmla="*/ 1559229 h 2344739"/>
              <a:gd name="connsiteX39" fmla="*/ 10581895 w 12193149"/>
              <a:gd name="connsiteY39" fmla="*/ 1568689 h 2344739"/>
              <a:gd name="connsiteX40" fmla="*/ 10547790 w 12193149"/>
              <a:gd name="connsiteY40" fmla="*/ 1598423 h 2344739"/>
              <a:gd name="connsiteX41" fmla="*/ 10529643 w 12193149"/>
              <a:gd name="connsiteY41" fmla="*/ 1596907 h 2344739"/>
              <a:gd name="connsiteX42" fmla="*/ 10526446 w 12193149"/>
              <a:gd name="connsiteY42" fmla="*/ 1596411 h 2344739"/>
              <a:gd name="connsiteX43" fmla="*/ 10515129 w 12193149"/>
              <a:gd name="connsiteY43" fmla="*/ 1599537 h 2344739"/>
              <a:gd name="connsiteX44" fmla="*/ 10491735 w 12193149"/>
              <a:gd name="connsiteY44" fmla="*/ 1594156 h 2344739"/>
              <a:gd name="connsiteX45" fmla="*/ 10471418 w 12193149"/>
              <a:gd name="connsiteY45" fmla="*/ 1601693 h 2344739"/>
              <a:gd name="connsiteX46" fmla="*/ 10377042 w 12193149"/>
              <a:gd name="connsiteY46" fmla="*/ 1644598 h 2344739"/>
              <a:gd name="connsiteX47" fmla="*/ 10319338 w 12193149"/>
              <a:gd name="connsiteY47" fmla="*/ 1666221 h 2344739"/>
              <a:gd name="connsiteX48" fmla="*/ 10295467 w 12193149"/>
              <a:gd name="connsiteY48" fmla="*/ 1668079 h 2344739"/>
              <a:gd name="connsiteX49" fmla="*/ 10263443 w 12193149"/>
              <a:gd name="connsiteY49" fmla="*/ 1674948 h 2344739"/>
              <a:gd name="connsiteX50" fmla="*/ 10205418 w 12193149"/>
              <a:gd name="connsiteY50" fmla="*/ 1682149 h 2344739"/>
              <a:gd name="connsiteX51" fmla="*/ 10177759 w 12193149"/>
              <a:gd name="connsiteY51" fmla="*/ 1692943 h 2344739"/>
              <a:gd name="connsiteX52" fmla="*/ 10165070 w 12193149"/>
              <a:gd name="connsiteY52" fmla="*/ 1693739 h 2344739"/>
              <a:gd name="connsiteX53" fmla="*/ 10156308 w 12193149"/>
              <a:gd name="connsiteY53" fmla="*/ 1707487 h 2344739"/>
              <a:gd name="connsiteX54" fmla="*/ 10118267 w 12193149"/>
              <a:gd name="connsiteY54" fmla="*/ 1731142 h 2344739"/>
              <a:gd name="connsiteX55" fmla="*/ 10083317 w 12193149"/>
              <a:gd name="connsiteY55" fmla="*/ 1743296 h 2344739"/>
              <a:gd name="connsiteX56" fmla="*/ 10040388 w 12193149"/>
              <a:gd name="connsiteY56" fmla="*/ 1741632 h 2344739"/>
              <a:gd name="connsiteX57" fmla="*/ 9961167 w 12193149"/>
              <a:gd name="connsiteY57" fmla="*/ 1757147 h 2344739"/>
              <a:gd name="connsiteX58" fmla="*/ 9848940 w 12193149"/>
              <a:gd name="connsiteY58" fmla="*/ 1763915 h 2344739"/>
              <a:gd name="connsiteX59" fmla="*/ 9729457 w 12193149"/>
              <a:gd name="connsiteY59" fmla="*/ 1784122 h 2344739"/>
              <a:gd name="connsiteX60" fmla="*/ 9613704 w 12193149"/>
              <a:gd name="connsiteY60" fmla="*/ 1812371 h 2344739"/>
              <a:gd name="connsiteX61" fmla="*/ 9338590 w 12193149"/>
              <a:gd name="connsiteY61" fmla="*/ 1869293 h 2344739"/>
              <a:gd name="connsiteX62" fmla="*/ 9232518 w 12193149"/>
              <a:gd name="connsiteY62" fmla="*/ 1893149 h 2344739"/>
              <a:gd name="connsiteX63" fmla="*/ 9156690 w 12193149"/>
              <a:gd name="connsiteY63" fmla="*/ 1903228 h 2344739"/>
              <a:gd name="connsiteX64" fmla="*/ 9054601 w 12193149"/>
              <a:gd name="connsiteY64" fmla="*/ 1910755 h 2344739"/>
              <a:gd name="connsiteX65" fmla="*/ 9006634 w 12193149"/>
              <a:gd name="connsiteY65" fmla="*/ 1914040 h 2344739"/>
              <a:gd name="connsiteX66" fmla="*/ 9006349 w 12193149"/>
              <a:gd name="connsiteY66" fmla="*/ 1913800 h 2344739"/>
              <a:gd name="connsiteX67" fmla="*/ 8997380 w 12193149"/>
              <a:gd name="connsiteY67" fmla="*/ 1915011 h 2344739"/>
              <a:gd name="connsiteX68" fmla="*/ 8991542 w 12193149"/>
              <a:gd name="connsiteY68" fmla="*/ 1917072 h 2344739"/>
              <a:gd name="connsiteX69" fmla="*/ 8975485 w 12193149"/>
              <a:gd name="connsiteY69" fmla="*/ 1920298 h 2344739"/>
              <a:gd name="connsiteX70" fmla="*/ 8969159 w 12193149"/>
              <a:gd name="connsiteY70" fmla="*/ 1919598 h 2344739"/>
              <a:gd name="connsiteX71" fmla="*/ 8964196 w 12193149"/>
              <a:gd name="connsiteY71" fmla="*/ 1917373 h 2344739"/>
              <a:gd name="connsiteX72" fmla="*/ 8930136 w 12193149"/>
              <a:gd name="connsiteY72" fmla="*/ 1914185 h 2344739"/>
              <a:gd name="connsiteX73" fmla="*/ 8753592 w 12193149"/>
              <a:gd name="connsiteY73" fmla="*/ 1933417 h 2344739"/>
              <a:gd name="connsiteX74" fmla="*/ 8708995 w 12193149"/>
              <a:gd name="connsiteY74" fmla="*/ 1935518 h 2344739"/>
              <a:gd name="connsiteX75" fmla="*/ 8597219 w 12193149"/>
              <a:gd name="connsiteY75" fmla="*/ 1944090 h 2344739"/>
              <a:gd name="connsiteX76" fmla="*/ 8526378 w 12193149"/>
              <a:gd name="connsiteY76" fmla="*/ 1929248 h 2344739"/>
              <a:gd name="connsiteX77" fmla="*/ 8512131 w 12193149"/>
              <a:gd name="connsiteY77" fmla="*/ 1935163 h 2344739"/>
              <a:gd name="connsiteX78" fmla="*/ 8507315 w 12193149"/>
              <a:gd name="connsiteY78" fmla="*/ 1938164 h 2344739"/>
              <a:gd name="connsiteX79" fmla="*/ 8499116 w 12193149"/>
              <a:gd name="connsiteY79" fmla="*/ 1940902 h 2344739"/>
              <a:gd name="connsiteX80" fmla="*/ 8498742 w 12193149"/>
              <a:gd name="connsiteY80" fmla="*/ 1940723 h 2344739"/>
              <a:gd name="connsiteX81" fmla="*/ 8491397 w 12193149"/>
              <a:gd name="connsiteY81" fmla="*/ 1943773 h 2344739"/>
              <a:gd name="connsiteX82" fmla="*/ 8368330 w 12193149"/>
              <a:gd name="connsiteY82" fmla="*/ 1957815 h 2344739"/>
              <a:gd name="connsiteX83" fmla="*/ 8354947 w 12193149"/>
              <a:gd name="connsiteY83" fmla="*/ 1958009 h 2344739"/>
              <a:gd name="connsiteX84" fmla="*/ 8321252 w 12193149"/>
              <a:gd name="connsiteY84" fmla="*/ 1974587 h 2344739"/>
              <a:gd name="connsiteX85" fmla="*/ 8315581 w 12193149"/>
              <a:gd name="connsiteY85" fmla="*/ 1974913 h 2344739"/>
              <a:gd name="connsiteX86" fmla="*/ 8296322 w 12193149"/>
              <a:gd name="connsiteY86" fmla="*/ 1988808 h 2344739"/>
              <a:gd name="connsiteX87" fmla="*/ 8285424 w 12193149"/>
              <a:gd name="connsiteY87" fmla="*/ 1994631 h 2344739"/>
              <a:gd name="connsiteX88" fmla="*/ 8284298 w 12193149"/>
              <a:gd name="connsiteY88" fmla="*/ 1999074 h 2344739"/>
              <a:gd name="connsiteX89" fmla="*/ 8267224 w 12193149"/>
              <a:gd name="connsiteY89" fmla="*/ 2006249 h 2344739"/>
              <a:gd name="connsiteX90" fmla="*/ 8264525 w 12193149"/>
              <a:gd name="connsiteY90" fmla="*/ 2006019 h 2344739"/>
              <a:gd name="connsiteX91" fmla="*/ 8253181 w 12193149"/>
              <a:gd name="connsiteY91" fmla="*/ 2015862 h 2344739"/>
              <a:gd name="connsiteX92" fmla="*/ 8246982 w 12193149"/>
              <a:gd name="connsiteY92" fmla="*/ 2028854 h 2344739"/>
              <a:gd name="connsiteX93" fmla="*/ 8091420 w 12193149"/>
              <a:gd name="connsiteY93" fmla="*/ 2075015 h 2344739"/>
              <a:gd name="connsiteX94" fmla="*/ 7906555 w 12193149"/>
              <a:gd name="connsiteY94" fmla="*/ 2116988 h 2344739"/>
              <a:gd name="connsiteX95" fmla="*/ 7719893 w 12193149"/>
              <a:gd name="connsiteY95" fmla="*/ 2142703 h 2344739"/>
              <a:gd name="connsiteX96" fmla="*/ 7615495 w 12193149"/>
              <a:gd name="connsiteY96" fmla="*/ 2139232 h 2344739"/>
              <a:gd name="connsiteX97" fmla="*/ 7528691 w 12193149"/>
              <a:gd name="connsiteY97" fmla="*/ 2145060 h 2344739"/>
              <a:gd name="connsiteX98" fmla="*/ 7520719 w 12193149"/>
              <a:gd name="connsiteY98" fmla="*/ 2147613 h 2344739"/>
              <a:gd name="connsiteX99" fmla="*/ 7508559 w 12193149"/>
              <a:gd name="connsiteY99" fmla="*/ 2148948 h 2344739"/>
              <a:gd name="connsiteX100" fmla="*/ 7508188 w 12193149"/>
              <a:gd name="connsiteY100" fmla="*/ 2148621 h 2344739"/>
              <a:gd name="connsiteX101" fmla="*/ 7496943 w 12193149"/>
              <a:gd name="connsiteY101" fmla="*/ 2150573 h 2344739"/>
              <a:gd name="connsiteX102" fmla="*/ 7219707 w 12193149"/>
              <a:gd name="connsiteY102" fmla="*/ 2156680 h 2344739"/>
              <a:gd name="connsiteX103" fmla="*/ 7202249 w 12193149"/>
              <a:gd name="connsiteY103" fmla="*/ 2161230 h 2344739"/>
              <a:gd name="connsiteX104" fmla="*/ 7198152 w 12193149"/>
              <a:gd name="connsiteY104" fmla="*/ 2166588 h 2344739"/>
              <a:gd name="connsiteX105" fmla="*/ 7171956 w 12193149"/>
              <a:gd name="connsiteY105" fmla="*/ 2171236 h 2344739"/>
              <a:gd name="connsiteX106" fmla="*/ 7098136 w 12193149"/>
              <a:gd name="connsiteY106" fmla="*/ 2183464 h 2344739"/>
              <a:gd name="connsiteX107" fmla="*/ 7019644 w 12193149"/>
              <a:gd name="connsiteY107" fmla="*/ 2183090 h 2344739"/>
              <a:gd name="connsiteX108" fmla="*/ 6905294 w 12193149"/>
              <a:gd name="connsiteY108" fmla="*/ 2212596 h 2344739"/>
              <a:gd name="connsiteX109" fmla="*/ 6709370 w 12193149"/>
              <a:gd name="connsiteY109" fmla="*/ 2240551 h 2344739"/>
              <a:gd name="connsiteX110" fmla="*/ 6550602 w 12193149"/>
              <a:gd name="connsiteY110" fmla="*/ 2269327 h 2344739"/>
              <a:gd name="connsiteX111" fmla="*/ 6318708 w 12193149"/>
              <a:gd name="connsiteY111" fmla="*/ 2316127 h 2344739"/>
              <a:gd name="connsiteX112" fmla="*/ 6169822 w 12193149"/>
              <a:gd name="connsiteY112" fmla="*/ 2318214 h 2344739"/>
              <a:gd name="connsiteX113" fmla="*/ 6074996 w 12193149"/>
              <a:gd name="connsiteY113" fmla="*/ 2338676 h 2344739"/>
              <a:gd name="connsiteX114" fmla="*/ 6069677 w 12193149"/>
              <a:gd name="connsiteY114" fmla="*/ 2337139 h 2344739"/>
              <a:gd name="connsiteX115" fmla="*/ 6049786 w 12193149"/>
              <a:gd name="connsiteY115" fmla="*/ 2337822 h 2344739"/>
              <a:gd name="connsiteX116" fmla="*/ 6042433 w 12193149"/>
              <a:gd name="connsiteY116" fmla="*/ 2329473 h 2344739"/>
              <a:gd name="connsiteX117" fmla="*/ 6011238 w 12193149"/>
              <a:gd name="connsiteY117" fmla="*/ 2324380 h 2344739"/>
              <a:gd name="connsiteX118" fmla="*/ 5958523 w 12193149"/>
              <a:gd name="connsiteY118" fmla="*/ 2328024 h 2344739"/>
              <a:gd name="connsiteX119" fmla="*/ 5760067 w 12193149"/>
              <a:gd name="connsiteY119" fmla="*/ 2343716 h 2344739"/>
              <a:gd name="connsiteX120" fmla="*/ 5628108 w 12193149"/>
              <a:gd name="connsiteY120" fmla="*/ 2344739 h 2344739"/>
              <a:gd name="connsiteX121" fmla="*/ 5472054 w 12193149"/>
              <a:gd name="connsiteY121" fmla="*/ 2330719 h 2344739"/>
              <a:gd name="connsiteX122" fmla="*/ 5433909 w 12193149"/>
              <a:gd name="connsiteY122" fmla="*/ 2319466 h 2344739"/>
              <a:gd name="connsiteX123" fmla="*/ 5382817 w 12193149"/>
              <a:gd name="connsiteY123" fmla="*/ 2301764 h 2344739"/>
              <a:gd name="connsiteX124" fmla="*/ 5262912 w 12193149"/>
              <a:gd name="connsiteY124" fmla="*/ 2281347 h 2344739"/>
              <a:gd name="connsiteX125" fmla="*/ 5224109 w 12193149"/>
              <a:gd name="connsiteY125" fmla="*/ 2270223 h 2344739"/>
              <a:gd name="connsiteX126" fmla="*/ 5175808 w 12193149"/>
              <a:gd name="connsiteY126" fmla="*/ 2267233 h 2344739"/>
              <a:gd name="connsiteX127" fmla="*/ 5157702 w 12193149"/>
              <a:gd name="connsiteY127" fmla="*/ 2260010 h 2344739"/>
              <a:gd name="connsiteX128" fmla="*/ 5143747 w 12193149"/>
              <a:gd name="connsiteY128" fmla="*/ 2256610 h 2344739"/>
              <a:gd name="connsiteX129" fmla="*/ 5140744 w 12193149"/>
              <a:gd name="connsiteY129" fmla="*/ 2254509 h 2344739"/>
              <a:gd name="connsiteX130" fmla="*/ 5122807 w 12193149"/>
              <a:gd name="connsiteY130" fmla="*/ 2243656 h 2344739"/>
              <a:gd name="connsiteX131" fmla="*/ 5066938 w 12193149"/>
              <a:gd name="connsiteY131" fmla="*/ 2250227 h 2344739"/>
              <a:gd name="connsiteX132" fmla="*/ 5012662 w 12193149"/>
              <a:gd name="connsiteY132" fmla="*/ 2233846 h 2344739"/>
              <a:gd name="connsiteX133" fmla="*/ 4841589 w 12193149"/>
              <a:gd name="connsiteY133" fmla="*/ 2209829 h 2344739"/>
              <a:gd name="connsiteX134" fmla="*/ 4763595 w 12193149"/>
              <a:gd name="connsiteY134" fmla="*/ 2182061 h 2344739"/>
              <a:gd name="connsiteX135" fmla="*/ 4724334 w 12193149"/>
              <a:gd name="connsiteY135" fmla="*/ 2173047 h 2344739"/>
              <a:gd name="connsiteX136" fmla="*/ 4722324 w 12193149"/>
              <a:gd name="connsiteY136" fmla="*/ 2172298 h 2344739"/>
              <a:gd name="connsiteX137" fmla="*/ 4723259 w 12193149"/>
              <a:gd name="connsiteY137" fmla="*/ 2172087 h 2344739"/>
              <a:gd name="connsiteX138" fmla="*/ 4718350 w 12193149"/>
              <a:gd name="connsiteY138" fmla="*/ 2170817 h 2344739"/>
              <a:gd name="connsiteX139" fmla="*/ 4722324 w 12193149"/>
              <a:gd name="connsiteY139" fmla="*/ 2172298 h 2344739"/>
              <a:gd name="connsiteX140" fmla="*/ 4716674 w 12193149"/>
              <a:gd name="connsiteY140" fmla="*/ 2173573 h 2344739"/>
              <a:gd name="connsiteX141" fmla="*/ 4516962 w 12193149"/>
              <a:gd name="connsiteY141" fmla="*/ 2163671 h 2344739"/>
              <a:gd name="connsiteX142" fmla="*/ 4429691 w 12193149"/>
              <a:gd name="connsiteY142" fmla="*/ 2153020 h 2344739"/>
              <a:gd name="connsiteX143" fmla="*/ 4364023 w 12193149"/>
              <a:gd name="connsiteY143" fmla="*/ 2151674 h 2344739"/>
              <a:gd name="connsiteX144" fmla="*/ 4318114 w 12193149"/>
              <a:gd name="connsiteY144" fmla="*/ 2158289 h 2344739"/>
              <a:gd name="connsiteX145" fmla="*/ 4316258 w 12193149"/>
              <a:gd name="connsiteY145" fmla="*/ 2156948 h 2344739"/>
              <a:gd name="connsiteX146" fmla="*/ 4296292 w 12193149"/>
              <a:gd name="connsiteY146" fmla="*/ 2155069 h 2344739"/>
              <a:gd name="connsiteX147" fmla="*/ 4291212 w 12193149"/>
              <a:gd name="connsiteY147" fmla="*/ 2157986 h 2344739"/>
              <a:gd name="connsiteX148" fmla="*/ 4277290 w 12193149"/>
              <a:gd name="connsiteY148" fmla="*/ 2157740 h 2344739"/>
              <a:gd name="connsiteX149" fmla="*/ 4249265 w 12193149"/>
              <a:gd name="connsiteY149" fmla="*/ 2160064 h 2344739"/>
              <a:gd name="connsiteX150" fmla="*/ 4203199 w 12193149"/>
              <a:gd name="connsiteY150" fmla="*/ 2157269 h 2344739"/>
              <a:gd name="connsiteX151" fmla="*/ 4202893 w 12193149"/>
              <a:gd name="connsiteY151" fmla="*/ 2156010 h 2344739"/>
              <a:gd name="connsiteX152" fmla="*/ 4192396 w 12193149"/>
              <a:gd name="connsiteY152" fmla="*/ 2150376 h 2344739"/>
              <a:gd name="connsiteX153" fmla="*/ 4143893 w 12193149"/>
              <a:gd name="connsiteY153" fmla="*/ 2134511 h 2344739"/>
              <a:gd name="connsiteX154" fmla="*/ 4084245 w 12193149"/>
              <a:gd name="connsiteY154" fmla="*/ 2107978 h 2344739"/>
              <a:gd name="connsiteX155" fmla="*/ 4075694 w 12193149"/>
              <a:gd name="connsiteY155" fmla="*/ 2107143 h 2344739"/>
              <a:gd name="connsiteX156" fmla="*/ 4075575 w 12193149"/>
              <a:gd name="connsiteY156" fmla="*/ 2106844 h 2344739"/>
              <a:gd name="connsiteX157" fmla="*/ 4066658 w 12193149"/>
              <a:gd name="connsiteY157" fmla="*/ 2105400 h 2344739"/>
              <a:gd name="connsiteX158" fmla="*/ 4060102 w 12193149"/>
              <a:gd name="connsiteY158" fmla="*/ 2105618 h 2344739"/>
              <a:gd name="connsiteX159" fmla="*/ 4043512 w 12193149"/>
              <a:gd name="connsiteY159" fmla="*/ 2103997 h 2344739"/>
              <a:gd name="connsiteX160" fmla="*/ 4038145 w 12193149"/>
              <a:gd name="connsiteY160" fmla="*/ 2101563 h 2344739"/>
              <a:gd name="connsiteX161" fmla="*/ 4036511 w 12193149"/>
              <a:gd name="connsiteY161" fmla="*/ 2097896 h 2344739"/>
              <a:gd name="connsiteX162" fmla="*/ 4034926 w 12193149"/>
              <a:gd name="connsiteY162" fmla="*/ 2098131 h 2344739"/>
              <a:gd name="connsiteX163" fmla="*/ 4005686 w 12193149"/>
              <a:gd name="connsiteY163" fmla="*/ 2085563 h 2344739"/>
              <a:gd name="connsiteX164" fmla="*/ 3937994 w 12193149"/>
              <a:gd name="connsiteY164" fmla="*/ 2068106 h 2344739"/>
              <a:gd name="connsiteX165" fmla="*/ 3898423 w 12193149"/>
              <a:gd name="connsiteY165" fmla="*/ 2062451 h 2344739"/>
              <a:gd name="connsiteX166" fmla="*/ 3790908 w 12193149"/>
              <a:gd name="connsiteY166" fmla="*/ 2042213 h 2344739"/>
              <a:gd name="connsiteX167" fmla="*/ 3683661 w 12193149"/>
              <a:gd name="connsiteY167" fmla="*/ 2018290 h 2344739"/>
              <a:gd name="connsiteX168" fmla="*/ 3611183 w 12193149"/>
              <a:gd name="connsiteY168" fmla="*/ 1986019 h 2344739"/>
              <a:gd name="connsiteX169" fmla="*/ 3605003 w 12193149"/>
              <a:gd name="connsiteY169" fmla="*/ 1987381 h 2344739"/>
              <a:gd name="connsiteX170" fmla="*/ 3595884 w 12193149"/>
              <a:gd name="connsiteY170" fmla="*/ 1987545 h 2344739"/>
              <a:gd name="connsiteX171" fmla="*/ 3595649 w 12193149"/>
              <a:gd name="connsiteY171" fmla="*/ 1987276 h 2344739"/>
              <a:gd name="connsiteX172" fmla="*/ 3587126 w 12193149"/>
              <a:gd name="connsiteY172" fmla="*/ 1987966 h 2344739"/>
              <a:gd name="connsiteX173" fmla="*/ 3537283 w 12193149"/>
              <a:gd name="connsiteY173" fmla="*/ 1978267 h 2344739"/>
              <a:gd name="connsiteX174" fmla="*/ 3474371 w 12193149"/>
              <a:gd name="connsiteY174" fmla="*/ 1974606 h 2344739"/>
              <a:gd name="connsiteX175" fmla="*/ 3401876 w 12193149"/>
              <a:gd name="connsiteY175" fmla="*/ 1962558 h 2344739"/>
              <a:gd name="connsiteX176" fmla="*/ 3365036 w 12193149"/>
              <a:gd name="connsiteY176" fmla="*/ 1979510 h 2344739"/>
              <a:gd name="connsiteX177" fmla="*/ 3345174 w 12193149"/>
              <a:gd name="connsiteY177" fmla="*/ 1981192 h 2344739"/>
              <a:gd name="connsiteX178" fmla="*/ 3342846 w 12193149"/>
              <a:gd name="connsiteY178" fmla="*/ 1980217 h 2344739"/>
              <a:gd name="connsiteX179" fmla="*/ 3263504 w 12193149"/>
              <a:gd name="connsiteY179" fmla="*/ 1986094 h 2344739"/>
              <a:gd name="connsiteX180" fmla="*/ 3143704 w 12193149"/>
              <a:gd name="connsiteY180" fmla="*/ 1993869 h 2344739"/>
              <a:gd name="connsiteX181" fmla="*/ 3031439 w 12193149"/>
              <a:gd name="connsiteY181" fmla="*/ 1996512 h 2344739"/>
              <a:gd name="connsiteX182" fmla="*/ 2782717 w 12193149"/>
              <a:gd name="connsiteY182" fmla="*/ 2018333 h 2344739"/>
              <a:gd name="connsiteX183" fmla="*/ 2647675 w 12193149"/>
              <a:gd name="connsiteY183" fmla="*/ 2028869 h 2344739"/>
              <a:gd name="connsiteX184" fmla="*/ 2569176 w 12193149"/>
              <a:gd name="connsiteY184" fmla="*/ 2002628 h 2344739"/>
              <a:gd name="connsiteX185" fmla="*/ 2444403 w 12193149"/>
              <a:gd name="connsiteY185" fmla="*/ 2016529 h 2344739"/>
              <a:gd name="connsiteX186" fmla="*/ 2316260 w 12193149"/>
              <a:gd name="connsiteY186" fmla="*/ 2024996 h 2344739"/>
              <a:gd name="connsiteX187" fmla="*/ 2209726 w 12193149"/>
              <a:gd name="connsiteY187" fmla="*/ 2019763 h 2344739"/>
              <a:gd name="connsiteX188" fmla="*/ 2095813 w 12193149"/>
              <a:gd name="connsiteY188" fmla="*/ 2003052 h 2344739"/>
              <a:gd name="connsiteX189" fmla="*/ 1998504 w 12193149"/>
              <a:gd name="connsiteY189" fmla="*/ 1995032 h 2344739"/>
              <a:gd name="connsiteX190" fmla="*/ 1929320 w 12193149"/>
              <a:gd name="connsiteY190" fmla="*/ 2016977 h 2344739"/>
              <a:gd name="connsiteX191" fmla="*/ 1922798 w 12193149"/>
              <a:gd name="connsiteY191" fmla="*/ 2012146 h 2344739"/>
              <a:gd name="connsiteX192" fmla="*/ 1874228 w 12193149"/>
              <a:gd name="connsiteY192" fmla="*/ 2013741 h 2344739"/>
              <a:gd name="connsiteX193" fmla="*/ 1787803 w 12193149"/>
              <a:gd name="connsiteY193" fmla="*/ 2041363 h 2344739"/>
              <a:gd name="connsiteX194" fmla="*/ 1739352 w 12193149"/>
              <a:gd name="connsiteY194" fmla="*/ 2036312 h 2344739"/>
              <a:gd name="connsiteX195" fmla="*/ 1676219 w 12193149"/>
              <a:gd name="connsiteY195" fmla="*/ 2019963 h 2344739"/>
              <a:gd name="connsiteX196" fmla="*/ 1609817 w 12193149"/>
              <a:gd name="connsiteY196" fmla="*/ 2013066 h 2344739"/>
              <a:gd name="connsiteX197" fmla="*/ 1497258 w 12193149"/>
              <a:gd name="connsiteY197" fmla="*/ 1987476 h 2344739"/>
              <a:gd name="connsiteX198" fmla="*/ 1151127 w 12193149"/>
              <a:gd name="connsiteY198" fmla="*/ 1938041 h 2344739"/>
              <a:gd name="connsiteX199" fmla="*/ 859417 w 12193149"/>
              <a:gd name="connsiteY199" fmla="*/ 1928608 h 2344739"/>
              <a:gd name="connsiteX200" fmla="*/ 838688 w 12193149"/>
              <a:gd name="connsiteY200" fmla="*/ 1929821 h 2344739"/>
              <a:gd name="connsiteX201" fmla="*/ 817957 w 12193149"/>
              <a:gd name="connsiteY201" fmla="*/ 1927857 h 2344739"/>
              <a:gd name="connsiteX202" fmla="*/ 812654 w 12193149"/>
              <a:gd name="connsiteY202" fmla="*/ 1930751 h 2344739"/>
              <a:gd name="connsiteX203" fmla="*/ 721195 w 12193149"/>
              <a:gd name="connsiteY203" fmla="*/ 1929661 h 2344739"/>
              <a:gd name="connsiteX204" fmla="*/ 720890 w 12193149"/>
              <a:gd name="connsiteY204" fmla="*/ 1928399 h 2344739"/>
              <a:gd name="connsiteX205" fmla="*/ 710023 w 12193149"/>
              <a:gd name="connsiteY205" fmla="*/ 1922722 h 2344739"/>
              <a:gd name="connsiteX206" fmla="*/ 597940 w 12193149"/>
              <a:gd name="connsiteY206" fmla="*/ 1879864 h 2344739"/>
              <a:gd name="connsiteX207" fmla="*/ 579683 w 12193149"/>
              <a:gd name="connsiteY207" fmla="*/ 1877212 h 2344739"/>
              <a:gd name="connsiteX208" fmla="*/ 572865 w 12193149"/>
              <a:gd name="connsiteY208" fmla="*/ 1877401 h 2344739"/>
              <a:gd name="connsiteX209" fmla="*/ 446247 w 12193149"/>
              <a:gd name="connsiteY209" fmla="*/ 1839371 h 2344739"/>
              <a:gd name="connsiteX210" fmla="*/ 405163 w 12193149"/>
              <a:gd name="connsiteY210" fmla="*/ 1833548 h 2344739"/>
              <a:gd name="connsiteX211" fmla="*/ 293583 w 12193149"/>
              <a:gd name="connsiteY211" fmla="*/ 1812852 h 2344739"/>
              <a:gd name="connsiteX212" fmla="*/ 119529 w 12193149"/>
              <a:gd name="connsiteY212" fmla="*/ 1761047 h 2344739"/>
              <a:gd name="connsiteX213" fmla="*/ 16674 w 12193149"/>
              <a:gd name="connsiteY213" fmla="*/ 1758191 h 2344739"/>
              <a:gd name="connsiteX214" fmla="*/ 1150 w 12193149"/>
              <a:gd name="connsiteY214" fmla="*/ 1752722 h 2344739"/>
              <a:gd name="connsiteX215" fmla="*/ 1148 w 12193149"/>
              <a:gd name="connsiteY215" fmla="*/ 222213 h 2344739"/>
              <a:gd name="connsiteX216" fmla="*/ 1148 w 12193149"/>
              <a:gd name="connsiteY216" fmla="*/ 0 h 2344739"/>
              <a:gd name="connsiteX0" fmla="*/ 1148 w 12193149"/>
              <a:gd name="connsiteY0" fmla="*/ 818782 h 3163521"/>
              <a:gd name="connsiteX1" fmla="*/ 12181789 w 12193149"/>
              <a:gd name="connsiteY1" fmla="*/ 0 h 3163521"/>
              <a:gd name="connsiteX2" fmla="*/ 12193149 w 12193149"/>
              <a:gd name="connsiteY2" fmla="*/ 1398521 h 3163521"/>
              <a:gd name="connsiteX3" fmla="*/ 12185986 w 12193149"/>
              <a:gd name="connsiteY3" fmla="*/ 1402971 h 3163521"/>
              <a:gd name="connsiteX4" fmla="*/ 12156363 w 12193149"/>
              <a:gd name="connsiteY4" fmla="*/ 1416148 h 3163521"/>
              <a:gd name="connsiteX5" fmla="*/ 12139215 w 12193149"/>
              <a:gd name="connsiteY5" fmla="*/ 1441961 h 3163521"/>
              <a:gd name="connsiteX6" fmla="*/ 12126327 w 12193149"/>
              <a:gd name="connsiteY6" fmla="*/ 1443472 h 3163521"/>
              <a:gd name="connsiteX7" fmla="*/ 12124007 w 12193149"/>
              <a:gd name="connsiteY7" fmla="*/ 1443576 h 3163521"/>
              <a:gd name="connsiteX8" fmla="*/ 12116854 w 12193149"/>
              <a:gd name="connsiteY8" fmla="*/ 1447390 h 3163521"/>
              <a:gd name="connsiteX9" fmla="*/ 12099497 w 12193149"/>
              <a:gd name="connsiteY9" fmla="*/ 1446921 h 3163521"/>
              <a:gd name="connsiteX10" fmla="*/ 12087073 w 12193149"/>
              <a:gd name="connsiteY10" fmla="*/ 1455123 h 3163521"/>
              <a:gd name="connsiteX11" fmla="*/ 12031073 w 12193149"/>
              <a:gd name="connsiteY11" fmla="*/ 1498791 h 3163521"/>
              <a:gd name="connsiteX12" fmla="*/ 11995833 w 12193149"/>
              <a:gd name="connsiteY12" fmla="*/ 1522240 h 3163521"/>
              <a:gd name="connsiteX13" fmla="*/ 11979717 w 12193149"/>
              <a:gd name="connsiteY13" fmla="*/ 1526943 h 3163521"/>
              <a:gd name="connsiteX14" fmla="*/ 11959046 w 12193149"/>
              <a:gd name="connsiteY14" fmla="*/ 1536340 h 3163521"/>
              <a:gd name="connsiteX15" fmla="*/ 11920454 w 12193149"/>
              <a:gd name="connsiteY15" fmla="*/ 1549665 h 3163521"/>
              <a:gd name="connsiteX16" fmla="*/ 11903656 w 12193149"/>
              <a:gd name="connsiteY16" fmla="*/ 1561208 h 3163521"/>
              <a:gd name="connsiteX17" fmla="*/ 11895048 w 12193149"/>
              <a:gd name="connsiteY17" fmla="*/ 1563573 h 3163521"/>
              <a:gd name="connsiteX18" fmla="*/ 11891968 w 12193149"/>
              <a:gd name="connsiteY18" fmla="*/ 1574511 h 3163521"/>
              <a:gd name="connsiteX19" fmla="*/ 11870776 w 12193149"/>
              <a:gd name="connsiteY19" fmla="*/ 1596598 h 3163521"/>
              <a:gd name="connsiteX20" fmla="*/ 11813376 w 12193149"/>
              <a:gd name="connsiteY20" fmla="*/ 1616441 h 3163521"/>
              <a:gd name="connsiteX21" fmla="*/ 11590693 w 12193149"/>
              <a:gd name="connsiteY21" fmla="*/ 1782559 h 3163521"/>
              <a:gd name="connsiteX22" fmla="*/ 11506817 w 12193149"/>
              <a:gd name="connsiteY22" fmla="*/ 1852405 h 3163521"/>
              <a:gd name="connsiteX23" fmla="*/ 11280332 w 12193149"/>
              <a:gd name="connsiteY23" fmla="*/ 2042353 h 3163521"/>
              <a:gd name="connsiteX24" fmla="*/ 11228309 w 12193149"/>
              <a:gd name="connsiteY24" fmla="*/ 2095018 h 3163521"/>
              <a:gd name="connsiteX25" fmla="*/ 11218087 w 12193149"/>
              <a:gd name="connsiteY25" fmla="*/ 2094743 h 3163521"/>
              <a:gd name="connsiteX26" fmla="*/ 11217184 w 12193149"/>
              <a:gd name="connsiteY26" fmla="*/ 2093800 h 3163521"/>
              <a:gd name="connsiteX27" fmla="*/ 11188885 w 12193149"/>
              <a:gd name="connsiteY27" fmla="*/ 2111165 h 3163521"/>
              <a:gd name="connsiteX28" fmla="*/ 11184501 w 12193149"/>
              <a:gd name="connsiteY28" fmla="*/ 2111307 h 3163521"/>
              <a:gd name="connsiteX29" fmla="*/ 11166854 w 12193149"/>
              <a:gd name="connsiteY29" fmla="*/ 2125394 h 3163521"/>
              <a:gd name="connsiteX30" fmla="*/ 11157311 w 12193149"/>
              <a:gd name="connsiteY30" fmla="*/ 2131196 h 3163521"/>
              <a:gd name="connsiteX31" fmla="*/ 11155496 w 12193149"/>
              <a:gd name="connsiteY31" fmla="*/ 2135879 h 3163521"/>
              <a:gd name="connsiteX32" fmla="*/ 11140961 w 12193149"/>
              <a:gd name="connsiteY32" fmla="*/ 2142897 h 3163521"/>
              <a:gd name="connsiteX33" fmla="*/ 11138961 w 12193149"/>
              <a:gd name="connsiteY33" fmla="*/ 2142554 h 3163521"/>
              <a:gd name="connsiteX34" fmla="*/ 11128208 w 12193149"/>
              <a:gd name="connsiteY34" fmla="*/ 2152614 h 3163521"/>
              <a:gd name="connsiteX35" fmla="*/ 11120691 w 12193149"/>
              <a:gd name="connsiteY35" fmla="*/ 2166206 h 3163521"/>
              <a:gd name="connsiteX36" fmla="*/ 10894683 w 12193149"/>
              <a:gd name="connsiteY36" fmla="*/ 2292181 h 3163521"/>
              <a:gd name="connsiteX37" fmla="*/ 10773300 w 12193149"/>
              <a:gd name="connsiteY37" fmla="*/ 2341973 h 3163521"/>
              <a:gd name="connsiteX38" fmla="*/ 10627668 w 12193149"/>
              <a:gd name="connsiteY38" fmla="*/ 2378011 h 3163521"/>
              <a:gd name="connsiteX39" fmla="*/ 10581895 w 12193149"/>
              <a:gd name="connsiteY39" fmla="*/ 2387471 h 3163521"/>
              <a:gd name="connsiteX40" fmla="*/ 10547790 w 12193149"/>
              <a:gd name="connsiteY40" fmla="*/ 2417205 h 3163521"/>
              <a:gd name="connsiteX41" fmla="*/ 10529643 w 12193149"/>
              <a:gd name="connsiteY41" fmla="*/ 2415689 h 3163521"/>
              <a:gd name="connsiteX42" fmla="*/ 10526446 w 12193149"/>
              <a:gd name="connsiteY42" fmla="*/ 2415193 h 3163521"/>
              <a:gd name="connsiteX43" fmla="*/ 10515129 w 12193149"/>
              <a:gd name="connsiteY43" fmla="*/ 2418319 h 3163521"/>
              <a:gd name="connsiteX44" fmla="*/ 10491735 w 12193149"/>
              <a:gd name="connsiteY44" fmla="*/ 2412938 h 3163521"/>
              <a:gd name="connsiteX45" fmla="*/ 10471418 w 12193149"/>
              <a:gd name="connsiteY45" fmla="*/ 2420475 h 3163521"/>
              <a:gd name="connsiteX46" fmla="*/ 10377042 w 12193149"/>
              <a:gd name="connsiteY46" fmla="*/ 2463380 h 3163521"/>
              <a:gd name="connsiteX47" fmla="*/ 10319338 w 12193149"/>
              <a:gd name="connsiteY47" fmla="*/ 2485003 h 3163521"/>
              <a:gd name="connsiteX48" fmla="*/ 10295467 w 12193149"/>
              <a:gd name="connsiteY48" fmla="*/ 2486861 h 3163521"/>
              <a:gd name="connsiteX49" fmla="*/ 10263443 w 12193149"/>
              <a:gd name="connsiteY49" fmla="*/ 2493730 h 3163521"/>
              <a:gd name="connsiteX50" fmla="*/ 10205418 w 12193149"/>
              <a:gd name="connsiteY50" fmla="*/ 2500931 h 3163521"/>
              <a:gd name="connsiteX51" fmla="*/ 10177759 w 12193149"/>
              <a:gd name="connsiteY51" fmla="*/ 2511725 h 3163521"/>
              <a:gd name="connsiteX52" fmla="*/ 10165070 w 12193149"/>
              <a:gd name="connsiteY52" fmla="*/ 2512521 h 3163521"/>
              <a:gd name="connsiteX53" fmla="*/ 10156308 w 12193149"/>
              <a:gd name="connsiteY53" fmla="*/ 2526269 h 3163521"/>
              <a:gd name="connsiteX54" fmla="*/ 10118267 w 12193149"/>
              <a:gd name="connsiteY54" fmla="*/ 2549924 h 3163521"/>
              <a:gd name="connsiteX55" fmla="*/ 10083317 w 12193149"/>
              <a:gd name="connsiteY55" fmla="*/ 2562078 h 3163521"/>
              <a:gd name="connsiteX56" fmla="*/ 10040388 w 12193149"/>
              <a:gd name="connsiteY56" fmla="*/ 2560414 h 3163521"/>
              <a:gd name="connsiteX57" fmla="*/ 9961167 w 12193149"/>
              <a:gd name="connsiteY57" fmla="*/ 2575929 h 3163521"/>
              <a:gd name="connsiteX58" fmla="*/ 9848940 w 12193149"/>
              <a:gd name="connsiteY58" fmla="*/ 2582697 h 3163521"/>
              <a:gd name="connsiteX59" fmla="*/ 9729457 w 12193149"/>
              <a:gd name="connsiteY59" fmla="*/ 2602904 h 3163521"/>
              <a:gd name="connsiteX60" fmla="*/ 9613704 w 12193149"/>
              <a:gd name="connsiteY60" fmla="*/ 2631153 h 3163521"/>
              <a:gd name="connsiteX61" fmla="*/ 9338590 w 12193149"/>
              <a:gd name="connsiteY61" fmla="*/ 2688075 h 3163521"/>
              <a:gd name="connsiteX62" fmla="*/ 9232518 w 12193149"/>
              <a:gd name="connsiteY62" fmla="*/ 2711931 h 3163521"/>
              <a:gd name="connsiteX63" fmla="*/ 9156690 w 12193149"/>
              <a:gd name="connsiteY63" fmla="*/ 2722010 h 3163521"/>
              <a:gd name="connsiteX64" fmla="*/ 9054601 w 12193149"/>
              <a:gd name="connsiteY64" fmla="*/ 2729537 h 3163521"/>
              <a:gd name="connsiteX65" fmla="*/ 9006634 w 12193149"/>
              <a:gd name="connsiteY65" fmla="*/ 2732822 h 3163521"/>
              <a:gd name="connsiteX66" fmla="*/ 9006349 w 12193149"/>
              <a:gd name="connsiteY66" fmla="*/ 2732582 h 3163521"/>
              <a:gd name="connsiteX67" fmla="*/ 8997380 w 12193149"/>
              <a:gd name="connsiteY67" fmla="*/ 2733793 h 3163521"/>
              <a:gd name="connsiteX68" fmla="*/ 8991542 w 12193149"/>
              <a:gd name="connsiteY68" fmla="*/ 2735854 h 3163521"/>
              <a:gd name="connsiteX69" fmla="*/ 8975485 w 12193149"/>
              <a:gd name="connsiteY69" fmla="*/ 2739080 h 3163521"/>
              <a:gd name="connsiteX70" fmla="*/ 8969159 w 12193149"/>
              <a:gd name="connsiteY70" fmla="*/ 2738380 h 3163521"/>
              <a:gd name="connsiteX71" fmla="*/ 8964196 w 12193149"/>
              <a:gd name="connsiteY71" fmla="*/ 2736155 h 3163521"/>
              <a:gd name="connsiteX72" fmla="*/ 8930136 w 12193149"/>
              <a:gd name="connsiteY72" fmla="*/ 2732967 h 3163521"/>
              <a:gd name="connsiteX73" fmla="*/ 8753592 w 12193149"/>
              <a:gd name="connsiteY73" fmla="*/ 2752199 h 3163521"/>
              <a:gd name="connsiteX74" fmla="*/ 8708995 w 12193149"/>
              <a:gd name="connsiteY74" fmla="*/ 2754300 h 3163521"/>
              <a:gd name="connsiteX75" fmla="*/ 8597219 w 12193149"/>
              <a:gd name="connsiteY75" fmla="*/ 2762872 h 3163521"/>
              <a:gd name="connsiteX76" fmla="*/ 8526378 w 12193149"/>
              <a:gd name="connsiteY76" fmla="*/ 2748030 h 3163521"/>
              <a:gd name="connsiteX77" fmla="*/ 8512131 w 12193149"/>
              <a:gd name="connsiteY77" fmla="*/ 2753945 h 3163521"/>
              <a:gd name="connsiteX78" fmla="*/ 8507315 w 12193149"/>
              <a:gd name="connsiteY78" fmla="*/ 2756946 h 3163521"/>
              <a:gd name="connsiteX79" fmla="*/ 8499116 w 12193149"/>
              <a:gd name="connsiteY79" fmla="*/ 2759684 h 3163521"/>
              <a:gd name="connsiteX80" fmla="*/ 8498742 w 12193149"/>
              <a:gd name="connsiteY80" fmla="*/ 2759505 h 3163521"/>
              <a:gd name="connsiteX81" fmla="*/ 8491397 w 12193149"/>
              <a:gd name="connsiteY81" fmla="*/ 2762555 h 3163521"/>
              <a:gd name="connsiteX82" fmla="*/ 8368330 w 12193149"/>
              <a:gd name="connsiteY82" fmla="*/ 2776597 h 3163521"/>
              <a:gd name="connsiteX83" fmla="*/ 8354947 w 12193149"/>
              <a:gd name="connsiteY83" fmla="*/ 2776791 h 3163521"/>
              <a:gd name="connsiteX84" fmla="*/ 8321252 w 12193149"/>
              <a:gd name="connsiteY84" fmla="*/ 2793369 h 3163521"/>
              <a:gd name="connsiteX85" fmla="*/ 8315581 w 12193149"/>
              <a:gd name="connsiteY85" fmla="*/ 2793695 h 3163521"/>
              <a:gd name="connsiteX86" fmla="*/ 8296322 w 12193149"/>
              <a:gd name="connsiteY86" fmla="*/ 2807590 h 3163521"/>
              <a:gd name="connsiteX87" fmla="*/ 8285424 w 12193149"/>
              <a:gd name="connsiteY87" fmla="*/ 2813413 h 3163521"/>
              <a:gd name="connsiteX88" fmla="*/ 8284298 w 12193149"/>
              <a:gd name="connsiteY88" fmla="*/ 2817856 h 3163521"/>
              <a:gd name="connsiteX89" fmla="*/ 8267224 w 12193149"/>
              <a:gd name="connsiteY89" fmla="*/ 2825031 h 3163521"/>
              <a:gd name="connsiteX90" fmla="*/ 8264525 w 12193149"/>
              <a:gd name="connsiteY90" fmla="*/ 2824801 h 3163521"/>
              <a:gd name="connsiteX91" fmla="*/ 8253181 w 12193149"/>
              <a:gd name="connsiteY91" fmla="*/ 2834644 h 3163521"/>
              <a:gd name="connsiteX92" fmla="*/ 8246982 w 12193149"/>
              <a:gd name="connsiteY92" fmla="*/ 2847636 h 3163521"/>
              <a:gd name="connsiteX93" fmla="*/ 8091420 w 12193149"/>
              <a:gd name="connsiteY93" fmla="*/ 2893797 h 3163521"/>
              <a:gd name="connsiteX94" fmla="*/ 7906555 w 12193149"/>
              <a:gd name="connsiteY94" fmla="*/ 2935770 h 3163521"/>
              <a:gd name="connsiteX95" fmla="*/ 7719893 w 12193149"/>
              <a:gd name="connsiteY95" fmla="*/ 2961485 h 3163521"/>
              <a:gd name="connsiteX96" fmla="*/ 7615495 w 12193149"/>
              <a:gd name="connsiteY96" fmla="*/ 2958014 h 3163521"/>
              <a:gd name="connsiteX97" fmla="*/ 7528691 w 12193149"/>
              <a:gd name="connsiteY97" fmla="*/ 2963842 h 3163521"/>
              <a:gd name="connsiteX98" fmla="*/ 7520719 w 12193149"/>
              <a:gd name="connsiteY98" fmla="*/ 2966395 h 3163521"/>
              <a:gd name="connsiteX99" fmla="*/ 7508559 w 12193149"/>
              <a:gd name="connsiteY99" fmla="*/ 2967730 h 3163521"/>
              <a:gd name="connsiteX100" fmla="*/ 7508188 w 12193149"/>
              <a:gd name="connsiteY100" fmla="*/ 2967403 h 3163521"/>
              <a:gd name="connsiteX101" fmla="*/ 7496943 w 12193149"/>
              <a:gd name="connsiteY101" fmla="*/ 2969355 h 3163521"/>
              <a:gd name="connsiteX102" fmla="*/ 7219707 w 12193149"/>
              <a:gd name="connsiteY102" fmla="*/ 2975462 h 3163521"/>
              <a:gd name="connsiteX103" fmla="*/ 7202249 w 12193149"/>
              <a:gd name="connsiteY103" fmla="*/ 2980012 h 3163521"/>
              <a:gd name="connsiteX104" fmla="*/ 7198152 w 12193149"/>
              <a:gd name="connsiteY104" fmla="*/ 2985370 h 3163521"/>
              <a:gd name="connsiteX105" fmla="*/ 7171956 w 12193149"/>
              <a:gd name="connsiteY105" fmla="*/ 2990018 h 3163521"/>
              <a:gd name="connsiteX106" fmla="*/ 7098136 w 12193149"/>
              <a:gd name="connsiteY106" fmla="*/ 3002246 h 3163521"/>
              <a:gd name="connsiteX107" fmla="*/ 7019644 w 12193149"/>
              <a:gd name="connsiteY107" fmla="*/ 3001872 h 3163521"/>
              <a:gd name="connsiteX108" fmla="*/ 6905294 w 12193149"/>
              <a:gd name="connsiteY108" fmla="*/ 3031378 h 3163521"/>
              <a:gd name="connsiteX109" fmla="*/ 6709370 w 12193149"/>
              <a:gd name="connsiteY109" fmla="*/ 3059333 h 3163521"/>
              <a:gd name="connsiteX110" fmla="*/ 6550602 w 12193149"/>
              <a:gd name="connsiteY110" fmla="*/ 3088109 h 3163521"/>
              <a:gd name="connsiteX111" fmla="*/ 6318708 w 12193149"/>
              <a:gd name="connsiteY111" fmla="*/ 3134909 h 3163521"/>
              <a:gd name="connsiteX112" fmla="*/ 6169822 w 12193149"/>
              <a:gd name="connsiteY112" fmla="*/ 3136996 h 3163521"/>
              <a:gd name="connsiteX113" fmla="*/ 6074996 w 12193149"/>
              <a:gd name="connsiteY113" fmla="*/ 3157458 h 3163521"/>
              <a:gd name="connsiteX114" fmla="*/ 6069677 w 12193149"/>
              <a:gd name="connsiteY114" fmla="*/ 3155921 h 3163521"/>
              <a:gd name="connsiteX115" fmla="*/ 6049786 w 12193149"/>
              <a:gd name="connsiteY115" fmla="*/ 3156604 h 3163521"/>
              <a:gd name="connsiteX116" fmla="*/ 6042433 w 12193149"/>
              <a:gd name="connsiteY116" fmla="*/ 3148255 h 3163521"/>
              <a:gd name="connsiteX117" fmla="*/ 6011238 w 12193149"/>
              <a:gd name="connsiteY117" fmla="*/ 3143162 h 3163521"/>
              <a:gd name="connsiteX118" fmla="*/ 5958523 w 12193149"/>
              <a:gd name="connsiteY118" fmla="*/ 3146806 h 3163521"/>
              <a:gd name="connsiteX119" fmla="*/ 5760067 w 12193149"/>
              <a:gd name="connsiteY119" fmla="*/ 3162498 h 3163521"/>
              <a:gd name="connsiteX120" fmla="*/ 5628108 w 12193149"/>
              <a:gd name="connsiteY120" fmla="*/ 3163521 h 3163521"/>
              <a:gd name="connsiteX121" fmla="*/ 5472054 w 12193149"/>
              <a:gd name="connsiteY121" fmla="*/ 3149501 h 3163521"/>
              <a:gd name="connsiteX122" fmla="*/ 5433909 w 12193149"/>
              <a:gd name="connsiteY122" fmla="*/ 3138248 h 3163521"/>
              <a:gd name="connsiteX123" fmla="*/ 5382817 w 12193149"/>
              <a:gd name="connsiteY123" fmla="*/ 3120546 h 3163521"/>
              <a:gd name="connsiteX124" fmla="*/ 5262912 w 12193149"/>
              <a:gd name="connsiteY124" fmla="*/ 3100129 h 3163521"/>
              <a:gd name="connsiteX125" fmla="*/ 5224109 w 12193149"/>
              <a:gd name="connsiteY125" fmla="*/ 3089005 h 3163521"/>
              <a:gd name="connsiteX126" fmla="*/ 5175808 w 12193149"/>
              <a:gd name="connsiteY126" fmla="*/ 3086015 h 3163521"/>
              <a:gd name="connsiteX127" fmla="*/ 5157702 w 12193149"/>
              <a:gd name="connsiteY127" fmla="*/ 3078792 h 3163521"/>
              <a:gd name="connsiteX128" fmla="*/ 5143747 w 12193149"/>
              <a:gd name="connsiteY128" fmla="*/ 3075392 h 3163521"/>
              <a:gd name="connsiteX129" fmla="*/ 5140744 w 12193149"/>
              <a:gd name="connsiteY129" fmla="*/ 3073291 h 3163521"/>
              <a:gd name="connsiteX130" fmla="*/ 5122807 w 12193149"/>
              <a:gd name="connsiteY130" fmla="*/ 3062438 h 3163521"/>
              <a:gd name="connsiteX131" fmla="*/ 5066938 w 12193149"/>
              <a:gd name="connsiteY131" fmla="*/ 3069009 h 3163521"/>
              <a:gd name="connsiteX132" fmla="*/ 5012662 w 12193149"/>
              <a:gd name="connsiteY132" fmla="*/ 3052628 h 3163521"/>
              <a:gd name="connsiteX133" fmla="*/ 4841589 w 12193149"/>
              <a:gd name="connsiteY133" fmla="*/ 3028611 h 3163521"/>
              <a:gd name="connsiteX134" fmla="*/ 4763595 w 12193149"/>
              <a:gd name="connsiteY134" fmla="*/ 3000843 h 3163521"/>
              <a:gd name="connsiteX135" fmla="*/ 4724334 w 12193149"/>
              <a:gd name="connsiteY135" fmla="*/ 2991829 h 3163521"/>
              <a:gd name="connsiteX136" fmla="*/ 4722324 w 12193149"/>
              <a:gd name="connsiteY136" fmla="*/ 2991080 h 3163521"/>
              <a:gd name="connsiteX137" fmla="*/ 4723259 w 12193149"/>
              <a:gd name="connsiteY137" fmla="*/ 2990869 h 3163521"/>
              <a:gd name="connsiteX138" fmla="*/ 4718350 w 12193149"/>
              <a:gd name="connsiteY138" fmla="*/ 2989599 h 3163521"/>
              <a:gd name="connsiteX139" fmla="*/ 4722324 w 12193149"/>
              <a:gd name="connsiteY139" fmla="*/ 2991080 h 3163521"/>
              <a:gd name="connsiteX140" fmla="*/ 4716674 w 12193149"/>
              <a:gd name="connsiteY140" fmla="*/ 2992355 h 3163521"/>
              <a:gd name="connsiteX141" fmla="*/ 4516962 w 12193149"/>
              <a:gd name="connsiteY141" fmla="*/ 2982453 h 3163521"/>
              <a:gd name="connsiteX142" fmla="*/ 4429691 w 12193149"/>
              <a:gd name="connsiteY142" fmla="*/ 2971802 h 3163521"/>
              <a:gd name="connsiteX143" fmla="*/ 4364023 w 12193149"/>
              <a:gd name="connsiteY143" fmla="*/ 2970456 h 3163521"/>
              <a:gd name="connsiteX144" fmla="*/ 4318114 w 12193149"/>
              <a:gd name="connsiteY144" fmla="*/ 2977071 h 3163521"/>
              <a:gd name="connsiteX145" fmla="*/ 4316258 w 12193149"/>
              <a:gd name="connsiteY145" fmla="*/ 2975730 h 3163521"/>
              <a:gd name="connsiteX146" fmla="*/ 4296292 w 12193149"/>
              <a:gd name="connsiteY146" fmla="*/ 2973851 h 3163521"/>
              <a:gd name="connsiteX147" fmla="*/ 4291212 w 12193149"/>
              <a:gd name="connsiteY147" fmla="*/ 2976768 h 3163521"/>
              <a:gd name="connsiteX148" fmla="*/ 4277290 w 12193149"/>
              <a:gd name="connsiteY148" fmla="*/ 2976522 h 3163521"/>
              <a:gd name="connsiteX149" fmla="*/ 4249265 w 12193149"/>
              <a:gd name="connsiteY149" fmla="*/ 2978846 h 3163521"/>
              <a:gd name="connsiteX150" fmla="*/ 4203199 w 12193149"/>
              <a:gd name="connsiteY150" fmla="*/ 2976051 h 3163521"/>
              <a:gd name="connsiteX151" fmla="*/ 4202893 w 12193149"/>
              <a:gd name="connsiteY151" fmla="*/ 2974792 h 3163521"/>
              <a:gd name="connsiteX152" fmla="*/ 4192396 w 12193149"/>
              <a:gd name="connsiteY152" fmla="*/ 2969158 h 3163521"/>
              <a:gd name="connsiteX153" fmla="*/ 4143893 w 12193149"/>
              <a:gd name="connsiteY153" fmla="*/ 2953293 h 3163521"/>
              <a:gd name="connsiteX154" fmla="*/ 4084245 w 12193149"/>
              <a:gd name="connsiteY154" fmla="*/ 2926760 h 3163521"/>
              <a:gd name="connsiteX155" fmla="*/ 4075694 w 12193149"/>
              <a:gd name="connsiteY155" fmla="*/ 2925925 h 3163521"/>
              <a:gd name="connsiteX156" fmla="*/ 4075575 w 12193149"/>
              <a:gd name="connsiteY156" fmla="*/ 2925626 h 3163521"/>
              <a:gd name="connsiteX157" fmla="*/ 4066658 w 12193149"/>
              <a:gd name="connsiteY157" fmla="*/ 2924182 h 3163521"/>
              <a:gd name="connsiteX158" fmla="*/ 4060102 w 12193149"/>
              <a:gd name="connsiteY158" fmla="*/ 2924400 h 3163521"/>
              <a:gd name="connsiteX159" fmla="*/ 4043512 w 12193149"/>
              <a:gd name="connsiteY159" fmla="*/ 2922779 h 3163521"/>
              <a:gd name="connsiteX160" fmla="*/ 4038145 w 12193149"/>
              <a:gd name="connsiteY160" fmla="*/ 2920345 h 3163521"/>
              <a:gd name="connsiteX161" fmla="*/ 4036511 w 12193149"/>
              <a:gd name="connsiteY161" fmla="*/ 2916678 h 3163521"/>
              <a:gd name="connsiteX162" fmla="*/ 4034926 w 12193149"/>
              <a:gd name="connsiteY162" fmla="*/ 2916913 h 3163521"/>
              <a:gd name="connsiteX163" fmla="*/ 4005686 w 12193149"/>
              <a:gd name="connsiteY163" fmla="*/ 2904345 h 3163521"/>
              <a:gd name="connsiteX164" fmla="*/ 3937994 w 12193149"/>
              <a:gd name="connsiteY164" fmla="*/ 2886888 h 3163521"/>
              <a:gd name="connsiteX165" fmla="*/ 3898423 w 12193149"/>
              <a:gd name="connsiteY165" fmla="*/ 2881233 h 3163521"/>
              <a:gd name="connsiteX166" fmla="*/ 3790908 w 12193149"/>
              <a:gd name="connsiteY166" fmla="*/ 2860995 h 3163521"/>
              <a:gd name="connsiteX167" fmla="*/ 3683661 w 12193149"/>
              <a:gd name="connsiteY167" fmla="*/ 2837072 h 3163521"/>
              <a:gd name="connsiteX168" fmla="*/ 3611183 w 12193149"/>
              <a:gd name="connsiteY168" fmla="*/ 2804801 h 3163521"/>
              <a:gd name="connsiteX169" fmla="*/ 3605003 w 12193149"/>
              <a:gd name="connsiteY169" fmla="*/ 2806163 h 3163521"/>
              <a:gd name="connsiteX170" fmla="*/ 3595884 w 12193149"/>
              <a:gd name="connsiteY170" fmla="*/ 2806327 h 3163521"/>
              <a:gd name="connsiteX171" fmla="*/ 3595649 w 12193149"/>
              <a:gd name="connsiteY171" fmla="*/ 2806058 h 3163521"/>
              <a:gd name="connsiteX172" fmla="*/ 3587126 w 12193149"/>
              <a:gd name="connsiteY172" fmla="*/ 2806748 h 3163521"/>
              <a:gd name="connsiteX173" fmla="*/ 3537283 w 12193149"/>
              <a:gd name="connsiteY173" fmla="*/ 2797049 h 3163521"/>
              <a:gd name="connsiteX174" fmla="*/ 3474371 w 12193149"/>
              <a:gd name="connsiteY174" fmla="*/ 2793388 h 3163521"/>
              <a:gd name="connsiteX175" fmla="*/ 3401876 w 12193149"/>
              <a:gd name="connsiteY175" fmla="*/ 2781340 h 3163521"/>
              <a:gd name="connsiteX176" fmla="*/ 3365036 w 12193149"/>
              <a:gd name="connsiteY176" fmla="*/ 2798292 h 3163521"/>
              <a:gd name="connsiteX177" fmla="*/ 3345174 w 12193149"/>
              <a:gd name="connsiteY177" fmla="*/ 2799974 h 3163521"/>
              <a:gd name="connsiteX178" fmla="*/ 3342846 w 12193149"/>
              <a:gd name="connsiteY178" fmla="*/ 2798999 h 3163521"/>
              <a:gd name="connsiteX179" fmla="*/ 3263504 w 12193149"/>
              <a:gd name="connsiteY179" fmla="*/ 2804876 h 3163521"/>
              <a:gd name="connsiteX180" fmla="*/ 3143704 w 12193149"/>
              <a:gd name="connsiteY180" fmla="*/ 2812651 h 3163521"/>
              <a:gd name="connsiteX181" fmla="*/ 3031439 w 12193149"/>
              <a:gd name="connsiteY181" fmla="*/ 2815294 h 3163521"/>
              <a:gd name="connsiteX182" fmla="*/ 2782717 w 12193149"/>
              <a:gd name="connsiteY182" fmla="*/ 2837115 h 3163521"/>
              <a:gd name="connsiteX183" fmla="*/ 2647675 w 12193149"/>
              <a:gd name="connsiteY183" fmla="*/ 2847651 h 3163521"/>
              <a:gd name="connsiteX184" fmla="*/ 2569176 w 12193149"/>
              <a:gd name="connsiteY184" fmla="*/ 2821410 h 3163521"/>
              <a:gd name="connsiteX185" fmla="*/ 2444403 w 12193149"/>
              <a:gd name="connsiteY185" fmla="*/ 2835311 h 3163521"/>
              <a:gd name="connsiteX186" fmla="*/ 2316260 w 12193149"/>
              <a:gd name="connsiteY186" fmla="*/ 2843778 h 3163521"/>
              <a:gd name="connsiteX187" fmla="*/ 2209726 w 12193149"/>
              <a:gd name="connsiteY187" fmla="*/ 2838545 h 3163521"/>
              <a:gd name="connsiteX188" fmla="*/ 2095813 w 12193149"/>
              <a:gd name="connsiteY188" fmla="*/ 2821834 h 3163521"/>
              <a:gd name="connsiteX189" fmla="*/ 1998504 w 12193149"/>
              <a:gd name="connsiteY189" fmla="*/ 2813814 h 3163521"/>
              <a:gd name="connsiteX190" fmla="*/ 1929320 w 12193149"/>
              <a:gd name="connsiteY190" fmla="*/ 2835759 h 3163521"/>
              <a:gd name="connsiteX191" fmla="*/ 1922798 w 12193149"/>
              <a:gd name="connsiteY191" fmla="*/ 2830928 h 3163521"/>
              <a:gd name="connsiteX192" fmla="*/ 1874228 w 12193149"/>
              <a:gd name="connsiteY192" fmla="*/ 2832523 h 3163521"/>
              <a:gd name="connsiteX193" fmla="*/ 1787803 w 12193149"/>
              <a:gd name="connsiteY193" fmla="*/ 2860145 h 3163521"/>
              <a:gd name="connsiteX194" fmla="*/ 1739352 w 12193149"/>
              <a:gd name="connsiteY194" fmla="*/ 2855094 h 3163521"/>
              <a:gd name="connsiteX195" fmla="*/ 1676219 w 12193149"/>
              <a:gd name="connsiteY195" fmla="*/ 2838745 h 3163521"/>
              <a:gd name="connsiteX196" fmla="*/ 1609817 w 12193149"/>
              <a:gd name="connsiteY196" fmla="*/ 2831848 h 3163521"/>
              <a:gd name="connsiteX197" fmla="*/ 1497258 w 12193149"/>
              <a:gd name="connsiteY197" fmla="*/ 2806258 h 3163521"/>
              <a:gd name="connsiteX198" fmla="*/ 1151127 w 12193149"/>
              <a:gd name="connsiteY198" fmla="*/ 2756823 h 3163521"/>
              <a:gd name="connsiteX199" fmla="*/ 859417 w 12193149"/>
              <a:gd name="connsiteY199" fmla="*/ 2747390 h 3163521"/>
              <a:gd name="connsiteX200" fmla="*/ 838688 w 12193149"/>
              <a:gd name="connsiteY200" fmla="*/ 2748603 h 3163521"/>
              <a:gd name="connsiteX201" fmla="*/ 817957 w 12193149"/>
              <a:gd name="connsiteY201" fmla="*/ 2746639 h 3163521"/>
              <a:gd name="connsiteX202" fmla="*/ 812654 w 12193149"/>
              <a:gd name="connsiteY202" fmla="*/ 2749533 h 3163521"/>
              <a:gd name="connsiteX203" fmla="*/ 721195 w 12193149"/>
              <a:gd name="connsiteY203" fmla="*/ 2748443 h 3163521"/>
              <a:gd name="connsiteX204" fmla="*/ 720890 w 12193149"/>
              <a:gd name="connsiteY204" fmla="*/ 2747181 h 3163521"/>
              <a:gd name="connsiteX205" fmla="*/ 710023 w 12193149"/>
              <a:gd name="connsiteY205" fmla="*/ 2741504 h 3163521"/>
              <a:gd name="connsiteX206" fmla="*/ 597940 w 12193149"/>
              <a:gd name="connsiteY206" fmla="*/ 2698646 h 3163521"/>
              <a:gd name="connsiteX207" fmla="*/ 579683 w 12193149"/>
              <a:gd name="connsiteY207" fmla="*/ 2695994 h 3163521"/>
              <a:gd name="connsiteX208" fmla="*/ 572865 w 12193149"/>
              <a:gd name="connsiteY208" fmla="*/ 2696183 h 3163521"/>
              <a:gd name="connsiteX209" fmla="*/ 446247 w 12193149"/>
              <a:gd name="connsiteY209" fmla="*/ 2658153 h 3163521"/>
              <a:gd name="connsiteX210" fmla="*/ 405163 w 12193149"/>
              <a:gd name="connsiteY210" fmla="*/ 2652330 h 3163521"/>
              <a:gd name="connsiteX211" fmla="*/ 293583 w 12193149"/>
              <a:gd name="connsiteY211" fmla="*/ 2631634 h 3163521"/>
              <a:gd name="connsiteX212" fmla="*/ 119529 w 12193149"/>
              <a:gd name="connsiteY212" fmla="*/ 2579829 h 3163521"/>
              <a:gd name="connsiteX213" fmla="*/ 16674 w 12193149"/>
              <a:gd name="connsiteY213" fmla="*/ 2576973 h 3163521"/>
              <a:gd name="connsiteX214" fmla="*/ 1150 w 12193149"/>
              <a:gd name="connsiteY214" fmla="*/ 2571504 h 3163521"/>
              <a:gd name="connsiteX215" fmla="*/ 1148 w 12193149"/>
              <a:gd name="connsiteY215" fmla="*/ 1040995 h 3163521"/>
              <a:gd name="connsiteX216" fmla="*/ 1148 w 12193149"/>
              <a:gd name="connsiteY216" fmla="*/ 818782 h 3163521"/>
              <a:gd name="connsiteX0" fmla="*/ 1148 w 12193149"/>
              <a:gd name="connsiteY0" fmla="*/ 0 h 3171710"/>
              <a:gd name="connsiteX1" fmla="*/ 12181789 w 12193149"/>
              <a:gd name="connsiteY1" fmla="*/ 8189 h 3171710"/>
              <a:gd name="connsiteX2" fmla="*/ 12193149 w 12193149"/>
              <a:gd name="connsiteY2" fmla="*/ 1406710 h 3171710"/>
              <a:gd name="connsiteX3" fmla="*/ 12185986 w 12193149"/>
              <a:gd name="connsiteY3" fmla="*/ 1411160 h 3171710"/>
              <a:gd name="connsiteX4" fmla="*/ 12156363 w 12193149"/>
              <a:gd name="connsiteY4" fmla="*/ 1424337 h 3171710"/>
              <a:gd name="connsiteX5" fmla="*/ 12139215 w 12193149"/>
              <a:gd name="connsiteY5" fmla="*/ 1450150 h 3171710"/>
              <a:gd name="connsiteX6" fmla="*/ 12126327 w 12193149"/>
              <a:gd name="connsiteY6" fmla="*/ 1451661 h 3171710"/>
              <a:gd name="connsiteX7" fmla="*/ 12124007 w 12193149"/>
              <a:gd name="connsiteY7" fmla="*/ 1451765 h 3171710"/>
              <a:gd name="connsiteX8" fmla="*/ 12116854 w 12193149"/>
              <a:gd name="connsiteY8" fmla="*/ 1455579 h 3171710"/>
              <a:gd name="connsiteX9" fmla="*/ 12099497 w 12193149"/>
              <a:gd name="connsiteY9" fmla="*/ 1455110 h 3171710"/>
              <a:gd name="connsiteX10" fmla="*/ 12087073 w 12193149"/>
              <a:gd name="connsiteY10" fmla="*/ 1463312 h 3171710"/>
              <a:gd name="connsiteX11" fmla="*/ 12031073 w 12193149"/>
              <a:gd name="connsiteY11" fmla="*/ 1506980 h 3171710"/>
              <a:gd name="connsiteX12" fmla="*/ 11995833 w 12193149"/>
              <a:gd name="connsiteY12" fmla="*/ 1530429 h 3171710"/>
              <a:gd name="connsiteX13" fmla="*/ 11979717 w 12193149"/>
              <a:gd name="connsiteY13" fmla="*/ 1535132 h 3171710"/>
              <a:gd name="connsiteX14" fmla="*/ 11959046 w 12193149"/>
              <a:gd name="connsiteY14" fmla="*/ 1544529 h 3171710"/>
              <a:gd name="connsiteX15" fmla="*/ 11920454 w 12193149"/>
              <a:gd name="connsiteY15" fmla="*/ 1557854 h 3171710"/>
              <a:gd name="connsiteX16" fmla="*/ 11903656 w 12193149"/>
              <a:gd name="connsiteY16" fmla="*/ 1569397 h 3171710"/>
              <a:gd name="connsiteX17" fmla="*/ 11895048 w 12193149"/>
              <a:gd name="connsiteY17" fmla="*/ 1571762 h 3171710"/>
              <a:gd name="connsiteX18" fmla="*/ 11891968 w 12193149"/>
              <a:gd name="connsiteY18" fmla="*/ 1582700 h 3171710"/>
              <a:gd name="connsiteX19" fmla="*/ 11870776 w 12193149"/>
              <a:gd name="connsiteY19" fmla="*/ 1604787 h 3171710"/>
              <a:gd name="connsiteX20" fmla="*/ 11813376 w 12193149"/>
              <a:gd name="connsiteY20" fmla="*/ 1624630 h 3171710"/>
              <a:gd name="connsiteX21" fmla="*/ 11590693 w 12193149"/>
              <a:gd name="connsiteY21" fmla="*/ 1790748 h 3171710"/>
              <a:gd name="connsiteX22" fmla="*/ 11506817 w 12193149"/>
              <a:gd name="connsiteY22" fmla="*/ 1860594 h 3171710"/>
              <a:gd name="connsiteX23" fmla="*/ 11280332 w 12193149"/>
              <a:gd name="connsiteY23" fmla="*/ 2050542 h 3171710"/>
              <a:gd name="connsiteX24" fmla="*/ 11228309 w 12193149"/>
              <a:gd name="connsiteY24" fmla="*/ 2103207 h 3171710"/>
              <a:gd name="connsiteX25" fmla="*/ 11218087 w 12193149"/>
              <a:gd name="connsiteY25" fmla="*/ 2102932 h 3171710"/>
              <a:gd name="connsiteX26" fmla="*/ 11217184 w 12193149"/>
              <a:gd name="connsiteY26" fmla="*/ 2101989 h 3171710"/>
              <a:gd name="connsiteX27" fmla="*/ 11188885 w 12193149"/>
              <a:gd name="connsiteY27" fmla="*/ 2119354 h 3171710"/>
              <a:gd name="connsiteX28" fmla="*/ 11184501 w 12193149"/>
              <a:gd name="connsiteY28" fmla="*/ 2119496 h 3171710"/>
              <a:gd name="connsiteX29" fmla="*/ 11166854 w 12193149"/>
              <a:gd name="connsiteY29" fmla="*/ 2133583 h 3171710"/>
              <a:gd name="connsiteX30" fmla="*/ 11157311 w 12193149"/>
              <a:gd name="connsiteY30" fmla="*/ 2139385 h 3171710"/>
              <a:gd name="connsiteX31" fmla="*/ 11155496 w 12193149"/>
              <a:gd name="connsiteY31" fmla="*/ 2144068 h 3171710"/>
              <a:gd name="connsiteX32" fmla="*/ 11140961 w 12193149"/>
              <a:gd name="connsiteY32" fmla="*/ 2151086 h 3171710"/>
              <a:gd name="connsiteX33" fmla="*/ 11138961 w 12193149"/>
              <a:gd name="connsiteY33" fmla="*/ 2150743 h 3171710"/>
              <a:gd name="connsiteX34" fmla="*/ 11128208 w 12193149"/>
              <a:gd name="connsiteY34" fmla="*/ 2160803 h 3171710"/>
              <a:gd name="connsiteX35" fmla="*/ 11120691 w 12193149"/>
              <a:gd name="connsiteY35" fmla="*/ 2174395 h 3171710"/>
              <a:gd name="connsiteX36" fmla="*/ 10894683 w 12193149"/>
              <a:gd name="connsiteY36" fmla="*/ 2300370 h 3171710"/>
              <a:gd name="connsiteX37" fmla="*/ 10773300 w 12193149"/>
              <a:gd name="connsiteY37" fmla="*/ 2350162 h 3171710"/>
              <a:gd name="connsiteX38" fmla="*/ 10627668 w 12193149"/>
              <a:gd name="connsiteY38" fmla="*/ 2386200 h 3171710"/>
              <a:gd name="connsiteX39" fmla="*/ 10581895 w 12193149"/>
              <a:gd name="connsiteY39" fmla="*/ 2395660 h 3171710"/>
              <a:gd name="connsiteX40" fmla="*/ 10547790 w 12193149"/>
              <a:gd name="connsiteY40" fmla="*/ 2425394 h 3171710"/>
              <a:gd name="connsiteX41" fmla="*/ 10529643 w 12193149"/>
              <a:gd name="connsiteY41" fmla="*/ 2423878 h 3171710"/>
              <a:gd name="connsiteX42" fmla="*/ 10526446 w 12193149"/>
              <a:gd name="connsiteY42" fmla="*/ 2423382 h 3171710"/>
              <a:gd name="connsiteX43" fmla="*/ 10515129 w 12193149"/>
              <a:gd name="connsiteY43" fmla="*/ 2426508 h 3171710"/>
              <a:gd name="connsiteX44" fmla="*/ 10491735 w 12193149"/>
              <a:gd name="connsiteY44" fmla="*/ 2421127 h 3171710"/>
              <a:gd name="connsiteX45" fmla="*/ 10471418 w 12193149"/>
              <a:gd name="connsiteY45" fmla="*/ 2428664 h 3171710"/>
              <a:gd name="connsiteX46" fmla="*/ 10377042 w 12193149"/>
              <a:gd name="connsiteY46" fmla="*/ 2471569 h 3171710"/>
              <a:gd name="connsiteX47" fmla="*/ 10319338 w 12193149"/>
              <a:gd name="connsiteY47" fmla="*/ 2493192 h 3171710"/>
              <a:gd name="connsiteX48" fmla="*/ 10295467 w 12193149"/>
              <a:gd name="connsiteY48" fmla="*/ 2495050 h 3171710"/>
              <a:gd name="connsiteX49" fmla="*/ 10263443 w 12193149"/>
              <a:gd name="connsiteY49" fmla="*/ 2501919 h 3171710"/>
              <a:gd name="connsiteX50" fmla="*/ 10205418 w 12193149"/>
              <a:gd name="connsiteY50" fmla="*/ 2509120 h 3171710"/>
              <a:gd name="connsiteX51" fmla="*/ 10177759 w 12193149"/>
              <a:gd name="connsiteY51" fmla="*/ 2519914 h 3171710"/>
              <a:gd name="connsiteX52" fmla="*/ 10165070 w 12193149"/>
              <a:gd name="connsiteY52" fmla="*/ 2520710 h 3171710"/>
              <a:gd name="connsiteX53" fmla="*/ 10156308 w 12193149"/>
              <a:gd name="connsiteY53" fmla="*/ 2534458 h 3171710"/>
              <a:gd name="connsiteX54" fmla="*/ 10118267 w 12193149"/>
              <a:gd name="connsiteY54" fmla="*/ 2558113 h 3171710"/>
              <a:gd name="connsiteX55" fmla="*/ 10083317 w 12193149"/>
              <a:gd name="connsiteY55" fmla="*/ 2570267 h 3171710"/>
              <a:gd name="connsiteX56" fmla="*/ 10040388 w 12193149"/>
              <a:gd name="connsiteY56" fmla="*/ 2568603 h 3171710"/>
              <a:gd name="connsiteX57" fmla="*/ 9961167 w 12193149"/>
              <a:gd name="connsiteY57" fmla="*/ 2584118 h 3171710"/>
              <a:gd name="connsiteX58" fmla="*/ 9848940 w 12193149"/>
              <a:gd name="connsiteY58" fmla="*/ 2590886 h 3171710"/>
              <a:gd name="connsiteX59" fmla="*/ 9729457 w 12193149"/>
              <a:gd name="connsiteY59" fmla="*/ 2611093 h 3171710"/>
              <a:gd name="connsiteX60" fmla="*/ 9613704 w 12193149"/>
              <a:gd name="connsiteY60" fmla="*/ 2639342 h 3171710"/>
              <a:gd name="connsiteX61" fmla="*/ 9338590 w 12193149"/>
              <a:gd name="connsiteY61" fmla="*/ 2696264 h 3171710"/>
              <a:gd name="connsiteX62" fmla="*/ 9232518 w 12193149"/>
              <a:gd name="connsiteY62" fmla="*/ 2720120 h 3171710"/>
              <a:gd name="connsiteX63" fmla="*/ 9156690 w 12193149"/>
              <a:gd name="connsiteY63" fmla="*/ 2730199 h 3171710"/>
              <a:gd name="connsiteX64" fmla="*/ 9054601 w 12193149"/>
              <a:gd name="connsiteY64" fmla="*/ 2737726 h 3171710"/>
              <a:gd name="connsiteX65" fmla="*/ 9006634 w 12193149"/>
              <a:gd name="connsiteY65" fmla="*/ 2741011 h 3171710"/>
              <a:gd name="connsiteX66" fmla="*/ 9006349 w 12193149"/>
              <a:gd name="connsiteY66" fmla="*/ 2740771 h 3171710"/>
              <a:gd name="connsiteX67" fmla="*/ 8997380 w 12193149"/>
              <a:gd name="connsiteY67" fmla="*/ 2741982 h 3171710"/>
              <a:gd name="connsiteX68" fmla="*/ 8991542 w 12193149"/>
              <a:gd name="connsiteY68" fmla="*/ 2744043 h 3171710"/>
              <a:gd name="connsiteX69" fmla="*/ 8975485 w 12193149"/>
              <a:gd name="connsiteY69" fmla="*/ 2747269 h 3171710"/>
              <a:gd name="connsiteX70" fmla="*/ 8969159 w 12193149"/>
              <a:gd name="connsiteY70" fmla="*/ 2746569 h 3171710"/>
              <a:gd name="connsiteX71" fmla="*/ 8964196 w 12193149"/>
              <a:gd name="connsiteY71" fmla="*/ 2744344 h 3171710"/>
              <a:gd name="connsiteX72" fmla="*/ 8930136 w 12193149"/>
              <a:gd name="connsiteY72" fmla="*/ 2741156 h 3171710"/>
              <a:gd name="connsiteX73" fmla="*/ 8753592 w 12193149"/>
              <a:gd name="connsiteY73" fmla="*/ 2760388 h 3171710"/>
              <a:gd name="connsiteX74" fmla="*/ 8708995 w 12193149"/>
              <a:gd name="connsiteY74" fmla="*/ 2762489 h 3171710"/>
              <a:gd name="connsiteX75" fmla="*/ 8597219 w 12193149"/>
              <a:gd name="connsiteY75" fmla="*/ 2771061 h 3171710"/>
              <a:gd name="connsiteX76" fmla="*/ 8526378 w 12193149"/>
              <a:gd name="connsiteY76" fmla="*/ 2756219 h 3171710"/>
              <a:gd name="connsiteX77" fmla="*/ 8512131 w 12193149"/>
              <a:gd name="connsiteY77" fmla="*/ 2762134 h 3171710"/>
              <a:gd name="connsiteX78" fmla="*/ 8507315 w 12193149"/>
              <a:gd name="connsiteY78" fmla="*/ 2765135 h 3171710"/>
              <a:gd name="connsiteX79" fmla="*/ 8499116 w 12193149"/>
              <a:gd name="connsiteY79" fmla="*/ 2767873 h 3171710"/>
              <a:gd name="connsiteX80" fmla="*/ 8498742 w 12193149"/>
              <a:gd name="connsiteY80" fmla="*/ 2767694 h 3171710"/>
              <a:gd name="connsiteX81" fmla="*/ 8491397 w 12193149"/>
              <a:gd name="connsiteY81" fmla="*/ 2770744 h 3171710"/>
              <a:gd name="connsiteX82" fmla="*/ 8368330 w 12193149"/>
              <a:gd name="connsiteY82" fmla="*/ 2784786 h 3171710"/>
              <a:gd name="connsiteX83" fmla="*/ 8354947 w 12193149"/>
              <a:gd name="connsiteY83" fmla="*/ 2784980 h 3171710"/>
              <a:gd name="connsiteX84" fmla="*/ 8321252 w 12193149"/>
              <a:gd name="connsiteY84" fmla="*/ 2801558 h 3171710"/>
              <a:gd name="connsiteX85" fmla="*/ 8315581 w 12193149"/>
              <a:gd name="connsiteY85" fmla="*/ 2801884 h 3171710"/>
              <a:gd name="connsiteX86" fmla="*/ 8296322 w 12193149"/>
              <a:gd name="connsiteY86" fmla="*/ 2815779 h 3171710"/>
              <a:gd name="connsiteX87" fmla="*/ 8285424 w 12193149"/>
              <a:gd name="connsiteY87" fmla="*/ 2821602 h 3171710"/>
              <a:gd name="connsiteX88" fmla="*/ 8284298 w 12193149"/>
              <a:gd name="connsiteY88" fmla="*/ 2826045 h 3171710"/>
              <a:gd name="connsiteX89" fmla="*/ 8267224 w 12193149"/>
              <a:gd name="connsiteY89" fmla="*/ 2833220 h 3171710"/>
              <a:gd name="connsiteX90" fmla="*/ 8264525 w 12193149"/>
              <a:gd name="connsiteY90" fmla="*/ 2832990 h 3171710"/>
              <a:gd name="connsiteX91" fmla="*/ 8253181 w 12193149"/>
              <a:gd name="connsiteY91" fmla="*/ 2842833 h 3171710"/>
              <a:gd name="connsiteX92" fmla="*/ 8246982 w 12193149"/>
              <a:gd name="connsiteY92" fmla="*/ 2855825 h 3171710"/>
              <a:gd name="connsiteX93" fmla="*/ 8091420 w 12193149"/>
              <a:gd name="connsiteY93" fmla="*/ 2901986 h 3171710"/>
              <a:gd name="connsiteX94" fmla="*/ 7906555 w 12193149"/>
              <a:gd name="connsiteY94" fmla="*/ 2943959 h 3171710"/>
              <a:gd name="connsiteX95" fmla="*/ 7719893 w 12193149"/>
              <a:gd name="connsiteY95" fmla="*/ 2969674 h 3171710"/>
              <a:gd name="connsiteX96" fmla="*/ 7615495 w 12193149"/>
              <a:gd name="connsiteY96" fmla="*/ 2966203 h 3171710"/>
              <a:gd name="connsiteX97" fmla="*/ 7528691 w 12193149"/>
              <a:gd name="connsiteY97" fmla="*/ 2972031 h 3171710"/>
              <a:gd name="connsiteX98" fmla="*/ 7520719 w 12193149"/>
              <a:gd name="connsiteY98" fmla="*/ 2974584 h 3171710"/>
              <a:gd name="connsiteX99" fmla="*/ 7508559 w 12193149"/>
              <a:gd name="connsiteY99" fmla="*/ 2975919 h 3171710"/>
              <a:gd name="connsiteX100" fmla="*/ 7508188 w 12193149"/>
              <a:gd name="connsiteY100" fmla="*/ 2975592 h 3171710"/>
              <a:gd name="connsiteX101" fmla="*/ 7496943 w 12193149"/>
              <a:gd name="connsiteY101" fmla="*/ 2977544 h 3171710"/>
              <a:gd name="connsiteX102" fmla="*/ 7219707 w 12193149"/>
              <a:gd name="connsiteY102" fmla="*/ 2983651 h 3171710"/>
              <a:gd name="connsiteX103" fmla="*/ 7202249 w 12193149"/>
              <a:gd name="connsiteY103" fmla="*/ 2988201 h 3171710"/>
              <a:gd name="connsiteX104" fmla="*/ 7198152 w 12193149"/>
              <a:gd name="connsiteY104" fmla="*/ 2993559 h 3171710"/>
              <a:gd name="connsiteX105" fmla="*/ 7171956 w 12193149"/>
              <a:gd name="connsiteY105" fmla="*/ 2998207 h 3171710"/>
              <a:gd name="connsiteX106" fmla="*/ 7098136 w 12193149"/>
              <a:gd name="connsiteY106" fmla="*/ 3010435 h 3171710"/>
              <a:gd name="connsiteX107" fmla="*/ 7019644 w 12193149"/>
              <a:gd name="connsiteY107" fmla="*/ 3010061 h 3171710"/>
              <a:gd name="connsiteX108" fmla="*/ 6905294 w 12193149"/>
              <a:gd name="connsiteY108" fmla="*/ 3039567 h 3171710"/>
              <a:gd name="connsiteX109" fmla="*/ 6709370 w 12193149"/>
              <a:gd name="connsiteY109" fmla="*/ 3067522 h 3171710"/>
              <a:gd name="connsiteX110" fmla="*/ 6550602 w 12193149"/>
              <a:gd name="connsiteY110" fmla="*/ 3096298 h 3171710"/>
              <a:gd name="connsiteX111" fmla="*/ 6318708 w 12193149"/>
              <a:gd name="connsiteY111" fmla="*/ 3143098 h 3171710"/>
              <a:gd name="connsiteX112" fmla="*/ 6169822 w 12193149"/>
              <a:gd name="connsiteY112" fmla="*/ 3145185 h 3171710"/>
              <a:gd name="connsiteX113" fmla="*/ 6074996 w 12193149"/>
              <a:gd name="connsiteY113" fmla="*/ 3165647 h 3171710"/>
              <a:gd name="connsiteX114" fmla="*/ 6069677 w 12193149"/>
              <a:gd name="connsiteY114" fmla="*/ 3164110 h 3171710"/>
              <a:gd name="connsiteX115" fmla="*/ 6049786 w 12193149"/>
              <a:gd name="connsiteY115" fmla="*/ 3164793 h 3171710"/>
              <a:gd name="connsiteX116" fmla="*/ 6042433 w 12193149"/>
              <a:gd name="connsiteY116" fmla="*/ 3156444 h 3171710"/>
              <a:gd name="connsiteX117" fmla="*/ 6011238 w 12193149"/>
              <a:gd name="connsiteY117" fmla="*/ 3151351 h 3171710"/>
              <a:gd name="connsiteX118" fmla="*/ 5958523 w 12193149"/>
              <a:gd name="connsiteY118" fmla="*/ 3154995 h 3171710"/>
              <a:gd name="connsiteX119" fmla="*/ 5760067 w 12193149"/>
              <a:gd name="connsiteY119" fmla="*/ 3170687 h 3171710"/>
              <a:gd name="connsiteX120" fmla="*/ 5628108 w 12193149"/>
              <a:gd name="connsiteY120" fmla="*/ 3171710 h 3171710"/>
              <a:gd name="connsiteX121" fmla="*/ 5472054 w 12193149"/>
              <a:gd name="connsiteY121" fmla="*/ 3157690 h 3171710"/>
              <a:gd name="connsiteX122" fmla="*/ 5433909 w 12193149"/>
              <a:gd name="connsiteY122" fmla="*/ 3146437 h 3171710"/>
              <a:gd name="connsiteX123" fmla="*/ 5382817 w 12193149"/>
              <a:gd name="connsiteY123" fmla="*/ 3128735 h 3171710"/>
              <a:gd name="connsiteX124" fmla="*/ 5262912 w 12193149"/>
              <a:gd name="connsiteY124" fmla="*/ 3108318 h 3171710"/>
              <a:gd name="connsiteX125" fmla="*/ 5224109 w 12193149"/>
              <a:gd name="connsiteY125" fmla="*/ 3097194 h 3171710"/>
              <a:gd name="connsiteX126" fmla="*/ 5175808 w 12193149"/>
              <a:gd name="connsiteY126" fmla="*/ 3094204 h 3171710"/>
              <a:gd name="connsiteX127" fmla="*/ 5157702 w 12193149"/>
              <a:gd name="connsiteY127" fmla="*/ 3086981 h 3171710"/>
              <a:gd name="connsiteX128" fmla="*/ 5143747 w 12193149"/>
              <a:gd name="connsiteY128" fmla="*/ 3083581 h 3171710"/>
              <a:gd name="connsiteX129" fmla="*/ 5140744 w 12193149"/>
              <a:gd name="connsiteY129" fmla="*/ 3081480 h 3171710"/>
              <a:gd name="connsiteX130" fmla="*/ 5122807 w 12193149"/>
              <a:gd name="connsiteY130" fmla="*/ 3070627 h 3171710"/>
              <a:gd name="connsiteX131" fmla="*/ 5066938 w 12193149"/>
              <a:gd name="connsiteY131" fmla="*/ 3077198 h 3171710"/>
              <a:gd name="connsiteX132" fmla="*/ 5012662 w 12193149"/>
              <a:gd name="connsiteY132" fmla="*/ 3060817 h 3171710"/>
              <a:gd name="connsiteX133" fmla="*/ 4841589 w 12193149"/>
              <a:gd name="connsiteY133" fmla="*/ 3036800 h 3171710"/>
              <a:gd name="connsiteX134" fmla="*/ 4763595 w 12193149"/>
              <a:gd name="connsiteY134" fmla="*/ 3009032 h 3171710"/>
              <a:gd name="connsiteX135" fmla="*/ 4724334 w 12193149"/>
              <a:gd name="connsiteY135" fmla="*/ 3000018 h 3171710"/>
              <a:gd name="connsiteX136" fmla="*/ 4722324 w 12193149"/>
              <a:gd name="connsiteY136" fmla="*/ 2999269 h 3171710"/>
              <a:gd name="connsiteX137" fmla="*/ 4723259 w 12193149"/>
              <a:gd name="connsiteY137" fmla="*/ 2999058 h 3171710"/>
              <a:gd name="connsiteX138" fmla="*/ 4718350 w 12193149"/>
              <a:gd name="connsiteY138" fmla="*/ 2997788 h 3171710"/>
              <a:gd name="connsiteX139" fmla="*/ 4722324 w 12193149"/>
              <a:gd name="connsiteY139" fmla="*/ 2999269 h 3171710"/>
              <a:gd name="connsiteX140" fmla="*/ 4716674 w 12193149"/>
              <a:gd name="connsiteY140" fmla="*/ 3000544 h 3171710"/>
              <a:gd name="connsiteX141" fmla="*/ 4516962 w 12193149"/>
              <a:gd name="connsiteY141" fmla="*/ 2990642 h 3171710"/>
              <a:gd name="connsiteX142" fmla="*/ 4429691 w 12193149"/>
              <a:gd name="connsiteY142" fmla="*/ 2979991 h 3171710"/>
              <a:gd name="connsiteX143" fmla="*/ 4364023 w 12193149"/>
              <a:gd name="connsiteY143" fmla="*/ 2978645 h 3171710"/>
              <a:gd name="connsiteX144" fmla="*/ 4318114 w 12193149"/>
              <a:gd name="connsiteY144" fmla="*/ 2985260 h 3171710"/>
              <a:gd name="connsiteX145" fmla="*/ 4316258 w 12193149"/>
              <a:gd name="connsiteY145" fmla="*/ 2983919 h 3171710"/>
              <a:gd name="connsiteX146" fmla="*/ 4296292 w 12193149"/>
              <a:gd name="connsiteY146" fmla="*/ 2982040 h 3171710"/>
              <a:gd name="connsiteX147" fmla="*/ 4291212 w 12193149"/>
              <a:gd name="connsiteY147" fmla="*/ 2984957 h 3171710"/>
              <a:gd name="connsiteX148" fmla="*/ 4277290 w 12193149"/>
              <a:gd name="connsiteY148" fmla="*/ 2984711 h 3171710"/>
              <a:gd name="connsiteX149" fmla="*/ 4249265 w 12193149"/>
              <a:gd name="connsiteY149" fmla="*/ 2987035 h 3171710"/>
              <a:gd name="connsiteX150" fmla="*/ 4203199 w 12193149"/>
              <a:gd name="connsiteY150" fmla="*/ 2984240 h 3171710"/>
              <a:gd name="connsiteX151" fmla="*/ 4202893 w 12193149"/>
              <a:gd name="connsiteY151" fmla="*/ 2982981 h 3171710"/>
              <a:gd name="connsiteX152" fmla="*/ 4192396 w 12193149"/>
              <a:gd name="connsiteY152" fmla="*/ 2977347 h 3171710"/>
              <a:gd name="connsiteX153" fmla="*/ 4143893 w 12193149"/>
              <a:gd name="connsiteY153" fmla="*/ 2961482 h 3171710"/>
              <a:gd name="connsiteX154" fmla="*/ 4084245 w 12193149"/>
              <a:gd name="connsiteY154" fmla="*/ 2934949 h 3171710"/>
              <a:gd name="connsiteX155" fmla="*/ 4075694 w 12193149"/>
              <a:gd name="connsiteY155" fmla="*/ 2934114 h 3171710"/>
              <a:gd name="connsiteX156" fmla="*/ 4075575 w 12193149"/>
              <a:gd name="connsiteY156" fmla="*/ 2933815 h 3171710"/>
              <a:gd name="connsiteX157" fmla="*/ 4066658 w 12193149"/>
              <a:gd name="connsiteY157" fmla="*/ 2932371 h 3171710"/>
              <a:gd name="connsiteX158" fmla="*/ 4060102 w 12193149"/>
              <a:gd name="connsiteY158" fmla="*/ 2932589 h 3171710"/>
              <a:gd name="connsiteX159" fmla="*/ 4043512 w 12193149"/>
              <a:gd name="connsiteY159" fmla="*/ 2930968 h 3171710"/>
              <a:gd name="connsiteX160" fmla="*/ 4038145 w 12193149"/>
              <a:gd name="connsiteY160" fmla="*/ 2928534 h 3171710"/>
              <a:gd name="connsiteX161" fmla="*/ 4036511 w 12193149"/>
              <a:gd name="connsiteY161" fmla="*/ 2924867 h 3171710"/>
              <a:gd name="connsiteX162" fmla="*/ 4034926 w 12193149"/>
              <a:gd name="connsiteY162" fmla="*/ 2925102 h 3171710"/>
              <a:gd name="connsiteX163" fmla="*/ 4005686 w 12193149"/>
              <a:gd name="connsiteY163" fmla="*/ 2912534 h 3171710"/>
              <a:gd name="connsiteX164" fmla="*/ 3937994 w 12193149"/>
              <a:gd name="connsiteY164" fmla="*/ 2895077 h 3171710"/>
              <a:gd name="connsiteX165" fmla="*/ 3898423 w 12193149"/>
              <a:gd name="connsiteY165" fmla="*/ 2889422 h 3171710"/>
              <a:gd name="connsiteX166" fmla="*/ 3790908 w 12193149"/>
              <a:gd name="connsiteY166" fmla="*/ 2869184 h 3171710"/>
              <a:gd name="connsiteX167" fmla="*/ 3683661 w 12193149"/>
              <a:gd name="connsiteY167" fmla="*/ 2845261 h 3171710"/>
              <a:gd name="connsiteX168" fmla="*/ 3611183 w 12193149"/>
              <a:gd name="connsiteY168" fmla="*/ 2812990 h 3171710"/>
              <a:gd name="connsiteX169" fmla="*/ 3605003 w 12193149"/>
              <a:gd name="connsiteY169" fmla="*/ 2814352 h 3171710"/>
              <a:gd name="connsiteX170" fmla="*/ 3595884 w 12193149"/>
              <a:gd name="connsiteY170" fmla="*/ 2814516 h 3171710"/>
              <a:gd name="connsiteX171" fmla="*/ 3595649 w 12193149"/>
              <a:gd name="connsiteY171" fmla="*/ 2814247 h 3171710"/>
              <a:gd name="connsiteX172" fmla="*/ 3587126 w 12193149"/>
              <a:gd name="connsiteY172" fmla="*/ 2814937 h 3171710"/>
              <a:gd name="connsiteX173" fmla="*/ 3537283 w 12193149"/>
              <a:gd name="connsiteY173" fmla="*/ 2805238 h 3171710"/>
              <a:gd name="connsiteX174" fmla="*/ 3474371 w 12193149"/>
              <a:gd name="connsiteY174" fmla="*/ 2801577 h 3171710"/>
              <a:gd name="connsiteX175" fmla="*/ 3401876 w 12193149"/>
              <a:gd name="connsiteY175" fmla="*/ 2789529 h 3171710"/>
              <a:gd name="connsiteX176" fmla="*/ 3365036 w 12193149"/>
              <a:gd name="connsiteY176" fmla="*/ 2806481 h 3171710"/>
              <a:gd name="connsiteX177" fmla="*/ 3345174 w 12193149"/>
              <a:gd name="connsiteY177" fmla="*/ 2808163 h 3171710"/>
              <a:gd name="connsiteX178" fmla="*/ 3342846 w 12193149"/>
              <a:gd name="connsiteY178" fmla="*/ 2807188 h 3171710"/>
              <a:gd name="connsiteX179" fmla="*/ 3263504 w 12193149"/>
              <a:gd name="connsiteY179" fmla="*/ 2813065 h 3171710"/>
              <a:gd name="connsiteX180" fmla="*/ 3143704 w 12193149"/>
              <a:gd name="connsiteY180" fmla="*/ 2820840 h 3171710"/>
              <a:gd name="connsiteX181" fmla="*/ 3031439 w 12193149"/>
              <a:gd name="connsiteY181" fmla="*/ 2823483 h 3171710"/>
              <a:gd name="connsiteX182" fmla="*/ 2782717 w 12193149"/>
              <a:gd name="connsiteY182" fmla="*/ 2845304 h 3171710"/>
              <a:gd name="connsiteX183" fmla="*/ 2647675 w 12193149"/>
              <a:gd name="connsiteY183" fmla="*/ 2855840 h 3171710"/>
              <a:gd name="connsiteX184" fmla="*/ 2569176 w 12193149"/>
              <a:gd name="connsiteY184" fmla="*/ 2829599 h 3171710"/>
              <a:gd name="connsiteX185" fmla="*/ 2444403 w 12193149"/>
              <a:gd name="connsiteY185" fmla="*/ 2843500 h 3171710"/>
              <a:gd name="connsiteX186" fmla="*/ 2316260 w 12193149"/>
              <a:gd name="connsiteY186" fmla="*/ 2851967 h 3171710"/>
              <a:gd name="connsiteX187" fmla="*/ 2209726 w 12193149"/>
              <a:gd name="connsiteY187" fmla="*/ 2846734 h 3171710"/>
              <a:gd name="connsiteX188" fmla="*/ 2095813 w 12193149"/>
              <a:gd name="connsiteY188" fmla="*/ 2830023 h 3171710"/>
              <a:gd name="connsiteX189" fmla="*/ 1998504 w 12193149"/>
              <a:gd name="connsiteY189" fmla="*/ 2822003 h 3171710"/>
              <a:gd name="connsiteX190" fmla="*/ 1929320 w 12193149"/>
              <a:gd name="connsiteY190" fmla="*/ 2843948 h 3171710"/>
              <a:gd name="connsiteX191" fmla="*/ 1922798 w 12193149"/>
              <a:gd name="connsiteY191" fmla="*/ 2839117 h 3171710"/>
              <a:gd name="connsiteX192" fmla="*/ 1874228 w 12193149"/>
              <a:gd name="connsiteY192" fmla="*/ 2840712 h 3171710"/>
              <a:gd name="connsiteX193" fmla="*/ 1787803 w 12193149"/>
              <a:gd name="connsiteY193" fmla="*/ 2868334 h 3171710"/>
              <a:gd name="connsiteX194" fmla="*/ 1739352 w 12193149"/>
              <a:gd name="connsiteY194" fmla="*/ 2863283 h 3171710"/>
              <a:gd name="connsiteX195" fmla="*/ 1676219 w 12193149"/>
              <a:gd name="connsiteY195" fmla="*/ 2846934 h 3171710"/>
              <a:gd name="connsiteX196" fmla="*/ 1609817 w 12193149"/>
              <a:gd name="connsiteY196" fmla="*/ 2840037 h 3171710"/>
              <a:gd name="connsiteX197" fmla="*/ 1497258 w 12193149"/>
              <a:gd name="connsiteY197" fmla="*/ 2814447 h 3171710"/>
              <a:gd name="connsiteX198" fmla="*/ 1151127 w 12193149"/>
              <a:gd name="connsiteY198" fmla="*/ 2765012 h 3171710"/>
              <a:gd name="connsiteX199" fmla="*/ 859417 w 12193149"/>
              <a:gd name="connsiteY199" fmla="*/ 2755579 h 3171710"/>
              <a:gd name="connsiteX200" fmla="*/ 838688 w 12193149"/>
              <a:gd name="connsiteY200" fmla="*/ 2756792 h 3171710"/>
              <a:gd name="connsiteX201" fmla="*/ 817957 w 12193149"/>
              <a:gd name="connsiteY201" fmla="*/ 2754828 h 3171710"/>
              <a:gd name="connsiteX202" fmla="*/ 812654 w 12193149"/>
              <a:gd name="connsiteY202" fmla="*/ 2757722 h 3171710"/>
              <a:gd name="connsiteX203" fmla="*/ 721195 w 12193149"/>
              <a:gd name="connsiteY203" fmla="*/ 2756632 h 3171710"/>
              <a:gd name="connsiteX204" fmla="*/ 720890 w 12193149"/>
              <a:gd name="connsiteY204" fmla="*/ 2755370 h 3171710"/>
              <a:gd name="connsiteX205" fmla="*/ 710023 w 12193149"/>
              <a:gd name="connsiteY205" fmla="*/ 2749693 h 3171710"/>
              <a:gd name="connsiteX206" fmla="*/ 597940 w 12193149"/>
              <a:gd name="connsiteY206" fmla="*/ 2706835 h 3171710"/>
              <a:gd name="connsiteX207" fmla="*/ 579683 w 12193149"/>
              <a:gd name="connsiteY207" fmla="*/ 2704183 h 3171710"/>
              <a:gd name="connsiteX208" fmla="*/ 572865 w 12193149"/>
              <a:gd name="connsiteY208" fmla="*/ 2704372 h 3171710"/>
              <a:gd name="connsiteX209" fmla="*/ 446247 w 12193149"/>
              <a:gd name="connsiteY209" fmla="*/ 2666342 h 3171710"/>
              <a:gd name="connsiteX210" fmla="*/ 405163 w 12193149"/>
              <a:gd name="connsiteY210" fmla="*/ 2660519 h 3171710"/>
              <a:gd name="connsiteX211" fmla="*/ 293583 w 12193149"/>
              <a:gd name="connsiteY211" fmla="*/ 2639823 h 3171710"/>
              <a:gd name="connsiteX212" fmla="*/ 119529 w 12193149"/>
              <a:gd name="connsiteY212" fmla="*/ 2588018 h 3171710"/>
              <a:gd name="connsiteX213" fmla="*/ 16674 w 12193149"/>
              <a:gd name="connsiteY213" fmla="*/ 2585162 h 3171710"/>
              <a:gd name="connsiteX214" fmla="*/ 1150 w 12193149"/>
              <a:gd name="connsiteY214" fmla="*/ 2579693 h 3171710"/>
              <a:gd name="connsiteX215" fmla="*/ 1148 w 12193149"/>
              <a:gd name="connsiteY215" fmla="*/ 1049184 h 3171710"/>
              <a:gd name="connsiteX216" fmla="*/ 1148 w 12193149"/>
              <a:gd name="connsiteY216" fmla="*/ 0 h 317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12193149" h="3171710">
                <a:moveTo>
                  <a:pt x="1148" y="0"/>
                </a:moveTo>
                <a:lnTo>
                  <a:pt x="12181789" y="8189"/>
                </a:lnTo>
                <a:cubicBezTo>
                  <a:pt x="12181789" y="201435"/>
                  <a:pt x="12193149" y="1213464"/>
                  <a:pt x="12193149" y="1406710"/>
                </a:cubicBezTo>
                <a:lnTo>
                  <a:pt x="12185986" y="1411160"/>
                </a:lnTo>
                <a:cubicBezTo>
                  <a:pt x="12156393" y="1404401"/>
                  <a:pt x="12176978" y="1415299"/>
                  <a:pt x="12156363" y="1424337"/>
                </a:cubicBezTo>
                <a:cubicBezTo>
                  <a:pt x="12172308" y="1438279"/>
                  <a:pt x="12127905" y="1429847"/>
                  <a:pt x="12139215" y="1450150"/>
                </a:cubicBezTo>
                <a:cubicBezTo>
                  <a:pt x="12135103" y="1451151"/>
                  <a:pt x="12130766" y="1451483"/>
                  <a:pt x="12126327" y="1451661"/>
                </a:cubicBezTo>
                <a:lnTo>
                  <a:pt x="12124007" y="1451765"/>
                </a:lnTo>
                <a:lnTo>
                  <a:pt x="12116854" y="1455579"/>
                </a:lnTo>
                <a:lnTo>
                  <a:pt x="12099497" y="1455110"/>
                </a:lnTo>
                <a:cubicBezTo>
                  <a:pt x="12095162" y="1456775"/>
                  <a:pt x="12090978" y="1459336"/>
                  <a:pt x="12087073" y="1463312"/>
                </a:cubicBezTo>
                <a:cubicBezTo>
                  <a:pt x="12078890" y="1483714"/>
                  <a:pt x="12040481" y="1480817"/>
                  <a:pt x="12031073" y="1506980"/>
                </a:cubicBezTo>
                <a:cubicBezTo>
                  <a:pt x="12026399" y="1515225"/>
                  <a:pt x="12004497" y="1532326"/>
                  <a:pt x="11995833" y="1530429"/>
                </a:cubicBezTo>
                <a:cubicBezTo>
                  <a:pt x="11990333" y="1532938"/>
                  <a:pt x="11986699" y="1539016"/>
                  <a:pt x="11979717" y="1535132"/>
                </a:cubicBezTo>
                <a:cubicBezTo>
                  <a:pt x="11970382" y="1531211"/>
                  <a:pt x="11963763" y="1554233"/>
                  <a:pt x="11959046" y="1544529"/>
                </a:cubicBezTo>
                <a:lnTo>
                  <a:pt x="11920454" y="1557854"/>
                </a:lnTo>
                <a:cubicBezTo>
                  <a:pt x="11919152" y="1564914"/>
                  <a:pt x="11912619" y="1567116"/>
                  <a:pt x="11903656" y="1569397"/>
                </a:cubicBezTo>
                <a:lnTo>
                  <a:pt x="11895048" y="1571762"/>
                </a:lnTo>
                <a:lnTo>
                  <a:pt x="11891968" y="1582700"/>
                </a:lnTo>
                <a:cubicBezTo>
                  <a:pt x="11881074" y="1573372"/>
                  <a:pt x="11884523" y="1604713"/>
                  <a:pt x="11870776" y="1604787"/>
                </a:cubicBezTo>
                <a:lnTo>
                  <a:pt x="11813376" y="1624630"/>
                </a:lnTo>
                <a:lnTo>
                  <a:pt x="11590693" y="1790748"/>
                </a:lnTo>
                <a:cubicBezTo>
                  <a:pt x="11550201" y="1817685"/>
                  <a:pt x="11542649" y="1767741"/>
                  <a:pt x="11506817" y="1860594"/>
                </a:cubicBezTo>
                <a:cubicBezTo>
                  <a:pt x="11450023" y="1916431"/>
                  <a:pt x="11337127" y="2017145"/>
                  <a:pt x="11280332" y="2050542"/>
                </a:cubicBezTo>
                <a:cubicBezTo>
                  <a:pt x="11267547" y="2058142"/>
                  <a:pt x="11229147" y="2123560"/>
                  <a:pt x="11228309" y="2103207"/>
                </a:cubicBezTo>
                <a:cubicBezTo>
                  <a:pt x="11223950" y="2105174"/>
                  <a:pt x="11220761" y="2104651"/>
                  <a:pt x="11218087" y="2102932"/>
                </a:cubicBezTo>
                <a:lnTo>
                  <a:pt x="11217184" y="2101989"/>
                </a:lnTo>
                <a:lnTo>
                  <a:pt x="11188885" y="2119354"/>
                </a:lnTo>
                <a:lnTo>
                  <a:pt x="11184501" y="2119496"/>
                </a:lnTo>
                <a:lnTo>
                  <a:pt x="11166854" y="2133583"/>
                </a:lnTo>
                <a:lnTo>
                  <a:pt x="11157311" y="2139385"/>
                </a:lnTo>
                <a:lnTo>
                  <a:pt x="11155496" y="2144068"/>
                </a:lnTo>
                <a:cubicBezTo>
                  <a:pt x="11153045" y="2147436"/>
                  <a:pt x="11148902" y="2150083"/>
                  <a:pt x="11140961" y="2151086"/>
                </a:cubicBezTo>
                <a:lnTo>
                  <a:pt x="11138961" y="2150743"/>
                </a:lnTo>
                <a:lnTo>
                  <a:pt x="11128208" y="2160803"/>
                </a:lnTo>
                <a:cubicBezTo>
                  <a:pt x="11124962" y="2164785"/>
                  <a:pt x="11122359" y="2169258"/>
                  <a:pt x="11120691" y="2174395"/>
                </a:cubicBezTo>
                <a:cubicBezTo>
                  <a:pt x="11081770" y="2197656"/>
                  <a:pt x="10952581" y="2271077"/>
                  <a:pt x="10894683" y="2300370"/>
                </a:cubicBezTo>
                <a:cubicBezTo>
                  <a:pt x="10861781" y="2315405"/>
                  <a:pt x="10817803" y="2335857"/>
                  <a:pt x="10773300" y="2350162"/>
                </a:cubicBezTo>
                <a:cubicBezTo>
                  <a:pt x="10733414" y="2394390"/>
                  <a:pt x="10677791" y="2353706"/>
                  <a:pt x="10627668" y="2386200"/>
                </a:cubicBezTo>
                <a:cubicBezTo>
                  <a:pt x="10590276" y="2369074"/>
                  <a:pt x="10613693" y="2389253"/>
                  <a:pt x="10581895" y="2395660"/>
                </a:cubicBezTo>
                <a:cubicBezTo>
                  <a:pt x="10597733" y="2418627"/>
                  <a:pt x="10540912" y="2395212"/>
                  <a:pt x="10547790" y="2425394"/>
                </a:cubicBezTo>
                <a:cubicBezTo>
                  <a:pt x="10541784" y="2425603"/>
                  <a:pt x="10535750" y="2424857"/>
                  <a:pt x="10529643" y="2423878"/>
                </a:cubicBezTo>
                <a:lnTo>
                  <a:pt x="10526446" y="2423382"/>
                </a:lnTo>
                <a:lnTo>
                  <a:pt x="10515129" y="2426508"/>
                </a:lnTo>
                <a:lnTo>
                  <a:pt x="10491735" y="2421127"/>
                </a:lnTo>
                <a:cubicBezTo>
                  <a:pt x="10485147" y="2422161"/>
                  <a:pt x="10478389" y="2424430"/>
                  <a:pt x="10471418" y="2428664"/>
                </a:cubicBezTo>
                <a:cubicBezTo>
                  <a:pt x="10451763" y="2453636"/>
                  <a:pt x="10400774" y="2439247"/>
                  <a:pt x="10377042" y="2471569"/>
                </a:cubicBezTo>
                <a:cubicBezTo>
                  <a:pt x="10367240" y="2481286"/>
                  <a:pt x="10330319" y="2498097"/>
                  <a:pt x="10319338" y="2493192"/>
                </a:cubicBezTo>
                <a:cubicBezTo>
                  <a:pt x="10310813" y="2495031"/>
                  <a:pt x="10303331" y="2502144"/>
                  <a:pt x="10295467" y="2495050"/>
                </a:cubicBezTo>
                <a:cubicBezTo>
                  <a:pt x="10284420" y="2487261"/>
                  <a:pt x="10265794" y="2516157"/>
                  <a:pt x="10263443" y="2501919"/>
                </a:cubicBezTo>
                <a:lnTo>
                  <a:pt x="10205418" y="2509120"/>
                </a:lnTo>
                <a:cubicBezTo>
                  <a:pt x="10200696" y="2518180"/>
                  <a:pt x="10190895" y="2519327"/>
                  <a:pt x="10177759" y="2519914"/>
                </a:cubicBezTo>
                <a:lnTo>
                  <a:pt x="10165070" y="2520710"/>
                </a:lnTo>
                <a:lnTo>
                  <a:pt x="10156308" y="2534458"/>
                </a:lnTo>
                <a:cubicBezTo>
                  <a:pt x="10145406" y="2519028"/>
                  <a:pt x="10136981" y="2561781"/>
                  <a:pt x="10118267" y="2558113"/>
                </a:cubicBezTo>
                <a:lnTo>
                  <a:pt x="10083317" y="2570267"/>
                </a:lnTo>
                <a:cubicBezTo>
                  <a:pt x="10075718" y="2568198"/>
                  <a:pt x="10048011" y="2569526"/>
                  <a:pt x="10040388" y="2568603"/>
                </a:cubicBezTo>
                <a:cubicBezTo>
                  <a:pt x="9999609" y="2578704"/>
                  <a:pt x="9985545" y="2579194"/>
                  <a:pt x="9961167" y="2584118"/>
                </a:cubicBezTo>
                <a:cubicBezTo>
                  <a:pt x="9920131" y="2584260"/>
                  <a:pt x="9889892" y="2581061"/>
                  <a:pt x="9848940" y="2590886"/>
                </a:cubicBezTo>
                <a:lnTo>
                  <a:pt x="9729457" y="2611093"/>
                </a:lnTo>
                <a:cubicBezTo>
                  <a:pt x="9676207" y="2601507"/>
                  <a:pt x="9631235" y="2626730"/>
                  <a:pt x="9613704" y="2639342"/>
                </a:cubicBezTo>
                <a:cubicBezTo>
                  <a:pt x="9548152" y="2653618"/>
                  <a:pt x="9410970" y="2690964"/>
                  <a:pt x="9338590" y="2696264"/>
                </a:cubicBezTo>
                <a:lnTo>
                  <a:pt x="9232518" y="2720120"/>
                </a:lnTo>
                <a:lnTo>
                  <a:pt x="9156690" y="2730199"/>
                </a:lnTo>
                <a:lnTo>
                  <a:pt x="9054601" y="2737726"/>
                </a:lnTo>
                <a:lnTo>
                  <a:pt x="9006634" y="2741011"/>
                </a:lnTo>
                <a:lnTo>
                  <a:pt x="9006349" y="2740771"/>
                </a:lnTo>
                <a:cubicBezTo>
                  <a:pt x="9004294" y="2740551"/>
                  <a:pt x="9001475" y="2740879"/>
                  <a:pt x="8997380" y="2741982"/>
                </a:cubicBezTo>
                <a:lnTo>
                  <a:pt x="8991542" y="2744043"/>
                </a:lnTo>
                <a:lnTo>
                  <a:pt x="8975485" y="2747269"/>
                </a:lnTo>
                <a:lnTo>
                  <a:pt x="8969159" y="2746569"/>
                </a:lnTo>
                <a:lnTo>
                  <a:pt x="8964196" y="2744344"/>
                </a:lnTo>
                <a:cubicBezTo>
                  <a:pt x="8955841" y="2752295"/>
                  <a:pt x="8956668" y="2761243"/>
                  <a:pt x="8930136" y="2741156"/>
                </a:cubicBezTo>
                <a:cubicBezTo>
                  <a:pt x="8899182" y="2742176"/>
                  <a:pt x="8790451" y="2756831"/>
                  <a:pt x="8753592" y="2760388"/>
                </a:cubicBezTo>
                <a:cubicBezTo>
                  <a:pt x="8720970" y="2771108"/>
                  <a:pt x="8749345" y="2757447"/>
                  <a:pt x="8708995" y="2762489"/>
                </a:cubicBezTo>
                <a:cubicBezTo>
                  <a:pt x="8672757" y="2782024"/>
                  <a:pt x="8640293" y="2765584"/>
                  <a:pt x="8597219" y="2771061"/>
                </a:cubicBezTo>
                <a:lnTo>
                  <a:pt x="8526378" y="2756219"/>
                </a:lnTo>
                <a:lnTo>
                  <a:pt x="8512131" y="2762134"/>
                </a:lnTo>
                <a:lnTo>
                  <a:pt x="8507315" y="2765135"/>
                </a:lnTo>
                <a:cubicBezTo>
                  <a:pt x="8503797" y="2766912"/>
                  <a:pt x="8501196" y="2767723"/>
                  <a:pt x="8499116" y="2767873"/>
                </a:cubicBezTo>
                <a:lnTo>
                  <a:pt x="8498742" y="2767694"/>
                </a:lnTo>
                <a:lnTo>
                  <a:pt x="8491397" y="2770744"/>
                </a:lnTo>
                <a:lnTo>
                  <a:pt x="8368330" y="2784786"/>
                </a:lnTo>
                <a:cubicBezTo>
                  <a:pt x="8363173" y="2786811"/>
                  <a:pt x="8358881" y="2786463"/>
                  <a:pt x="8354947" y="2784980"/>
                </a:cubicBezTo>
                <a:lnTo>
                  <a:pt x="8321252" y="2801558"/>
                </a:lnTo>
                <a:lnTo>
                  <a:pt x="8315581" y="2801884"/>
                </a:lnTo>
                <a:lnTo>
                  <a:pt x="8296322" y="2815779"/>
                </a:lnTo>
                <a:lnTo>
                  <a:pt x="8285424" y="2821602"/>
                </a:lnTo>
                <a:lnTo>
                  <a:pt x="8284298" y="2826045"/>
                </a:lnTo>
                <a:cubicBezTo>
                  <a:pt x="8281994" y="2829290"/>
                  <a:pt x="8277300" y="2831938"/>
                  <a:pt x="8267224" y="2833220"/>
                </a:cubicBezTo>
                <a:lnTo>
                  <a:pt x="8264525" y="2832990"/>
                </a:lnTo>
                <a:lnTo>
                  <a:pt x="8253181" y="2842833"/>
                </a:lnTo>
                <a:cubicBezTo>
                  <a:pt x="8250007" y="2846683"/>
                  <a:pt x="8247795" y="2850965"/>
                  <a:pt x="8246982" y="2855825"/>
                </a:cubicBezTo>
                <a:cubicBezTo>
                  <a:pt x="8182975" y="2852918"/>
                  <a:pt x="8148279" y="2887040"/>
                  <a:pt x="8091420" y="2901986"/>
                </a:cubicBezTo>
                <a:cubicBezTo>
                  <a:pt x="8026616" y="2925128"/>
                  <a:pt x="7968218" y="2946364"/>
                  <a:pt x="7906555" y="2943959"/>
                </a:cubicBezTo>
                <a:cubicBezTo>
                  <a:pt x="7836267" y="2958871"/>
                  <a:pt x="7782114" y="2961102"/>
                  <a:pt x="7719893" y="2969674"/>
                </a:cubicBezTo>
                <a:lnTo>
                  <a:pt x="7615495" y="2966203"/>
                </a:lnTo>
                <a:lnTo>
                  <a:pt x="7528691" y="2972031"/>
                </a:lnTo>
                <a:lnTo>
                  <a:pt x="7520719" y="2974584"/>
                </a:lnTo>
                <a:cubicBezTo>
                  <a:pt x="7515141" y="2975923"/>
                  <a:pt x="7511320" y="2976273"/>
                  <a:pt x="7508559" y="2975919"/>
                </a:cubicBezTo>
                <a:lnTo>
                  <a:pt x="7508188" y="2975592"/>
                </a:lnTo>
                <a:lnTo>
                  <a:pt x="7496943" y="2977544"/>
                </a:lnTo>
                <a:lnTo>
                  <a:pt x="7219707" y="2983651"/>
                </a:lnTo>
                <a:lnTo>
                  <a:pt x="7202249" y="2988201"/>
                </a:lnTo>
                <a:lnTo>
                  <a:pt x="7198152" y="2993559"/>
                </a:lnTo>
                <a:cubicBezTo>
                  <a:pt x="7193259" y="2997082"/>
                  <a:pt x="7185654" y="2999221"/>
                  <a:pt x="7171956" y="2998207"/>
                </a:cubicBezTo>
                <a:lnTo>
                  <a:pt x="7098136" y="3010435"/>
                </a:lnTo>
                <a:cubicBezTo>
                  <a:pt x="7062296" y="3011413"/>
                  <a:pt x="7051336" y="3012390"/>
                  <a:pt x="7019644" y="3010061"/>
                </a:cubicBezTo>
                <a:cubicBezTo>
                  <a:pt x="6938675" y="3020999"/>
                  <a:pt x="6944793" y="3045165"/>
                  <a:pt x="6905294" y="3039567"/>
                </a:cubicBezTo>
                <a:cubicBezTo>
                  <a:pt x="6873070" y="3034359"/>
                  <a:pt x="6789137" y="3053433"/>
                  <a:pt x="6709370" y="3067522"/>
                </a:cubicBezTo>
                <a:cubicBezTo>
                  <a:pt x="6650254" y="3076977"/>
                  <a:pt x="6629253" y="3091078"/>
                  <a:pt x="6550602" y="3096298"/>
                </a:cubicBezTo>
                <a:cubicBezTo>
                  <a:pt x="6473302" y="3140388"/>
                  <a:pt x="6410843" y="3116665"/>
                  <a:pt x="6318708" y="3143098"/>
                </a:cubicBezTo>
                <a:cubicBezTo>
                  <a:pt x="6298698" y="3158620"/>
                  <a:pt x="6210439" y="3141427"/>
                  <a:pt x="6169822" y="3145185"/>
                </a:cubicBezTo>
                <a:cubicBezTo>
                  <a:pt x="6129203" y="3148943"/>
                  <a:pt x="6091688" y="3162491"/>
                  <a:pt x="6074996" y="3165647"/>
                </a:cubicBezTo>
                <a:lnTo>
                  <a:pt x="6069677" y="3164110"/>
                </a:lnTo>
                <a:lnTo>
                  <a:pt x="6049786" y="3164793"/>
                </a:lnTo>
                <a:lnTo>
                  <a:pt x="6042433" y="3156444"/>
                </a:lnTo>
                <a:lnTo>
                  <a:pt x="6011238" y="3151351"/>
                </a:lnTo>
                <a:cubicBezTo>
                  <a:pt x="5999830" y="3150764"/>
                  <a:pt x="5971276" y="3151677"/>
                  <a:pt x="5958523" y="3154995"/>
                </a:cubicBezTo>
                <a:lnTo>
                  <a:pt x="5760067" y="3170687"/>
                </a:lnTo>
                <a:lnTo>
                  <a:pt x="5628108" y="3171710"/>
                </a:lnTo>
                <a:lnTo>
                  <a:pt x="5472054" y="3157690"/>
                </a:lnTo>
                <a:cubicBezTo>
                  <a:pt x="5479284" y="3144662"/>
                  <a:pt x="5440157" y="3158728"/>
                  <a:pt x="5433909" y="3146437"/>
                </a:cubicBezTo>
                <a:cubicBezTo>
                  <a:pt x="5430517" y="3136405"/>
                  <a:pt x="5392976" y="3131721"/>
                  <a:pt x="5382817" y="3128735"/>
                </a:cubicBezTo>
                <a:lnTo>
                  <a:pt x="5262912" y="3108318"/>
                </a:lnTo>
                <a:cubicBezTo>
                  <a:pt x="5252746" y="3108134"/>
                  <a:pt x="5231699" y="3099824"/>
                  <a:pt x="5224109" y="3097194"/>
                </a:cubicBezTo>
                <a:lnTo>
                  <a:pt x="5175808" y="3094204"/>
                </a:lnTo>
                <a:lnTo>
                  <a:pt x="5157702" y="3086981"/>
                </a:lnTo>
                <a:lnTo>
                  <a:pt x="5143747" y="3083581"/>
                </a:lnTo>
                <a:lnTo>
                  <a:pt x="5140744" y="3081480"/>
                </a:lnTo>
                <a:cubicBezTo>
                  <a:pt x="5135026" y="3077440"/>
                  <a:pt x="5129229" y="3073629"/>
                  <a:pt x="5122807" y="3070627"/>
                </a:cubicBezTo>
                <a:cubicBezTo>
                  <a:pt x="5109467" y="3099246"/>
                  <a:pt x="5066004" y="3049810"/>
                  <a:pt x="5066938" y="3077198"/>
                </a:cubicBezTo>
                <a:cubicBezTo>
                  <a:pt x="5029345" y="3065682"/>
                  <a:pt x="5040096" y="3094771"/>
                  <a:pt x="5012662" y="3060817"/>
                </a:cubicBezTo>
                <a:cubicBezTo>
                  <a:pt x="4938174" y="3061200"/>
                  <a:pt x="4917504" y="3074207"/>
                  <a:pt x="4841589" y="3036800"/>
                </a:cubicBezTo>
                <a:cubicBezTo>
                  <a:pt x="4807890" y="3020158"/>
                  <a:pt x="4785258" y="3009012"/>
                  <a:pt x="4763595" y="3009032"/>
                </a:cubicBezTo>
                <a:cubicBezTo>
                  <a:pt x="4742475" y="3004532"/>
                  <a:pt x="4730631" y="3001709"/>
                  <a:pt x="4724334" y="3000018"/>
                </a:cubicBezTo>
                <a:lnTo>
                  <a:pt x="4722324" y="2999269"/>
                </a:lnTo>
                <a:lnTo>
                  <a:pt x="4723259" y="2999058"/>
                </a:lnTo>
                <a:cubicBezTo>
                  <a:pt x="4722296" y="2998416"/>
                  <a:pt x="4719415" y="2997810"/>
                  <a:pt x="4718350" y="2997788"/>
                </a:cubicBezTo>
                <a:lnTo>
                  <a:pt x="4722324" y="2999269"/>
                </a:lnTo>
                <a:lnTo>
                  <a:pt x="4716674" y="3000544"/>
                </a:lnTo>
                <a:cubicBezTo>
                  <a:pt x="4681300" y="2993588"/>
                  <a:pt x="4525895" y="2992780"/>
                  <a:pt x="4516962" y="2990642"/>
                </a:cubicBezTo>
                <a:cubicBezTo>
                  <a:pt x="4458971" y="2977530"/>
                  <a:pt x="4463810" y="2976789"/>
                  <a:pt x="4429691" y="2979991"/>
                </a:cubicBezTo>
                <a:cubicBezTo>
                  <a:pt x="4424455" y="2983362"/>
                  <a:pt x="4370126" y="2977068"/>
                  <a:pt x="4364023" y="2978645"/>
                </a:cubicBezTo>
                <a:lnTo>
                  <a:pt x="4318114" y="2985260"/>
                </a:lnTo>
                <a:lnTo>
                  <a:pt x="4316258" y="2983919"/>
                </a:lnTo>
                <a:cubicBezTo>
                  <a:pt x="4307275" y="2980548"/>
                  <a:pt x="4301145" y="2980549"/>
                  <a:pt x="4296292" y="2982040"/>
                </a:cubicBezTo>
                <a:lnTo>
                  <a:pt x="4291212" y="2984957"/>
                </a:lnTo>
                <a:lnTo>
                  <a:pt x="4277290" y="2984711"/>
                </a:lnTo>
                <a:lnTo>
                  <a:pt x="4249265" y="2987035"/>
                </a:lnTo>
                <a:lnTo>
                  <a:pt x="4203199" y="2984240"/>
                </a:lnTo>
                <a:cubicBezTo>
                  <a:pt x="4203096" y="2983820"/>
                  <a:pt x="4202995" y="2983401"/>
                  <a:pt x="4202893" y="2982981"/>
                </a:cubicBezTo>
                <a:cubicBezTo>
                  <a:pt x="4201267" y="2980144"/>
                  <a:pt x="4198292" y="2978025"/>
                  <a:pt x="4192396" y="2977347"/>
                </a:cubicBezTo>
                <a:cubicBezTo>
                  <a:pt x="4205365" y="2960058"/>
                  <a:pt x="4162425" y="2961953"/>
                  <a:pt x="4143893" y="2961482"/>
                </a:cubicBezTo>
                <a:cubicBezTo>
                  <a:pt x="4125868" y="2954416"/>
                  <a:pt x="4100250" y="2940836"/>
                  <a:pt x="4084245" y="2934949"/>
                </a:cubicBezTo>
                <a:lnTo>
                  <a:pt x="4075694" y="2934114"/>
                </a:lnTo>
                <a:cubicBezTo>
                  <a:pt x="4075655" y="2934013"/>
                  <a:pt x="4075614" y="2933914"/>
                  <a:pt x="4075575" y="2933815"/>
                </a:cubicBezTo>
                <a:cubicBezTo>
                  <a:pt x="4073829" y="2933031"/>
                  <a:pt x="4071057" y="2932530"/>
                  <a:pt x="4066658" y="2932371"/>
                </a:cubicBezTo>
                <a:lnTo>
                  <a:pt x="4060102" y="2932589"/>
                </a:lnTo>
                <a:lnTo>
                  <a:pt x="4043512" y="2930968"/>
                </a:lnTo>
                <a:lnTo>
                  <a:pt x="4038145" y="2928534"/>
                </a:lnTo>
                <a:lnTo>
                  <a:pt x="4036511" y="2924867"/>
                </a:lnTo>
                <a:lnTo>
                  <a:pt x="4034926" y="2925102"/>
                </a:lnTo>
                <a:cubicBezTo>
                  <a:pt x="4022576" y="2929966"/>
                  <a:pt x="4018025" y="2938342"/>
                  <a:pt x="4005686" y="2912534"/>
                </a:cubicBezTo>
                <a:lnTo>
                  <a:pt x="3937994" y="2895077"/>
                </a:lnTo>
                <a:cubicBezTo>
                  <a:pt x="3921658" y="2902801"/>
                  <a:pt x="3909686" y="2898112"/>
                  <a:pt x="3898423" y="2889422"/>
                </a:cubicBezTo>
                <a:cubicBezTo>
                  <a:pt x="3862243" y="2889918"/>
                  <a:pt x="3830779" y="2876048"/>
                  <a:pt x="3790908" y="2869184"/>
                </a:cubicBezTo>
                <a:cubicBezTo>
                  <a:pt x="3742158" y="2854478"/>
                  <a:pt x="3726280" y="2852501"/>
                  <a:pt x="3683661" y="2845261"/>
                </a:cubicBezTo>
                <a:lnTo>
                  <a:pt x="3611183" y="2812990"/>
                </a:lnTo>
                <a:lnTo>
                  <a:pt x="3605003" y="2814352"/>
                </a:lnTo>
                <a:cubicBezTo>
                  <a:pt x="3600731" y="2814971"/>
                  <a:pt x="3597877" y="2814971"/>
                  <a:pt x="3595884" y="2814516"/>
                </a:cubicBezTo>
                <a:lnTo>
                  <a:pt x="3595649" y="2814247"/>
                </a:lnTo>
                <a:lnTo>
                  <a:pt x="3587126" y="2814937"/>
                </a:lnTo>
                <a:cubicBezTo>
                  <a:pt x="3572774" y="2816728"/>
                  <a:pt x="3550540" y="2802529"/>
                  <a:pt x="3537283" y="2805238"/>
                </a:cubicBezTo>
                <a:cubicBezTo>
                  <a:pt x="3515092" y="2800942"/>
                  <a:pt x="3489773" y="2807207"/>
                  <a:pt x="3474371" y="2801577"/>
                </a:cubicBezTo>
                <a:lnTo>
                  <a:pt x="3401876" y="2789529"/>
                </a:lnTo>
                <a:lnTo>
                  <a:pt x="3365036" y="2806481"/>
                </a:lnTo>
                <a:cubicBezTo>
                  <a:pt x="3361007" y="2808779"/>
                  <a:pt x="3355145" y="2809857"/>
                  <a:pt x="3345174" y="2808163"/>
                </a:cubicBezTo>
                <a:lnTo>
                  <a:pt x="3342846" y="2807188"/>
                </a:lnTo>
                <a:cubicBezTo>
                  <a:pt x="3337528" y="2809659"/>
                  <a:pt x="3296694" y="2810789"/>
                  <a:pt x="3263504" y="2813065"/>
                </a:cubicBezTo>
                <a:cubicBezTo>
                  <a:pt x="3210873" y="2815406"/>
                  <a:pt x="3204538" y="2823378"/>
                  <a:pt x="3143704" y="2820840"/>
                </a:cubicBezTo>
                <a:cubicBezTo>
                  <a:pt x="3083839" y="2822069"/>
                  <a:pt x="3073438" y="2828075"/>
                  <a:pt x="3031439" y="2823483"/>
                </a:cubicBezTo>
                <a:lnTo>
                  <a:pt x="2782717" y="2845304"/>
                </a:lnTo>
                <a:cubicBezTo>
                  <a:pt x="2720447" y="2872959"/>
                  <a:pt x="2718750" y="2842390"/>
                  <a:pt x="2647675" y="2855840"/>
                </a:cubicBezTo>
                <a:cubicBezTo>
                  <a:pt x="2583664" y="2795905"/>
                  <a:pt x="2609849" y="2834173"/>
                  <a:pt x="2569176" y="2829599"/>
                </a:cubicBezTo>
                <a:lnTo>
                  <a:pt x="2444403" y="2843500"/>
                </a:lnTo>
                <a:cubicBezTo>
                  <a:pt x="2412730" y="2860060"/>
                  <a:pt x="2355175" y="2829971"/>
                  <a:pt x="2316260" y="2851967"/>
                </a:cubicBezTo>
                <a:cubicBezTo>
                  <a:pt x="2277148" y="2852505"/>
                  <a:pt x="2234330" y="2848310"/>
                  <a:pt x="2209726" y="2846734"/>
                </a:cubicBezTo>
                <a:cubicBezTo>
                  <a:pt x="2172984" y="2843077"/>
                  <a:pt x="2131016" y="2834145"/>
                  <a:pt x="2095813" y="2830023"/>
                </a:cubicBezTo>
                <a:cubicBezTo>
                  <a:pt x="2078687" y="2843632"/>
                  <a:pt x="2046700" y="2821328"/>
                  <a:pt x="1998504" y="2822003"/>
                </a:cubicBezTo>
                <a:cubicBezTo>
                  <a:pt x="1979851" y="2837650"/>
                  <a:pt x="1965997" y="2822267"/>
                  <a:pt x="1929320" y="2843948"/>
                </a:cubicBezTo>
                <a:cubicBezTo>
                  <a:pt x="1927506" y="2842156"/>
                  <a:pt x="1925308" y="2840529"/>
                  <a:pt x="1922798" y="2839117"/>
                </a:cubicBezTo>
                <a:cubicBezTo>
                  <a:pt x="1908224" y="2830923"/>
                  <a:pt x="1886476" y="2831636"/>
                  <a:pt x="1874228" y="2840712"/>
                </a:cubicBezTo>
                <a:cubicBezTo>
                  <a:pt x="1844711" y="2855471"/>
                  <a:pt x="1815838" y="2863248"/>
                  <a:pt x="1787803" y="2868334"/>
                </a:cubicBezTo>
                <a:lnTo>
                  <a:pt x="1739352" y="2863283"/>
                </a:lnTo>
                <a:cubicBezTo>
                  <a:pt x="1720756" y="2859717"/>
                  <a:pt x="1697809" y="2850808"/>
                  <a:pt x="1676219" y="2846934"/>
                </a:cubicBezTo>
                <a:cubicBezTo>
                  <a:pt x="1653856" y="2845729"/>
                  <a:pt x="1629782" y="2852334"/>
                  <a:pt x="1609817" y="2840037"/>
                </a:cubicBezTo>
                <a:cubicBezTo>
                  <a:pt x="1570834" y="2828361"/>
                  <a:pt x="1525521" y="2848516"/>
                  <a:pt x="1497258" y="2814447"/>
                </a:cubicBezTo>
                <a:cubicBezTo>
                  <a:pt x="1419429" y="2799738"/>
                  <a:pt x="1265224" y="2779725"/>
                  <a:pt x="1151127" y="2765012"/>
                </a:cubicBezTo>
                <a:cubicBezTo>
                  <a:pt x="1044820" y="2755201"/>
                  <a:pt x="911490" y="2756949"/>
                  <a:pt x="859417" y="2755579"/>
                </a:cubicBezTo>
                <a:lnTo>
                  <a:pt x="838688" y="2756792"/>
                </a:lnTo>
                <a:cubicBezTo>
                  <a:pt x="829380" y="2753383"/>
                  <a:pt x="823010" y="2753358"/>
                  <a:pt x="817957" y="2754828"/>
                </a:cubicBezTo>
                <a:lnTo>
                  <a:pt x="812654" y="2757722"/>
                </a:lnTo>
                <a:lnTo>
                  <a:pt x="721195" y="2756632"/>
                </a:lnTo>
                <a:cubicBezTo>
                  <a:pt x="721095" y="2756212"/>
                  <a:pt x="720991" y="2755791"/>
                  <a:pt x="720890" y="2755370"/>
                </a:cubicBezTo>
                <a:cubicBezTo>
                  <a:pt x="719222" y="2752527"/>
                  <a:pt x="716144" y="2750395"/>
                  <a:pt x="710023" y="2749693"/>
                </a:cubicBezTo>
                <a:cubicBezTo>
                  <a:pt x="689532" y="2741604"/>
                  <a:pt x="619665" y="2714421"/>
                  <a:pt x="597940" y="2706835"/>
                </a:cubicBezTo>
                <a:cubicBezTo>
                  <a:pt x="587430" y="2706236"/>
                  <a:pt x="583862" y="2704593"/>
                  <a:pt x="579683" y="2704183"/>
                </a:cubicBezTo>
                <a:lnTo>
                  <a:pt x="572865" y="2704372"/>
                </a:lnTo>
                <a:cubicBezTo>
                  <a:pt x="550627" y="2698066"/>
                  <a:pt x="474197" y="2673651"/>
                  <a:pt x="446247" y="2666342"/>
                </a:cubicBezTo>
                <a:cubicBezTo>
                  <a:pt x="429213" y="2673994"/>
                  <a:pt x="416808" y="2669256"/>
                  <a:pt x="405163" y="2660519"/>
                </a:cubicBezTo>
                <a:cubicBezTo>
                  <a:pt x="367566" y="2660861"/>
                  <a:pt x="334968" y="2646856"/>
                  <a:pt x="293583" y="2639823"/>
                </a:cubicBezTo>
                <a:lnTo>
                  <a:pt x="119529" y="2588018"/>
                </a:lnTo>
                <a:cubicBezTo>
                  <a:pt x="73377" y="2578908"/>
                  <a:pt x="36403" y="2586550"/>
                  <a:pt x="16674" y="2585162"/>
                </a:cubicBezTo>
                <a:lnTo>
                  <a:pt x="1150" y="2579693"/>
                </a:lnTo>
                <a:cubicBezTo>
                  <a:pt x="-1438" y="2323697"/>
                  <a:pt x="1148" y="1341304"/>
                  <a:pt x="1148" y="1049184"/>
                </a:cubicBezTo>
                <a:lnTo>
                  <a:pt x="1148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4595503-4906-D901-8840-20DED90B3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881149"/>
            <a:ext cx="9916632" cy="1188720"/>
          </a:xfrm>
        </p:spPr>
        <p:txBody>
          <a:bodyPr>
            <a:normAutofit fontScale="90000"/>
          </a:bodyPr>
          <a:lstStyle/>
          <a:p>
            <a:r>
              <a:rPr lang="nl-NL" b="1">
                <a:solidFill>
                  <a:schemeClr val="tx1">
                    <a:lumMod val="85000"/>
                    <a:lumOff val="15000"/>
                  </a:schemeClr>
                </a:solidFill>
              </a:rPr>
              <a:t>2. Hoeveel inwoners heeft de </a:t>
            </a:r>
            <a:r>
              <a:rPr lang="nl-NL" b="1" err="1">
                <a:solidFill>
                  <a:schemeClr val="tx1">
                    <a:lumMod val="85000"/>
                    <a:lumOff val="15000"/>
                  </a:schemeClr>
                </a:solidFill>
              </a:rPr>
              <a:t>hoofstad</a:t>
            </a:r>
            <a:r>
              <a:rPr lang="nl-NL" b="1">
                <a:solidFill>
                  <a:schemeClr val="tx1">
                    <a:lumMod val="85000"/>
                    <a:lumOff val="15000"/>
                  </a:schemeClr>
                </a:solidFill>
              </a:rPr>
              <a:t> Tirana ongeveer?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57A0A07-7066-B399-3181-B9AD73FA1B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02342" y="2438917"/>
            <a:ext cx="3302245" cy="3685156"/>
          </a:xfrm>
        </p:spPr>
        <p:txBody>
          <a:bodyPr anchor="ctr">
            <a:normAutofit/>
          </a:bodyPr>
          <a:lstStyle/>
          <a:p>
            <a:pPr marL="514350" indent="-514350" algn="l" rtl="0" fontAlgn="base">
              <a:buAutoNum type="alphaUcPeriod"/>
            </a:pPr>
            <a:r>
              <a:rPr lang="nl-NL" sz="3200" b="1">
                <a:solidFill>
                  <a:srgbClr val="000000"/>
                </a:solidFill>
                <a:latin typeface="Aptos"/>
              </a:rPr>
              <a:t>900.000</a:t>
            </a:r>
            <a:r>
              <a:rPr lang="nl-NL" sz="3200" b="1">
                <a:solidFill>
                  <a:srgbClr val="000000"/>
                </a:solidFill>
                <a:effectLst/>
                <a:latin typeface="Aptos"/>
              </a:rPr>
              <a:t> </a:t>
            </a:r>
            <a:endParaRPr lang="nl-NL"/>
          </a:p>
          <a:p>
            <a:pPr algn="l" rtl="0" fontAlgn="base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1 miljoen </a:t>
            </a:r>
          </a:p>
          <a:p>
            <a:pPr algn="l" rtl="0" fontAlgn="base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 1.2 miljoen </a:t>
            </a:r>
          </a:p>
          <a:p>
            <a:pPr algn="l" rtl="0" fontAlgn="base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1.5 miljoen </a:t>
            </a:r>
          </a:p>
          <a:p>
            <a:pPr>
              <a:buAutoNum type="alphaUcPeriod"/>
            </a:pPr>
            <a:endParaRPr lang="nl-NL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Afbeelding 3" descr="Tirana: de hoofdstad van het ooit potdichte Albanië">
            <a:extLst>
              <a:ext uri="{FF2B5EF4-FFF2-40B4-BE49-F238E27FC236}">
                <a16:creationId xmlns:a16="http://schemas.microsoft.com/office/drawing/2014/main" id="{6BFE2857-80D9-806D-71A5-3F717B6507F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8695" y="2302356"/>
            <a:ext cx="4862943" cy="3692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301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4697CDA-BDB7-4883-B48B-1D4EDB2F0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DC0EC46-2230-4728-856D-F353111210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8" y="643467"/>
            <a:ext cx="10905066" cy="5562249"/>
          </a:xfrm>
          <a:custGeom>
            <a:avLst/>
            <a:gdLst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8506 w 11243827"/>
              <a:gd name="connsiteY105" fmla="*/ 5632788 h 5641173"/>
              <a:gd name="connsiteX106" fmla="*/ 7912803 w 11243827"/>
              <a:gd name="connsiteY106" fmla="*/ 5629702 h 5641173"/>
              <a:gd name="connsiteX107" fmla="*/ 7890915 w 11243827"/>
              <a:gd name="connsiteY107" fmla="*/ 5612272 h 5641173"/>
              <a:gd name="connsiteX108" fmla="*/ 7727691 w 11243827"/>
              <a:gd name="connsiteY108" fmla="*/ 5621064 h 5641173"/>
              <a:gd name="connsiteX109" fmla="*/ 7685998 w 11243827"/>
              <a:gd name="connsiteY109" fmla="*/ 5615564 h 5641173"/>
              <a:gd name="connsiteX110" fmla="*/ 7649302 w 11243827"/>
              <a:gd name="connsiteY110" fmla="*/ 5626541 h 5641173"/>
              <a:gd name="connsiteX111" fmla="*/ 7634083 w 11243827"/>
              <a:gd name="connsiteY111" fmla="*/ 5620862 h 5641173"/>
              <a:gd name="connsiteX112" fmla="*/ 7631455 w 11243827"/>
              <a:gd name="connsiteY112" fmla="*/ 5619708 h 5641173"/>
              <a:gd name="connsiteX113" fmla="*/ 7620952 w 11243827"/>
              <a:gd name="connsiteY113" fmla="*/ 5618872 h 5641173"/>
              <a:gd name="connsiteX114" fmla="*/ 7617992 w 11243827"/>
              <a:gd name="connsiteY114" fmla="*/ 5613914 h 5641173"/>
              <a:gd name="connsiteX115" fmla="*/ 7602182 w 11243827"/>
              <a:gd name="connsiteY115" fmla="*/ 5609271 h 5641173"/>
              <a:gd name="connsiteX116" fmla="*/ 7582847 w 11243827"/>
              <a:gd name="connsiteY116" fmla="*/ 5609047 h 5641173"/>
              <a:gd name="connsiteX117" fmla="*/ 7514158 w 11243827"/>
              <a:gd name="connsiteY117" fmla="*/ 5607737 h 5641173"/>
              <a:gd name="connsiteX118" fmla="*/ 7502955 w 11243827"/>
              <a:gd name="connsiteY118" fmla="*/ 5610415 h 5641173"/>
              <a:gd name="connsiteX119" fmla="*/ 7466391 w 11243827"/>
              <a:gd name="connsiteY119" fmla="*/ 5605949 h 5641173"/>
              <a:gd name="connsiteX120" fmla="*/ 7433806 w 11243827"/>
              <a:gd name="connsiteY120" fmla="*/ 5604945 h 5641173"/>
              <a:gd name="connsiteX121" fmla="*/ 7412693 w 11243827"/>
              <a:gd name="connsiteY121" fmla="*/ 5607075 h 5641173"/>
              <a:gd name="connsiteX122" fmla="*/ 7407159 w 11243827"/>
              <a:gd name="connsiteY122" fmla="*/ 5605310 h 5641173"/>
              <a:gd name="connsiteX123" fmla="*/ 7385900 w 11243827"/>
              <a:gd name="connsiteY123" fmla="*/ 5604171 h 5641173"/>
              <a:gd name="connsiteX124" fmla="*/ 7375071 w 11243827"/>
              <a:gd name="connsiteY124" fmla="*/ 5606788 h 5641173"/>
              <a:gd name="connsiteX125" fmla="*/ 7364382 w 11243827"/>
              <a:gd name="connsiteY125" fmla="*/ 5600762 h 5641173"/>
              <a:gd name="connsiteX126" fmla="*/ 7361770 w 11243827"/>
              <a:gd name="connsiteY126" fmla="*/ 5596347 h 5641173"/>
              <a:gd name="connsiteX127" fmla="*/ 7346641 w 11243827"/>
              <a:gd name="connsiteY127" fmla="*/ 5598329 h 5641173"/>
              <a:gd name="connsiteX128" fmla="*/ 7334238 w 11243827"/>
              <a:gd name="connsiteY128" fmla="*/ 5594014 h 5641173"/>
              <a:gd name="connsiteX129" fmla="*/ 7323426 w 11243827"/>
              <a:gd name="connsiteY129" fmla="*/ 5596835 h 5641173"/>
              <a:gd name="connsiteX130" fmla="*/ 7318938 w 11243827"/>
              <a:gd name="connsiteY130" fmla="*/ 5596200 h 5641173"/>
              <a:gd name="connsiteX131" fmla="*/ 7307784 w 11243827"/>
              <a:gd name="connsiteY131" fmla="*/ 5594065 h 5641173"/>
              <a:gd name="connsiteX132" fmla="*/ 7288540 w 11243827"/>
              <a:gd name="connsiteY132" fmla="*/ 5589320 h 5641173"/>
              <a:gd name="connsiteX133" fmla="*/ 7282537 w 11243827"/>
              <a:gd name="connsiteY133" fmla="*/ 5588660 h 5641173"/>
              <a:gd name="connsiteX134" fmla="*/ 7269466 w 11243827"/>
              <a:gd name="connsiteY134" fmla="*/ 5581404 h 5641173"/>
              <a:gd name="connsiteX135" fmla="*/ 7244165 w 11243827"/>
              <a:gd name="connsiteY135" fmla="*/ 5575200 h 5641173"/>
              <a:gd name="connsiteX136" fmla="*/ 7199619 w 11243827"/>
              <a:gd name="connsiteY136" fmla="*/ 5553550 h 5641173"/>
              <a:gd name="connsiteX137" fmla="*/ 7173434 w 11243827"/>
              <a:gd name="connsiteY137" fmla="*/ 5543219 h 5641173"/>
              <a:gd name="connsiteX138" fmla="*/ 7155718 w 11243827"/>
              <a:gd name="connsiteY138" fmla="*/ 5533697 h 5641173"/>
              <a:gd name="connsiteX139" fmla="*/ 7103430 w 11243827"/>
              <a:gd name="connsiteY139" fmla="*/ 5520249 h 5641173"/>
              <a:gd name="connsiteX140" fmla="*/ 7013746 w 11243827"/>
              <a:gd name="connsiteY140" fmla="*/ 5502470 h 5641173"/>
              <a:gd name="connsiteX141" fmla="*/ 6995379 w 11243827"/>
              <a:gd name="connsiteY141" fmla="*/ 5497693 h 5641173"/>
              <a:gd name="connsiteX142" fmla="*/ 6982475 w 11243827"/>
              <a:gd name="connsiteY142" fmla="*/ 5489641 h 5641173"/>
              <a:gd name="connsiteX143" fmla="*/ 6981994 w 11243827"/>
              <a:gd name="connsiteY143" fmla="*/ 5484335 h 5641173"/>
              <a:gd name="connsiteX144" fmla="*/ 6972355 w 11243827"/>
              <a:gd name="connsiteY144" fmla="*/ 5481074 h 5641173"/>
              <a:gd name="connsiteX145" fmla="*/ 6970394 w 11243827"/>
              <a:gd name="connsiteY145" fmla="*/ 5479383 h 5641173"/>
              <a:gd name="connsiteX146" fmla="*/ 6958543 w 11243827"/>
              <a:gd name="connsiteY146" fmla="*/ 5470507 h 5641173"/>
              <a:gd name="connsiteX147" fmla="*/ 6918276 w 11243827"/>
              <a:gd name="connsiteY147" fmla="*/ 5472034 h 5641173"/>
              <a:gd name="connsiteX148" fmla="*/ 6881046 w 11243827"/>
              <a:gd name="connsiteY148" fmla="*/ 5457070 h 5641173"/>
              <a:gd name="connsiteX149" fmla="*/ 6720917 w 11243827"/>
              <a:gd name="connsiteY149" fmla="*/ 5426664 h 5641173"/>
              <a:gd name="connsiteX150" fmla="*/ 6724964 w 11243827"/>
              <a:gd name="connsiteY150" fmla="*/ 5414071 h 5641173"/>
              <a:gd name="connsiteX151" fmla="*/ 6717823 w 11243827"/>
              <a:gd name="connsiteY151" fmla="*/ 5410317 h 5641173"/>
              <a:gd name="connsiteX152" fmla="*/ 6660723 w 11243827"/>
              <a:gd name="connsiteY152" fmla="*/ 5408304 h 5641173"/>
              <a:gd name="connsiteX153" fmla="*/ 6532914 w 11243827"/>
              <a:gd name="connsiteY153" fmla="*/ 5431205 h 5641173"/>
              <a:gd name="connsiteX154" fmla="*/ 6317327 w 11243827"/>
              <a:gd name="connsiteY154" fmla="*/ 5481889 h 5641173"/>
              <a:gd name="connsiteX155" fmla="*/ 6196243 w 11243827"/>
              <a:gd name="connsiteY155" fmla="*/ 5515042 h 5641173"/>
              <a:gd name="connsiteX156" fmla="*/ 6099124 w 11243827"/>
              <a:gd name="connsiteY156" fmla="*/ 5516848 h 5641173"/>
              <a:gd name="connsiteX157" fmla="*/ 6016077 w 11243827"/>
              <a:gd name="connsiteY157" fmla="*/ 5528642 h 5641173"/>
              <a:gd name="connsiteX158" fmla="*/ 6004389 w 11243827"/>
              <a:gd name="connsiteY158" fmla="*/ 5531206 h 5641173"/>
              <a:gd name="connsiteX159" fmla="*/ 5933945 w 11243827"/>
              <a:gd name="connsiteY159" fmla="*/ 5538840 h 5641173"/>
              <a:gd name="connsiteX160" fmla="*/ 5883936 w 11243827"/>
              <a:gd name="connsiteY160" fmla="*/ 5553807 h 5641173"/>
              <a:gd name="connsiteX161" fmla="*/ 5798331 w 11243827"/>
              <a:gd name="connsiteY161" fmla="*/ 5564248 h 5641173"/>
              <a:gd name="connsiteX162" fmla="*/ 5712738 w 11243827"/>
              <a:gd name="connsiteY162" fmla="*/ 5573120 h 5641173"/>
              <a:gd name="connsiteX163" fmla="*/ 5681342 w 11243827"/>
              <a:gd name="connsiteY163" fmla="*/ 5575621 h 5641173"/>
              <a:gd name="connsiteX164" fmla="*/ 5627167 w 11243827"/>
              <a:gd name="connsiteY164" fmla="*/ 5583215 h 5641173"/>
              <a:gd name="connsiteX165" fmla="*/ 5591414 w 11243827"/>
              <a:gd name="connsiteY165" fmla="*/ 5587695 h 5641173"/>
              <a:gd name="connsiteX166" fmla="*/ 5583028 w 11243827"/>
              <a:gd name="connsiteY166" fmla="*/ 5580877 h 5641173"/>
              <a:gd name="connsiteX167" fmla="*/ 5549426 w 11243827"/>
              <a:gd name="connsiteY167" fmla="*/ 5582858 h 5641173"/>
              <a:gd name="connsiteX168" fmla="*/ 5519999 w 11243827"/>
              <a:gd name="connsiteY168" fmla="*/ 5592246 h 5641173"/>
              <a:gd name="connsiteX169" fmla="*/ 5480028 w 11243827"/>
              <a:gd name="connsiteY169" fmla="*/ 5597282 h 5641173"/>
              <a:gd name="connsiteX170" fmla="*/ 5456175 w 11243827"/>
              <a:gd name="connsiteY170" fmla="*/ 5600371 h 5641173"/>
              <a:gd name="connsiteX171" fmla="*/ 5388463 w 11243827"/>
              <a:gd name="connsiteY171" fmla="*/ 5602638 h 5641173"/>
              <a:gd name="connsiteX172" fmla="*/ 5265898 w 11243827"/>
              <a:gd name="connsiteY172" fmla="*/ 5591830 h 5641173"/>
              <a:gd name="connsiteX173" fmla="*/ 5231231 w 11243827"/>
              <a:gd name="connsiteY173" fmla="*/ 5592790 h 5641173"/>
              <a:gd name="connsiteX174" fmla="*/ 5226996 w 11243827"/>
              <a:gd name="connsiteY174" fmla="*/ 5595040 h 5641173"/>
              <a:gd name="connsiteX175" fmla="*/ 5175988 w 11243827"/>
              <a:gd name="connsiteY175" fmla="*/ 5588131 h 5641173"/>
              <a:gd name="connsiteX176" fmla="*/ 5107470 w 11243827"/>
              <a:gd name="connsiteY176" fmla="*/ 5594771 h 5641173"/>
              <a:gd name="connsiteX177" fmla="*/ 5027868 w 11243827"/>
              <a:gd name="connsiteY177" fmla="*/ 5605624 h 5641173"/>
              <a:gd name="connsiteX178" fmla="*/ 5007324 w 11243827"/>
              <a:gd name="connsiteY178" fmla="*/ 5609209 h 5641173"/>
              <a:gd name="connsiteX179" fmla="*/ 4952559 w 11243827"/>
              <a:gd name="connsiteY179" fmla="*/ 5611402 h 5641173"/>
              <a:gd name="connsiteX180" fmla="*/ 4826081 w 11243827"/>
              <a:gd name="connsiteY180" fmla="*/ 5616191 h 5641173"/>
              <a:gd name="connsiteX181" fmla="*/ 4823501 w 11243827"/>
              <a:gd name="connsiteY181" fmla="*/ 5619174 h 5641173"/>
              <a:gd name="connsiteX182" fmla="*/ 4813093 w 11243827"/>
              <a:gd name="connsiteY182" fmla="*/ 5620026 h 5641173"/>
              <a:gd name="connsiteX183" fmla="*/ 4810563 w 11243827"/>
              <a:gd name="connsiteY183" fmla="*/ 5620787 h 5641173"/>
              <a:gd name="connsiteX184" fmla="*/ 4795818 w 11243827"/>
              <a:gd name="connsiteY184" fmla="*/ 5624618 h 5641173"/>
              <a:gd name="connsiteX185" fmla="*/ 4758404 w 11243827"/>
              <a:gd name="connsiteY185" fmla="*/ 5619510 h 5641173"/>
              <a:gd name="connsiteX186" fmla="*/ 4717254 w 11243827"/>
              <a:gd name="connsiteY186" fmla="*/ 5624155 h 5641173"/>
              <a:gd name="connsiteX187" fmla="*/ 4591958 w 11243827"/>
              <a:gd name="connsiteY187" fmla="*/ 5624710 h 5641173"/>
              <a:gd name="connsiteX188" fmla="*/ 4476215 w 11243827"/>
              <a:gd name="connsiteY188" fmla="*/ 5628210 h 5641173"/>
              <a:gd name="connsiteX189" fmla="*/ 4425193 w 11243827"/>
              <a:gd name="connsiteY189" fmla="*/ 5627414 h 5641173"/>
              <a:gd name="connsiteX190" fmla="*/ 4383866 w 11243827"/>
              <a:gd name="connsiteY190" fmla="*/ 5626546 h 5641173"/>
              <a:gd name="connsiteX191" fmla="*/ 4385596 w 11243827"/>
              <a:gd name="connsiteY191" fmla="*/ 5634646 h 5641173"/>
              <a:gd name="connsiteX192" fmla="*/ 4360864 w 11243827"/>
              <a:gd name="connsiteY192" fmla="*/ 5641173 h 5641173"/>
              <a:gd name="connsiteX193" fmla="*/ 4328321 w 11243827"/>
              <a:gd name="connsiteY193" fmla="*/ 5626332 h 5641173"/>
              <a:gd name="connsiteX194" fmla="*/ 4309842 w 11243827"/>
              <a:gd name="connsiteY194" fmla="*/ 5626471 h 5641173"/>
              <a:gd name="connsiteX195" fmla="*/ 4277424 w 11243827"/>
              <a:gd name="connsiteY195" fmla="*/ 5631598 h 5641173"/>
              <a:gd name="connsiteX196" fmla="*/ 4266627 w 11243827"/>
              <a:gd name="connsiteY196" fmla="*/ 5633969 h 5641173"/>
              <a:gd name="connsiteX197" fmla="*/ 4185525 w 11243827"/>
              <a:gd name="connsiteY197" fmla="*/ 5617508 h 5641173"/>
              <a:gd name="connsiteX198" fmla="*/ 4177617 w 11243827"/>
              <a:gd name="connsiteY198" fmla="*/ 5610903 h 5641173"/>
              <a:gd name="connsiteX199" fmla="*/ 4136948 w 11243827"/>
              <a:gd name="connsiteY199" fmla="*/ 5608031 h 5641173"/>
              <a:gd name="connsiteX200" fmla="*/ 4132323 w 11243827"/>
              <a:gd name="connsiteY200" fmla="*/ 5609784 h 5641173"/>
              <a:gd name="connsiteX201" fmla="*/ 4098620 w 11243827"/>
              <a:gd name="connsiteY201" fmla="*/ 5599672 h 5641173"/>
              <a:gd name="connsiteX202" fmla="*/ 3963475 w 11243827"/>
              <a:gd name="connsiteY202" fmla="*/ 5581841 h 5641173"/>
              <a:gd name="connsiteX203" fmla="*/ 3703613 w 11243827"/>
              <a:gd name="connsiteY203" fmla="*/ 5572482 h 5641173"/>
              <a:gd name="connsiteX204" fmla="*/ 3432987 w 11243827"/>
              <a:gd name="connsiteY204" fmla="*/ 5545768 h 5641173"/>
              <a:gd name="connsiteX205" fmla="*/ 3176381 w 11243827"/>
              <a:gd name="connsiteY205" fmla="*/ 5556110 h 5641173"/>
              <a:gd name="connsiteX206" fmla="*/ 2710156 w 11243827"/>
              <a:gd name="connsiteY206" fmla="*/ 5527517 h 5641173"/>
              <a:gd name="connsiteX207" fmla="*/ 2550206 w 11243827"/>
              <a:gd name="connsiteY207" fmla="*/ 5524958 h 5641173"/>
              <a:gd name="connsiteX208" fmla="*/ 2443041 w 11243827"/>
              <a:gd name="connsiteY208" fmla="*/ 5523990 h 5641173"/>
              <a:gd name="connsiteX209" fmla="*/ 2435613 w 11243827"/>
              <a:gd name="connsiteY209" fmla="*/ 5526704 h 5641173"/>
              <a:gd name="connsiteX210" fmla="*/ 2405682 w 11243827"/>
              <a:gd name="connsiteY210" fmla="*/ 5528307 h 5641173"/>
              <a:gd name="connsiteX211" fmla="*/ 2397487 w 11243827"/>
              <a:gd name="connsiteY211" fmla="*/ 5540337 h 5641173"/>
              <a:gd name="connsiteX212" fmla="*/ 2297454 w 11243827"/>
              <a:gd name="connsiteY212" fmla="*/ 5550765 h 5641173"/>
              <a:gd name="connsiteX213" fmla="*/ 2056700 w 11243827"/>
              <a:gd name="connsiteY213" fmla="*/ 5555489 h 5641173"/>
              <a:gd name="connsiteX214" fmla="*/ 1878530 w 11243827"/>
              <a:gd name="connsiteY214" fmla="*/ 5535330 h 5641173"/>
              <a:gd name="connsiteX215" fmla="*/ 1859292 w 11243827"/>
              <a:gd name="connsiteY215" fmla="*/ 5535461 h 5641173"/>
              <a:gd name="connsiteX216" fmla="*/ 1835626 w 11243827"/>
              <a:gd name="connsiteY216" fmla="*/ 5533793 h 5641173"/>
              <a:gd name="connsiteX217" fmla="*/ 1798939 w 11243827"/>
              <a:gd name="connsiteY217" fmla="*/ 5540285 h 5641173"/>
              <a:gd name="connsiteX218" fmla="*/ 1779046 w 11243827"/>
              <a:gd name="connsiteY218" fmla="*/ 5549949 h 5641173"/>
              <a:gd name="connsiteX219" fmla="*/ 1772421 w 11243827"/>
              <a:gd name="connsiteY219" fmla="*/ 5549018 h 5641173"/>
              <a:gd name="connsiteX220" fmla="*/ 1772052 w 11243827"/>
              <a:gd name="connsiteY220" fmla="*/ 5545689 h 5641173"/>
              <a:gd name="connsiteX221" fmla="*/ 1711543 w 11243827"/>
              <a:gd name="connsiteY221" fmla="*/ 5534558 h 5641173"/>
              <a:gd name="connsiteX222" fmla="*/ 1698891 w 11243827"/>
              <a:gd name="connsiteY222" fmla="*/ 5513187 h 5641173"/>
              <a:gd name="connsiteX223" fmla="*/ 1538763 w 11243827"/>
              <a:gd name="connsiteY223" fmla="*/ 5482781 h 5641173"/>
              <a:gd name="connsiteX224" fmla="*/ 1501533 w 11243827"/>
              <a:gd name="connsiteY224" fmla="*/ 5467817 h 5641173"/>
              <a:gd name="connsiteX225" fmla="*/ 1461266 w 11243827"/>
              <a:gd name="connsiteY225" fmla="*/ 5469343 h 5641173"/>
              <a:gd name="connsiteX226" fmla="*/ 1449415 w 11243827"/>
              <a:gd name="connsiteY226" fmla="*/ 5460467 h 5641173"/>
              <a:gd name="connsiteX227" fmla="*/ 1447454 w 11243827"/>
              <a:gd name="connsiteY227" fmla="*/ 5458776 h 5641173"/>
              <a:gd name="connsiteX228" fmla="*/ 1437814 w 11243827"/>
              <a:gd name="connsiteY228" fmla="*/ 5455515 h 5641173"/>
              <a:gd name="connsiteX229" fmla="*/ 1437334 w 11243827"/>
              <a:gd name="connsiteY229" fmla="*/ 5450209 h 5641173"/>
              <a:gd name="connsiteX230" fmla="*/ 1424429 w 11243827"/>
              <a:gd name="connsiteY230" fmla="*/ 5442157 h 5641173"/>
              <a:gd name="connsiteX231" fmla="*/ 1406063 w 11243827"/>
              <a:gd name="connsiteY231" fmla="*/ 5437380 h 5641173"/>
              <a:gd name="connsiteX232" fmla="*/ 1316379 w 11243827"/>
              <a:gd name="connsiteY232" fmla="*/ 5419601 h 5641173"/>
              <a:gd name="connsiteX233" fmla="*/ 1264090 w 11243827"/>
              <a:gd name="connsiteY233" fmla="*/ 5406153 h 5641173"/>
              <a:gd name="connsiteX234" fmla="*/ 1246374 w 11243827"/>
              <a:gd name="connsiteY234" fmla="*/ 5396631 h 5641173"/>
              <a:gd name="connsiteX235" fmla="*/ 1220190 w 11243827"/>
              <a:gd name="connsiteY235" fmla="*/ 5386301 h 5641173"/>
              <a:gd name="connsiteX236" fmla="*/ 1175643 w 11243827"/>
              <a:gd name="connsiteY236" fmla="*/ 5364651 h 5641173"/>
              <a:gd name="connsiteX237" fmla="*/ 1150342 w 11243827"/>
              <a:gd name="connsiteY237" fmla="*/ 5358447 h 5641173"/>
              <a:gd name="connsiteX238" fmla="*/ 1137272 w 11243827"/>
              <a:gd name="connsiteY238" fmla="*/ 5351191 h 5641173"/>
              <a:gd name="connsiteX239" fmla="*/ 1131268 w 11243827"/>
              <a:gd name="connsiteY239" fmla="*/ 5350530 h 5641173"/>
              <a:gd name="connsiteX240" fmla="*/ 1112024 w 11243827"/>
              <a:gd name="connsiteY240" fmla="*/ 5345786 h 5641173"/>
              <a:gd name="connsiteX241" fmla="*/ 1100870 w 11243827"/>
              <a:gd name="connsiteY241" fmla="*/ 5343651 h 5641173"/>
              <a:gd name="connsiteX242" fmla="*/ 1096383 w 11243827"/>
              <a:gd name="connsiteY242" fmla="*/ 5343015 h 5641173"/>
              <a:gd name="connsiteX243" fmla="*/ 1085571 w 11243827"/>
              <a:gd name="connsiteY243" fmla="*/ 5345836 h 5641173"/>
              <a:gd name="connsiteX244" fmla="*/ 1073168 w 11243827"/>
              <a:gd name="connsiteY244" fmla="*/ 5341521 h 5641173"/>
              <a:gd name="connsiteX245" fmla="*/ 1058039 w 11243827"/>
              <a:gd name="connsiteY245" fmla="*/ 5343504 h 5641173"/>
              <a:gd name="connsiteX246" fmla="*/ 1055426 w 11243827"/>
              <a:gd name="connsiteY246" fmla="*/ 5339088 h 5641173"/>
              <a:gd name="connsiteX247" fmla="*/ 1044738 w 11243827"/>
              <a:gd name="connsiteY247" fmla="*/ 5333063 h 5641173"/>
              <a:gd name="connsiteX248" fmla="*/ 1033909 w 11243827"/>
              <a:gd name="connsiteY248" fmla="*/ 5335680 h 5641173"/>
              <a:gd name="connsiteX249" fmla="*/ 1012649 w 11243827"/>
              <a:gd name="connsiteY249" fmla="*/ 5334541 h 5641173"/>
              <a:gd name="connsiteX250" fmla="*/ 1007115 w 11243827"/>
              <a:gd name="connsiteY250" fmla="*/ 5332775 h 5641173"/>
              <a:gd name="connsiteX251" fmla="*/ 986002 w 11243827"/>
              <a:gd name="connsiteY251" fmla="*/ 5334906 h 5641173"/>
              <a:gd name="connsiteX252" fmla="*/ 953418 w 11243827"/>
              <a:gd name="connsiteY252" fmla="*/ 5333901 h 5641173"/>
              <a:gd name="connsiteX253" fmla="*/ 916854 w 11243827"/>
              <a:gd name="connsiteY253" fmla="*/ 5329435 h 5641173"/>
              <a:gd name="connsiteX254" fmla="*/ 905651 w 11243827"/>
              <a:gd name="connsiteY254" fmla="*/ 5332114 h 5641173"/>
              <a:gd name="connsiteX255" fmla="*/ 836961 w 11243827"/>
              <a:gd name="connsiteY255" fmla="*/ 5330803 h 5641173"/>
              <a:gd name="connsiteX256" fmla="*/ 817627 w 11243827"/>
              <a:gd name="connsiteY256" fmla="*/ 5330580 h 5641173"/>
              <a:gd name="connsiteX257" fmla="*/ 801817 w 11243827"/>
              <a:gd name="connsiteY257" fmla="*/ 5325937 h 5641173"/>
              <a:gd name="connsiteX258" fmla="*/ 798857 w 11243827"/>
              <a:gd name="connsiteY258" fmla="*/ 5320979 h 5641173"/>
              <a:gd name="connsiteX259" fmla="*/ 788354 w 11243827"/>
              <a:gd name="connsiteY259" fmla="*/ 5320143 h 5641173"/>
              <a:gd name="connsiteX260" fmla="*/ 785726 w 11243827"/>
              <a:gd name="connsiteY260" fmla="*/ 5318989 h 5641173"/>
              <a:gd name="connsiteX261" fmla="*/ 770507 w 11243827"/>
              <a:gd name="connsiteY261" fmla="*/ 5313309 h 5641173"/>
              <a:gd name="connsiteX262" fmla="*/ 733810 w 11243827"/>
              <a:gd name="connsiteY262" fmla="*/ 5324286 h 5641173"/>
              <a:gd name="connsiteX263" fmla="*/ 692117 w 11243827"/>
              <a:gd name="connsiteY263" fmla="*/ 5318786 h 5641173"/>
              <a:gd name="connsiteX264" fmla="*/ 528894 w 11243827"/>
              <a:gd name="connsiteY264" fmla="*/ 5327578 h 5641173"/>
              <a:gd name="connsiteX265" fmla="*/ 507005 w 11243827"/>
              <a:gd name="connsiteY265" fmla="*/ 5310149 h 5641173"/>
              <a:gd name="connsiteX266" fmla="*/ 441302 w 11243827"/>
              <a:gd name="connsiteY266" fmla="*/ 5307062 h 5641173"/>
              <a:gd name="connsiteX267" fmla="*/ 336819 w 11243827"/>
              <a:gd name="connsiteY267" fmla="*/ 5336690 h 5641173"/>
              <a:gd name="connsiteX268" fmla="*/ 215763 w 11243827"/>
              <a:gd name="connsiteY268" fmla="*/ 5332575 h 5641173"/>
              <a:gd name="connsiteX269" fmla="*/ 205927 w 11243827"/>
              <a:gd name="connsiteY269" fmla="*/ 5339672 h 5641173"/>
              <a:gd name="connsiteX270" fmla="*/ 194189 w 11243827"/>
              <a:gd name="connsiteY270" fmla="*/ 5343588 h 5641173"/>
              <a:gd name="connsiteX271" fmla="*/ 192552 w 11243827"/>
              <a:gd name="connsiteY271" fmla="*/ 5342845 h 5641173"/>
              <a:gd name="connsiteX272" fmla="*/ 178320 w 11243827"/>
              <a:gd name="connsiteY272" fmla="*/ 5343766 h 5641173"/>
              <a:gd name="connsiteX273" fmla="*/ 175596 w 11243827"/>
              <a:gd name="connsiteY273" fmla="*/ 5346411 h 5641173"/>
              <a:gd name="connsiteX274" fmla="*/ 165951 w 11243827"/>
              <a:gd name="connsiteY274" fmla="*/ 5347808 h 5641173"/>
              <a:gd name="connsiteX275" fmla="*/ 147287 w 11243827"/>
              <a:gd name="connsiteY275" fmla="*/ 5352625 h 5641173"/>
              <a:gd name="connsiteX276" fmla="*/ 143484 w 11243827"/>
              <a:gd name="connsiteY276" fmla="*/ 5351591 h 5641173"/>
              <a:gd name="connsiteX277" fmla="*/ 114847 w 11243827"/>
              <a:gd name="connsiteY277" fmla="*/ 5355844 h 5641173"/>
              <a:gd name="connsiteX278" fmla="*/ 114306 w 11243827"/>
              <a:gd name="connsiteY278" fmla="*/ 5354983 h 5641173"/>
              <a:gd name="connsiteX279" fmla="*/ 105588 w 11243827"/>
              <a:gd name="connsiteY279" fmla="*/ 5352169 h 5641173"/>
              <a:gd name="connsiteX280" fmla="*/ 89264 w 11243827"/>
              <a:gd name="connsiteY280" fmla="*/ 5348886 h 5641173"/>
              <a:gd name="connsiteX281" fmla="*/ 49794 w 11243827"/>
              <a:gd name="connsiteY281" fmla="*/ 5329950 h 5641173"/>
              <a:gd name="connsiteX282" fmla="*/ 19924 w 11243827"/>
              <a:gd name="connsiteY282" fmla="*/ 5334282 h 5641173"/>
              <a:gd name="connsiteX283" fmla="*/ 13819 w 11243827"/>
              <a:gd name="connsiteY283" fmla="*/ 5334653 h 5641173"/>
              <a:gd name="connsiteX284" fmla="*/ 13657 w 11243827"/>
              <a:gd name="connsiteY284" fmla="*/ 5334455 h 5641173"/>
              <a:gd name="connsiteX285" fmla="*/ 7139 w 11243827"/>
              <a:gd name="connsiteY285" fmla="*/ 5334438 h 5641173"/>
              <a:gd name="connsiteX286" fmla="*/ 2684 w 11243827"/>
              <a:gd name="connsiteY286" fmla="*/ 5335333 h 5641173"/>
              <a:gd name="connsiteX287" fmla="*/ 0 w 11243827"/>
              <a:gd name="connsiteY287" fmla="*/ 5335496 h 5641173"/>
              <a:gd name="connsiteX288" fmla="*/ 0 w 11243827"/>
              <a:gd name="connsiteY288" fmla="*/ 10592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20917 w 11243827"/>
              <a:gd name="connsiteY148" fmla="*/ 5426664 h 5641173"/>
              <a:gd name="connsiteX149" fmla="*/ 6724964 w 11243827"/>
              <a:gd name="connsiteY149" fmla="*/ 5414071 h 5641173"/>
              <a:gd name="connsiteX150" fmla="*/ 6717823 w 11243827"/>
              <a:gd name="connsiteY150" fmla="*/ 5410317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20917 w 11243827"/>
              <a:gd name="connsiteY148" fmla="*/ 5426664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20917 w 11243827"/>
              <a:gd name="connsiteY148" fmla="*/ 5637174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804792 w 11243827"/>
              <a:gd name="connsiteY148" fmla="*/ 5439822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804792 w 11243827"/>
              <a:gd name="connsiteY148" fmla="*/ 5439822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87273"/>
              <a:gd name="connsiteX1" fmla="*/ 11243827 w 11243827"/>
              <a:gd name="connsiteY1" fmla="*/ 1470035 h 5687273"/>
              <a:gd name="connsiteX2" fmla="*/ 11243827 w 11243827"/>
              <a:gd name="connsiteY2" fmla="*/ 5001571 h 5687273"/>
              <a:gd name="connsiteX3" fmla="*/ 11243827 w 11243827"/>
              <a:gd name="connsiteY3" fmla="*/ 5209610 h 5687273"/>
              <a:gd name="connsiteX4" fmla="*/ 11240675 w 11243827"/>
              <a:gd name="connsiteY4" fmla="*/ 5210442 h 5687273"/>
              <a:gd name="connsiteX5" fmla="*/ 11179959 w 11243827"/>
              <a:gd name="connsiteY5" fmla="*/ 5221199 h 5687273"/>
              <a:gd name="connsiteX6" fmla="*/ 11105493 w 11243827"/>
              <a:gd name="connsiteY6" fmla="*/ 5259905 h 5687273"/>
              <a:gd name="connsiteX7" fmla="*/ 11078640 w 11243827"/>
              <a:gd name="connsiteY7" fmla="*/ 5263531 h 5687273"/>
              <a:gd name="connsiteX8" fmla="*/ 11079616 w 11243827"/>
              <a:gd name="connsiteY8" fmla="*/ 5270380 h 5687273"/>
              <a:gd name="connsiteX9" fmla="*/ 11069641 w 11243827"/>
              <a:gd name="connsiteY9" fmla="*/ 5270884 h 5687273"/>
              <a:gd name="connsiteX10" fmla="*/ 11047377 w 11243827"/>
              <a:gd name="connsiteY10" fmla="*/ 5271051 h 5687273"/>
              <a:gd name="connsiteX11" fmla="*/ 10980705 w 11243827"/>
              <a:gd name="connsiteY11" fmla="*/ 5272951 h 5687273"/>
              <a:gd name="connsiteX12" fmla="*/ 10962514 w 11243827"/>
              <a:gd name="connsiteY12" fmla="*/ 5286084 h 5687273"/>
              <a:gd name="connsiteX13" fmla="*/ 10945307 w 11243827"/>
              <a:gd name="connsiteY13" fmla="*/ 5286290 h 5687273"/>
              <a:gd name="connsiteX14" fmla="*/ 10845516 w 11243827"/>
              <a:gd name="connsiteY14" fmla="*/ 5303894 h 5687273"/>
              <a:gd name="connsiteX15" fmla="*/ 10831795 w 11243827"/>
              <a:gd name="connsiteY15" fmla="*/ 5305210 h 5687273"/>
              <a:gd name="connsiteX16" fmla="*/ 10824365 w 11243827"/>
              <a:gd name="connsiteY16" fmla="*/ 5311111 h 5687273"/>
              <a:gd name="connsiteX17" fmla="*/ 10797756 w 11243827"/>
              <a:gd name="connsiteY17" fmla="*/ 5312285 h 5687273"/>
              <a:gd name="connsiteX18" fmla="*/ 10796525 w 11243827"/>
              <a:gd name="connsiteY18" fmla="*/ 5315645 h 5687273"/>
              <a:gd name="connsiteX19" fmla="*/ 10709063 w 11243827"/>
              <a:gd name="connsiteY19" fmla="*/ 5344492 h 5687273"/>
              <a:gd name="connsiteX20" fmla="*/ 10694078 w 11243827"/>
              <a:gd name="connsiteY20" fmla="*/ 5349258 h 5687273"/>
              <a:gd name="connsiteX21" fmla="*/ 10681131 w 11243827"/>
              <a:gd name="connsiteY21" fmla="*/ 5347812 h 5687273"/>
              <a:gd name="connsiteX22" fmla="*/ 10609448 w 11243827"/>
              <a:gd name="connsiteY22" fmla="*/ 5351931 h 5687273"/>
              <a:gd name="connsiteX23" fmla="*/ 10592397 w 11243827"/>
              <a:gd name="connsiteY23" fmla="*/ 5349402 h 5687273"/>
              <a:gd name="connsiteX24" fmla="*/ 10585227 w 11243827"/>
              <a:gd name="connsiteY24" fmla="*/ 5344063 h 5687273"/>
              <a:gd name="connsiteX25" fmla="*/ 10557472 w 11243827"/>
              <a:gd name="connsiteY25" fmla="*/ 5354151 h 5687273"/>
              <a:gd name="connsiteX26" fmla="*/ 10514646 w 11243827"/>
              <a:gd name="connsiteY26" fmla="*/ 5361064 h 5687273"/>
              <a:gd name="connsiteX27" fmla="*/ 10494292 w 11243827"/>
              <a:gd name="connsiteY27" fmla="*/ 5366054 h 5687273"/>
              <a:gd name="connsiteX28" fmla="*/ 10477869 w 11243827"/>
              <a:gd name="connsiteY28" fmla="*/ 5363025 h 5687273"/>
              <a:gd name="connsiteX29" fmla="*/ 10384411 w 11243827"/>
              <a:gd name="connsiteY29" fmla="*/ 5362257 h 5687273"/>
              <a:gd name="connsiteX30" fmla="*/ 10362921 w 11243827"/>
              <a:gd name="connsiteY30" fmla="*/ 5357444 h 5687273"/>
              <a:gd name="connsiteX31" fmla="*/ 10352736 w 11243827"/>
              <a:gd name="connsiteY31" fmla="*/ 5347851 h 5687273"/>
              <a:gd name="connsiteX32" fmla="*/ 10344754 w 11243827"/>
              <a:gd name="connsiteY32" fmla="*/ 5351272 h 5687273"/>
              <a:gd name="connsiteX33" fmla="*/ 10288226 w 11243827"/>
              <a:gd name="connsiteY33" fmla="*/ 5351613 h 5687273"/>
              <a:gd name="connsiteX34" fmla="*/ 10251350 w 11243827"/>
              <a:gd name="connsiteY34" fmla="*/ 5352711 h 5687273"/>
              <a:gd name="connsiteX35" fmla="*/ 10249108 w 11243827"/>
              <a:gd name="connsiteY35" fmla="*/ 5365881 h 5687273"/>
              <a:gd name="connsiteX36" fmla="*/ 10216272 w 11243827"/>
              <a:gd name="connsiteY36" fmla="*/ 5370573 h 5687273"/>
              <a:gd name="connsiteX37" fmla="*/ 10181278 w 11243827"/>
              <a:gd name="connsiteY37" fmla="*/ 5362119 h 5687273"/>
              <a:gd name="connsiteX38" fmla="*/ 10140033 w 11243827"/>
              <a:gd name="connsiteY38" fmla="*/ 5363304 h 5687273"/>
              <a:gd name="connsiteX39" fmla="*/ 10115353 w 11243827"/>
              <a:gd name="connsiteY39" fmla="*/ 5363869 h 5687273"/>
              <a:gd name="connsiteX40" fmla="*/ 10050578 w 11243827"/>
              <a:gd name="connsiteY40" fmla="*/ 5376153 h 5687273"/>
              <a:gd name="connsiteX41" fmla="*/ 9945478 w 11243827"/>
              <a:gd name="connsiteY41" fmla="*/ 5422859 h 5687273"/>
              <a:gd name="connsiteX42" fmla="*/ 9912481 w 11243827"/>
              <a:gd name="connsiteY42" fmla="*/ 5429477 h 5687273"/>
              <a:gd name="connsiteX43" fmla="*/ 9906713 w 11243827"/>
              <a:gd name="connsiteY43" fmla="*/ 5426784 h 5687273"/>
              <a:gd name="connsiteX44" fmla="*/ 9742436 w 11243827"/>
              <a:gd name="connsiteY44" fmla="*/ 5454834 h 5687273"/>
              <a:gd name="connsiteX45" fmla="*/ 9713044 w 11243827"/>
              <a:gd name="connsiteY45" fmla="*/ 5456476 h 5687273"/>
              <a:gd name="connsiteX46" fmla="*/ 9691033 w 11243827"/>
              <a:gd name="connsiteY46" fmla="*/ 5455451 h 5687273"/>
              <a:gd name="connsiteX47" fmla="*/ 9638355 w 11243827"/>
              <a:gd name="connsiteY47" fmla="*/ 5464794 h 5687273"/>
              <a:gd name="connsiteX48" fmla="*/ 9552434 w 11243827"/>
              <a:gd name="connsiteY48" fmla="*/ 5485280 h 5687273"/>
              <a:gd name="connsiteX49" fmla="*/ 9533883 w 11243827"/>
              <a:gd name="connsiteY49" fmla="*/ 5488516 h 5687273"/>
              <a:gd name="connsiteX50" fmla="*/ 9516916 w 11243827"/>
              <a:gd name="connsiteY50" fmla="*/ 5486828 h 5687273"/>
              <a:gd name="connsiteX51" fmla="*/ 9512093 w 11243827"/>
              <a:gd name="connsiteY51" fmla="*/ 5482541 h 5687273"/>
              <a:gd name="connsiteX52" fmla="*/ 9501725 w 11243827"/>
              <a:gd name="connsiteY52" fmla="*/ 5483603 h 5687273"/>
              <a:gd name="connsiteX53" fmla="*/ 9498754 w 11243827"/>
              <a:gd name="connsiteY53" fmla="*/ 5482951 h 5687273"/>
              <a:gd name="connsiteX54" fmla="*/ 9481932 w 11243827"/>
              <a:gd name="connsiteY54" fmla="*/ 5480151 h 5687273"/>
              <a:gd name="connsiteX55" fmla="*/ 9451321 w 11243827"/>
              <a:gd name="connsiteY55" fmla="*/ 5497375 h 5687273"/>
              <a:gd name="connsiteX56" fmla="*/ 9409298 w 11243827"/>
              <a:gd name="connsiteY56" fmla="*/ 5499478 h 5687273"/>
              <a:gd name="connsiteX57" fmla="*/ 9257007 w 11243827"/>
              <a:gd name="connsiteY57" fmla="*/ 5537183 h 5687273"/>
              <a:gd name="connsiteX58" fmla="*/ 9229078 w 11243827"/>
              <a:gd name="connsiteY58" fmla="*/ 5524154 h 5687273"/>
              <a:gd name="connsiteX59" fmla="*/ 9165105 w 11243827"/>
              <a:gd name="connsiteY59" fmla="*/ 5532892 h 5687273"/>
              <a:gd name="connsiteX60" fmla="*/ 9077301 w 11243827"/>
              <a:gd name="connsiteY60" fmla="*/ 5580356 h 5687273"/>
              <a:gd name="connsiteX61" fmla="*/ 8960065 w 11243827"/>
              <a:gd name="connsiteY61" fmla="*/ 5597982 h 5687273"/>
              <a:gd name="connsiteX62" fmla="*/ 8953536 w 11243827"/>
              <a:gd name="connsiteY62" fmla="*/ 5606638 h 5687273"/>
              <a:gd name="connsiteX63" fmla="*/ 8943907 w 11243827"/>
              <a:gd name="connsiteY63" fmla="*/ 5612541 h 5687273"/>
              <a:gd name="connsiteX64" fmla="*/ 8942046 w 11243827"/>
              <a:gd name="connsiteY64" fmla="*/ 5612112 h 5687273"/>
              <a:gd name="connsiteX65" fmla="*/ 8928824 w 11243827"/>
              <a:gd name="connsiteY65" fmla="*/ 5615549 h 5687273"/>
              <a:gd name="connsiteX66" fmla="*/ 8927294 w 11243827"/>
              <a:gd name="connsiteY66" fmla="*/ 5618607 h 5687273"/>
              <a:gd name="connsiteX67" fmla="*/ 8918651 w 11243827"/>
              <a:gd name="connsiteY67" fmla="*/ 5621688 h 5687273"/>
              <a:gd name="connsiteX68" fmla="*/ 8902772 w 11243827"/>
              <a:gd name="connsiteY68" fmla="*/ 5629703 h 5687273"/>
              <a:gd name="connsiteX69" fmla="*/ 8898724 w 11243827"/>
              <a:gd name="connsiteY69" fmla="*/ 5629379 h 5687273"/>
              <a:gd name="connsiteX70" fmla="*/ 8873099 w 11243827"/>
              <a:gd name="connsiteY70" fmla="*/ 5638628 h 5687273"/>
              <a:gd name="connsiteX71" fmla="*/ 8872234 w 11243827"/>
              <a:gd name="connsiteY71" fmla="*/ 5637889 h 5687273"/>
              <a:gd name="connsiteX72" fmla="*/ 8862777 w 11243827"/>
              <a:gd name="connsiteY72" fmla="*/ 5636711 h 5687273"/>
              <a:gd name="connsiteX73" fmla="*/ 8845869 w 11243827"/>
              <a:gd name="connsiteY73" fmla="*/ 5636436 h 5687273"/>
              <a:gd name="connsiteX74" fmla="*/ 8800548 w 11243827"/>
              <a:gd name="connsiteY74" fmla="*/ 5625084 h 5687273"/>
              <a:gd name="connsiteX75" fmla="*/ 8773774 w 11243827"/>
              <a:gd name="connsiteY75" fmla="*/ 5634630 h 5687273"/>
              <a:gd name="connsiteX76" fmla="*/ 8698255 w 11243827"/>
              <a:gd name="connsiteY76" fmla="*/ 5636083 h 5687273"/>
              <a:gd name="connsiteX77" fmla="*/ 8619167 w 11243827"/>
              <a:gd name="connsiteY77" fmla="*/ 5619130 h 5687273"/>
              <a:gd name="connsiteX78" fmla="*/ 8539822 w 11243827"/>
              <a:gd name="connsiteY78" fmla="*/ 5616905 h 5687273"/>
              <a:gd name="connsiteX79" fmla="*/ 8511094 w 11243827"/>
              <a:gd name="connsiteY79" fmla="*/ 5617360 h 5687273"/>
              <a:gd name="connsiteX80" fmla="*/ 8459886 w 11243827"/>
              <a:gd name="connsiteY80" fmla="*/ 5612612 h 5687273"/>
              <a:gd name="connsiteX81" fmla="*/ 8436432 w 11243827"/>
              <a:gd name="connsiteY81" fmla="*/ 5606990 h 5687273"/>
              <a:gd name="connsiteX82" fmla="*/ 8435403 w 11243827"/>
              <a:gd name="connsiteY82" fmla="*/ 5607336 h 5687273"/>
              <a:gd name="connsiteX83" fmla="*/ 8433307 w 11243827"/>
              <a:gd name="connsiteY83" fmla="*/ 5604917 h 5687273"/>
              <a:gd name="connsiteX84" fmla="*/ 8428968 w 11243827"/>
              <a:gd name="connsiteY84" fmla="*/ 5603796 h 5687273"/>
              <a:gd name="connsiteX85" fmla="*/ 8417124 w 11243827"/>
              <a:gd name="connsiteY85" fmla="*/ 5604518 h 5687273"/>
              <a:gd name="connsiteX86" fmla="*/ 8412669 w 11243827"/>
              <a:gd name="connsiteY86" fmla="*/ 5605413 h 5687273"/>
              <a:gd name="connsiteX87" fmla="*/ 8406152 w 11243827"/>
              <a:gd name="connsiteY87" fmla="*/ 5605396 h 5687273"/>
              <a:gd name="connsiteX88" fmla="*/ 8405989 w 11243827"/>
              <a:gd name="connsiteY88" fmla="*/ 5605197 h 5687273"/>
              <a:gd name="connsiteX89" fmla="*/ 8399884 w 11243827"/>
              <a:gd name="connsiteY89" fmla="*/ 5605568 h 5687273"/>
              <a:gd name="connsiteX90" fmla="*/ 8370014 w 11243827"/>
              <a:gd name="connsiteY90" fmla="*/ 5609900 h 5687273"/>
              <a:gd name="connsiteX91" fmla="*/ 8330544 w 11243827"/>
              <a:gd name="connsiteY91" fmla="*/ 5590964 h 5687273"/>
              <a:gd name="connsiteX92" fmla="*/ 8314221 w 11243827"/>
              <a:gd name="connsiteY92" fmla="*/ 5587682 h 5687273"/>
              <a:gd name="connsiteX93" fmla="*/ 8305502 w 11243827"/>
              <a:gd name="connsiteY93" fmla="*/ 5584868 h 5687273"/>
              <a:gd name="connsiteX94" fmla="*/ 8304962 w 11243827"/>
              <a:gd name="connsiteY94" fmla="*/ 5584007 h 5687273"/>
              <a:gd name="connsiteX95" fmla="*/ 8276324 w 11243827"/>
              <a:gd name="connsiteY95" fmla="*/ 5588260 h 5687273"/>
              <a:gd name="connsiteX96" fmla="*/ 8272522 w 11243827"/>
              <a:gd name="connsiteY96" fmla="*/ 5587226 h 5687273"/>
              <a:gd name="connsiteX97" fmla="*/ 8253857 w 11243827"/>
              <a:gd name="connsiteY97" fmla="*/ 5592043 h 5687273"/>
              <a:gd name="connsiteX98" fmla="*/ 8244212 w 11243827"/>
              <a:gd name="connsiteY98" fmla="*/ 5593439 h 5687273"/>
              <a:gd name="connsiteX99" fmla="*/ 8241488 w 11243827"/>
              <a:gd name="connsiteY99" fmla="*/ 5596085 h 5687273"/>
              <a:gd name="connsiteX100" fmla="*/ 8227256 w 11243827"/>
              <a:gd name="connsiteY100" fmla="*/ 5597005 h 5687273"/>
              <a:gd name="connsiteX101" fmla="*/ 8225619 w 11243827"/>
              <a:gd name="connsiteY101" fmla="*/ 5596262 h 5687273"/>
              <a:gd name="connsiteX102" fmla="*/ 8213882 w 11243827"/>
              <a:gd name="connsiteY102" fmla="*/ 5600179 h 5687273"/>
              <a:gd name="connsiteX103" fmla="*/ 8204045 w 11243827"/>
              <a:gd name="connsiteY103" fmla="*/ 5607275 h 5687273"/>
              <a:gd name="connsiteX104" fmla="*/ 8082989 w 11243827"/>
              <a:gd name="connsiteY104" fmla="*/ 5603160 h 5687273"/>
              <a:gd name="connsiteX105" fmla="*/ 7976942 w 11243827"/>
              <a:gd name="connsiteY105" fmla="*/ 5598455 h 5687273"/>
              <a:gd name="connsiteX106" fmla="*/ 7915584 w 11243827"/>
              <a:gd name="connsiteY106" fmla="*/ 5684635 h 5687273"/>
              <a:gd name="connsiteX107" fmla="*/ 7727691 w 11243827"/>
              <a:gd name="connsiteY107" fmla="*/ 5621064 h 5687273"/>
              <a:gd name="connsiteX108" fmla="*/ 7685998 w 11243827"/>
              <a:gd name="connsiteY108" fmla="*/ 5615564 h 5687273"/>
              <a:gd name="connsiteX109" fmla="*/ 7649302 w 11243827"/>
              <a:gd name="connsiteY109" fmla="*/ 5626541 h 5687273"/>
              <a:gd name="connsiteX110" fmla="*/ 7634083 w 11243827"/>
              <a:gd name="connsiteY110" fmla="*/ 5620862 h 5687273"/>
              <a:gd name="connsiteX111" fmla="*/ 7631455 w 11243827"/>
              <a:gd name="connsiteY111" fmla="*/ 5619708 h 5687273"/>
              <a:gd name="connsiteX112" fmla="*/ 7620952 w 11243827"/>
              <a:gd name="connsiteY112" fmla="*/ 5618872 h 5687273"/>
              <a:gd name="connsiteX113" fmla="*/ 7617992 w 11243827"/>
              <a:gd name="connsiteY113" fmla="*/ 5613914 h 5687273"/>
              <a:gd name="connsiteX114" fmla="*/ 7602182 w 11243827"/>
              <a:gd name="connsiteY114" fmla="*/ 5609271 h 5687273"/>
              <a:gd name="connsiteX115" fmla="*/ 7582847 w 11243827"/>
              <a:gd name="connsiteY115" fmla="*/ 5609047 h 5687273"/>
              <a:gd name="connsiteX116" fmla="*/ 7514158 w 11243827"/>
              <a:gd name="connsiteY116" fmla="*/ 5607737 h 5687273"/>
              <a:gd name="connsiteX117" fmla="*/ 7502955 w 11243827"/>
              <a:gd name="connsiteY117" fmla="*/ 5610415 h 5687273"/>
              <a:gd name="connsiteX118" fmla="*/ 7466391 w 11243827"/>
              <a:gd name="connsiteY118" fmla="*/ 5605949 h 5687273"/>
              <a:gd name="connsiteX119" fmla="*/ 7433806 w 11243827"/>
              <a:gd name="connsiteY119" fmla="*/ 5604945 h 5687273"/>
              <a:gd name="connsiteX120" fmla="*/ 7412693 w 11243827"/>
              <a:gd name="connsiteY120" fmla="*/ 5607075 h 5687273"/>
              <a:gd name="connsiteX121" fmla="*/ 7407159 w 11243827"/>
              <a:gd name="connsiteY121" fmla="*/ 5605310 h 5687273"/>
              <a:gd name="connsiteX122" fmla="*/ 7385900 w 11243827"/>
              <a:gd name="connsiteY122" fmla="*/ 5604171 h 5687273"/>
              <a:gd name="connsiteX123" fmla="*/ 7375071 w 11243827"/>
              <a:gd name="connsiteY123" fmla="*/ 5606788 h 5687273"/>
              <a:gd name="connsiteX124" fmla="*/ 7364382 w 11243827"/>
              <a:gd name="connsiteY124" fmla="*/ 5600762 h 5687273"/>
              <a:gd name="connsiteX125" fmla="*/ 7361770 w 11243827"/>
              <a:gd name="connsiteY125" fmla="*/ 5596347 h 5687273"/>
              <a:gd name="connsiteX126" fmla="*/ 7346641 w 11243827"/>
              <a:gd name="connsiteY126" fmla="*/ 5598329 h 5687273"/>
              <a:gd name="connsiteX127" fmla="*/ 7334238 w 11243827"/>
              <a:gd name="connsiteY127" fmla="*/ 5594014 h 5687273"/>
              <a:gd name="connsiteX128" fmla="*/ 7323426 w 11243827"/>
              <a:gd name="connsiteY128" fmla="*/ 5596835 h 5687273"/>
              <a:gd name="connsiteX129" fmla="*/ 7318938 w 11243827"/>
              <a:gd name="connsiteY129" fmla="*/ 5596200 h 5687273"/>
              <a:gd name="connsiteX130" fmla="*/ 7307784 w 11243827"/>
              <a:gd name="connsiteY130" fmla="*/ 5594065 h 5687273"/>
              <a:gd name="connsiteX131" fmla="*/ 7288540 w 11243827"/>
              <a:gd name="connsiteY131" fmla="*/ 5589320 h 5687273"/>
              <a:gd name="connsiteX132" fmla="*/ 7282537 w 11243827"/>
              <a:gd name="connsiteY132" fmla="*/ 5588660 h 5687273"/>
              <a:gd name="connsiteX133" fmla="*/ 7269466 w 11243827"/>
              <a:gd name="connsiteY133" fmla="*/ 5581404 h 5687273"/>
              <a:gd name="connsiteX134" fmla="*/ 7244165 w 11243827"/>
              <a:gd name="connsiteY134" fmla="*/ 5575200 h 5687273"/>
              <a:gd name="connsiteX135" fmla="*/ 7199619 w 11243827"/>
              <a:gd name="connsiteY135" fmla="*/ 5553550 h 5687273"/>
              <a:gd name="connsiteX136" fmla="*/ 7173434 w 11243827"/>
              <a:gd name="connsiteY136" fmla="*/ 5543219 h 5687273"/>
              <a:gd name="connsiteX137" fmla="*/ 7155718 w 11243827"/>
              <a:gd name="connsiteY137" fmla="*/ 5533697 h 5687273"/>
              <a:gd name="connsiteX138" fmla="*/ 7103430 w 11243827"/>
              <a:gd name="connsiteY138" fmla="*/ 5520249 h 5687273"/>
              <a:gd name="connsiteX139" fmla="*/ 7013746 w 11243827"/>
              <a:gd name="connsiteY139" fmla="*/ 5502470 h 5687273"/>
              <a:gd name="connsiteX140" fmla="*/ 6995379 w 11243827"/>
              <a:gd name="connsiteY140" fmla="*/ 5497693 h 5687273"/>
              <a:gd name="connsiteX141" fmla="*/ 6982475 w 11243827"/>
              <a:gd name="connsiteY141" fmla="*/ 5489641 h 5687273"/>
              <a:gd name="connsiteX142" fmla="*/ 6981994 w 11243827"/>
              <a:gd name="connsiteY142" fmla="*/ 5484335 h 5687273"/>
              <a:gd name="connsiteX143" fmla="*/ 6972355 w 11243827"/>
              <a:gd name="connsiteY143" fmla="*/ 5481074 h 5687273"/>
              <a:gd name="connsiteX144" fmla="*/ 6970394 w 11243827"/>
              <a:gd name="connsiteY144" fmla="*/ 5479383 h 5687273"/>
              <a:gd name="connsiteX145" fmla="*/ 6958543 w 11243827"/>
              <a:gd name="connsiteY145" fmla="*/ 5470507 h 5687273"/>
              <a:gd name="connsiteX146" fmla="*/ 6918276 w 11243827"/>
              <a:gd name="connsiteY146" fmla="*/ 5472034 h 5687273"/>
              <a:gd name="connsiteX147" fmla="*/ 6881046 w 11243827"/>
              <a:gd name="connsiteY147" fmla="*/ 5457070 h 5687273"/>
              <a:gd name="connsiteX148" fmla="*/ 6752164 w 11243827"/>
              <a:gd name="connsiteY148" fmla="*/ 5425021 h 5687273"/>
              <a:gd name="connsiteX149" fmla="*/ 6724964 w 11243827"/>
              <a:gd name="connsiteY149" fmla="*/ 5414071 h 5687273"/>
              <a:gd name="connsiteX150" fmla="*/ 6683286 w 11243827"/>
              <a:gd name="connsiteY150" fmla="*/ 5405383 h 5687273"/>
              <a:gd name="connsiteX151" fmla="*/ 6644277 w 11243827"/>
              <a:gd name="connsiteY151" fmla="*/ 5429684 h 5687273"/>
              <a:gd name="connsiteX152" fmla="*/ 6532914 w 11243827"/>
              <a:gd name="connsiteY152" fmla="*/ 5431205 h 5687273"/>
              <a:gd name="connsiteX153" fmla="*/ 6307459 w 11243827"/>
              <a:gd name="connsiteY153" fmla="*/ 5467087 h 5687273"/>
              <a:gd name="connsiteX154" fmla="*/ 6196243 w 11243827"/>
              <a:gd name="connsiteY154" fmla="*/ 5515042 h 5687273"/>
              <a:gd name="connsiteX155" fmla="*/ 6099124 w 11243827"/>
              <a:gd name="connsiteY155" fmla="*/ 5516848 h 5687273"/>
              <a:gd name="connsiteX156" fmla="*/ 6016077 w 11243827"/>
              <a:gd name="connsiteY156" fmla="*/ 5528642 h 5687273"/>
              <a:gd name="connsiteX157" fmla="*/ 6004389 w 11243827"/>
              <a:gd name="connsiteY157" fmla="*/ 5531206 h 5687273"/>
              <a:gd name="connsiteX158" fmla="*/ 5933945 w 11243827"/>
              <a:gd name="connsiteY158" fmla="*/ 5538840 h 5687273"/>
              <a:gd name="connsiteX159" fmla="*/ 5883936 w 11243827"/>
              <a:gd name="connsiteY159" fmla="*/ 5553807 h 5687273"/>
              <a:gd name="connsiteX160" fmla="*/ 5798331 w 11243827"/>
              <a:gd name="connsiteY160" fmla="*/ 5564248 h 5687273"/>
              <a:gd name="connsiteX161" fmla="*/ 5712738 w 11243827"/>
              <a:gd name="connsiteY161" fmla="*/ 5573120 h 5687273"/>
              <a:gd name="connsiteX162" fmla="*/ 5681342 w 11243827"/>
              <a:gd name="connsiteY162" fmla="*/ 5575621 h 5687273"/>
              <a:gd name="connsiteX163" fmla="*/ 5627167 w 11243827"/>
              <a:gd name="connsiteY163" fmla="*/ 5583215 h 5687273"/>
              <a:gd name="connsiteX164" fmla="*/ 5591414 w 11243827"/>
              <a:gd name="connsiteY164" fmla="*/ 5587695 h 5687273"/>
              <a:gd name="connsiteX165" fmla="*/ 5583028 w 11243827"/>
              <a:gd name="connsiteY165" fmla="*/ 5580877 h 5687273"/>
              <a:gd name="connsiteX166" fmla="*/ 5549426 w 11243827"/>
              <a:gd name="connsiteY166" fmla="*/ 5582858 h 5687273"/>
              <a:gd name="connsiteX167" fmla="*/ 5519999 w 11243827"/>
              <a:gd name="connsiteY167" fmla="*/ 5592246 h 5687273"/>
              <a:gd name="connsiteX168" fmla="*/ 5480028 w 11243827"/>
              <a:gd name="connsiteY168" fmla="*/ 5597282 h 5687273"/>
              <a:gd name="connsiteX169" fmla="*/ 5456175 w 11243827"/>
              <a:gd name="connsiteY169" fmla="*/ 5600371 h 5687273"/>
              <a:gd name="connsiteX170" fmla="*/ 5388463 w 11243827"/>
              <a:gd name="connsiteY170" fmla="*/ 5602638 h 5687273"/>
              <a:gd name="connsiteX171" fmla="*/ 5265898 w 11243827"/>
              <a:gd name="connsiteY171" fmla="*/ 5591830 h 5687273"/>
              <a:gd name="connsiteX172" fmla="*/ 5231231 w 11243827"/>
              <a:gd name="connsiteY172" fmla="*/ 5592790 h 5687273"/>
              <a:gd name="connsiteX173" fmla="*/ 5226996 w 11243827"/>
              <a:gd name="connsiteY173" fmla="*/ 5595040 h 5687273"/>
              <a:gd name="connsiteX174" fmla="*/ 5175988 w 11243827"/>
              <a:gd name="connsiteY174" fmla="*/ 5588131 h 5687273"/>
              <a:gd name="connsiteX175" fmla="*/ 5107470 w 11243827"/>
              <a:gd name="connsiteY175" fmla="*/ 5594771 h 5687273"/>
              <a:gd name="connsiteX176" fmla="*/ 5027868 w 11243827"/>
              <a:gd name="connsiteY176" fmla="*/ 5605624 h 5687273"/>
              <a:gd name="connsiteX177" fmla="*/ 5007324 w 11243827"/>
              <a:gd name="connsiteY177" fmla="*/ 5609209 h 5687273"/>
              <a:gd name="connsiteX178" fmla="*/ 4952559 w 11243827"/>
              <a:gd name="connsiteY178" fmla="*/ 5611402 h 5687273"/>
              <a:gd name="connsiteX179" fmla="*/ 4826081 w 11243827"/>
              <a:gd name="connsiteY179" fmla="*/ 5616191 h 5687273"/>
              <a:gd name="connsiteX180" fmla="*/ 4823501 w 11243827"/>
              <a:gd name="connsiteY180" fmla="*/ 5619174 h 5687273"/>
              <a:gd name="connsiteX181" fmla="*/ 4813093 w 11243827"/>
              <a:gd name="connsiteY181" fmla="*/ 5620026 h 5687273"/>
              <a:gd name="connsiteX182" fmla="*/ 4810563 w 11243827"/>
              <a:gd name="connsiteY182" fmla="*/ 5620787 h 5687273"/>
              <a:gd name="connsiteX183" fmla="*/ 4795818 w 11243827"/>
              <a:gd name="connsiteY183" fmla="*/ 5624618 h 5687273"/>
              <a:gd name="connsiteX184" fmla="*/ 4758404 w 11243827"/>
              <a:gd name="connsiteY184" fmla="*/ 5619510 h 5687273"/>
              <a:gd name="connsiteX185" fmla="*/ 4717254 w 11243827"/>
              <a:gd name="connsiteY185" fmla="*/ 5624155 h 5687273"/>
              <a:gd name="connsiteX186" fmla="*/ 4591958 w 11243827"/>
              <a:gd name="connsiteY186" fmla="*/ 5624710 h 5687273"/>
              <a:gd name="connsiteX187" fmla="*/ 4476215 w 11243827"/>
              <a:gd name="connsiteY187" fmla="*/ 5628210 h 5687273"/>
              <a:gd name="connsiteX188" fmla="*/ 4425193 w 11243827"/>
              <a:gd name="connsiteY188" fmla="*/ 5627414 h 5687273"/>
              <a:gd name="connsiteX189" fmla="*/ 4383866 w 11243827"/>
              <a:gd name="connsiteY189" fmla="*/ 5626546 h 5687273"/>
              <a:gd name="connsiteX190" fmla="*/ 4385596 w 11243827"/>
              <a:gd name="connsiteY190" fmla="*/ 5634646 h 5687273"/>
              <a:gd name="connsiteX191" fmla="*/ 4360864 w 11243827"/>
              <a:gd name="connsiteY191" fmla="*/ 5641173 h 5687273"/>
              <a:gd name="connsiteX192" fmla="*/ 4328321 w 11243827"/>
              <a:gd name="connsiteY192" fmla="*/ 5626332 h 5687273"/>
              <a:gd name="connsiteX193" fmla="*/ 4309842 w 11243827"/>
              <a:gd name="connsiteY193" fmla="*/ 5626471 h 5687273"/>
              <a:gd name="connsiteX194" fmla="*/ 4277424 w 11243827"/>
              <a:gd name="connsiteY194" fmla="*/ 5631598 h 5687273"/>
              <a:gd name="connsiteX195" fmla="*/ 4266627 w 11243827"/>
              <a:gd name="connsiteY195" fmla="*/ 5633969 h 5687273"/>
              <a:gd name="connsiteX196" fmla="*/ 4185525 w 11243827"/>
              <a:gd name="connsiteY196" fmla="*/ 5617508 h 5687273"/>
              <a:gd name="connsiteX197" fmla="*/ 4177617 w 11243827"/>
              <a:gd name="connsiteY197" fmla="*/ 5610903 h 5687273"/>
              <a:gd name="connsiteX198" fmla="*/ 4136948 w 11243827"/>
              <a:gd name="connsiteY198" fmla="*/ 5608031 h 5687273"/>
              <a:gd name="connsiteX199" fmla="*/ 4132323 w 11243827"/>
              <a:gd name="connsiteY199" fmla="*/ 5609784 h 5687273"/>
              <a:gd name="connsiteX200" fmla="*/ 4098620 w 11243827"/>
              <a:gd name="connsiteY200" fmla="*/ 5599672 h 5687273"/>
              <a:gd name="connsiteX201" fmla="*/ 3963475 w 11243827"/>
              <a:gd name="connsiteY201" fmla="*/ 5581841 h 5687273"/>
              <a:gd name="connsiteX202" fmla="*/ 3703613 w 11243827"/>
              <a:gd name="connsiteY202" fmla="*/ 5572482 h 5687273"/>
              <a:gd name="connsiteX203" fmla="*/ 3432987 w 11243827"/>
              <a:gd name="connsiteY203" fmla="*/ 5545768 h 5687273"/>
              <a:gd name="connsiteX204" fmla="*/ 3176381 w 11243827"/>
              <a:gd name="connsiteY204" fmla="*/ 5556110 h 5687273"/>
              <a:gd name="connsiteX205" fmla="*/ 2710156 w 11243827"/>
              <a:gd name="connsiteY205" fmla="*/ 5527517 h 5687273"/>
              <a:gd name="connsiteX206" fmla="*/ 2550206 w 11243827"/>
              <a:gd name="connsiteY206" fmla="*/ 5524958 h 5687273"/>
              <a:gd name="connsiteX207" fmla="*/ 2443041 w 11243827"/>
              <a:gd name="connsiteY207" fmla="*/ 5523990 h 5687273"/>
              <a:gd name="connsiteX208" fmla="*/ 2435613 w 11243827"/>
              <a:gd name="connsiteY208" fmla="*/ 5526704 h 5687273"/>
              <a:gd name="connsiteX209" fmla="*/ 2405682 w 11243827"/>
              <a:gd name="connsiteY209" fmla="*/ 5528307 h 5687273"/>
              <a:gd name="connsiteX210" fmla="*/ 2397487 w 11243827"/>
              <a:gd name="connsiteY210" fmla="*/ 5540337 h 5687273"/>
              <a:gd name="connsiteX211" fmla="*/ 2297454 w 11243827"/>
              <a:gd name="connsiteY211" fmla="*/ 5550765 h 5687273"/>
              <a:gd name="connsiteX212" fmla="*/ 2056700 w 11243827"/>
              <a:gd name="connsiteY212" fmla="*/ 5555489 h 5687273"/>
              <a:gd name="connsiteX213" fmla="*/ 1878530 w 11243827"/>
              <a:gd name="connsiteY213" fmla="*/ 5535330 h 5687273"/>
              <a:gd name="connsiteX214" fmla="*/ 1859292 w 11243827"/>
              <a:gd name="connsiteY214" fmla="*/ 5535461 h 5687273"/>
              <a:gd name="connsiteX215" fmla="*/ 1835626 w 11243827"/>
              <a:gd name="connsiteY215" fmla="*/ 5533793 h 5687273"/>
              <a:gd name="connsiteX216" fmla="*/ 1798939 w 11243827"/>
              <a:gd name="connsiteY216" fmla="*/ 5540285 h 5687273"/>
              <a:gd name="connsiteX217" fmla="*/ 1779046 w 11243827"/>
              <a:gd name="connsiteY217" fmla="*/ 5549949 h 5687273"/>
              <a:gd name="connsiteX218" fmla="*/ 1772421 w 11243827"/>
              <a:gd name="connsiteY218" fmla="*/ 5549018 h 5687273"/>
              <a:gd name="connsiteX219" fmla="*/ 1772052 w 11243827"/>
              <a:gd name="connsiteY219" fmla="*/ 5545689 h 5687273"/>
              <a:gd name="connsiteX220" fmla="*/ 1711543 w 11243827"/>
              <a:gd name="connsiteY220" fmla="*/ 5534558 h 5687273"/>
              <a:gd name="connsiteX221" fmla="*/ 1698891 w 11243827"/>
              <a:gd name="connsiteY221" fmla="*/ 5513187 h 5687273"/>
              <a:gd name="connsiteX222" fmla="*/ 1538763 w 11243827"/>
              <a:gd name="connsiteY222" fmla="*/ 5482781 h 5687273"/>
              <a:gd name="connsiteX223" fmla="*/ 1501533 w 11243827"/>
              <a:gd name="connsiteY223" fmla="*/ 5467817 h 5687273"/>
              <a:gd name="connsiteX224" fmla="*/ 1461266 w 11243827"/>
              <a:gd name="connsiteY224" fmla="*/ 5469343 h 5687273"/>
              <a:gd name="connsiteX225" fmla="*/ 1449415 w 11243827"/>
              <a:gd name="connsiteY225" fmla="*/ 5460467 h 5687273"/>
              <a:gd name="connsiteX226" fmla="*/ 1447454 w 11243827"/>
              <a:gd name="connsiteY226" fmla="*/ 5458776 h 5687273"/>
              <a:gd name="connsiteX227" fmla="*/ 1437814 w 11243827"/>
              <a:gd name="connsiteY227" fmla="*/ 5455515 h 5687273"/>
              <a:gd name="connsiteX228" fmla="*/ 1437334 w 11243827"/>
              <a:gd name="connsiteY228" fmla="*/ 5450209 h 5687273"/>
              <a:gd name="connsiteX229" fmla="*/ 1424429 w 11243827"/>
              <a:gd name="connsiteY229" fmla="*/ 5442157 h 5687273"/>
              <a:gd name="connsiteX230" fmla="*/ 1406063 w 11243827"/>
              <a:gd name="connsiteY230" fmla="*/ 5437380 h 5687273"/>
              <a:gd name="connsiteX231" fmla="*/ 1316379 w 11243827"/>
              <a:gd name="connsiteY231" fmla="*/ 5419601 h 5687273"/>
              <a:gd name="connsiteX232" fmla="*/ 1264090 w 11243827"/>
              <a:gd name="connsiteY232" fmla="*/ 5406153 h 5687273"/>
              <a:gd name="connsiteX233" fmla="*/ 1246374 w 11243827"/>
              <a:gd name="connsiteY233" fmla="*/ 5396631 h 5687273"/>
              <a:gd name="connsiteX234" fmla="*/ 1220190 w 11243827"/>
              <a:gd name="connsiteY234" fmla="*/ 5386301 h 5687273"/>
              <a:gd name="connsiteX235" fmla="*/ 1175643 w 11243827"/>
              <a:gd name="connsiteY235" fmla="*/ 5364651 h 5687273"/>
              <a:gd name="connsiteX236" fmla="*/ 1150342 w 11243827"/>
              <a:gd name="connsiteY236" fmla="*/ 5358447 h 5687273"/>
              <a:gd name="connsiteX237" fmla="*/ 1137272 w 11243827"/>
              <a:gd name="connsiteY237" fmla="*/ 5351191 h 5687273"/>
              <a:gd name="connsiteX238" fmla="*/ 1131268 w 11243827"/>
              <a:gd name="connsiteY238" fmla="*/ 5350530 h 5687273"/>
              <a:gd name="connsiteX239" fmla="*/ 1112024 w 11243827"/>
              <a:gd name="connsiteY239" fmla="*/ 5345786 h 5687273"/>
              <a:gd name="connsiteX240" fmla="*/ 1100870 w 11243827"/>
              <a:gd name="connsiteY240" fmla="*/ 5343651 h 5687273"/>
              <a:gd name="connsiteX241" fmla="*/ 1096383 w 11243827"/>
              <a:gd name="connsiteY241" fmla="*/ 5343015 h 5687273"/>
              <a:gd name="connsiteX242" fmla="*/ 1085571 w 11243827"/>
              <a:gd name="connsiteY242" fmla="*/ 5345836 h 5687273"/>
              <a:gd name="connsiteX243" fmla="*/ 1073168 w 11243827"/>
              <a:gd name="connsiteY243" fmla="*/ 5341521 h 5687273"/>
              <a:gd name="connsiteX244" fmla="*/ 1058039 w 11243827"/>
              <a:gd name="connsiteY244" fmla="*/ 5343504 h 5687273"/>
              <a:gd name="connsiteX245" fmla="*/ 1055426 w 11243827"/>
              <a:gd name="connsiteY245" fmla="*/ 5339088 h 5687273"/>
              <a:gd name="connsiteX246" fmla="*/ 1044738 w 11243827"/>
              <a:gd name="connsiteY246" fmla="*/ 5333063 h 5687273"/>
              <a:gd name="connsiteX247" fmla="*/ 1033909 w 11243827"/>
              <a:gd name="connsiteY247" fmla="*/ 5335680 h 5687273"/>
              <a:gd name="connsiteX248" fmla="*/ 1012649 w 11243827"/>
              <a:gd name="connsiteY248" fmla="*/ 5334541 h 5687273"/>
              <a:gd name="connsiteX249" fmla="*/ 1007115 w 11243827"/>
              <a:gd name="connsiteY249" fmla="*/ 5332775 h 5687273"/>
              <a:gd name="connsiteX250" fmla="*/ 986002 w 11243827"/>
              <a:gd name="connsiteY250" fmla="*/ 5334906 h 5687273"/>
              <a:gd name="connsiteX251" fmla="*/ 953418 w 11243827"/>
              <a:gd name="connsiteY251" fmla="*/ 5333901 h 5687273"/>
              <a:gd name="connsiteX252" fmla="*/ 916854 w 11243827"/>
              <a:gd name="connsiteY252" fmla="*/ 5329435 h 5687273"/>
              <a:gd name="connsiteX253" fmla="*/ 905651 w 11243827"/>
              <a:gd name="connsiteY253" fmla="*/ 5332114 h 5687273"/>
              <a:gd name="connsiteX254" fmla="*/ 836961 w 11243827"/>
              <a:gd name="connsiteY254" fmla="*/ 5330803 h 5687273"/>
              <a:gd name="connsiteX255" fmla="*/ 817627 w 11243827"/>
              <a:gd name="connsiteY255" fmla="*/ 5330580 h 5687273"/>
              <a:gd name="connsiteX256" fmla="*/ 801817 w 11243827"/>
              <a:gd name="connsiteY256" fmla="*/ 5325937 h 5687273"/>
              <a:gd name="connsiteX257" fmla="*/ 798857 w 11243827"/>
              <a:gd name="connsiteY257" fmla="*/ 5320979 h 5687273"/>
              <a:gd name="connsiteX258" fmla="*/ 788354 w 11243827"/>
              <a:gd name="connsiteY258" fmla="*/ 5320143 h 5687273"/>
              <a:gd name="connsiteX259" fmla="*/ 785726 w 11243827"/>
              <a:gd name="connsiteY259" fmla="*/ 5318989 h 5687273"/>
              <a:gd name="connsiteX260" fmla="*/ 770507 w 11243827"/>
              <a:gd name="connsiteY260" fmla="*/ 5313309 h 5687273"/>
              <a:gd name="connsiteX261" fmla="*/ 733810 w 11243827"/>
              <a:gd name="connsiteY261" fmla="*/ 5324286 h 5687273"/>
              <a:gd name="connsiteX262" fmla="*/ 692117 w 11243827"/>
              <a:gd name="connsiteY262" fmla="*/ 5318786 h 5687273"/>
              <a:gd name="connsiteX263" fmla="*/ 528894 w 11243827"/>
              <a:gd name="connsiteY263" fmla="*/ 5327578 h 5687273"/>
              <a:gd name="connsiteX264" fmla="*/ 507005 w 11243827"/>
              <a:gd name="connsiteY264" fmla="*/ 5310149 h 5687273"/>
              <a:gd name="connsiteX265" fmla="*/ 441302 w 11243827"/>
              <a:gd name="connsiteY265" fmla="*/ 5307062 h 5687273"/>
              <a:gd name="connsiteX266" fmla="*/ 336819 w 11243827"/>
              <a:gd name="connsiteY266" fmla="*/ 5336690 h 5687273"/>
              <a:gd name="connsiteX267" fmla="*/ 215763 w 11243827"/>
              <a:gd name="connsiteY267" fmla="*/ 5332575 h 5687273"/>
              <a:gd name="connsiteX268" fmla="*/ 205927 w 11243827"/>
              <a:gd name="connsiteY268" fmla="*/ 5339672 h 5687273"/>
              <a:gd name="connsiteX269" fmla="*/ 194189 w 11243827"/>
              <a:gd name="connsiteY269" fmla="*/ 5343588 h 5687273"/>
              <a:gd name="connsiteX270" fmla="*/ 192552 w 11243827"/>
              <a:gd name="connsiteY270" fmla="*/ 5342845 h 5687273"/>
              <a:gd name="connsiteX271" fmla="*/ 178320 w 11243827"/>
              <a:gd name="connsiteY271" fmla="*/ 5343766 h 5687273"/>
              <a:gd name="connsiteX272" fmla="*/ 175596 w 11243827"/>
              <a:gd name="connsiteY272" fmla="*/ 5346411 h 5687273"/>
              <a:gd name="connsiteX273" fmla="*/ 165951 w 11243827"/>
              <a:gd name="connsiteY273" fmla="*/ 5347808 h 5687273"/>
              <a:gd name="connsiteX274" fmla="*/ 147287 w 11243827"/>
              <a:gd name="connsiteY274" fmla="*/ 5352625 h 5687273"/>
              <a:gd name="connsiteX275" fmla="*/ 143484 w 11243827"/>
              <a:gd name="connsiteY275" fmla="*/ 5351591 h 5687273"/>
              <a:gd name="connsiteX276" fmla="*/ 114847 w 11243827"/>
              <a:gd name="connsiteY276" fmla="*/ 5355844 h 5687273"/>
              <a:gd name="connsiteX277" fmla="*/ 114306 w 11243827"/>
              <a:gd name="connsiteY277" fmla="*/ 5354983 h 5687273"/>
              <a:gd name="connsiteX278" fmla="*/ 105588 w 11243827"/>
              <a:gd name="connsiteY278" fmla="*/ 5352169 h 5687273"/>
              <a:gd name="connsiteX279" fmla="*/ 89264 w 11243827"/>
              <a:gd name="connsiteY279" fmla="*/ 5348886 h 5687273"/>
              <a:gd name="connsiteX280" fmla="*/ 49794 w 11243827"/>
              <a:gd name="connsiteY280" fmla="*/ 5329950 h 5687273"/>
              <a:gd name="connsiteX281" fmla="*/ 19924 w 11243827"/>
              <a:gd name="connsiteY281" fmla="*/ 5334282 h 5687273"/>
              <a:gd name="connsiteX282" fmla="*/ 13819 w 11243827"/>
              <a:gd name="connsiteY282" fmla="*/ 5334653 h 5687273"/>
              <a:gd name="connsiteX283" fmla="*/ 13657 w 11243827"/>
              <a:gd name="connsiteY283" fmla="*/ 5334455 h 5687273"/>
              <a:gd name="connsiteX284" fmla="*/ 7139 w 11243827"/>
              <a:gd name="connsiteY284" fmla="*/ 5334438 h 5687273"/>
              <a:gd name="connsiteX285" fmla="*/ 2684 w 11243827"/>
              <a:gd name="connsiteY285" fmla="*/ 5335333 h 5687273"/>
              <a:gd name="connsiteX286" fmla="*/ 0 w 11243827"/>
              <a:gd name="connsiteY286" fmla="*/ 5335496 h 5687273"/>
              <a:gd name="connsiteX287" fmla="*/ 0 w 11243827"/>
              <a:gd name="connsiteY287" fmla="*/ 10592 h 5687273"/>
              <a:gd name="connsiteX288" fmla="*/ 11243827 w 11243827"/>
              <a:gd name="connsiteY288" fmla="*/ 0 h 56872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15763 w 11243827"/>
              <a:gd name="connsiteY266" fmla="*/ 5332575 h 5641173"/>
              <a:gd name="connsiteX267" fmla="*/ 205927 w 11243827"/>
              <a:gd name="connsiteY267" fmla="*/ 5339672 h 5641173"/>
              <a:gd name="connsiteX268" fmla="*/ 194189 w 11243827"/>
              <a:gd name="connsiteY268" fmla="*/ 5343588 h 5641173"/>
              <a:gd name="connsiteX269" fmla="*/ 192552 w 11243827"/>
              <a:gd name="connsiteY269" fmla="*/ 5342845 h 5641173"/>
              <a:gd name="connsiteX270" fmla="*/ 178320 w 11243827"/>
              <a:gd name="connsiteY270" fmla="*/ 5343766 h 5641173"/>
              <a:gd name="connsiteX271" fmla="*/ 175596 w 11243827"/>
              <a:gd name="connsiteY271" fmla="*/ 5346411 h 5641173"/>
              <a:gd name="connsiteX272" fmla="*/ 165951 w 11243827"/>
              <a:gd name="connsiteY272" fmla="*/ 5347808 h 5641173"/>
              <a:gd name="connsiteX273" fmla="*/ 147287 w 11243827"/>
              <a:gd name="connsiteY273" fmla="*/ 5352625 h 5641173"/>
              <a:gd name="connsiteX274" fmla="*/ 143484 w 11243827"/>
              <a:gd name="connsiteY274" fmla="*/ 5351591 h 5641173"/>
              <a:gd name="connsiteX275" fmla="*/ 114847 w 11243827"/>
              <a:gd name="connsiteY275" fmla="*/ 5355844 h 5641173"/>
              <a:gd name="connsiteX276" fmla="*/ 114306 w 11243827"/>
              <a:gd name="connsiteY276" fmla="*/ 5354983 h 5641173"/>
              <a:gd name="connsiteX277" fmla="*/ 105588 w 11243827"/>
              <a:gd name="connsiteY277" fmla="*/ 5352169 h 5641173"/>
              <a:gd name="connsiteX278" fmla="*/ 89264 w 11243827"/>
              <a:gd name="connsiteY278" fmla="*/ 5348886 h 5641173"/>
              <a:gd name="connsiteX279" fmla="*/ 49794 w 11243827"/>
              <a:gd name="connsiteY279" fmla="*/ 5329950 h 5641173"/>
              <a:gd name="connsiteX280" fmla="*/ 19924 w 11243827"/>
              <a:gd name="connsiteY280" fmla="*/ 5334282 h 5641173"/>
              <a:gd name="connsiteX281" fmla="*/ 13819 w 11243827"/>
              <a:gd name="connsiteY281" fmla="*/ 5334653 h 5641173"/>
              <a:gd name="connsiteX282" fmla="*/ 13657 w 11243827"/>
              <a:gd name="connsiteY282" fmla="*/ 5334455 h 5641173"/>
              <a:gd name="connsiteX283" fmla="*/ 7139 w 11243827"/>
              <a:gd name="connsiteY283" fmla="*/ 5334438 h 5641173"/>
              <a:gd name="connsiteX284" fmla="*/ 2684 w 11243827"/>
              <a:gd name="connsiteY284" fmla="*/ 5335333 h 5641173"/>
              <a:gd name="connsiteX285" fmla="*/ 0 w 11243827"/>
              <a:gd name="connsiteY285" fmla="*/ 5335496 h 5641173"/>
              <a:gd name="connsiteX286" fmla="*/ 0 w 11243827"/>
              <a:gd name="connsiteY286" fmla="*/ 10592 h 5641173"/>
              <a:gd name="connsiteX287" fmla="*/ 11243827 w 11243827"/>
              <a:gd name="connsiteY287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15763 w 11243827"/>
              <a:gd name="connsiteY266" fmla="*/ 5332575 h 5641173"/>
              <a:gd name="connsiteX267" fmla="*/ 270932 w 11243827"/>
              <a:gd name="connsiteY267" fmla="*/ 5345451 h 5641173"/>
              <a:gd name="connsiteX268" fmla="*/ 194189 w 11243827"/>
              <a:gd name="connsiteY268" fmla="*/ 5343588 h 5641173"/>
              <a:gd name="connsiteX269" fmla="*/ 192552 w 11243827"/>
              <a:gd name="connsiteY269" fmla="*/ 5342845 h 5641173"/>
              <a:gd name="connsiteX270" fmla="*/ 178320 w 11243827"/>
              <a:gd name="connsiteY270" fmla="*/ 5343766 h 5641173"/>
              <a:gd name="connsiteX271" fmla="*/ 175596 w 11243827"/>
              <a:gd name="connsiteY271" fmla="*/ 5346411 h 5641173"/>
              <a:gd name="connsiteX272" fmla="*/ 165951 w 11243827"/>
              <a:gd name="connsiteY272" fmla="*/ 5347808 h 5641173"/>
              <a:gd name="connsiteX273" fmla="*/ 147287 w 11243827"/>
              <a:gd name="connsiteY273" fmla="*/ 5352625 h 5641173"/>
              <a:gd name="connsiteX274" fmla="*/ 143484 w 11243827"/>
              <a:gd name="connsiteY274" fmla="*/ 5351591 h 5641173"/>
              <a:gd name="connsiteX275" fmla="*/ 114847 w 11243827"/>
              <a:gd name="connsiteY275" fmla="*/ 5355844 h 5641173"/>
              <a:gd name="connsiteX276" fmla="*/ 114306 w 11243827"/>
              <a:gd name="connsiteY276" fmla="*/ 5354983 h 5641173"/>
              <a:gd name="connsiteX277" fmla="*/ 105588 w 11243827"/>
              <a:gd name="connsiteY277" fmla="*/ 5352169 h 5641173"/>
              <a:gd name="connsiteX278" fmla="*/ 89264 w 11243827"/>
              <a:gd name="connsiteY278" fmla="*/ 5348886 h 5641173"/>
              <a:gd name="connsiteX279" fmla="*/ 49794 w 11243827"/>
              <a:gd name="connsiteY279" fmla="*/ 5329950 h 5641173"/>
              <a:gd name="connsiteX280" fmla="*/ 19924 w 11243827"/>
              <a:gd name="connsiteY280" fmla="*/ 5334282 h 5641173"/>
              <a:gd name="connsiteX281" fmla="*/ 13819 w 11243827"/>
              <a:gd name="connsiteY281" fmla="*/ 5334653 h 5641173"/>
              <a:gd name="connsiteX282" fmla="*/ 13657 w 11243827"/>
              <a:gd name="connsiteY282" fmla="*/ 5334455 h 5641173"/>
              <a:gd name="connsiteX283" fmla="*/ 7139 w 11243827"/>
              <a:gd name="connsiteY283" fmla="*/ 5334438 h 5641173"/>
              <a:gd name="connsiteX284" fmla="*/ 2684 w 11243827"/>
              <a:gd name="connsiteY284" fmla="*/ 5335333 h 5641173"/>
              <a:gd name="connsiteX285" fmla="*/ 0 w 11243827"/>
              <a:gd name="connsiteY285" fmla="*/ 5335496 h 5641173"/>
              <a:gd name="connsiteX286" fmla="*/ 0 w 11243827"/>
              <a:gd name="connsiteY286" fmla="*/ 10592 h 5641173"/>
              <a:gd name="connsiteX287" fmla="*/ 11243827 w 11243827"/>
              <a:gd name="connsiteY287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65951 w 11243827"/>
              <a:gd name="connsiteY271" fmla="*/ 5347808 h 5641173"/>
              <a:gd name="connsiteX272" fmla="*/ 147287 w 11243827"/>
              <a:gd name="connsiteY272" fmla="*/ 5352625 h 5641173"/>
              <a:gd name="connsiteX273" fmla="*/ 143484 w 11243827"/>
              <a:gd name="connsiteY273" fmla="*/ 5351591 h 5641173"/>
              <a:gd name="connsiteX274" fmla="*/ 114847 w 11243827"/>
              <a:gd name="connsiteY274" fmla="*/ 5355844 h 5641173"/>
              <a:gd name="connsiteX275" fmla="*/ 114306 w 11243827"/>
              <a:gd name="connsiteY275" fmla="*/ 5354983 h 5641173"/>
              <a:gd name="connsiteX276" fmla="*/ 105588 w 11243827"/>
              <a:gd name="connsiteY276" fmla="*/ 5352169 h 5641173"/>
              <a:gd name="connsiteX277" fmla="*/ 89264 w 11243827"/>
              <a:gd name="connsiteY277" fmla="*/ 5348886 h 5641173"/>
              <a:gd name="connsiteX278" fmla="*/ 49794 w 11243827"/>
              <a:gd name="connsiteY278" fmla="*/ 5329950 h 5641173"/>
              <a:gd name="connsiteX279" fmla="*/ 19924 w 11243827"/>
              <a:gd name="connsiteY279" fmla="*/ 5334282 h 5641173"/>
              <a:gd name="connsiteX280" fmla="*/ 13819 w 11243827"/>
              <a:gd name="connsiteY280" fmla="*/ 5334653 h 5641173"/>
              <a:gd name="connsiteX281" fmla="*/ 13657 w 11243827"/>
              <a:gd name="connsiteY281" fmla="*/ 5334455 h 5641173"/>
              <a:gd name="connsiteX282" fmla="*/ 7139 w 11243827"/>
              <a:gd name="connsiteY282" fmla="*/ 5334438 h 5641173"/>
              <a:gd name="connsiteX283" fmla="*/ 2684 w 11243827"/>
              <a:gd name="connsiteY283" fmla="*/ 5335333 h 5641173"/>
              <a:gd name="connsiteX284" fmla="*/ 0 w 11243827"/>
              <a:gd name="connsiteY284" fmla="*/ 5335496 h 5641173"/>
              <a:gd name="connsiteX285" fmla="*/ 0 w 11243827"/>
              <a:gd name="connsiteY285" fmla="*/ 10592 h 5641173"/>
              <a:gd name="connsiteX286" fmla="*/ 11243827 w 11243827"/>
              <a:gd name="connsiteY286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65951 w 11243827"/>
              <a:gd name="connsiteY271" fmla="*/ 5347808 h 5641173"/>
              <a:gd name="connsiteX272" fmla="*/ 147287 w 11243827"/>
              <a:gd name="connsiteY272" fmla="*/ 5352625 h 5641173"/>
              <a:gd name="connsiteX273" fmla="*/ 143484 w 11243827"/>
              <a:gd name="connsiteY273" fmla="*/ 5351591 h 5641173"/>
              <a:gd name="connsiteX274" fmla="*/ 114847 w 11243827"/>
              <a:gd name="connsiteY274" fmla="*/ 5355844 h 5641173"/>
              <a:gd name="connsiteX275" fmla="*/ 114306 w 11243827"/>
              <a:gd name="connsiteY275" fmla="*/ 5354983 h 5641173"/>
              <a:gd name="connsiteX276" fmla="*/ 89264 w 11243827"/>
              <a:gd name="connsiteY276" fmla="*/ 5348886 h 5641173"/>
              <a:gd name="connsiteX277" fmla="*/ 49794 w 11243827"/>
              <a:gd name="connsiteY277" fmla="*/ 5329950 h 5641173"/>
              <a:gd name="connsiteX278" fmla="*/ 19924 w 11243827"/>
              <a:gd name="connsiteY278" fmla="*/ 5334282 h 5641173"/>
              <a:gd name="connsiteX279" fmla="*/ 13819 w 11243827"/>
              <a:gd name="connsiteY279" fmla="*/ 5334653 h 5641173"/>
              <a:gd name="connsiteX280" fmla="*/ 13657 w 11243827"/>
              <a:gd name="connsiteY280" fmla="*/ 5334455 h 5641173"/>
              <a:gd name="connsiteX281" fmla="*/ 7139 w 11243827"/>
              <a:gd name="connsiteY281" fmla="*/ 5334438 h 5641173"/>
              <a:gd name="connsiteX282" fmla="*/ 2684 w 11243827"/>
              <a:gd name="connsiteY282" fmla="*/ 5335333 h 5641173"/>
              <a:gd name="connsiteX283" fmla="*/ 0 w 11243827"/>
              <a:gd name="connsiteY283" fmla="*/ 5335496 h 5641173"/>
              <a:gd name="connsiteX284" fmla="*/ 0 w 11243827"/>
              <a:gd name="connsiteY284" fmla="*/ 10592 h 5641173"/>
              <a:gd name="connsiteX285" fmla="*/ 11243827 w 11243827"/>
              <a:gd name="connsiteY285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65951 w 11243827"/>
              <a:gd name="connsiteY271" fmla="*/ 5347808 h 5641173"/>
              <a:gd name="connsiteX272" fmla="*/ 147287 w 11243827"/>
              <a:gd name="connsiteY272" fmla="*/ 5352625 h 5641173"/>
              <a:gd name="connsiteX273" fmla="*/ 114847 w 11243827"/>
              <a:gd name="connsiteY273" fmla="*/ 5355844 h 5641173"/>
              <a:gd name="connsiteX274" fmla="*/ 114306 w 11243827"/>
              <a:gd name="connsiteY274" fmla="*/ 5354983 h 5641173"/>
              <a:gd name="connsiteX275" fmla="*/ 89264 w 11243827"/>
              <a:gd name="connsiteY275" fmla="*/ 5348886 h 5641173"/>
              <a:gd name="connsiteX276" fmla="*/ 49794 w 11243827"/>
              <a:gd name="connsiteY276" fmla="*/ 5329950 h 5641173"/>
              <a:gd name="connsiteX277" fmla="*/ 19924 w 11243827"/>
              <a:gd name="connsiteY277" fmla="*/ 5334282 h 5641173"/>
              <a:gd name="connsiteX278" fmla="*/ 13819 w 11243827"/>
              <a:gd name="connsiteY278" fmla="*/ 5334653 h 5641173"/>
              <a:gd name="connsiteX279" fmla="*/ 13657 w 11243827"/>
              <a:gd name="connsiteY279" fmla="*/ 5334455 h 5641173"/>
              <a:gd name="connsiteX280" fmla="*/ 7139 w 11243827"/>
              <a:gd name="connsiteY280" fmla="*/ 5334438 h 5641173"/>
              <a:gd name="connsiteX281" fmla="*/ 2684 w 11243827"/>
              <a:gd name="connsiteY281" fmla="*/ 5335333 h 5641173"/>
              <a:gd name="connsiteX282" fmla="*/ 0 w 11243827"/>
              <a:gd name="connsiteY282" fmla="*/ 5335496 h 5641173"/>
              <a:gd name="connsiteX283" fmla="*/ 0 w 11243827"/>
              <a:gd name="connsiteY283" fmla="*/ 10592 h 5641173"/>
              <a:gd name="connsiteX284" fmla="*/ 11243827 w 11243827"/>
              <a:gd name="connsiteY284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47287 w 11243827"/>
              <a:gd name="connsiteY271" fmla="*/ 5352625 h 5641173"/>
              <a:gd name="connsiteX272" fmla="*/ 114847 w 11243827"/>
              <a:gd name="connsiteY272" fmla="*/ 5355844 h 5641173"/>
              <a:gd name="connsiteX273" fmla="*/ 114306 w 11243827"/>
              <a:gd name="connsiteY273" fmla="*/ 5354983 h 5641173"/>
              <a:gd name="connsiteX274" fmla="*/ 89264 w 11243827"/>
              <a:gd name="connsiteY274" fmla="*/ 5348886 h 5641173"/>
              <a:gd name="connsiteX275" fmla="*/ 49794 w 11243827"/>
              <a:gd name="connsiteY275" fmla="*/ 5329950 h 5641173"/>
              <a:gd name="connsiteX276" fmla="*/ 19924 w 11243827"/>
              <a:gd name="connsiteY276" fmla="*/ 5334282 h 5641173"/>
              <a:gd name="connsiteX277" fmla="*/ 13819 w 11243827"/>
              <a:gd name="connsiteY277" fmla="*/ 5334653 h 5641173"/>
              <a:gd name="connsiteX278" fmla="*/ 13657 w 11243827"/>
              <a:gd name="connsiteY278" fmla="*/ 5334455 h 5641173"/>
              <a:gd name="connsiteX279" fmla="*/ 7139 w 11243827"/>
              <a:gd name="connsiteY279" fmla="*/ 5334438 h 5641173"/>
              <a:gd name="connsiteX280" fmla="*/ 2684 w 11243827"/>
              <a:gd name="connsiteY280" fmla="*/ 5335333 h 5641173"/>
              <a:gd name="connsiteX281" fmla="*/ 0 w 11243827"/>
              <a:gd name="connsiteY281" fmla="*/ 5335496 h 5641173"/>
              <a:gd name="connsiteX282" fmla="*/ 0 w 11243827"/>
              <a:gd name="connsiteY282" fmla="*/ 10592 h 5641173"/>
              <a:gd name="connsiteX283" fmla="*/ 11243827 w 11243827"/>
              <a:gd name="connsiteY283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12024 w 11243827"/>
              <a:gd name="connsiteY238" fmla="*/ 5345786 h 5641173"/>
              <a:gd name="connsiteX239" fmla="*/ 1100870 w 11243827"/>
              <a:gd name="connsiteY239" fmla="*/ 5343651 h 5641173"/>
              <a:gd name="connsiteX240" fmla="*/ 1096383 w 11243827"/>
              <a:gd name="connsiteY240" fmla="*/ 5343015 h 5641173"/>
              <a:gd name="connsiteX241" fmla="*/ 1085571 w 11243827"/>
              <a:gd name="connsiteY241" fmla="*/ 5345836 h 5641173"/>
              <a:gd name="connsiteX242" fmla="*/ 1073168 w 11243827"/>
              <a:gd name="connsiteY242" fmla="*/ 5341521 h 5641173"/>
              <a:gd name="connsiteX243" fmla="*/ 1058039 w 11243827"/>
              <a:gd name="connsiteY243" fmla="*/ 5343504 h 5641173"/>
              <a:gd name="connsiteX244" fmla="*/ 1055426 w 11243827"/>
              <a:gd name="connsiteY244" fmla="*/ 5339088 h 5641173"/>
              <a:gd name="connsiteX245" fmla="*/ 1044738 w 11243827"/>
              <a:gd name="connsiteY245" fmla="*/ 5333063 h 5641173"/>
              <a:gd name="connsiteX246" fmla="*/ 1033909 w 11243827"/>
              <a:gd name="connsiteY246" fmla="*/ 5335680 h 5641173"/>
              <a:gd name="connsiteX247" fmla="*/ 1012649 w 11243827"/>
              <a:gd name="connsiteY247" fmla="*/ 5334541 h 5641173"/>
              <a:gd name="connsiteX248" fmla="*/ 1007115 w 11243827"/>
              <a:gd name="connsiteY248" fmla="*/ 5332775 h 5641173"/>
              <a:gd name="connsiteX249" fmla="*/ 986002 w 11243827"/>
              <a:gd name="connsiteY249" fmla="*/ 5334906 h 5641173"/>
              <a:gd name="connsiteX250" fmla="*/ 953418 w 11243827"/>
              <a:gd name="connsiteY250" fmla="*/ 5333901 h 5641173"/>
              <a:gd name="connsiteX251" fmla="*/ 916854 w 11243827"/>
              <a:gd name="connsiteY251" fmla="*/ 5329435 h 5641173"/>
              <a:gd name="connsiteX252" fmla="*/ 905651 w 11243827"/>
              <a:gd name="connsiteY252" fmla="*/ 5332114 h 5641173"/>
              <a:gd name="connsiteX253" fmla="*/ 836961 w 11243827"/>
              <a:gd name="connsiteY253" fmla="*/ 5330803 h 5641173"/>
              <a:gd name="connsiteX254" fmla="*/ 817627 w 11243827"/>
              <a:gd name="connsiteY254" fmla="*/ 5330580 h 5641173"/>
              <a:gd name="connsiteX255" fmla="*/ 801817 w 11243827"/>
              <a:gd name="connsiteY255" fmla="*/ 5325937 h 5641173"/>
              <a:gd name="connsiteX256" fmla="*/ 798857 w 11243827"/>
              <a:gd name="connsiteY256" fmla="*/ 5320979 h 5641173"/>
              <a:gd name="connsiteX257" fmla="*/ 788354 w 11243827"/>
              <a:gd name="connsiteY257" fmla="*/ 5320143 h 5641173"/>
              <a:gd name="connsiteX258" fmla="*/ 785726 w 11243827"/>
              <a:gd name="connsiteY258" fmla="*/ 5318989 h 5641173"/>
              <a:gd name="connsiteX259" fmla="*/ 770507 w 11243827"/>
              <a:gd name="connsiteY259" fmla="*/ 5313309 h 5641173"/>
              <a:gd name="connsiteX260" fmla="*/ 733810 w 11243827"/>
              <a:gd name="connsiteY260" fmla="*/ 5324286 h 5641173"/>
              <a:gd name="connsiteX261" fmla="*/ 692117 w 11243827"/>
              <a:gd name="connsiteY261" fmla="*/ 5318786 h 5641173"/>
              <a:gd name="connsiteX262" fmla="*/ 574943 w 11243827"/>
              <a:gd name="connsiteY262" fmla="*/ 5327578 h 5641173"/>
              <a:gd name="connsiteX263" fmla="*/ 441302 w 11243827"/>
              <a:gd name="connsiteY263" fmla="*/ 5307062 h 5641173"/>
              <a:gd name="connsiteX264" fmla="*/ 336819 w 11243827"/>
              <a:gd name="connsiteY264" fmla="*/ 5336690 h 5641173"/>
              <a:gd name="connsiteX265" fmla="*/ 270932 w 11243827"/>
              <a:gd name="connsiteY265" fmla="*/ 5345451 h 5641173"/>
              <a:gd name="connsiteX266" fmla="*/ 194189 w 11243827"/>
              <a:gd name="connsiteY266" fmla="*/ 5343588 h 5641173"/>
              <a:gd name="connsiteX267" fmla="*/ 192552 w 11243827"/>
              <a:gd name="connsiteY267" fmla="*/ 5342845 h 5641173"/>
              <a:gd name="connsiteX268" fmla="*/ 178320 w 11243827"/>
              <a:gd name="connsiteY268" fmla="*/ 5343766 h 5641173"/>
              <a:gd name="connsiteX269" fmla="*/ 175596 w 11243827"/>
              <a:gd name="connsiteY269" fmla="*/ 5346411 h 5641173"/>
              <a:gd name="connsiteX270" fmla="*/ 147287 w 11243827"/>
              <a:gd name="connsiteY270" fmla="*/ 5352625 h 5641173"/>
              <a:gd name="connsiteX271" fmla="*/ 114847 w 11243827"/>
              <a:gd name="connsiteY271" fmla="*/ 5355844 h 5641173"/>
              <a:gd name="connsiteX272" fmla="*/ 114306 w 11243827"/>
              <a:gd name="connsiteY272" fmla="*/ 5354983 h 5641173"/>
              <a:gd name="connsiteX273" fmla="*/ 89264 w 11243827"/>
              <a:gd name="connsiteY273" fmla="*/ 5348886 h 5641173"/>
              <a:gd name="connsiteX274" fmla="*/ 49794 w 11243827"/>
              <a:gd name="connsiteY274" fmla="*/ 5329950 h 5641173"/>
              <a:gd name="connsiteX275" fmla="*/ 19924 w 11243827"/>
              <a:gd name="connsiteY275" fmla="*/ 5334282 h 5641173"/>
              <a:gd name="connsiteX276" fmla="*/ 13819 w 11243827"/>
              <a:gd name="connsiteY276" fmla="*/ 5334653 h 5641173"/>
              <a:gd name="connsiteX277" fmla="*/ 13657 w 11243827"/>
              <a:gd name="connsiteY277" fmla="*/ 5334455 h 5641173"/>
              <a:gd name="connsiteX278" fmla="*/ 7139 w 11243827"/>
              <a:gd name="connsiteY278" fmla="*/ 5334438 h 5641173"/>
              <a:gd name="connsiteX279" fmla="*/ 2684 w 11243827"/>
              <a:gd name="connsiteY279" fmla="*/ 5335333 h 5641173"/>
              <a:gd name="connsiteX280" fmla="*/ 0 w 11243827"/>
              <a:gd name="connsiteY280" fmla="*/ 5335496 h 5641173"/>
              <a:gd name="connsiteX281" fmla="*/ 0 w 11243827"/>
              <a:gd name="connsiteY281" fmla="*/ 10592 h 5641173"/>
              <a:gd name="connsiteX282" fmla="*/ 11243827 w 11243827"/>
              <a:gd name="connsiteY282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45836 h 5641173"/>
              <a:gd name="connsiteX241" fmla="*/ 1073168 w 11243827"/>
              <a:gd name="connsiteY241" fmla="*/ 5341521 h 5641173"/>
              <a:gd name="connsiteX242" fmla="*/ 1058039 w 11243827"/>
              <a:gd name="connsiteY242" fmla="*/ 5343504 h 5641173"/>
              <a:gd name="connsiteX243" fmla="*/ 1055426 w 11243827"/>
              <a:gd name="connsiteY243" fmla="*/ 5339088 h 5641173"/>
              <a:gd name="connsiteX244" fmla="*/ 1044738 w 11243827"/>
              <a:gd name="connsiteY244" fmla="*/ 5333063 h 5641173"/>
              <a:gd name="connsiteX245" fmla="*/ 1033909 w 11243827"/>
              <a:gd name="connsiteY245" fmla="*/ 5335680 h 5641173"/>
              <a:gd name="connsiteX246" fmla="*/ 1012649 w 11243827"/>
              <a:gd name="connsiteY246" fmla="*/ 5334541 h 5641173"/>
              <a:gd name="connsiteX247" fmla="*/ 1007115 w 11243827"/>
              <a:gd name="connsiteY247" fmla="*/ 5332775 h 5641173"/>
              <a:gd name="connsiteX248" fmla="*/ 986002 w 11243827"/>
              <a:gd name="connsiteY248" fmla="*/ 5334906 h 5641173"/>
              <a:gd name="connsiteX249" fmla="*/ 953418 w 11243827"/>
              <a:gd name="connsiteY249" fmla="*/ 5333901 h 5641173"/>
              <a:gd name="connsiteX250" fmla="*/ 916854 w 11243827"/>
              <a:gd name="connsiteY250" fmla="*/ 5329435 h 5641173"/>
              <a:gd name="connsiteX251" fmla="*/ 905651 w 11243827"/>
              <a:gd name="connsiteY251" fmla="*/ 5332114 h 5641173"/>
              <a:gd name="connsiteX252" fmla="*/ 836961 w 11243827"/>
              <a:gd name="connsiteY252" fmla="*/ 5330803 h 5641173"/>
              <a:gd name="connsiteX253" fmla="*/ 817627 w 11243827"/>
              <a:gd name="connsiteY253" fmla="*/ 5330580 h 5641173"/>
              <a:gd name="connsiteX254" fmla="*/ 801817 w 11243827"/>
              <a:gd name="connsiteY254" fmla="*/ 5325937 h 5641173"/>
              <a:gd name="connsiteX255" fmla="*/ 798857 w 11243827"/>
              <a:gd name="connsiteY255" fmla="*/ 5320979 h 5641173"/>
              <a:gd name="connsiteX256" fmla="*/ 788354 w 11243827"/>
              <a:gd name="connsiteY256" fmla="*/ 5320143 h 5641173"/>
              <a:gd name="connsiteX257" fmla="*/ 785726 w 11243827"/>
              <a:gd name="connsiteY257" fmla="*/ 5318989 h 5641173"/>
              <a:gd name="connsiteX258" fmla="*/ 770507 w 11243827"/>
              <a:gd name="connsiteY258" fmla="*/ 5313309 h 5641173"/>
              <a:gd name="connsiteX259" fmla="*/ 733810 w 11243827"/>
              <a:gd name="connsiteY259" fmla="*/ 5324286 h 5641173"/>
              <a:gd name="connsiteX260" fmla="*/ 692117 w 11243827"/>
              <a:gd name="connsiteY260" fmla="*/ 5318786 h 5641173"/>
              <a:gd name="connsiteX261" fmla="*/ 574943 w 11243827"/>
              <a:gd name="connsiteY261" fmla="*/ 5327578 h 5641173"/>
              <a:gd name="connsiteX262" fmla="*/ 441302 w 11243827"/>
              <a:gd name="connsiteY262" fmla="*/ 5307062 h 5641173"/>
              <a:gd name="connsiteX263" fmla="*/ 336819 w 11243827"/>
              <a:gd name="connsiteY263" fmla="*/ 5336690 h 5641173"/>
              <a:gd name="connsiteX264" fmla="*/ 270932 w 11243827"/>
              <a:gd name="connsiteY264" fmla="*/ 5345451 h 5641173"/>
              <a:gd name="connsiteX265" fmla="*/ 194189 w 11243827"/>
              <a:gd name="connsiteY265" fmla="*/ 5343588 h 5641173"/>
              <a:gd name="connsiteX266" fmla="*/ 192552 w 11243827"/>
              <a:gd name="connsiteY266" fmla="*/ 5342845 h 5641173"/>
              <a:gd name="connsiteX267" fmla="*/ 178320 w 11243827"/>
              <a:gd name="connsiteY267" fmla="*/ 5343766 h 5641173"/>
              <a:gd name="connsiteX268" fmla="*/ 175596 w 11243827"/>
              <a:gd name="connsiteY268" fmla="*/ 5346411 h 5641173"/>
              <a:gd name="connsiteX269" fmla="*/ 147287 w 11243827"/>
              <a:gd name="connsiteY269" fmla="*/ 5352625 h 5641173"/>
              <a:gd name="connsiteX270" fmla="*/ 114847 w 11243827"/>
              <a:gd name="connsiteY270" fmla="*/ 5355844 h 5641173"/>
              <a:gd name="connsiteX271" fmla="*/ 114306 w 11243827"/>
              <a:gd name="connsiteY271" fmla="*/ 5354983 h 5641173"/>
              <a:gd name="connsiteX272" fmla="*/ 89264 w 11243827"/>
              <a:gd name="connsiteY272" fmla="*/ 5348886 h 5641173"/>
              <a:gd name="connsiteX273" fmla="*/ 49794 w 11243827"/>
              <a:gd name="connsiteY273" fmla="*/ 5329950 h 5641173"/>
              <a:gd name="connsiteX274" fmla="*/ 19924 w 11243827"/>
              <a:gd name="connsiteY274" fmla="*/ 5334282 h 5641173"/>
              <a:gd name="connsiteX275" fmla="*/ 13819 w 11243827"/>
              <a:gd name="connsiteY275" fmla="*/ 5334653 h 5641173"/>
              <a:gd name="connsiteX276" fmla="*/ 13657 w 11243827"/>
              <a:gd name="connsiteY276" fmla="*/ 5334455 h 5641173"/>
              <a:gd name="connsiteX277" fmla="*/ 7139 w 11243827"/>
              <a:gd name="connsiteY277" fmla="*/ 5334438 h 5641173"/>
              <a:gd name="connsiteX278" fmla="*/ 2684 w 11243827"/>
              <a:gd name="connsiteY278" fmla="*/ 5335333 h 5641173"/>
              <a:gd name="connsiteX279" fmla="*/ 0 w 11243827"/>
              <a:gd name="connsiteY279" fmla="*/ 5335496 h 5641173"/>
              <a:gd name="connsiteX280" fmla="*/ 0 w 11243827"/>
              <a:gd name="connsiteY280" fmla="*/ 10592 h 5641173"/>
              <a:gd name="connsiteX281" fmla="*/ 11243827 w 11243827"/>
              <a:gd name="connsiteY281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45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6002 w 11243827"/>
              <a:gd name="connsiteY247" fmla="*/ 5334906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6961 w 11243827"/>
              <a:gd name="connsiteY251" fmla="*/ 5330803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58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6002 w 11243827"/>
              <a:gd name="connsiteY247" fmla="*/ 5334906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6961 w 11243827"/>
              <a:gd name="connsiteY251" fmla="*/ 5330803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58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7447 w 11243827"/>
              <a:gd name="connsiteY247" fmla="*/ 5346462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6961 w 11243827"/>
              <a:gd name="connsiteY251" fmla="*/ 5330803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58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7447 w 11243827"/>
              <a:gd name="connsiteY247" fmla="*/ 5346462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8405 w 11243827"/>
              <a:gd name="connsiteY251" fmla="*/ 5339470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58039 w 11243827"/>
              <a:gd name="connsiteY240" fmla="*/ 5343504 h 5641173"/>
              <a:gd name="connsiteX241" fmla="*/ 1055426 w 11243827"/>
              <a:gd name="connsiteY241" fmla="*/ 5339088 h 5641173"/>
              <a:gd name="connsiteX242" fmla="*/ 1044738 w 11243827"/>
              <a:gd name="connsiteY242" fmla="*/ 5333063 h 5641173"/>
              <a:gd name="connsiteX243" fmla="*/ 1033909 w 11243827"/>
              <a:gd name="connsiteY243" fmla="*/ 5335680 h 5641173"/>
              <a:gd name="connsiteX244" fmla="*/ 1012649 w 11243827"/>
              <a:gd name="connsiteY244" fmla="*/ 5334541 h 5641173"/>
              <a:gd name="connsiteX245" fmla="*/ 1007115 w 11243827"/>
              <a:gd name="connsiteY245" fmla="*/ 5332775 h 5641173"/>
              <a:gd name="connsiteX246" fmla="*/ 987447 w 11243827"/>
              <a:gd name="connsiteY246" fmla="*/ 5346462 h 5641173"/>
              <a:gd name="connsiteX247" fmla="*/ 953418 w 11243827"/>
              <a:gd name="connsiteY247" fmla="*/ 5333901 h 5641173"/>
              <a:gd name="connsiteX248" fmla="*/ 916854 w 11243827"/>
              <a:gd name="connsiteY248" fmla="*/ 5329435 h 5641173"/>
              <a:gd name="connsiteX249" fmla="*/ 905651 w 11243827"/>
              <a:gd name="connsiteY249" fmla="*/ 5332114 h 5641173"/>
              <a:gd name="connsiteX250" fmla="*/ 838405 w 11243827"/>
              <a:gd name="connsiteY250" fmla="*/ 5339470 h 5641173"/>
              <a:gd name="connsiteX251" fmla="*/ 817627 w 11243827"/>
              <a:gd name="connsiteY251" fmla="*/ 5330580 h 5641173"/>
              <a:gd name="connsiteX252" fmla="*/ 801817 w 11243827"/>
              <a:gd name="connsiteY252" fmla="*/ 5325937 h 5641173"/>
              <a:gd name="connsiteX253" fmla="*/ 798857 w 11243827"/>
              <a:gd name="connsiteY253" fmla="*/ 5320979 h 5641173"/>
              <a:gd name="connsiteX254" fmla="*/ 788354 w 11243827"/>
              <a:gd name="connsiteY254" fmla="*/ 5320143 h 5641173"/>
              <a:gd name="connsiteX255" fmla="*/ 785726 w 11243827"/>
              <a:gd name="connsiteY255" fmla="*/ 5318989 h 5641173"/>
              <a:gd name="connsiteX256" fmla="*/ 770507 w 11243827"/>
              <a:gd name="connsiteY256" fmla="*/ 5313309 h 5641173"/>
              <a:gd name="connsiteX257" fmla="*/ 733810 w 11243827"/>
              <a:gd name="connsiteY257" fmla="*/ 5324286 h 5641173"/>
              <a:gd name="connsiteX258" fmla="*/ 692117 w 11243827"/>
              <a:gd name="connsiteY258" fmla="*/ 5318786 h 5641173"/>
              <a:gd name="connsiteX259" fmla="*/ 574943 w 11243827"/>
              <a:gd name="connsiteY259" fmla="*/ 5327578 h 5641173"/>
              <a:gd name="connsiteX260" fmla="*/ 441302 w 11243827"/>
              <a:gd name="connsiteY260" fmla="*/ 5307062 h 5641173"/>
              <a:gd name="connsiteX261" fmla="*/ 336819 w 11243827"/>
              <a:gd name="connsiteY261" fmla="*/ 5336690 h 5641173"/>
              <a:gd name="connsiteX262" fmla="*/ 270932 w 11243827"/>
              <a:gd name="connsiteY262" fmla="*/ 5345451 h 5641173"/>
              <a:gd name="connsiteX263" fmla="*/ 194189 w 11243827"/>
              <a:gd name="connsiteY263" fmla="*/ 5343588 h 5641173"/>
              <a:gd name="connsiteX264" fmla="*/ 192552 w 11243827"/>
              <a:gd name="connsiteY264" fmla="*/ 5342845 h 5641173"/>
              <a:gd name="connsiteX265" fmla="*/ 178320 w 11243827"/>
              <a:gd name="connsiteY265" fmla="*/ 5343766 h 5641173"/>
              <a:gd name="connsiteX266" fmla="*/ 175596 w 11243827"/>
              <a:gd name="connsiteY266" fmla="*/ 5346411 h 5641173"/>
              <a:gd name="connsiteX267" fmla="*/ 147287 w 11243827"/>
              <a:gd name="connsiteY267" fmla="*/ 5352625 h 5641173"/>
              <a:gd name="connsiteX268" fmla="*/ 114847 w 11243827"/>
              <a:gd name="connsiteY268" fmla="*/ 5355844 h 5641173"/>
              <a:gd name="connsiteX269" fmla="*/ 114306 w 11243827"/>
              <a:gd name="connsiteY269" fmla="*/ 5354983 h 5641173"/>
              <a:gd name="connsiteX270" fmla="*/ 89264 w 11243827"/>
              <a:gd name="connsiteY270" fmla="*/ 5348886 h 5641173"/>
              <a:gd name="connsiteX271" fmla="*/ 49794 w 11243827"/>
              <a:gd name="connsiteY271" fmla="*/ 5329950 h 5641173"/>
              <a:gd name="connsiteX272" fmla="*/ 19924 w 11243827"/>
              <a:gd name="connsiteY272" fmla="*/ 5334282 h 5641173"/>
              <a:gd name="connsiteX273" fmla="*/ 13819 w 11243827"/>
              <a:gd name="connsiteY273" fmla="*/ 5334653 h 5641173"/>
              <a:gd name="connsiteX274" fmla="*/ 13657 w 11243827"/>
              <a:gd name="connsiteY274" fmla="*/ 5334455 h 5641173"/>
              <a:gd name="connsiteX275" fmla="*/ 7139 w 11243827"/>
              <a:gd name="connsiteY275" fmla="*/ 5334438 h 5641173"/>
              <a:gd name="connsiteX276" fmla="*/ 2684 w 11243827"/>
              <a:gd name="connsiteY276" fmla="*/ 5335333 h 5641173"/>
              <a:gd name="connsiteX277" fmla="*/ 0 w 11243827"/>
              <a:gd name="connsiteY277" fmla="*/ 5335496 h 5641173"/>
              <a:gd name="connsiteX278" fmla="*/ 0 w 11243827"/>
              <a:gd name="connsiteY278" fmla="*/ 10592 h 5641173"/>
              <a:gd name="connsiteX279" fmla="*/ 11243827 w 11243827"/>
              <a:gd name="connsiteY279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32830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58039 w 11243827"/>
              <a:gd name="connsiteY240" fmla="*/ 5343504 h 5641173"/>
              <a:gd name="connsiteX241" fmla="*/ 1055426 w 11243827"/>
              <a:gd name="connsiteY241" fmla="*/ 5339088 h 5641173"/>
              <a:gd name="connsiteX242" fmla="*/ 1044738 w 11243827"/>
              <a:gd name="connsiteY242" fmla="*/ 5333063 h 5641173"/>
              <a:gd name="connsiteX243" fmla="*/ 1033909 w 11243827"/>
              <a:gd name="connsiteY243" fmla="*/ 5335680 h 5641173"/>
              <a:gd name="connsiteX244" fmla="*/ 1012649 w 11243827"/>
              <a:gd name="connsiteY244" fmla="*/ 5334541 h 5641173"/>
              <a:gd name="connsiteX245" fmla="*/ 1007115 w 11243827"/>
              <a:gd name="connsiteY245" fmla="*/ 5332775 h 5641173"/>
              <a:gd name="connsiteX246" fmla="*/ 987447 w 11243827"/>
              <a:gd name="connsiteY246" fmla="*/ 5346462 h 5641173"/>
              <a:gd name="connsiteX247" fmla="*/ 953418 w 11243827"/>
              <a:gd name="connsiteY247" fmla="*/ 5333901 h 5641173"/>
              <a:gd name="connsiteX248" fmla="*/ 916854 w 11243827"/>
              <a:gd name="connsiteY248" fmla="*/ 5329435 h 5641173"/>
              <a:gd name="connsiteX249" fmla="*/ 905651 w 11243827"/>
              <a:gd name="connsiteY249" fmla="*/ 5332114 h 5641173"/>
              <a:gd name="connsiteX250" fmla="*/ 838405 w 11243827"/>
              <a:gd name="connsiteY250" fmla="*/ 5339470 h 5641173"/>
              <a:gd name="connsiteX251" fmla="*/ 817627 w 11243827"/>
              <a:gd name="connsiteY251" fmla="*/ 5330580 h 5641173"/>
              <a:gd name="connsiteX252" fmla="*/ 801817 w 11243827"/>
              <a:gd name="connsiteY252" fmla="*/ 5325937 h 5641173"/>
              <a:gd name="connsiteX253" fmla="*/ 798857 w 11243827"/>
              <a:gd name="connsiteY253" fmla="*/ 5320979 h 5641173"/>
              <a:gd name="connsiteX254" fmla="*/ 788354 w 11243827"/>
              <a:gd name="connsiteY254" fmla="*/ 5320143 h 5641173"/>
              <a:gd name="connsiteX255" fmla="*/ 785726 w 11243827"/>
              <a:gd name="connsiteY255" fmla="*/ 5318989 h 5641173"/>
              <a:gd name="connsiteX256" fmla="*/ 770507 w 11243827"/>
              <a:gd name="connsiteY256" fmla="*/ 5313309 h 5641173"/>
              <a:gd name="connsiteX257" fmla="*/ 733810 w 11243827"/>
              <a:gd name="connsiteY257" fmla="*/ 5324286 h 5641173"/>
              <a:gd name="connsiteX258" fmla="*/ 692117 w 11243827"/>
              <a:gd name="connsiteY258" fmla="*/ 5318786 h 5641173"/>
              <a:gd name="connsiteX259" fmla="*/ 574943 w 11243827"/>
              <a:gd name="connsiteY259" fmla="*/ 5327578 h 5641173"/>
              <a:gd name="connsiteX260" fmla="*/ 441302 w 11243827"/>
              <a:gd name="connsiteY260" fmla="*/ 5307062 h 5641173"/>
              <a:gd name="connsiteX261" fmla="*/ 336819 w 11243827"/>
              <a:gd name="connsiteY261" fmla="*/ 5336690 h 5641173"/>
              <a:gd name="connsiteX262" fmla="*/ 270932 w 11243827"/>
              <a:gd name="connsiteY262" fmla="*/ 5345451 h 5641173"/>
              <a:gd name="connsiteX263" fmla="*/ 194189 w 11243827"/>
              <a:gd name="connsiteY263" fmla="*/ 5343588 h 5641173"/>
              <a:gd name="connsiteX264" fmla="*/ 192552 w 11243827"/>
              <a:gd name="connsiteY264" fmla="*/ 5342845 h 5641173"/>
              <a:gd name="connsiteX265" fmla="*/ 178320 w 11243827"/>
              <a:gd name="connsiteY265" fmla="*/ 5343766 h 5641173"/>
              <a:gd name="connsiteX266" fmla="*/ 175596 w 11243827"/>
              <a:gd name="connsiteY266" fmla="*/ 5346411 h 5641173"/>
              <a:gd name="connsiteX267" fmla="*/ 147287 w 11243827"/>
              <a:gd name="connsiteY267" fmla="*/ 5352625 h 5641173"/>
              <a:gd name="connsiteX268" fmla="*/ 114847 w 11243827"/>
              <a:gd name="connsiteY268" fmla="*/ 5355844 h 5641173"/>
              <a:gd name="connsiteX269" fmla="*/ 114306 w 11243827"/>
              <a:gd name="connsiteY269" fmla="*/ 5354983 h 5641173"/>
              <a:gd name="connsiteX270" fmla="*/ 89264 w 11243827"/>
              <a:gd name="connsiteY270" fmla="*/ 5348886 h 5641173"/>
              <a:gd name="connsiteX271" fmla="*/ 49794 w 11243827"/>
              <a:gd name="connsiteY271" fmla="*/ 5329950 h 5641173"/>
              <a:gd name="connsiteX272" fmla="*/ 19924 w 11243827"/>
              <a:gd name="connsiteY272" fmla="*/ 5334282 h 5641173"/>
              <a:gd name="connsiteX273" fmla="*/ 13819 w 11243827"/>
              <a:gd name="connsiteY273" fmla="*/ 5334653 h 5641173"/>
              <a:gd name="connsiteX274" fmla="*/ 13657 w 11243827"/>
              <a:gd name="connsiteY274" fmla="*/ 5334455 h 5641173"/>
              <a:gd name="connsiteX275" fmla="*/ 7139 w 11243827"/>
              <a:gd name="connsiteY275" fmla="*/ 5334438 h 5641173"/>
              <a:gd name="connsiteX276" fmla="*/ 2684 w 11243827"/>
              <a:gd name="connsiteY276" fmla="*/ 5335333 h 5641173"/>
              <a:gd name="connsiteX277" fmla="*/ 0 w 11243827"/>
              <a:gd name="connsiteY277" fmla="*/ 5335496 h 5641173"/>
              <a:gd name="connsiteX278" fmla="*/ 0 w 11243827"/>
              <a:gd name="connsiteY278" fmla="*/ 10592 h 5641173"/>
              <a:gd name="connsiteX279" fmla="*/ 11243827 w 11243827"/>
              <a:gd name="connsiteY279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32830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58039 w 11243827"/>
              <a:gd name="connsiteY240" fmla="*/ 5343504 h 5641173"/>
              <a:gd name="connsiteX241" fmla="*/ 1055426 w 11243827"/>
              <a:gd name="connsiteY241" fmla="*/ 5339088 h 5641173"/>
              <a:gd name="connsiteX242" fmla="*/ 1044738 w 11243827"/>
              <a:gd name="connsiteY242" fmla="*/ 5333063 h 5641173"/>
              <a:gd name="connsiteX243" fmla="*/ 1033909 w 11243827"/>
              <a:gd name="connsiteY243" fmla="*/ 5335680 h 5641173"/>
              <a:gd name="connsiteX244" fmla="*/ 1012649 w 11243827"/>
              <a:gd name="connsiteY244" fmla="*/ 5334541 h 5641173"/>
              <a:gd name="connsiteX245" fmla="*/ 1007115 w 11243827"/>
              <a:gd name="connsiteY245" fmla="*/ 5332775 h 5641173"/>
              <a:gd name="connsiteX246" fmla="*/ 987447 w 11243827"/>
              <a:gd name="connsiteY246" fmla="*/ 5346462 h 5641173"/>
              <a:gd name="connsiteX247" fmla="*/ 953418 w 11243827"/>
              <a:gd name="connsiteY247" fmla="*/ 5333901 h 5641173"/>
              <a:gd name="connsiteX248" fmla="*/ 916854 w 11243827"/>
              <a:gd name="connsiteY248" fmla="*/ 5329435 h 5641173"/>
              <a:gd name="connsiteX249" fmla="*/ 905651 w 11243827"/>
              <a:gd name="connsiteY249" fmla="*/ 5332114 h 5641173"/>
              <a:gd name="connsiteX250" fmla="*/ 838405 w 11243827"/>
              <a:gd name="connsiteY250" fmla="*/ 5339470 h 5641173"/>
              <a:gd name="connsiteX251" fmla="*/ 817627 w 11243827"/>
              <a:gd name="connsiteY251" fmla="*/ 5330580 h 5641173"/>
              <a:gd name="connsiteX252" fmla="*/ 801817 w 11243827"/>
              <a:gd name="connsiteY252" fmla="*/ 5325937 h 5641173"/>
              <a:gd name="connsiteX253" fmla="*/ 798857 w 11243827"/>
              <a:gd name="connsiteY253" fmla="*/ 5320979 h 5641173"/>
              <a:gd name="connsiteX254" fmla="*/ 788354 w 11243827"/>
              <a:gd name="connsiteY254" fmla="*/ 5320143 h 5641173"/>
              <a:gd name="connsiteX255" fmla="*/ 785726 w 11243827"/>
              <a:gd name="connsiteY255" fmla="*/ 5318989 h 5641173"/>
              <a:gd name="connsiteX256" fmla="*/ 770507 w 11243827"/>
              <a:gd name="connsiteY256" fmla="*/ 5313309 h 5641173"/>
              <a:gd name="connsiteX257" fmla="*/ 733810 w 11243827"/>
              <a:gd name="connsiteY257" fmla="*/ 5324286 h 5641173"/>
              <a:gd name="connsiteX258" fmla="*/ 692117 w 11243827"/>
              <a:gd name="connsiteY258" fmla="*/ 5318786 h 5641173"/>
              <a:gd name="connsiteX259" fmla="*/ 574943 w 11243827"/>
              <a:gd name="connsiteY259" fmla="*/ 5327578 h 5641173"/>
              <a:gd name="connsiteX260" fmla="*/ 441302 w 11243827"/>
              <a:gd name="connsiteY260" fmla="*/ 5307062 h 5641173"/>
              <a:gd name="connsiteX261" fmla="*/ 336819 w 11243827"/>
              <a:gd name="connsiteY261" fmla="*/ 5336690 h 5641173"/>
              <a:gd name="connsiteX262" fmla="*/ 270932 w 11243827"/>
              <a:gd name="connsiteY262" fmla="*/ 5345451 h 5641173"/>
              <a:gd name="connsiteX263" fmla="*/ 194189 w 11243827"/>
              <a:gd name="connsiteY263" fmla="*/ 5343588 h 5641173"/>
              <a:gd name="connsiteX264" fmla="*/ 192552 w 11243827"/>
              <a:gd name="connsiteY264" fmla="*/ 5342845 h 5641173"/>
              <a:gd name="connsiteX265" fmla="*/ 178320 w 11243827"/>
              <a:gd name="connsiteY265" fmla="*/ 5343766 h 5641173"/>
              <a:gd name="connsiteX266" fmla="*/ 175596 w 11243827"/>
              <a:gd name="connsiteY266" fmla="*/ 5346411 h 5641173"/>
              <a:gd name="connsiteX267" fmla="*/ 147287 w 11243827"/>
              <a:gd name="connsiteY267" fmla="*/ 5352625 h 5641173"/>
              <a:gd name="connsiteX268" fmla="*/ 114847 w 11243827"/>
              <a:gd name="connsiteY268" fmla="*/ 5355844 h 5641173"/>
              <a:gd name="connsiteX269" fmla="*/ 114306 w 11243827"/>
              <a:gd name="connsiteY269" fmla="*/ 5354983 h 5641173"/>
              <a:gd name="connsiteX270" fmla="*/ 89264 w 11243827"/>
              <a:gd name="connsiteY270" fmla="*/ 5348886 h 5641173"/>
              <a:gd name="connsiteX271" fmla="*/ 49794 w 11243827"/>
              <a:gd name="connsiteY271" fmla="*/ 5329950 h 5641173"/>
              <a:gd name="connsiteX272" fmla="*/ 19924 w 11243827"/>
              <a:gd name="connsiteY272" fmla="*/ 5334282 h 5641173"/>
              <a:gd name="connsiteX273" fmla="*/ 13819 w 11243827"/>
              <a:gd name="connsiteY273" fmla="*/ 5334653 h 5641173"/>
              <a:gd name="connsiteX274" fmla="*/ 13657 w 11243827"/>
              <a:gd name="connsiteY274" fmla="*/ 5334455 h 5641173"/>
              <a:gd name="connsiteX275" fmla="*/ 7139 w 11243827"/>
              <a:gd name="connsiteY275" fmla="*/ 5334438 h 5641173"/>
              <a:gd name="connsiteX276" fmla="*/ 2684 w 11243827"/>
              <a:gd name="connsiteY276" fmla="*/ 5335333 h 5641173"/>
              <a:gd name="connsiteX277" fmla="*/ 0 w 11243827"/>
              <a:gd name="connsiteY277" fmla="*/ 5335496 h 5641173"/>
              <a:gd name="connsiteX278" fmla="*/ 0 w 11243827"/>
              <a:gd name="connsiteY278" fmla="*/ 10592 h 5641173"/>
              <a:gd name="connsiteX279" fmla="*/ 11243827 w 11243827"/>
              <a:gd name="connsiteY279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209610 h 5641173"/>
              <a:gd name="connsiteX3" fmla="*/ 11240675 w 11243827"/>
              <a:gd name="connsiteY3" fmla="*/ 5210442 h 5641173"/>
              <a:gd name="connsiteX4" fmla="*/ 11179959 w 11243827"/>
              <a:gd name="connsiteY4" fmla="*/ 5221199 h 5641173"/>
              <a:gd name="connsiteX5" fmla="*/ 11105493 w 11243827"/>
              <a:gd name="connsiteY5" fmla="*/ 5259905 h 5641173"/>
              <a:gd name="connsiteX6" fmla="*/ 11078640 w 11243827"/>
              <a:gd name="connsiteY6" fmla="*/ 5263531 h 5641173"/>
              <a:gd name="connsiteX7" fmla="*/ 11079616 w 11243827"/>
              <a:gd name="connsiteY7" fmla="*/ 5270380 h 5641173"/>
              <a:gd name="connsiteX8" fmla="*/ 11069641 w 11243827"/>
              <a:gd name="connsiteY8" fmla="*/ 5270884 h 5641173"/>
              <a:gd name="connsiteX9" fmla="*/ 11047377 w 11243827"/>
              <a:gd name="connsiteY9" fmla="*/ 5271051 h 5641173"/>
              <a:gd name="connsiteX10" fmla="*/ 10980705 w 11243827"/>
              <a:gd name="connsiteY10" fmla="*/ 5272951 h 5641173"/>
              <a:gd name="connsiteX11" fmla="*/ 10962514 w 11243827"/>
              <a:gd name="connsiteY11" fmla="*/ 5286084 h 5641173"/>
              <a:gd name="connsiteX12" fmla="*/ 10945307 w 11243827"/>
              <a:gd name="connsiteY12" fmla="*/ 5286290 h 5641173"/>
              <a:gd name="connsiteX13" fmla="*/ 10845516 w 11243827"/>
              <a:gd name="connsiteY13" fmla="*/ 5303894 h 5641173"/>
              <a:gd name="connsiteX14" fmla="*/ 10831795 w 11243827"/>
              <a:gd name="connsiteY14" fmla="*/ 5305210 h 5641173"/>
              <a:gd name="connsiteX15" fmla="*/ 10824365 w 11243827"/>
              <a:gd name="connsiteY15" fmla="*/ 5311111 h 5641173"/>
              <a:gd name="connsiteX16" fmla="*/ 10797756 w 11243827"/>
              <a:gd name="connsiteY16" fmla="*/ 5312285 h 5641173"/>
              <a:gd name="connsiteX17" fmla="*/ 10796525 w 11243827"/>
              <a:gd name="connsiteY17" fmla="*/ 5315645 h 5641173"/>
              <a:gd name="connsiteX18" fmla="*/ 10709063 w 11243827"/>
              <a:gd name="connsiteY18" fmla="*/ 5344492 h 5641173"/>
              <a:gd name="connsiteX19" fmla="*/ 10694078 w 11243827"/>
              <a:gd name="connsiteY19" fmla="*/ 5349258 h 5641173"/>
              <a:gd name="connsiteX20" fmla="*/ 10681131 w 11243827"/>
              <a:gd name="connsiteY20" fmla="*/ 5347812 h 5641173"/>
              <a:gd name="connsiteX21" fmla="*/ 10609448 w 11243827"/>
              <a:gd name="connsiteY21" fmla="*/ 5351931 h 5641173"/>
              <a:gd name="connsiteX22" fmla="*/ 10592397 w 11243827"/>
              <a:gd name="connsiteY22" fmla="*/ 5349402 h 5641173"/>
              <a:gd name="connsiteX23" fmla="*/ 10585227 w 11243827"/>
              <a:gd name="connsiteY23" fmla="*/ 5344063 h 5641173"/>
              <a:gd name="connsiteX24" fmla="*/ 10557472 w 11243827"/>
              <a:gd name="connsiteY24" fmla="*/ 5354151 h 5641173"/>
              <a:gd name="connsiteX25" fmla="*/ 10514646 w 11243827"/>
              <a:gd name="connsiteY25" fmla="*/ 5361064 h 5641173"/>
              <a:gd name="connsiteX26" fmla="*/ 10494292 w 11243827"/>
              <a:gd name="connsiteY26" fmla="*/ 5366054 h 5641173"/>
              <a:gd name="connsiteX27" fmla="*/ 10477869 w 11243827"/>
              <a:gd name="connsiteY27" fmla="*/ 5363025 h 5641173"/>
              <a:gd name="connsiteX28" fmla="*/ 10384411 w 11243827"/>
              <a:gd name="connsiteY28" fmla="*/ 5362257 h 5641173"/>
              <a:gd name="connsiteX29" fmla="*/ 10362921 w 11243827"/>
              <a:gd name="connsiteY29" fmla="*/ 5357444 h 5641173"/>
              <a:gd name="connsiteX30" fmla="*/ 10352736 w 11243827"/>
              <a:gd name="connsiteY30" fmla="*/ 5347851 h 5641173"/>
              <a:gd name="connsiteX31" fmla="*/ 10344754 w 11243827"/>
              <a:gd name="connsiteY31" fmla="*/ 5351272 h 5641173"/>
              <a:gd name="connsiteX32" fmla="*/ 10288226 w 11243827"/>
              <a:gd name="connsiteY32" fmla="*/ 5351613 h 5641173"/>
              <a:gd name="connsiteX33" fmla="*/ 10251350 w 11243827"/>
              <a:gd name="connsiteY33" fmla="*/ 5352711 h 5641173"/>
              <a:gd name="connsiteX34" fmla="*/ 10249108 w 11243827"/>
              <a:gd name="connsiteY34" fmla="*/ 5365881 h 5641173"/>
              <a:gd name="connsiteX35" fmla="*/ 10216272 w 11243827"/>
              <a:gd name="connsiteY35" fmla="*/ 5370573 h 5641173"/>
              <a:gd name="connsiteX36" fmla="*/ 10181278 w 11243827"/>
              <a:gd name="connsiteY36" fmla="*/ 5362119 h 5641173"/>
              <a:gd name="connsiteX37" fmla="*/ 10140033 w 11243827"/>
              <a:gd name="connsiteY37" fmla="*/ 5363304 h 5641173"/>
              <a:gd name="connsiteX38" fmla="*/ 10115353 w 11243827"/>
              <a:gd name="connsiteY38" fmla="*/ 5363869 h 5641173"/>
              <a:gd name="connsiteX39" fmla="*/ 10050578 w 11243827"/>
              <a:gd name="connsiteY39" fmla="*/ 5376153 h 5641173"/>
              <a:gd name="connsiteX40" fmla="*/ 9945478 w 11243827"/>
              <a:gd name="connsiteY40" fmla="*/ 5422859 h 5641173"/>
              <a:gd name="connsiteX41" fmla="*/ 9912481 w 11243827"/>
              <a:gd name="connsiteY41" fmla="*/ 5429477 h 5641173"/>
              <a:gd name="connsiteX42" fmla="*/ 9906713 w 11243827"/>
              <a:gd name="connsiteY42" fmla="*/ 5426784 h 5641173"/>
              <a:gd name="connsiteX43" fmla="*/ 9742436 w 11243827"/>
              <a:gd name="connsiteY43" fmla="*/ 5454834 h 5641173"/>
              <a:gd name="connsiteX44" fmla="*/ 9713044 w 11243827"/>
              <a:gd name="connsiteY44" fmla="*/ 5456476 h 5641173"/>
              <a:gd name="connsiteX45" fmla="*/ 9691033 w 11243827"/>
              <a:gd name="connsiteY45" fmla="*/ 5455451 h 5641173"/>
              <a:gd name="connsiteX46" fmla="*/ 9638355 w 11243827"/>
              <a:gd name="connsiteY46" fmla="*/ 5464794 h 5641173"/>
              <a:gd name="connsiteX47" fmla="*/ 9552434 w 11243827"/>
              <a:gd name="connsiteY47" fmla="*/ 5485280 h 5641173"/>
              <a:gd name="connsiteX48" fmla="*/ 9533883 w 11243827"/>
              <a:gd name="connsiteY48" fmla="*/ 5488516 h 5641173"/>
              <a:gd name="connsiteX49" fmla="*/ 9516916 w 11243827"/>
              <a:gd name="connsiteY49" fmla="*/ 5486828 h 5641173"/>
              <a:gd name="connsiteX50" fmla="*/ 9512093 w 11243827"/>
              <a:gd name="connsiteY50" fmla="*/ 5482541 h 5641173"/>
              <a:gd name="connsiteX51" fmla="*/ 9501725 w 11243827"/>
              <a:gd name="connsiteY51" fmla="*/ 5483603 h 5641173"/>
              <a:gd name="connsiteX52" fmla="*/ 9498754 w 11243827"/>
              <a:gd name="connsiteY52" fmla="*/ 5482951 h 5641173"/>
              <a:gd name="connsiteX53" fmla="*/ 9481932 w 11243827"/>
              <a:gd name="connsiteY53" fmla="*/ 5480151 h 5641173"/>
              <a:gd name="connsiteX54" fmla="*/ 9451321 w 11243827"/>
              <a:gd name="connsiteY54" fmla="*/ 5497375 h 5641173"/>
              <a:gd name="connsiteX55" fmla="*/ 9409298 w 11243827"/>
              <a:gd name="connsiteY55" fmla="*/ 5499478 h 5641173"/>
              <a:gd name="connsiteX56" fmla="*/ 9303056 w 11243827"/>
              <a:gd name="connsiteY56" fmla="*/ 5519093 h 5641173"/>
              <a:gd name="connsiteX57" fmla="*/ 9229078 w 11243827"/>
              <a:gd name="connsiteY57" fmla="*/ 5524154 h 5641173"/>
              <a:gd name="connsiteX58" fmla="*/ 9165105 w 11243827"/>
              <a:gd name="connsiteY58" fmla="*/ 5532892 h 5641173"/>
              <a:gd name="connsiteX59" fmla="*/ 9077301 w 11243827"/>
              <a:gd name="connsiteY59" fmla="*/ 5580356 h 5641173"/>
              <a:gd name="connsiteX60" fmla="*/ 8960065 w 11243827"/>
              <a:gd name="connsiteY60" fmla="*/ 5597982 h 5641173"/>
              <a:gd name="connsiteX61" fmla="*/ 8953536 w 11243827"/>
              <a:gd name="connsiteY61" fmla="*/ 5606638 h 5641173"/>
              <a:gd name="connsiteX62" fmla="*/ 8943907 w 11243827"/>
              <a:gd name="connsiteY62" fmla="*/ 5612541 h 5641173"/>
              <a:gd name="connsiteX63" fmla="*/ 8942046 w 11243827"/>
              <a:gd name="connsiteY63" fmla="*/ 5612112 h 5641173"/>
              <a:gd name="connsiteX64" fmla="*/ 8928824 w 11243827"/>
              <a:gd name="connsiteY64" fmla="*/ 5615549 h 5641173"/>
              <a:gd name="connsiteX65" fmla="*/ 8927294 w 11243827"/>
              <a:gd name="connsiteY65" fmla="*/ 5618607 h 5641173"/>
              <a:gd name="connsiteX66" fmla="*/ 8918651 w 11243827"/>
              <a:gd name="connsiteY66" fmla="*/ 5621688 h 5641173"/>
              <a:gd name="connsiteX67" fmla="*/ 8902772 w 11243827"/>
              <a:gd name="connsiteY67" fmla="*/ 5629703 h 5641173"/>
              <a:gd name="connsiteX68" fmla="*/ 8898724 w 11243827"/>
              <a:gd name="connsiteY68" fmla="*/ 5629379 h 5641173"/>
              <a:gd name="connsiteX69" fmla="*/ 8873099 w 11243827"/>
              <a:gd name="connsiteY69" fmla="*/ 5638628 h 5641173"/>
              <a:gd name="connsiteX70" fmla="*/ 8872234 w 11243827"/>
              <a:gd name="connsiteY70" fmla="*/ 5637889 h 5641173"/>
              <a:gd name="connsiteX71" fmla="*/ 8862777 w 11243827"/>
              <a:gd name="connsiteY71" fmla="*/ 5636711 h 5641173"/>
              <a:gd name="connsiteX72" fmla="*/ 8845869 w 11243827"/>
              <a:gd name="connsiteY72" fmla="*/ 5636436 h 5641173"/>
              <a:gd name="connsiteX73" fmla="*/ 8800548 w 11243827"/>
              <a:gd name="connsiteY73" fmla="*/ 5625084 h 5641173"/>
              <a:gd name="connsiteX74" fmla="*/ 8773774 w 11243827"/>
              <a:gd name="connsiteY74" fmla="*/ 5634630 h 5641173"/>
              <a:gd name="connsiteX75" fmla="*/ 8698255 w 11243827"/>
              <a:gd name="connsiteY75" fmla="*/ 5636083 h 5641173"/>
              <a:gd name="connsiteX76" fmla="*/ 8619167 w 11243827"/>
              <a:gd name="connsiteY76" fmla="*/ 5619130 h 5641173"/>
              <a:gd name="connsiteX77" fmla="*/ 8539822 w 11243827"/>
              <a:gd name="connsiteY77" fmla="*/ 5616905 h 5641173"/>
              <a:gd name="connsiteX78" fmla="*/ 8511094 w 11243827"/>
              <a:gd name="connsiteY78" fmla="*/ 5617360 h 5641173"/>
              <a:gd name="connsiteX79" fmla="*/ 8459886 w 11243827"/>
              <a:gd name="connsiteY79" fmla="*/ 5612612 h 5641173"/>
              <a:gd name="connsiteX80" fmla="*/ 8436432 w 11243827"/>
              <a:gd name="connsiteY80" fmla="*/ 5606990 h 5641173"/>
              <a:gd name="connsiteX81" fmla="*/ 8435403 w 11243827"/>
              <a:gd name="connsiteY81" fmla="*/ 5607336 h 5641173"/>
              <a:gd name="connsiteX82" fmla="*/ 8433307 w 11243827"/>
              <a:gd name="connsiteY82" fmla="*/ 5604917 h 5641173"/>
              <a:gd name="connsiteX83" fmla="*/ 8428968 w 11243827"/>
              <a:gd name="connsiteY83" fmla="*/ 5603796 h 5641173"/>
              <a:gd name="connsiteX84" fmla="*/ 8417124 w 11243827"/>
              <a:gd name="connsiteY84" fmla="*/ 5604518 h 5641173"/>
              <a:gd name="connsiteX85" fmla="*/ 8412669 w 11243827"/>
              <a:gd name="connsiteY85" fmla="*/ 5605413 h 5641173"/>
              <a:gd name="connsiteX86" fmla="*/ 8406152 w 11243827"/>
              <a:gd name="connsiteY86" fmla="*/ 5605396 h 5641173"/>
              <a:gd name="connsiteX87" fmla="*/ 8405989 w 11243827"/>
              <a:gd name="connsiteY87" fmla="*/ 5605197 h 5641173"/>
              <a:gd name="connsiteX88" fmla="*/ 8399884 w 11243827"/>
              <a:gd name="connsiteY88" fmla="*/ 5605568 h 5641173"/>
              <a:gd name="connsiteX89" fmla="*/ 8370014 w 11243827"/>
              <a:gd name="connsiteY89" fmla="*/ 5609900 h 5641173"/>
              <a:gd name="connsiteX90" fmla="*/ 8330544 w 11243827"/>
              <a:gd name="connsiteY90" fmla="*/ 5590964 h 5641173"/>
              <a:gd name="connsiteX91" fmla="*/ 8314221 w 11243827"/>
              <a:gd name="connsiteY91" fmla="*/ 5587682 h 5641173"/>
              <a:gd name="connsiteX92" fmla="*/ 8305502 w 11243827"/>
              <a:gd name="connsiteY92" fmla="*/ 5584868 h 5641173"/>
              <a:gd name="connsiteX93" fmla="*/ 8304962 w 11243827"/>
              <a:gd name="connsiteY93" fmla="*/ 5584007 h 5641173"/>
              <a:gd name="connsiteX94" fmla="*/ 8276324 w 11243827"/>
              <a:gd name="connsiteY94" fmla="*/ 5588260 h 5641173"/>
              <a:gd name="connsiteX95" fmla="*/ 8272522 w 11243827"/>
              <a:gd name="connsiteY95" fmla="*/ 5587226 h 5641173"/>
              <a:gd name="connsiteX96" fmla="*/ 8253857 w 11243827"/>
              <a:gd name="connsiteY96" fmla="*/ 5592043 h 5641173"/>
              <a:gd name="connsiteX97" fmla="*/ 8244212 w 11243827"/>
              <a:gd name="connsiteY97" fmla="*/ 5593439 h 5641173"/>
              <a:gd name="connsiteX98" fmla="*/ 8241488 w 11243827"/>
              <a:gd name="connsiteY98" fmla="*/ 5596085 h 5641173"/>
              <a:gd name="connsiteX99" fmla="*/ 8227256 w 11243827"/>
              <a:gd name="connsiteY99" fmla="*/ 5597005 h 5641173"/>
              <a:gd name="connsiteX100" fmla="*/ 8225619 w 11243827"/>
              <a:gd name="connsiteY100" fmla="*/ 5596262 h 5641173"/>
              <a:gd name="connsiteX101" fmla="*/ 8213882 w 11243827"/>
              <a:gd name="connsiteY101" fmla="*/ 5600179 h 5641173"/>
              <a:gd name="connsiteX102" fmla="*/ 8204045 w 11243827"/>
              <a:gd name="connsiteY102" fmla="*/ 5607275 h 5641173"/>
              <a:gd name="connsiteX103" fmla="*/ 8082989 w 11243827"/>
              <a:gd name="connsiteY103" fmla="*/ 5603160 h 5641173"/>
              <a:gd name="connsiteX104" fmla="*/ 7976942 w 11243827"/>
              <a:gd name="connsiteY104" fmla="*/ 5598455 h 5641173"/>
              <a:gd name="connsiteX105" fmla="*/ 7950121 w 11243827"/>
              <a:gd name="connsiteY105" fmla="*/ 5590893 h 5641173"/>
              <a:gd name="connsiteX106" fmla="*/ 7727691 w 11243827"/>
              <a:gd name="connsiteY106" fmla="*/ 5621064 h 5641173"/>
              <a:gd name="connsiteX107" fmla="*/ 7685998 w 11243827"/>
              <a:gd name="connsiteY107" fmla="*/ 5615564 h 5641173"/>
              <a:gd name="connsiteX108" fmla="*/ 7649302 w 11243827"/>
              <a:gd name="connsiteY108" fmla="*/ 5626541 h 5641173"/>
              <a:gd name="connsiteX109" fmla="*/ 7634083 w 11243827"/>
              <a:gd name="connsiteY109" fmla="*/ 5620862 h 5641173"/>
              <a:gd name="connsiteX110" fmla="*/ 7631455 w 11243827"/>
              <a:gd name="connsiteY110" fmla="*/ 5619708 h 5641173"/>
              <a:gd name="connsiteX111" fmla="*/ 7620952 w 11243827"/>
              <a:gd name="connsiteY111" fmla="*/ 5618872 h 5641173"/>
              <a:gd name="connsiteX112" fmla="*/ 7617992 w 11243827"/>
              <a:gd name="connsiteY112" fmla="*/ 5613914 h 5641173"/>
              <a:gd name="connsiteX113" fmla="*/ 7602182 w 11243827"/>
              <a:gd name="connsiteY113" fmla="*/ 5609271 h 5641173"/>
              <a:gd name="connsiteX114" fmla="*/ 7582847 w 11243827"/>
              <a:gd name="connsiteY114" fmla="*/ 5609047 h 5641173"/>
              <a:gd name="connsiteX115" fmla="*/ 7514158 w 11243827"/>
              <a:gd name="connsiteY115" fmla="*/ 5607737 h 5641173"/>
              <a:gd name="connsiteX116" fmla="*/ 7502955 w 11243827"/>
              <a:gd name="connsiteY116" fmla="*/ 5610415 h 5641173"/>
              <a:gd name="connsiteX117" fmla="*/ 7466391 w 11243827"/>
              <a:gd name="connsiteY117" fmla="*/ 5605949 h 5641173"/>
              <a:gd name="connsiteX118" fmla="*/ 7433806 w 11243827"/>
              <a:gd name="connsiteY118" fmla="*/ 5604945 h 5641173"/>
              <a:gd name="connsiteX119" fmla="*/ 7412693 w 11243827"/>
              <a:gd name="connsiteY119" fmla="*/ 5607075 h 5641173"/>
              <a:gd name="connsiteX120" fmla="*/ 7407159 w 11243827"/>
              <a:gd name="connsiteY120" fmla="*/ 5605310 h 5641173"/>
              <a:gd name="connsiteX121" fmla="*/ 7385900 w 11243827"/>
              <a:gd name="connsiteY121" fmla="*/ 5604171 h 5641173"/>
              <a:gd name="connsiteX122" fmla="*/ 7375071 w 11243827"/>
              <a:gd name="connsiteY122" fmla="*/ 5606788 h 5641173"/>
              <a:gd name="connsiteX123" fmla="*/ 7364382 w 11243827"/>
              <a:gd name="connsiteY123" fmla="*/ 5600762 h 5641173"/>
              <a:gd name="connsiteX124" fmla="*/ 7361770 w 11243827"/>
              <a:gd name="connsiteY124" fmla="*/ 5596347 h 5641173"/>
              <a:gd name="connsiteX125" fmla="*/ 7346641 w 11243827"/>
              <a:gd name="connsiteY125" fmla="*/ 5598329 h 5641173"/>
              <a:gd name="connsiteX126" fmla="*/ 7334238 w 11243827"/>
              <a:gd name="connsiteY126" fmla="*/ 5594014 h 5641173"/>
              <a:gd name="connsiteX127" fmla="*/ 7323426 w 11243827"/>
              <a:gd name="connsiteY127" fmla="*/ 5596835 h 5641173"/>
              <a:gd name="connsiteX128" fmla="*/ 7318938 w 11243827"/>
              <a:gd name="connsiteY128" fmla="*/ 5596200 h 5641173"/>
              <a:gd name="connsiteX129" fmla="*/ 7307784 w 11243827"/>
              <a:gd name="connsiteY129" fmla="*/ 5594065 h 5641173"/>
              <a:gd name="connsiteX130" fmla="*/ 7288540 w 11243827"/>
              <a:gd name="connsiteY130" fmla="*/ 5589320 h 5641173"/>
              <a:gd name="connsiteX131" fmla="*/ 7282537 w 11243827"/>
              <a:gd name="connsiteY131" fmla="*/ 5588660 h 5641173"/>
              <a:gd name="connsiteX132" fmla="*/ 7269466 w 11243827"/>
              <a:gd name="connsiteY132" fmla="*/ 5581404 h 5641173"/>
              <a:gd name="connsiteX133" fmla="*/ 7244165 w 11243827"/>
              <a:gd name="connsiteY133" fmla="*/ 5575200 h 5641173"/>
              <a:gd name="connsiteX134" fmla="*/ 7199619 w 11243827"/>
              <a:gd name="connsiteY134" fmla="*/ 5553550 h 5641173"/>
              <a:gd name="connsiteX135" fmla="*/ 7173434 w 11243827"/>
              <a:gd name="connsiteY135" fmla="*/ 5543219 h 5641173"/>
              <a:gd name="connsiteX136" fmla="*/ 7155718 w 11243827"/>
              <a:gd name="connsiteY136" fmla="*/ 5533697 h 5641173"/>
              <a:gd name="connsiteX137" fmla="*/ 7103430 w 11243827"/>
              <a:gd name="connsiteY137" fmla="*/ 5520249 h 5641173"/>
              <a:gd name="connsiteX138" fmla="*/ 7013746 w 11243827"/>
              <a:gd name="connsiteY138" fmla="*/ 5502470 h 5641173"/>
              <a:gd name="connsiteX139" fmla="*/ 6995379 w 11243827"/>
              <a:gd name="connsiteY139" fmla="*/ 5497693 h 5641173"/>
              <a:gd name="connsiteX140" fmla="*/ 6982475 w 11243827"/>
              <a:gd name="connsiteY140" fmla="*/ 5489641 h 5641173"/>
              <a:gd name="connsiteX141" fmla="*/ 6981994 w 11243827"/>
              <a:gd name="connsiteY141" fmla="*/ 5484335 h 5641173"/>
              <a:gd name="connsiteX142" fmla="*/ 6972355 w 11243827"/>
              <a:gd name="connsiteY142" fmla="*/ 5481074 h 5641173"/>
              <a:gd name="connsiteX143" fmla="*/ 6970394 w 11243827"/>
              <a:gd name="connsiteY143" fmla="*/ 5479383 h 5641173"/>
              <a:gd name="connsiteX144" fmla="*/ 6958543 w 11243827"/>
              <a:gd name="connsiteY144" fmla="*/ 5470507 h 5641173"/>
              <a:gd name="connsiteX145" fmla="*/ 6918276 w 11243827"/>
              <a:gd name="connsiteY145" fmla="*/ 5472034 h 5641173"/>
              <a:gd name="connsiteX146" fmla="*/ 6881046 w 11243827"/>
              <a:gd name="connsiteY146" fmla="*/ 5457070 h 5641173"/>
              <a:gd name="connsiteX147" fmla="*/ 6752164 w 11243827"/>
              <a:gd name="connsiteY147" fmla="*/ 5425021 h 5641173"/>
              <a:gd name="connsiteX148" fmla="*/ 6724964 w 11243827"/>
              <a:gd name="connsiteY148" fmla="*/ 5414071 h 5641173"/>
              <a:gd name="connsiteX149" fmla="*/ 6683286 w 11243827"/>
              <a:gd name="connsiteY149" fmla="*/ 5432830 h 5641173"/>
              <a:gd name="connsiteX150" fmla="*/ 6644277 w 11243827"/>
              <a:gd name="connsiteY150" fmla="*/ 5429684 h 5641173"/>
              <a:gd name="connsiteX151" fmla="*/ 6532914 w 11243827"/>
              <a:gd name="connsiteY151" fmla="*/ 5431205 h 5641173"/>
              <a:gd name="connsiteX152" fmla="*/ 6307459 w 11243827"/>
              <a:gd name="connsiteY152" fmla="*/ 5467087 h 5641173"/>
              <a:gd name="connsiteX153" fmla="*/ 6196243 w 11243827"/>
              <a:gd name="connsiteY153" fmla="*/ 5515042 h 5641173"/>
              <a:gd name="connsiteX154" fmla="*/ 6099124 w 11243827"/>
              <a:gd name="connsiteY154" fmla="*/ 5516848 h 5641173"/>
              <a:gd name="connsiteX155" fmla="*/ 6016077 w 11243827"/>
              <a:gd name="connsiteY155" fmla="*/ 5528642 h 5641173"/>
              <a:gd name="connsiteX156" fmla="*/ 6004389 w 11243827"/>
              <a:gd name="connsiteY156" fmla="*/ 5531206 h 5641173"/>
              <a:gd name="connsiteX157" fmla="*/ 5933945 w 11243827"/>
              <a:gd name="connsiteY157" fmla="*/ 5538840 h 5641173"/>
              <a:gd name="connsiteX158" fmla="*/ 5883936 w 11243827"/>
              <a:gd name="connsiteY158" fmla="*/ 5553807 h 5641173"/>
              <a:gd name="connsiteX159" fmla="*/ 5798331 w 11243827"/>
              <a:gd name="connsiteY159" fmla="*/ 5564248 h 5641173"/>
              <a:gd name="connsiteX160" fmla="*/ 5712738 w 11243827"/>
              <a:gd name="connsiteY160" fmla="*/ 5573120 h 5641173"/>
              <a:gd name="connsiteX161" fmla="*/ 5681342 w 11243827"/>
              <a:gd name="connsiteY161" fmla="*/ 5575621 h 5641173"/>
              <a:gd name="connsiteX162" fmla="*/ 5627167 w 11243827"/>
              <a:gd name="connsiteY162" fmla="*/ 5583215 h 5641173"/>
              <a:gd name="connsiteX163" fmla="*/ 5591414 w 11243827"/>
              <a:gd name="connsiteY163" fmla="*/ 5587695 h 5641173"/>
              <a:gd name="connsiteX164" fmla="*/ 5583028 w 11243827"/>
              <a:gd name="connsiteY164" fmla="*/ 5580877 h 5641173"/>
              <a:gd name="connsiteX165" fmla="*/ 5549426 w 11243827"/>
              <a:gd name="connsiteY165" fmla="*/ 5582858 h 5641173"/>
              <a:gd name="connsiteX166" fmla="*/ 5519999 w 11243827"/>
              <a:gd name="connsiteY166" fmla="*/ 5592246 h 5641173"/>
              <a:gd name="connsiteX167" fmla="*/ 5480028 w 11243827"/>
              <a:gd name="connsiteY167" fmla="*/ 5597282 h 5641173"/>
              <a:gd name="connsiteX168" fmla="*/ 5456175 w 11243827"/>
              <a:gd name="connsiteY168" fmla="*/ 5600371 h 5641173"/>
              <a:gd name="connsiteX169" fmla="*/ 5388463 w 11243827"/>
              <a:gd name="connsiteY169" fmla="*/ 5602638 h 5641173"/>
              <a:gd name="connsiteX170" fmla="*/ 5265898 w 11243827"/>
              <a:gd name="connsiteY170" fmla="*/ 5591830 h 5641173"/>
              <a:gd name="connsiteX171" fmla="*/ 5231231 w 11243827"/>
              <a:gd name="connsiteY171" fmla="*/ 5592790 h 5641173"/>
              <a:gd name="connsiteX172" fmla="*/ 5226996 w 11243827"/>
              <a:gd name="connsiteY172" fmla="*/ 5595040 h 5641173"/>
              <a:gd name="connsiteX173" fmla="*/ 5175988 w 11243827"/>
              <a:gd name="connsiteY173" fmla="*/ 5588131 h 5641173"/>
              <a:gd name="connsiteX174" fmla="*/ 5107470 w 11243827"/>
              <a:gd name="connsiteY174" fmla="*/ 5594771 h 5641173"/>
              <a:gd name="connsiteX175" fmla="*/ 5027868 w 11243827"/>
              <a:gd name="connsiteY175" fmla="*/ 5605624 h 5641173"/>
              <a:gd name="connsiteX176" fmla="*/ 5007324 w 11243827"/>
              <a:gd name="connsiteY176" fmla="*/ 5609209 h 5641173"/>
              <a:gd name="connsiteX177" fmla="*/ 4952559 w 11243827"/>
              <a:gd name="connsiteY177" fmla="*/ 5611402 h 5641173"/>
              <a:gd name="connsiteX178" fmla="*/ 4826081 w 11243827"/>
              <a:gd name="connsiteY178" fmla="*/ 5616191 h 5641173"/>
              <a:gd name="connsiteX179" fmla="*/ 4823501 w 11243827"/>
              <a:gd name="connsiteY179" fmla="*/ 5619174 h 5641173"/>
              <a:gd name="connsiteX180" fmla="*/ 4813093 w 11243827"/>
              <a:gd name="connsiteY180" fmla="*/ 5620026 h 5641173"/>
              <a:gd name="connsiteX181" fmla="*/ 4810563 w 11243827"/>
              <a:gd name="connsiteY181" fmla="*/ 5620787 h 5641173"/>
              <a:gd name="connsiteX182" fmla="*/ 4795818 w 11243827"/>
              <a:gd name="connsiteY182" fmla="*/ 5624618 h 5641173"/>
              <a:gd name="connsiteX183" fmla="*/ 4758404 w 11243827"/>
              <a:gd name="connsiteY183" fmla="*/ 5619510 h 5641173"/>
              <a:gd name="connsiteX184" fmla="*/ 4717254 w 11243827"/>
              <a:gd name="connsiteY184" fmla="*/ 5624155 h 5641173"/>
              <a:gd name="connsiteX185" fmla="*/ 4591958 w 11243827"/>
              <a:gd name="connsiteY185" fmla="*/ 5624710 h 5641173"/>
              <a:gd name="connsiteX186" fmla="*/ 4476215 w 11243827"/>
              <a:gd name="connsiteY186" fmla="*/ 5628210 h 5641173"/>
              <a:gd name="connsiteX187" fmla="*/ 4425193 w 11243827"/>
              <a:gd name="connsiteY187" fmla="*/ 5627414 h 5641173"/>
              <a:gd name="connsiteX188" fmla="*/ 4383866 w 11243827"/>
              <a:gd name="connsiteY188" fmla="*/ 5626546 h 5641173"/>
              <a:gd name="connsiteX189" fmla="*/ 4385596 w 11243827"/>
              <a:gd name="connsiteY189" fmla="*/ 5634646 h 5641173"/>
              <a:gd name="connsiteX190" fmla="*/ 4360864 w 11243827"/>
              <a:gd name="connsiteY190" fmla="*/ 5641173 h 5641173"/>
              <a:gd name="connsiteX191" fmla="*/ 4328321 w 11243827"/>
              <a:gd name="connsiteY191" fmla="*/ 5626332 h 5641173"/>
              <a:gd name="connsiteX192" fmla="*/ 4309842 w 11243827"/>
              <a:gd name="connsiteY192" fmla="*/ 5626471 h 5641173"/>
              <a:gd name="connsiteX193" fmla="*/ 4277424 w 11243827"/>
              <a:gd name="connsiteY193" fmla="*/ 5631598 h 5641173"/>
              <a:gd name="connsiteX194" fmla="*/ 4266627 w 11243827"/>
              <a:gd name="connsiteY194" fmla="*/ 5633969 h 5641173"/>
              <a:gd name="connsiteX195" fmla="*/ 4185525 w 11243827"/>
              <a:gd name="connsiteY195" fmla="*/ 5617508 h 5641173"/>
              <a:gd name="connsiteX196" fmla="*/ 4177617 w 11243827"/>
              <a:gd name="connsiteY196" fmla="*/ 5610903 h 5641173"/>
              <a:gd name="connsiteX197" fmla="*/ 4136948 w 11243827"/>
              <a:gd name="connsiteY197" fmla="*/ 5608031 h 5641173"/>
              <a:gd name="connsiteX198" fmla="*/ 4132323 w 11243827"/>
              <a:gd name="connsiteY198" fmla="*/ 5609784 h 5641173"/>
              <a:gd name="connsiteX199" fmla="*/ 4098620 w 11243827"/>
              <a:gd name="connsiteY199" fmla="*/ 5599672 h 5641173"/>
              <a:gd name="connsiteX200" fmla="*/ 3963475 w 11243827"/>
              <a:gd name="connsiteY200" fmla="*/ 5581841 h 5641173"/>
              <a:gd name="connsiteX201" fmla="*/ 3703613 w 11243827"/>
              <a:gd name="connsiteY201" fmla="*/ 5572482 h 5641173"/>
              <a:gd name="connsiteX202" fmla="*/ 3432987 w 11243827"/>
              <a:gd name="connsiteY202" fmla="*/ 5545768 h 5641173"/>
              <a:gd name="connsiteX203" fmla="*/ 3176381 w 11243827"/>
              <a:gd name="connsiteY203" fmla="*/ 5556110 h 5641173"/>
              <a:gd name="connsiteX204" fmla="*/ 2710156 w 11243827"/>
              <a:gd name="connsiteY204" fmla="*/ 5527517 h 5641173"/>
              <a:gd name="connsiteX205" fmla="*/ 2550206 w 11243827"/>
              <a:gd name="connsiteY205" fmla="*/ 5524958 h 5641173"/>
              <a:gd name="connsiteX206" fmla="*/ 2443041 w 11243827"/>
              <a:gd name="connsiteY206" fmla="*/ 5523990 h 5641173"/>
              <a:gd name="connsiteX207" fmla="*/ 2435613 w 11243827"/>
              <a:gd name="connsiteY207" fmla="*/ 5526704 h 5641173"/>
              <a:gd name="connsiteX208" fmla="*/ 2405682 w 11243827"/>
              <a:gd name="connsiteY208" fmla="*/ 5528307 h 5641173"/>
              <a:gd name="connsiteX209" fmla="*/ 2397487 w 11243827"/>
              <a:gd name="connsiteY209" fmla="*/ 5540337 h 5641173"/>
              <a:gd name="connsiteX210" fmla="*/ 2297454 w 11243827"/>
              <a:gd name="connsiteY210" fmla="*/ 5550765 h 5641173"/>
              <a:gd name="connsiteX211" fmla="*/ 2056700 w 11243827"/>
              <a:gd name="connsiteY211" fmla="*/ 5555489 h 5641173"/>
              <a:gd name="connsiteX212" fmla="*/ 1878530 w 11243827"/>
              <a:gd name="connsiteY212" fmla="*/ 5535330 h 5641173"/>
              <a:gd name="connsiteX213" fmla="*/ 1859292 w 11243827"/>
              <a:gd name="connsiteY213" fmla="*/ 5535461 h 5641173"/>
              <a:gd name="connsiteX214" fmla="*/ 1835626 w 11243827"/>
              <a:gd name="connsiteY214" fmla="*/ 5533793 h 5641173"/>
              <a:gd name="connsiteX215" fmla="*/ 1798939 w 11243827"/>
              <a:gd name="connsiteY215" fmla="*/ 5540285 h 5641173"/>
              <a:gd name="connsiteX216" fmla="*/ 1779046 w 11243827"/>
              <a:gd name="connsiteY216" fmla="*/ 5549949 h 5641173"/>
              <a:gd name="connsiteX217" fmla="*/ 1772421 w 11243827"/>
              <a:gd name="connsiteY217" fmla="*/ 5549018 h 5641173"/>
              <a:gd name="connsiteX218" fmla="*/ 1772052 w 11243827"/>
              <a:gd name="connsiteY218" fmla="*/ 5545689 h 5641173"/>
              <a:gd name="connsiteX219" fmla="*/ 1711543 w 11243827"/>
              <a:gd name="connsiteY219" fmla="*/ 5534558 h 5641173"/>
              <a:gd name="connsiteX220" fmla="*/ 1631462 w 11243827"/>
              <a:gd name="connsiteY220" fmla="*/ 5491807 h 5641173"/>
              <a:gd name="connsiteX221" fmla="*/ 1538763 w 11243827"/>
              <a:gd name="connsiteY221" fmla="*/ 5482781 h 5641173"/>
              <a:gd name="connsiteX222" fmla="*/ 1501533 w 11243827"/>
              <a:gd name="connsiteY222" fmla="*/ 5467817 h 5641173"/>
              <a:gd name="connsiteX223" fmla="*/ 1461266 w 11243827"/>
              <a:gd name="connsiteY223" fmla="*/ 5469343 h 5641173"/>
              <a:gd name="connsiteX224" fmla="*/ 1449415 w 11243827"/>
              <a:gd name="connsiteY224" fmla="*/ 5460467 h 5641173"/>
              <a:gd name="connsiteX225" fmla="*/ 1447454 w 11243827"/>
              <a:gd name="connsiteY225" fmla="*/ 5458776 h 5641173"/>
              <a:gd name="connsiteX226" fmla="*/ 1437814 w 11243827"/>
              <a:gd name="connsiteY226" fmla="*/ 5455515 h 5641173"/>
              <a:gd name="connsiteX227" fmla="*/ 1437334 w 11243827"/>
              <a:gd name="connsiteY227" fmla="*/ 5450209 h 5641173"/>
              <a:gd name="connsiteX228" fmla="*/ 1424429 w 11243827"/>
              <a:gd name="connsiteY228" fmla="*/ 5442157 h 5641173"/>
              <a:gd name="connsiteX229" fmla="*/ 1406063 w 11243827"/>
              <a:gd name="connsiteY229" fmla="*/ 5437380 h 5641173"/>
              <a:gd name="connsiteX230" fmla="*/ 1316379 w 11243827"/>
              <a:gd name="connsiteY230" fmla="*/ 5419601 h 5641173"/>
              <a:gd name="connsiteX231" fmla="*/ 1264090 w 11243827"/>
              <a:gd name="connsiteY231" fmla="*/ 5406153 h 5641173"/>
              <a:gd name="connsiteX232" fmla="*/ 1246374 w 11243827"/>
              <a:gd name="connsiteY232" fmla="*/ 5396631 h 5641173"/>
              <a:gd name="connsiteX233" fmla="*/ 1220190 w 11243827"/>
              <a:gd name="connsiteY233" fmla="*/ 5386301 h 5641173"/>
              <a:gd name="connsiteX234" fmla="*/ 1175643 w 11243827"/>
              <a:gd name="connsiteY234" fmla="*/ 5364651 h 5641173"/>
              <a:gd name="connsiteX235" fmla="*/ 1150342 w 11243827"/>
              <a:gd name="connsiteY235" fmla="*/ 5358447 h 5641173"/>
              <a:gd name="connsiteX236" fmla="*/ 1112024 w 11243827"/>
              <a:gd name="connsiteY236" fmla="*/ 5345786 h 5641173"/>
              <a:gd name="connsiteX237" fmla="*/ 1100870 w 11243827"/>
              <a:gd name="connsiteY237" fmla="*/ 5343651 h 5641173"/>
              <a:gd name="connsiteX238" fmla="*/ 1096383 w 11243827"/>
              <a:gd name="connsiteY238" fmla="*/ 5343015 h 5641173"/>
              <a:gd name="connsiteX239" fmla="*/ 1058039 w 11243827"/>
              <a:gd name="connsiteY239" fmla="*/ 5343504 h 5641173"/>
              <a:gd name="connsiteX240" fmla="*/ 1055426 w 11243827"/>
              <a:gd name="connsiteY240" fmla="*/ 5339088 h 5641173"/>
              <a:gd name="connsiteX241" fmla="*/ 1044738 w 11243827"/>
              <a:gd name="connsiteY241" fmla="*/ 5333063 h 5641173"/>
              <a:gd name="connsiteX242" fmla="*/ 1033909 w 11243827"/>
              <a:gd name="connsiteY242" fmla="*/ 5335680 h 5641173"/>
              <a:gd name="connsiteX243" fmla="*/ 1012649 w 11243827"/>
              <a:gd name="connsiteY243" fmla="*/ 5334541 h 5641173"/>
              <a:gd name="connsiteX244" fmla="*/ 1007115 w 11243827"/>
              <a:gd name="connsiteY244" fmla="*/ 5332775 h 5641173"/>
              <a:gd name="connsiteX245" fmla="*/ 987447 w 11243827"/>
              <a:gd name="connsiteY245" fmla="*/ 5346462 h 5641173"/>
              <a:gd name="connsiteX246" fmla="*/ 953418 w 11243827"/>
              <a:gd name="connsiteY246" fmla="*/ 5333901 h 5641173"/>
              <a:gd name="connsiteX247" fmla="*/ 916854 w 11243827"/>
              <a:gd name="connsiteY247" fmla="*/ 5329435 h 5641173"/>
              <a:gd name="connsiteX248" fmla="*/ 905651 w 11243827"/>
              <a:gd name="connsiteY248" fmla="*/ 5332114 h 5641173"/>
              <a:gd name="connsiteX249" fmla="*/ 838405 w 11243827"/>
              <a:gd name="connsiteY249" fmla="*/ 5339470 h 5641173"/>
              <a:gd name="connsiteX250" fmla="*/ 817627 w 11243827"/>
              <a:gd name="connsiteY250" fmla="*/ 5330580 h 5641173"/>
              <a:gd name="connsiteX251" fmla="*/ 801817 w 11243827"/>
              <a:gd name="connsiteY251" fmla="*/ 5325937 h 5641173"/>
              <a:gd name="connsiteX252" fmla="*/ 798857 w 11243827"/>
              <a:gd name="connsiteY252" fmla="*/ 5320979 h 5641173"/>
              <a:gd name="connsiteX253" fmla="*/ 788354 w 11243827"/>
              <a:gd name="connsiteY253" fmla="*/ 5320143 h 5641173"/>
              <a:gd name="connsiteX254" fmla="*/ 785726 w 11243827"/>
              <a:gd name="connsiteY254" fmla="*/ 5318989 h 5641173"/>
              <a:gd name="connsiteX255" fmla="*/ 770507 w 11243827"/>
              <a:gd name="connsiteY255" fmla="*/ 5313309 h 5641173"/>
              <a:gd name="connsiteX256" fmla="*/ 733810 w 11243827"/>
              <a:gd name="connsiteY256" fmla="*/ 5324286 h 5641173"/>
              <a:gd name="connsiteX257" fmla="*/ 692117 w 11243827"/>
              <a:gd name="connsiteY257" fmla="*/ 5318786 h 5641173"/>
              <a:gd name="connsiteX258" fmla="*/ 574943 w 11243827"/>
              <a:gd name="connsiteY258" fmla="*/ 5327578 h 5641173"/>
              <a:gd name="connsiteX259" fmla="*/ 441302 w 11243827"/>
              <a:gd name="connsiteY259" fmla="*/ 5307062 h 5641173"/>
              <a:gd name="connsiteX260" fmla="*/ 336819 w 11243827"/>
              <a:gd name="connsiteY260" fmla="*/ 5336690 h 5641173"/>
              <a:gd name="connsiteX261" fmla="*/ 270932 w 11243827"/>
              <a:gd name="connsiteY261" fmla="*/ 5345451 h 5641173"/>
              <a:gd name="connsiteX262" fmla="*/ 194189 w 11243827"/>
              <a:gd name="connsiteY262" fmla="*/ 5343588 h 5641173"/>
              <a:gd name="connsiteX263" fmla="*/ 192552 w 11243827"/>
              <a:gd name="connsiteY263" fmla="*/ 5342845 h 5641173"/>
              <a:gd name="connsiteX264" fmla="*/ 178320 w 11243827"/>
              <a:gd name="connsiteY264" fmla="*/ 5343766 h 5641173"/>
              <a:gd name="connsiteX265" fmla="*/ 175596 w 11243827"/>
              <a:gd name="connsiteY265" fmla="*/ 5346411 h 5641173"/>
              <a:gd name="connsiteX266" fmla="*/ 147287 w 11243827"/>
              <a:gd name="connsiteY266" fmla="*/ 5352625 h 5641173"/>
              <a:gd name="connsiteX267" fmla="*/ 114847 w 11243827"/>
              <a:gd name="connsiteY267" fmla="*/ 5355844 h 5641173"/>
              <a:gd name="connsiteX268" fmla="*/ 114306 w 11243827"/>
              <a:gd name="connsiteY268" fmla="*/ 5354983 h 5641173"/>
              <a:gd name="connsiteX269" fmla="*/ 89264 w 11243827"/>
              <a:gd name="connsiteY269" fmla="*/ 5348886 h 5641173"/>
              <a:gd name="connsiteX270" fmla="*/ 49794 w 11243827"/>
              <a:gd name="connsiteY270" fmla="*/ 5329950 h 5641173"/>
              <a:gd name="connsiteX271" fmla="*/ 19924 w 11243827"/>
              <a:gd name="connsiteY271" fmla="*/ 5334282 h 5641173"/>
              <a:gd name="connsiteX272" fmla="*/ 13819 w 11243827"/>
              <a:gd name="connsiteY272" fmla="*/ 5334653 h 5641173"/>
              <a:gd name="connsiteX273" fmla="*/ 13657 w 11243827"/>
              <a:gd name="connsiteY273" fmla="*/ 5334455 h 5641173"/>
              <a:gd name="connsiteX274" fmla="*/ 7139 w 11243827"/>
              <a:gd name="connsiteY274" fmla="*/ 5334438 h 5641173"/>
              <a:gd name="connsiteX275" fmla="*/ 2684 w 11243827"/>
              <a:gd name="connsiteY275" fmla="*/ 5335333 h 5641173"/>
              <a:gd name="connsiteX276" fmla="*/ 0 w 11243827"/>
              <a:gd name="connsiteY276" fmla="*/ 5335496 h 5641173"/>
              <a:gd name="connsiteX277" fmla="*/ 0 w 11243827"/>
              <a:gd name="connsiteY277" fmla="*/ 10592 h 5641173"/>
              <a:gd name="connsiteX278" fmla="*/ 11243827 w 11243827"/>
              <a:gd name="connsiteY278" fmla="*/ 0 h 5641173"/>
              <a:gd name="connsiteX0" fmla="*/ 11243827 w 11243827"/>
              <a:gd name="connsiteY0" fmla="*/ 0 h 5641173"/>
              <a:gd name="connsiteX1" fmla="*/ 11243827 w 11243827"/>
              <a:gd name="connsiteY1" fmla="*/ 5209610 h 5641173"/>
              <a:gd name="connsiteX2" fmla="*/ 11240675 w 11243827"/>
              <a:gd name="connsiteY2" fmla="*/ 5210442 h 5641173"/>
              <a:gd name="connsiteX3" fmla="*/ 11179959 w 11243827"/>
              <a:gd name="connsiteY3" fmla="*/ 5221199 h 5641173"/>
              <a:gd name="connsiteX4" fmla="*/ 11105493 w 11243827"/>
              <a:gd name="connsiteY4" fmla="*/ 5259905 h 5641173"/>
              <a:gd name="connsiteX5" fmla="*/ 11078640 w 11243827"/>
              <a:gd name="connsiteY5" fmla="*/ 5263531 h 5641173"/>
              <a:gd name="connsiteX6" fmla="*/ 11079616 w 11243827"/>
              <a:gd name="connsiteY6" fmla="*/ 5270380 h 5641173"/>
              <a:gd name="connsiteX7" fmla="*/ 11069641 w 11243827"/>
              <a:gd name="connsiteY7" fmla="*/ 5270884 h 5641173"/>
              <a:gd name="connsiteX8" fmla="*/ 11047377 w 11243827"/>
              <a:gd name="connsiteY8" fmla="*/ 5271051 h 5641173"/>
              <a:gd name="connsiteX9" fmla="*/ 10980705 w 11243827"/>
              <a:gd name="connsiteY9" fmla="*/ 5272951 h 5641173"/>
              <a:gd name="connsiteX10" fmla="*/ 10962514 w 11243827"/>
              <a:gd name="connsiteY10" fmla="*/ 5286084 h 5641173"/>
              <a:gd name="connsiteX11" fmla="*/ 10945307 w 11243827"/>
              <a:gd name="connsiteY11" fmla="*/ 5286290 h 5641173"/>
              <a:gd name="connsiteX12" fmla="*/ 10845516 w 11243827"/>
              <a:gd name="connsiteY12" fmla="*/ 5303894 h 5641173"/>
              <a:gd name="connsiteX13" fmla="*/ 10831795 w 11243827"/>
              <a:gd name="connsiteY13" fmla="*/ 5305210 h 5641173"/>
              <a:gd name="connsiteX14" fmla="*/ 10824365 w 11243827"/>
              <a:gd name="connsiteY14" fmla="*/ 5311111 h 5641173"/>
              <a:gd name="connsiteX15" fmla="*/ 10797756 w 11243827"/>
              <a:gd name="connsiteY15" fmla="*/ 5312285 h 5641173"/>
              <a:gd name="connsiteX16" fmla="*/ 10796525 w 11243827"/>
              <a:gd name="connsiteY16" fmla="*/ 5315645 h 5641173"/>
              <a:gd name="connsiteX17" fmla="*/ 10709063 w 11243827"/>
              <a:gd name="connsiteY17" fmla="*/ 5344492 h 5641173"/>
              <a:gd name="connsiteX18" fmla="*/ 10694078 w 11243827"/>
              <a:gd name="connsiteY18" fmla="*/ 5349258 h 5641173"/>
              <a:gd name="connsiteX19" fmla="*/ 10681131 w 11243827"/>
              <a:gd name="connsiteY19" fmla="*/ 5347812 h 5641173"/>
              <a:gd name="connsiteX20" fmla="*/ 10609448 w 11243827"/>
              <a:gd name="connsiteY20" fmla="*/ 5351931 h 5641173"/>
              <a:gd name="connsiteX21" fmla="*/ 10592397 w 11243827"/>
              <a:gd name="connsiteY21" fmla="*/ 5349402 h 5641173"/>
              <a:gd name="connsiteX22" fmla="*/ 10585227 w 11243827"/>
              <a:gd name="connsiteY22" fmla="*/ 5344063 h 5641173"/>
              <a:gd name="connsiteX23" fmla="*/ 10557472 w 11243827"/>
              <a:gd name="connsiteY23" fmla="*/ 5354151 h 5641173"/>
              <a:gd name="connsiteX24" fmla="*/ 10514646 w 11243827"/>
              <a:gd name="connsiteY24" fmla="*/ 5361064 h 5641173"/>
              <a:gd name="connsiteX25" fmla="*/ 10494292 w 11243827"/>
              <a:gd name="connsiteY25" fmla="*/ 5366054 h 5641173"/>
              <a:gd name="connsiteX26" fmla="*/ 10477869 w 11243827"/>
              <a:gd name="connsiteY26" fmla="*/ 5363025 h 5641173"/>
              <a:gd name="connsiteX27" fmla="*/ 10384411 w 11243827"/>
              <a:gd name="connsiteY27" fmla="*/ 5362257 h 5641173"/>
              <a:gd name="connsiteX28" fmla="*/ 10362921 w 11243827"/>
              <a:gd name="connsiteY28" fmla="*/ 5357444 h 5641173"/>
              <a:gd name="connsiteX29" fmla="*/ 10352736 w 11243827"/>
              <a:gd name="connsiteY29" fmla="*/ 5347851 h 5641173"/>
              <a:gd name="connsiteX30" fmla="*/ 10344754 w 11243827"/>
              <a:gd name="connsiteY30" fmla="*/ 5351272 h 5641173"/>
              <a:gd name="connsiteX31" fmla="*/ 10288226 w 11243827"/>
              <a:gd name="connsiteY31" fmla="*/ 5351613 h 5641173"/>
              <a:gd name="connsiteX32" fmla="*/ 10251350 w 11243827"/>
              <a:gd name="connsiteY32" fmla="*/ 5352711 h 5641173"/>
              <a:gd name="connsiteX33" fmla="*/ 10249108 w 11243827"/>
              <a:gd name="connsiteY33" fmla="*/ 5365881 h 5641173"/>
              <a:gd name="connsiteX34" fmla="*/ 10216272 w 11243827"/>
              <a:gd name="connsiteY34" fmla="*/ 5370573 h 5641173"/>
              <a:gd name="connsiteX35" fmla="*/ 10181278 w 11243827"/>
              <a:gd name="connsiteY35" fmla="*/ 5362119 h 5641173"/>
              <a:gd name="connsiteX36" fmla="*/ 10140033 w 11243827"/>
              <a:gd name="connsiteY36" fmla="*/ 5363304 h 5641173"/>
              <a:gd name="connsiteX37" fmla="*/ 10115353 w 11243827"/>
              <a:gd name="connsiteY37" fmla="*/ 5363869 h 5641173"/>
              <a:gd name="connsiteX38" fmla="*/ 10050578 w 11243827"/>
              <a:gd name="connsiteY38" fmla="*/ 5376153 h 5641173"/>
              <a:gd name="connsiteX39" fmla="*/ 9945478 w 11243827"/>
              <a:gd name="connsiteY39" fmla="*/ 5422859 h 5641173"/>
              <a:gd name="connsiteX40" fmla="*/ 9912481 w 11243827"/>
              <a:gd name="connsiteY40" fmla="*/ 5429477 h 5641173"/>
              <a:gd name="connsiteX41" fmla="*/ 9906713 w 11243827"/>
              <a:gd name="connsiteY41" fmla="*/ 5426784 h 5641173"/>
              <a:gd name="connsiteX42" fmla="*/ 9742436 w 11243827"/>
              <a:gd name="connsiteY42" fmla="*/ 5454834 h 5641173"/>
              <a:gd name="connsiteX43" fmla="*/ 9713044 w 11243827"/>
              <a:gd name="connsiteY43" fmla="*/ 5456476 h 5641173"/>
              <a:gd name="connsiteX44" fmla="*/ 9691033 w 11243827"/>
              <a:gd name="connsiteY44" fmla="*/ 5455451 h 5641173"/>
              <a:gd name="connsiteX45" fmla="*/ 9638355 w 11243827"/>
              <a:gd name="connsiteY45" fmla="*/ 5464794 h 5641173"/>
              <a:gd name="connsiteX46" fmla="*/ 9552434 w 11243827"/>
              <a:gd name="connsiteY46" fmla="*/ 5485280 h 5641173"/>
              <a:gd name="connsiteX47" fmla="*/ 9533883 w 11243827"/>
              <a:gd name="connsiteY47" fmla="*/ 5488516 h 5641173"/>
              <a:gd name="connsiteX48" fmla="*/ 9516916 w 11243827"/>
              <a:gd name="connsiteY48" fmla="*/ 5486828 h 5641173"/>
              <a:gd name="connsiteX49" fmla="*/ 9512093 w 11243827"/>
              <a:gd name="connsiteY49" fmla="*/ 5482541 h 5641173"/>
              <a:gd name="connsiteX50" fmla="*/ 9501725 w 11243827"/>
              <a:gd name="connsiteY50" fmla="*/ 5483603 h 5641173"/>
              <a:gd name="connsiteX51" fmla="*/ 9498754 w 11243827"/>
              <a:gd name="connsiteY51" fmla="*/ 5482951 h 5641173"/>
              <a:gd name="connsiteX52" fmla="*/ 9481932 w 11243827"/>
              <a:gd name="connsiteY52" fmla="*/ 5480151 h 5641173"/>
              <a:gd name="connsiteX53" fmla="*/ 9451321 w 11243827"/>
              <a:gd name="connsiteY53" fmla="*/ 5497375 h 5641173"/>
              <a:gd name="connsiteX54" fmla="*/ 9409298 w 11243827"/>
              <a:gd name="connsiteY54" fmla="*/ 5499478 h 5641173"/>
              <a:gd name="connsiteX55" fmla="*/ 9303056 w 11243827"/>
              <a:gd name="connsiteY55" fmla="*/ 5519093 h 5641173"/>
              <a:gd name="connsiteX56" fmla="*/ 9229078 w 11243827"/>
              <a:gd name="connsiteY56" fmla="*/ 5524154 h 5641173"/>
              <a:gd name="connsiteX57" fmla="*/ 9165105 w 11243827"/>
              <a:gd name="connsiteY57" fmla="*/ 5532892 h 5641173"/>
              <a:gd name="connsiteX58" fmla="*/ 9077301 w 11243827"/>
              <a:gd name="connsiteY58" fmla="*/ 5580356 h 5641173"/>
              <a:gd name="connsiteX59" fmla="*/ 8960065 w 11243827"/>
              <a:gd name="connsiteY59" fmla="*/ 5597982 h 5641173"/>
              <a:gd name="connsiteX60" fmla="*/ 8953536 w 11243827"/>
              <a:gd name="connsiteY60" fmla="*/ 5606638 h 5641173"/>
              <a:gd name="connsiteX61" fmla="*/ 8943907 w 11243827"/>
              <a:gd name="connsiteY61" fmla="*/ 5612541 h 5641173"/>
              <a:gd name="connsiteX62" fmla="*/ 8942046 w 11243827"/>
              <a:gd name="connsiteY62" fmla="*/ 5612112 h 5641173"/>
              <a:gd name="connsiteX63" fmla="*/ 8928824 w 11243827"/>
              <a:gd name="connsiteY63" fmla="*/ 5615549 h 5641173"/>
              <a:gd name="connsiteX64" fmla="*/ 8927294 w 11243827"/>
              <a:gd name="connsiteY64" fmla="*/ 5618607 h 5641173"/>
              <a:gd name="connsiteX65" fmla="*/ 8918651 w 11243827"/>
              <a:gd name="connsiteY65" fmla="*/ 5621688 h 5641173"/>
              <a:gd name="connsiteX66" fmla="*/ 8902772 w 11243827"/>
              <a:gd name="connsiteY66" fmla="*/ 5629703 h 5641173"/>
              <a:gd name="connsiteX67" fmla="*/ 8898724 w 11243827"/>
              <a:gd name="connsiteY67" fmla="*/ 5629379 h 5641173"/>
              <a:gd name="connsiteX68" fmla="*/ 8873099 w 11243827"/>
              <a:gd name="connsiteY68" fmla="*/ 5638628 h 5641173"/>
              <a:gd name="connsiteX69" fmla="*/ 8872234 w 11243827"/>
              <a:gd name="connsiteY69" fmla="*/ 5637889 h 5641173"/>
              <a:gd name="connsiteX70" fmla="*/ 8862777 w 11243827"/>
              <a:gd name="connsiteY70" fmla="*/ 5636711 h 5641173"/>
              <a:gd name="connsiteX71" fmla="*/ 8845869 w 11243827"/>
              <a:gd name="connsiteY71" fmla="*/ 5636436 h 5641173"/>
              <a:gd name="connsiteX72" fmla="*/ 8800548 w 11243827"/>
              <a:gd name="connsiteY72" fmla="*/ 5625084 h 5641173"/>
              <a:gd name="connsiteX73" fmla="*/ 8773774 w 11243827"/>
              <a:gd name="connsiteY73" fmla="*/ 5634630 h 5641173"/>
              <a:gd name="connsiteX74" fmla="*/ 8698255 w 11243827"/>
              <a:gd name="connsiteY74" fmla="*/ 5636083 h 5641173"/>
              <a:gd name="connsiteX75" fmla="*/ 8619167 w 11243827"/>
              <a:gd name="connsiteY75" fmla="*/ 5619130 h 5641173"/>
              <a:gd name="connsiteX76" fmla="*/ 8539822 w 11243827"/>
              <a:gd name="connsiteY76" fmla="*/ 5616905 h 5641173"/>
              <a:gd name="connsiteX77" fmla="*/ 8511094 w 11243827"/>
              <a:gd name="connsiteY77" fmla="*/ 5617360 h 5641173"/>
              <a:gd name="connsiteX78" fmla="*/ 8459886 w 11243827"/>
              <a:gd name="connsiteY78" fmla="*/ 5612612 h 5641173"/>
              <a:gd name="connsiteX79" fmla="*/ 8436432 w 11243827"/>
              <a:gd name="connsiteY79" fmla="*/ 5606990 h 5641173"/>
              <a:gd name="connsiteX80" fmla="*/ 8435403 w 11243827"/>
              <a:gd name="connsiteY80" fmla="*/ 5607336 h 5641173"/>
              <a:gd name="connsiteX81" fmla="*/ 8433307 w 11243827"/>
              <a:gd name="connsiteY81" fmla="*/ 5604917 h 5641173"/>
              <a:gd name="connsiteX82" fmla="*/ 8428968 w 11243827"/>
              <a:gd name="connsiteY82" fmla="*/ 5603796 h 5641173"/>
              <a:gd name="connsiteX83" fmla="*/ 8417124 w 11243827"/>
              <a:gd name="connsiteY83" fmla="*/ 5604518 h 5641173"/>
              <a:gd name="connsiteX84" fmla="*/ 8412669 w 11243827"/>
              <a:gd name="connsiteY84" fmla="*/ 5605413 h 5641173"/>
              <a:gd name="connsiteX85" fmla="*/ 8406152 w 11243827"/>
              <a:gd name="connsiteY85" fmla="*/ 5605396 h 5641173"/>
              <a:gd name="connsiteX86" fmla="*/ 8405989 w 11243827"/>
              <a:gd name="connsiteY86" fmla="*/ 5605197 h 5641173"/>
              <a:gd name="connsiteX87" fmla="*/ 8399884 w 11243827"/>
              <a:gd name="connsiteY87" fmla="*/ 5605568 h 5641173"/>
              <a:gd name="connsiteX88" fmla="*/ 8370014 w 11243827"/>
              <a:gd name="connsiteY88" fmla="*/ 5609900 h 5641173"/>
              <a:gd name="connsiteX89" fmla="*/ 8330544 w 11243827"/>
              <a:gd name="connsiteY89" fmla="*/ 5590964 h 5641173"/>
              <a:gd name="connsiteX90" fmla="*/ 8314221 w 11243827"/>
              <a:gd name="connsiteY90" fmla="*/ 5587682 h 5641173"/>
              <a:gd name="connsiteX91" fmla="*/ 8305502 w 11243827"/>
              <a:gd name="connsiteY91" fmla="*/ 5584868 h 5641173"/>
              <a:gd name="connsiteX92" fmla="*/ 8304962 w 11243827"/>
              <a:gd name="connsiteY92" fmla="*/ 5584007 h 5641173"/>
              <a:gd name="connsiteX93" fmla="*/ 8276324 w 11243827"/>
              <a:gd name="connsiteY93" fmla="*/ 5588260 h 5641173"/>
              <a:gd name="connsiteX94" fmla="*/ 8272522 w 11243827"/>
              <a:gd name="connsiteY94" fmla="*/ 5587226 h 5641173"/>
              <a:gd name="connsiteX95" fmla="*/ 8253857 w 11243827"/>
              <a:gd name="connsiteY95" fmla="*/ 5592043 h 5641173"/>
              <a:gd name="connsiteX96" fmla="*/ 8244212 w 11243827"/>
              <a:gd name="connsiteY96" fmla="*/ 5593439 h 5641173"/>
              <a:gd name="connsiteX97" fmla="*/ 8241488 w 11243827"/>
              <a:gd name="connsiteY97" fmla="*/ 5596085 h 5641173"/>
              <a:gd name="connsiteX98" fmla="*/ 8227256 w 11243827"/>
              <a:gd name="connsiteY98" fmla="*/ 5597005 h 5641173"/>
              <a:gd name="connsiteX99" fmla="*/ 8225619 w 11243827"/>
              <a:gd name="connsiteY99" fmla="*/ 5596262 h 5641173"/>
              <a:gd name="connsiteX100" fmla="*/ 8213882 w 11243827"/>
              <a:gd name="connsiteY100" fmla="*/ 5600179 h 5641173"/>
              <a:gd name="connsiteX101" fmla="*/ 8204045 w 11243827"/>
              <a:gd name="connsiteY101" fmla="*/ 5607275 h 5641173"/>
              <a:gd name="connsiteX102" fmla="*/ 8082989 w 11243827"/>
              <a:gd name="connsiteY102" fmla="*/ 5603160 h 5641173"/>
              <a:gd name="connsiteX103" fmla="*/ 7976942 w 11243827"/>
              <a:gd name="connsiteY103" fmla="*/ 5598455 h 5641173"/>
              <a:gd name="connsiteX104" fmla="*/ 7950121 w 11243827"/>
              <a:gd name="connsiteY104" fmla="*/ 5590893 h 5641173"/>
              <a:gd name="connsiteX105" fmla="*/ 7727691 w 11243827"/>
              <a:gd name="connsiteY105" fmla="*/ 5621064 h 5641173"/>
              <a:gd name="connsiteX106" fmla="*/ 7685998 w 11243827"/>
              <a:gd name="connsiteY106" fmla="*/ 5615564 h 5641173"/>
              <a:gd name="connsiteX107" fmla="*/ 7649302 w 11243827"/>
              <a:gd name="connsiteY107" fmla="*/ 5626541 h 5641173"/>
              <a:gd name="connsiteX108" fmla="*/ 7634083 w 11243827"/>
              <a:gd name="connsiteY108" fmla="*/ 5620862 h 5641173"/>
              <a:gd name="connsiteX109" fmla="*/ 7631455 w 11243827"/>
              <a:gd name="connsiteY109" fmla="*/ 5619708 h 5641173"/>
              <a:gd name="connsiteX110" fmla="*/ 7620952 w 11243827"/>
              <a:gd name="connsiteY110" fmla="*/ 5618872 h 5641173"/>
              <a:gd name="connsiteX111" fmla="*/ 7617992 w 11243827"/>
              <a:gd name="connsiteY111" fmla="*/ 5613914 h 5641173"/>
              <a:gd name="connsiteX112" fmla="*/ 7602182 w 11243827"/>
              <a:gd name="connsiteY112" fmla="*/ 5609271 h 5641173"/>
              <a:gd name="connsiteX113" fmla="*/ 7582847 w 11243827"/>
              <a:gd name="connsiteY113" fmla="*/ 5609047 h 5641173"/>
              <a:gd name="connsiteX114" fmla="*/ 7514158 w 11243827"/>
              <a:gd name="connsiteY114" fmla="*/ 5607737 h 5641173"/>
              <a:gd name="connsiteX115" fmla="*/ 7502955 w 11243827"/>
              <a:gd name="connsiteY115" fmla="*/ 5610415 h 5641173"/>
              <a:gd name="connsiteX116" fmla="*/ 7466391 w 11243827"/>
              <a:gd name="connsiteY116" fmla="*/ 5605949 h 5641173"/>
              <a:gd name="connsiteX117" fmla="*/ 7433806 w 11243827"/>
              <a:gd name="connsiteY117" fmla="*/ 5604945 h 5641173"/>
              <a:gd name="connsiteX118" fmla="*/ 7412693 w 11243827"/>
              <a:gd name="connsiteY118" fmla="*/ 5607075 h 5641173"/>
              <a:gd name="connsiteX119" fmla="*/ 7407159 w 11243827"/>
              <a:gd name="connsiteY119" fmla="*/ 5605310 h 5641173"/>
              <a:gd name="connsiteX120" fmla="*/ 7385900 w 11243827"/>
              <a:gd name="connsiteY120" fmla="*/ 5604171 h 5641173"/>
              <a:gd name="connsiteX121" fmla="*/ 7375071 w 11243827"/>
              <a:gd name="connsiteY121" fmla="*/ 5606788 h 5641173"/>
              <a:gd name="connsiteX122" fmla="*/ 7364382 w 11243827"/>
              <a:gd name="connsiteY122" fmla="*/ 5600762 h 5641173"/>
              <a:gd name="connsiteX123" fmla="*/ 7361770 w 11243827"/>
              <a:gd name="connsiteY123" fmla="*/ 5596347 h 5641173"/>
              <a:gd name="connsiteX124" fmla="*/ 7346641 w 11243827"/>
              <a:gd name="connsiteY124" fmla="*/ 5598329 h 5641173"/>
              <a:gd name="connsiteX125" fmla="*/ 7334238 w 11243827"/>
              <a:gd name="connsiteY125" fmla="*/ 5594014 h 5641173"/>
              <a:gd name="connsiteX126" fmla="*/ 7323426 w 11243827"/>
              <a:gd name="connsiteY126" fmla="*/ 5596835 h 5641173"/>
              <a:gd name="connsiteX127" fmla="*/ 7318938 w 11243827"/>
              <a:gd name="connsiteY127" fmla="*/ 5596200 h 5641173"/>
              <a:gd name="connsiteX128" fmla="*/ 7307784 w 11243827"/>
              <a:gd name="connsiteY128" fmla="*/ 5594065 h 5641173"/>
              <a:gd name="connsiteX129" fmla="*/ 7288540 w 11243827"/>
              <a:gd name="connsiteY129" fmla="*/ 5589320 h 5641173"/>
              <a:gd name="connsiteX130" fmla="*/ 7282537 w 11243827"/>
              <a:gd name="connsiteY130" fmla="*/ 5588660 h 5641173"/>
              <a:gd name="connsiteX131" fmla="*/ 7269466 w 11243827"/>
              <a:gd name="connsiteY131" fmla="*/ 5581404 h 5641173"/>
              <a:gd name="connsiteX132" fmla="*/ 7244165 w 11243827"/>
              <a:gd name="connsiteY132" fmla="*/ 5575200 h 5641173"/>
              <a:gd name="connsiteX133" fmla="*/ 7199619 w 11243827"/>
              <a:gd name="connsiteY133" fmla="*/ 5553550 h 5641173"/>
              <a:gd name="connsiteX134" fmla="*/ 7173434 w 11243827"/>
              <a:gd name="connsiteY134" fmla="*/ 5543219 h 5641173"/>
              <a:gd name="connsiteX135" fmla="*/ 7155718 w 11243827"/>
              <a:gd name="connsiteY135" fmla="*/ 5533697 h 5641173"/>
              <a:gd name="connsiteX136" fmla="*/ 7103430 w 11243827"/>
              <a:gd name="connsiteY136" fmla="*/ 5520249 h 5641173"/>
              <a:gd name="connsiteX137" fmla="*/ 7013746 w 11243827"/>
              <a:gd name="connsiteY137" fmla="*/ 5502470 h 5641173"/>
              <a:gd name="connsiteX138" fmla="*/ 6995379 w 11243827"/>
              <a:gd name="connsiteY138" fmla="*/ 5497693 h 5641173"/>
              <a:gd name="connsiteX139" fmla="*/ 6982475 w 11243827"/>
              <a:gd name="connsiteY139" fmla="*/ 5489641 h 5641173"/>
              <a:gd name="connsiteX140" fmla="*/ 6981994 w 11243827"/>
              <a:gd name="connsiteY140" fmla="*/ 5484335 h 5641173"/>
              <a:gd name="connsiteX141" fmla="*/ 6972355 w 11243827"/>
              <a:gd name="connsiteY141" fmla="*/ 5481074 h 5641173"/>
              <a:gd name="connsiteX142" fmla="*/ 6970394 w 11243827"/>
              <a:gd name="connsiteY142" fmla="*/ 5479383 h 5641173"/>
              <a:gd name="connsiteX143" fmla="*/ 6958543 w 11243827"/>
              <a:gd name="connsiteY143" fmla="*/ 5470507 h 5641173"/>
              <a:gd name="connsiteX144" fmla="*/ 6918276 w 11243827"/>
              <a:gd name="connsiteY144" fmla="*/ 5472034 h 5641173"/>
              <a:gd name="connsiteX145" fmla="*/ 6881046 w 11243827"/>
              <a:gd name="connsiteY145" fmla="*/ 5457070 h 5641173"/>
              <a:gd name="connsiteX146" fmla="*/ 6752164 w 11243827"/>
              <a:gd name="connsiteY146" fmla="*/ 5425021 h 5641173"/>
              <a:gd name="connsiteX147" fmla="*/ 6724964 w 11243827"/>
              <a:gd name="connsiteY147" fmla="*/ 5414071 h 5641173"/>
              <a:gd name="connsiteX148" fmla="*/ 6683286 w 11243827"/>
              <a:gd name="connsiteY148" fmla="*/ 5432830 h 5641173"/>
              <a:gd name="connsiteX149" fmla="*/ 6644277 w 11243827"/>
              <a:gd name="connsiteY149" fmla="*/ 5429684 h 5641173"/>
              <a:gd name="connsiteX150" fmla="*/ 6532914 w 11243827"/>
              <a:gd name="connsiteY150" fmla="*/ 5431205 h 5641173"/>
              <a:gd name="connsiteX151" fmla="*/ 6307459 w 11243827"/>
              <a:gd name="connsiteY151" fmla="*/ 5467087 h 5641173"/>
              <a:gd name="connsiteX152" fmla="*/ 6196243 w 11243827"/>
              <a:gd name="connsiteY152" fmla="*/ 5515042 h 5641173"/>
              <a:gd name="connsiteX153" fmla="*/ 6099124 w 11243827"/>
              <a:gd name="connsiteY153" fmla="*/ 5516848 h 5641173"/>
              <a:gd name="connsiteX154" fmla="*/ 6016077 w 11243827"/>
              <a:gd name="connsiteY154" fmla="*/ 5528642 h 5641173"/>
              <a:gd name="connsiteX155" fmla="*/ 6004389 w 11243827"/>
              <a:gd name="connsiteY155" fmla="*/ 5531206 h 5641173"/>
              <a:gd name="connsiteX156" fmla="*/ 5933945 w 11243827"/>
              <a:gd name="connsiteY156" fmla="*/ 5538840 h 5641173"/>
              <a:gd name="connsiteX157" fmla="*/ 5883936 w 11243827"/>
              <a:gd name="connsiteY157" fmla="*/ 5553807 h 5641173"/>
              <a:gd name="connsiteX158" fmla="*/ 5798331 w 11243827"/>
              <a:gd name="connsiteY158" fmla="*/ 5564248 h 5641173"/>
              <a:gd name="connsiteX159" fmla="*/ 5712738 w 11243827"/>
              <a:gd name="connsiteY159" fmla="*/ 5573120 h 5641173"/>
              <a:gd name="connsiteX160" fmla="*/ 5681342 w 11243827"/>
              <a:gd name="connsiteY160" fmla="*/ 5575621 h 5641173"/>
              <a:gd name="connsiteX161" fmla="*/ 5627167 w 11243827"/>
              <a:gd name="connsiteY161" fmla="*/ 5583215 h 5641173"/>
              <a:gd name="connsiteX162" fmla="*/ 5591414 w 11243827"/>
              <a:gd name="connsiteY162" fmla="*/ 5587695 h 5641173"/>
              <a:gd name="connsiteX163" fmla="*/ 5583028 w 11243827"/>
              <a:gd name="connsiteY163" fmla="*/ 5580877 h 5641173"/>
              <a:gd name="connsiteX164" fmla="*/ 5549426 w 11243827"/>
              <a:gd name="connsiteY164" fmla="*/ 5582858 h 5641173"/>
              <a:gd name="connsiteX165" fmla="*/ 5519999 w 11243827"/>
              <a:gd name="connsiteY165" fmla="*/ 5592246 h 5641173"/>
              <a:gd name="connsiteX166" fmla="*/ 5480028 w 11243827"/>
              <a:gd name="connsiteY166" fmla="*/ 5597282 h 5641173"/>
              <a:gd name="connsiteX167" fmla="*/ 5456175 w 11243827"/>
              <a:gd name="connsiteY167" fmla="*/ 5600371 h 5641173"/>
              <a:gd name="connsiteX168" fmla="*/ 5388463 w 11243827"/>
              <a:gd name="connsiteY168" fmla="*/ 5602638 h 5641173"/>
              <a:gd name="connsiteX169" fmla="*/ 5265898 w 11243827"/>
              <a:gd name="connsiteY169" fmla="*/ 5591830 h 5641173"/>
              <a:gd name="connsiteX170" fmla="*/ 5231231 w 11243827"/>
              <a:gd name="connsiteY170" fmla="*/ 5592790 h 5641173"/>
              <a:gd name="connsiteX171" fmla="*/ 5226996 w 11243827"/>
              <a:gd name="connsiteY171" fmla="*/ 5595040 h 5641173"/>
              <a:gd name="connsiteX172" fmla="*/ 5175988 w 11243827"/>
              <a:gd name="connsiteY172" fmla="*/ 5588131 h 5641173"/>
              <a:gd name="connsiteX173" fmla="*/ 5107470 w 11243827"/>
              <a:gd name="connsiteY173" fmla="*/ 5594771 h 5641173"/>
              <a:gd name="connsiteX174" fmla="*/ 5027868 w 11243827"/>
              <a:gd name="connsiteY174" fmla="*/ 5605624 h 5641173"/>
              <a:gd name="connsiteX175" fmla="*/ 5007324 w 11243827"/>
              <a:gd name="connsiteY175" fmla="*/ 5609209 h 5641173"/>
              <a:gd name="connsiteX176" fmla="*/ 4952559 w 11243827"/>
              <a:gd name="connsiteY176" fmla="*/ 5611402 h 5641173"/>
              <a:gd name="connsiteX177" fmla="*/ 4826081 w 11243827"/>
              <a:gd name="connsiteY177" fmla="*/ 5616191 h 5641173"/>
              <a:gd name="connsiteX178" fmla="*/ 4823501 w 11243827"/>
              <a:gd name="connsiteY178" fmla="*/ 5619174 h 5641173"/>
              <a:gd name="connsiteX179" fmla="*/ 4813093 w 11243827"/>
              <a:gd name="connsiteY179" fmla="*/ 5620026 h 5641173"/>
              <a:gd name="connsiteX180" fmla="*/ 4810563 w 11243827"/>
              <a:gd name="connsiteY180" fmla="*/ 5620787 h 5641173"/>
              <a:gd name="connsiteX181" fmla="*/ 4795818 w 11243827"/>
              <a:gd name="connsiteY181" fmla="*/ 5624618 h 5641173"/>
              <a:gd name="connsiteX182" fmla="*/ 4758404 w 11243827"/>
              <a:gd name="connsiteY182" fmla="*/ 5619510 h 5641173"/>
              <a:gd name="connsiteX183" fmla="*/ 4717254 w 11243827"/>
              <a:gd name="connsiteY183" fmla="*/ 5624155 h 5641173"/>
              <a:gd name="connsiteX184" fmla="*/ 4591958 w 11243827"/>
              <a:gd name="connsiteY184" fmla="*/ 5624710 h 5641173"/>
              <a:gd name="connsiteX185" fmla="*/ 4476215 w 11243827"/>
              <a:gd name="connsiteY185" fmla="*/ 5628210 h 5641173"/>
              <a:gd name="connsiteX186" fmla="*/ 4425193 w 11243827"/>
              <a:gd name="connsiteY186" fmla="*/ 5627414 h 5641173"/>
              <a:gd name="connsiteX187" fmla="*/ 4383866 w 11243827"/>
              <a:gd name="connsiteY187" fmla="*/ 5626546 h 5641173"/>
              <a:gd name="connsiteX188" fmla="*/ 4385596 w 11243827"/>
              <a:gd name="connsiteY188" fmla="*/ 5634646 h 5641173"/>
              <a:gd name="connsiteX189" fmla="*/ 4360864 w 11243827"/>
              <a:gd name="connsiteY189" fmla="*/ 5641173 h 5641173"/>
              <a:gd name="connsiteX190" fmla="*/ 4328321 w 11243827"/>
              <a:gd name="connsiteY190" fmla="*/ 5626332 h 5641173"/>
              <a:gd name="connsiteX191" fmla="*/ 4309842 w 11243827"/>
              <a:gd name="connsiteY191" fmla="*/ 5626471 h 5641173"/>
              <a:gd name="connsiteX192" fmla="*/ 4277424 w 11243827"/>
              <a:gd name="connsiteY192" fmla="*/ 5631598 h 5641173"/>
              <a:gd name="connsiteX193" fmla="*/ 4266627 w 11243827"/>
              <a:gd name="connsiteY193" fmla="*/ 5633969 h 5641173"/>
              <a:gd name="connsiteX194" fmla="*/ 4185525 w 11243827"/>
              <a:gd name="connsiteY194" fmla="*/ 5617508 h 5641173"/>
              <a:gd name="connsiteX195" fmla="*/ 4177617 w 11243827"/>
              <a:gd name="connsiteY195" fmla="*/ 5610903 h 5641173"/>
              <a:gd name="connsiteX196" fmla="*/ 4136948 w 11243827"/>
              <a:gd name="connsiteY196" fmla="*/ 5608031 h 5641173"/>
              <a:gd name="connsiteX197" fmla="*/ 4132323 w 11243827"/>
              <a:gd name="connsiteY197" fmla="*/ 5609784 h 5641173"/>
              <a:gd name="connsiteX198" fmla="*/ 4098620 w 11243827"/>
              <a:gd name="connsiteY198" fmla="*/ 5599672 h 5641173"/>
              <a:gd name="connsiteX199" fmla="*/ 3963475 w 11243827"/>
              <a:gd name="connsiteY199" fmla="*/ 5581841 h 5641173"/>
              <a:gd name="connsiteX200" fmla="*/ 3703613 w 11243827"/>
              <a:gd name="connsiteY200" fmla="*/ 5572482 h 5641173"/>
              <a:gd name="connsiteX201" fmla="*/ 3432987 w 11243827"/>
              <a:gd name="connsiteY201" fmla="*/ 5545768 h 5641173"/>
              <a:gd name="connsiteX202" fmla="*/ 3176381 w 11243827"/>
              <a:gd name="connsiteY202" fmla="*/ 5556110 h 5641173"/>
              <a:gd name="connsiteX203" fmla="*/ 2710156 w 11243827"/>
              <a:gd name="connsiteY203" fmla="*/ 5527517 h 5641173"/>
              <a:gd name="connsiteX204" fmla="*/ 2550206 w 11243827"/>
              <a:gd name="connsiteY204" fmla="*/ 5524958 h 5641173"/>
              <a:gd name="connsiteX205" fmla="*/ 2443041 w 11243827"/>
              <a:gd name="connsiteY205" fmla="*/ 5523990 h 5641173"/>
              <a:gd name="connsiteX206" fmla="*/ 2435613 w 11243827"/>
              <a:gd name="connsiteY206" fmla="*/ 5526704 h 5641173"/>
              <a:gd name="connsiteX207" fmla="*/ 2405682 w 11243827"/>
              <a:gd name="connsiteY207" fmla="*/ 5528307 h 5641173"/>
              <a:gd name="connsiteX208" fmla="*/ 2397487 w 11243827"/>
              <a:gd name="connsiteY208" fmla="*/ 5540337 h 5641173"/>
              <a:gd name="connsiteX209" fmla="*/ 2297454 w 11243827"/>
              <a:gd name="connsiteY209" fmla="*/ 5550765 h 5641173"/>
              <a:gd name="connsiteX210" fmla="*/ 2056700 w 11243827"/>
              <a:gd name="connsiteY210" fmla="*/ 5555489 h 5641173"/>
              <a:gd name="connsiteX211" fmla="*/ 1878530 w 11243827"/>
              <a:gd name="connsiteY211" fmla="*/ 5535330 h 5641173"/>
              <a:gd name="connsiteX212" fmla="*/ 1859292 w 11243827"/>
              <a:gd name="connsiteY212" fmla="*/ 5535461 h 5641173"/>
              <a:gd name="connsiteX213" fmla="*/ 1835626 w 11243827"/>
              <a:gd name="connsiteY213" fmla="*/ 5533793 h 5641173"/>
              <a:gd name="connsiteX214" fmla="*/ 1798939 w 11243827"/>
              <a:gd name="connsiteY214" fmla="*/ 5540285 h 5641173"/>
              <a:gd name="connsiteX215" fmla="*/ 1779046 w 11243827"/>
              <a:gd name="connsiteY215" fmla="*/ 5549949 h 5641173"/>
              <a:gd name="connsiteX216" fmla="*/ 1772421 w 11243827"/>
              <a:gd name="connsiteY216" fmla="*/ 5549018 h 5641173"/>
              <a:gd name="connsiteX217" fmla="*/ 1772052 w 11243827"/>
              <a:gd name="connsiteY217" fmla="*/ 5545689 h 5641173"/>
              <a:gd name="connsiteX218" fmla="*/ 1711543 w 11243827"/>
              <a:gd name="connsiteY218" fmla="*/ 5534558 h 5641173"/>
              <a:gd name="connsiteX219" fmla="*/ 1631462 w 11243827"/>
              <a:gd name="connsiteY219" fmla="*/ 5491807 h 5641173"/>
              <a:gd name="connsiteX220" fmla="*/ 1538763 w 11243827"/>
              <a:gd name="connsiteY220" fmla="*/ 5482781 h 5641173"/>
              <a:gd name="connsiteX221" fmla="*/ 1501533 w 11243827"/>
              <a:gd name="connsiteY221" fmla="*/ 5467817 h 5641173"/>
              <a:gd name="connsiteX222" fmla="*/ 1461266 w 11243827"/>
              <a:gd name="connsiteY222" fmla="*/ 5469343 h 5641173"/>
              <a:gd name="connsiteX223" fmla="*/ 1449415 w 11243827"/>
              <a:gd name="connsiteY223" fmla="*/ 5460467 h 5641173"/>
              <a:gd name="connsiteX224" fmla="*/ 1447454 w 11243827"/>
              <a:gd name="connsiteY224" fmla="*/ 5458776 h 5641173"/>
              <a:gd name="connsiteX225" fmla="*/ 1437814 w 11243827"/>
              <a:gd name="connsiteY225" fmla="*/ 5455515 h 5641173"/>
              <a:gd name="connsiteX226" fmla="*/ 1437334 w 11243827"/>
              <a:gd name="connsiteY226" fmla="*/ 5450209 h 5641173"/>
              <a:gd name="connsiteX227" fmla="*/ 1424429 w 11243827"/>
              <a:gd name="connsiteY227" fmla="*/ 5442157 h 5641173"/>
              <a:gd name="connsiteX228" fmla="*/ 1406063 w 11243827"/>
              <a:gd name="connsiteY228" fmla="*/ 5437380 h 5641173"/>
              <a:gd name="connsiteX229" fmla="*/ 1316379 w 11243827"/>
              <a:gd name="connsiteY229" fmla="*/ 5419601 h 5641173"/>
              <a:gd name="connsiteX230" fmla="*/ 1264090 w 11243827"/>
              <a:gd name="connsiteY230" fmla="*/ 5406153 h 5641173"/>
              <a:gd name="connsiteX231" fmla="*/ 1246374 w 11243827"/>
              <a:gd name="connsiteY231" fmla="*/ 5396631 h 5641173"/>
              <a:gd name="connsiteX232" fmla="*/ 1220190 w 11243827"/>
              <a:gd name="connsiteY232" fmla="*/ 5386301 h 5641173"/>
              <a:gd name="connsiteX233" fmla="*/ 1175643 w 11243827"/>
              <a:gd name="connsiteY233" fmla="*/ 5364651 h 5641173"/>
              <a:gd name="connsiteX234" fmla="*/ 1150342 w 11243827"/>
              <a:gd name="connsiteY234" fmla="*/ 5358447 h 5641173"/>
              <a:gd name="connsiteX235" fmla="*/ 1112024 w 11243827"/>
              <a:gd name="connsiteY235" fmla="*/ 5345786 h 5641173"/>
              <a:gd name="connsiteX236" fmla="*/ 1100870 w 11243827"/>
              <a:gd name="connsiteY236" fmla="*/ 5343651 h 5641173"/>
              <a:gd name="connsiteX237" fmla="*/ 1096383 w 11243827"/>
              <a:gd name="connsiteY237" fmla="*/ 5343015 h 5641173"/>
              <a:gd name="connsiteX238" fmla="*/ 1058039 w 11243827"/>
              <a:gd name="connsiteY238" fmla="*/ 5343504 h 5641173"/>
              <a:gd name="connsiteX239" fmla="*/ 1055426 w 11243827"/>
              <a:gd name="connsiteY239" fmla="*/ 5339088 h 5641173"/>
              <a:gd name="connsiteX240" fmla="*/ 1044738 w 11243827"/>
              <a:gd name="connsiteY240" fmla="*/ 5333063 h 5641173"/>
              <a:gd name="connsiteX241" fmla="*/ 1033909 w 11243827"/>
              <a:gd name="connsiteY241" fmla="*/ 5335680 h 5641173"/>
              <a:gd name="connsiteX242" fmla="*/ 1012649 w 11243827"/>
              <a:gd name="connsiteY242" fmla="*/ 5334541 h 5641173"/>
              <a:gd name="connsiteX243" fmla="*/ 1007115 w 11243827"/>
              <a:gd name="connsiteY243" fmla="*/ 5332775 h 5641173"/>
              <a:gd name="connsiteX244" fmla="*/ 987447 w 11243827"/>
              <a:gd name="connsiteY244" fmla="*/ 5346462 h 5641173"/>
              <a:gd name="connsiteX245" fmla="*/ 953418 w 11243827"/>
              <a:gd name="connsiteY245" fmla="*/ 5333901 h 5641173"/>
              <a:gd name="connsiteX246" fmla="*/ 916854 w 11243827"/>
              <a:gd name="connsiteY246" fmla="*/ 5329435 h 5641173"/>
              <a:gd name="connsiteX247" fmla="*/ 905651 w 11243827"/>
              <a:gd name="connsiteY247" fmla="*/ 5332114 h 5641173"/>
              <a:gd name="connsiteX248" fmla="*/ 838405 w 11243827"/>
              <a:gd name="connsiteY248" fmla="*/ 5339470 h 5641173"/>
              <a:gd name="connsiteX249" fmla="*/ 817627 w 11243827"/>
              <a:gd name="connsiteY249" fmla="*/ 5330580 h 5641173"/>
              <a:gd name="connsiteX250" fmla="*/ 801817 w 11243827"/>
              <a:gd name="connsiteY250" fmla="*/ 5325937 h 5641173"/>
              <a:gd name="connsiteX251" fmla="*/ 798857 w 11243827"/>
              <a:gd name="connsiteY251" fmla="*/ 5320979 h 5641173"/>
              <a:gd name="connsiteX252" fmla="*/ 788354 w 11243827"/>
              <a:gd name="connsiteY252" fmla="*/ 5320143 h 5641173"/>
              <a:gd name="connsiteX253" fmla="*/ 785726 w 11243827"/>
              <a:gd name="connsiteY253" fmla="*/ 5318989 h 5641173"/>
              <a:gd name="connsiteX254" fmla="*/ 770507 w 11243827"/>
              <a:gd name="connsiteY254" fmla="*/ 5313309 h 5641173"/>
              <a:gd name="connsiteX255" fmla="*/ 733810 w 11243827"/>
              <a:gd name="connsiteY255" fmla="*/ 5324286 h 5641173"/>
              <a:gd name="connsiteX256" fmla="*/ 692117 w 11243827"/>
              <a:gd name="connsiteY256" fmla="*/ 5318786 h 5641173"/>
              <a:gd name="connsiteX257" fmla="*/ 574943 w 11243827"/>
              <a:gd name="connsiteY257" fmla="*/ 5327578 h 5641173"/>
              <a:gd name="connsiteX258" fmla="*/ 441302 w 11243827"/>
              <a:gd name="connsiteY258" fmla="*/ 5307062 h 5641173"/>
              <a:gd name="connsiteX259" fmla="*/ 336819 w 11243827"/>
              <a:gd name="connsiteY259" fmla="*/ 5336690 h 5641173"/>
              <a:gd name="connsiteX260" fmla="*/ 270932 w 11243827"/>
              <a:gd name="connsiteY260" fmla="*/ 5345451 h 5641173"/>
              <a:gd name="connsiteX261" fmla="*/ 194189 w 11243827"/>
              <a:gd name="connsiteY261" fmla="*/ 5343588 h 5641173"/>
              <a:gd name="connsiteX262" fmla="*/ 192552 w 11243827"/>
              <a:gd name="connsiteY262" fmla="*/ 5342845 h 5641173"/>
              <a:gd name="connsiteX263" fmla="*/ 178320 w 11243827"/>
              <a:gd name="connsiteY263" fmla="*/ 5343766 h 5641173"/>
              <a:gd name="connsiteX264" fmla="*/ 175596 w 11243827"/>
              <a:gd name="connsiteY264" fmla="*/ 5346411 h 5641173"/>
              <a:gd name="connsiteX265" fmla="*/ 147287 w 11243827"/>
              <a:gd name="connsiteY265" fmla="*/ 5352625 h 5641173"/>
              <a:gd name="connsiteX266" fmla="*/ 114847 w 11243827"/>
              <a:gd name="connsiteY266" fmla="*/ 5355844 h 5641173"/>
              <a:gd name="connsiteX267" fmla="*/ 114306 w 11243827"/>
              <a:gd name="connsiteY267" fmla="*/ 5354983 h 5641173"/>
              <a:gd name="connsiteX268" fmla="*/ 89264 w 11243827"/>
              <a:gd name="connsiteY268" fmla="*/ 5348886 h 5641173"/>
              <a:gd name="connsiteX269" fmla="*/ 49794 w 11243827"/>
              <a:gd name="connsiteY269" fmla="*/ 5329950 h 5641173"/>
              <a:gd name="connsiteX270" fmla="*/ 19924 w 11243827"/>
              <a:gd name="connsiteY270" fmla="*/ 5334282 h 5641173"/>
              <a:gd name="connsiteX271" fmla="*/ 13819 w 11243827"/>
              <a:gd name="connsiteY271" fmla="*/ 5334653 h 5641173"/>
              <a:gd name="connsiteX272" fmla="*/ 13657 w 11243827"/>
              <a:gd name="connsiteY272" fmla="*/ 5334455 h 5641173"/>
              <a:gd name="connsiteX273" fmla="*/ 7139 w 11243827"/>
              <a:gd name="connsiteY273" fmla="*/ 5334438 h 5641173"/>
              <a:gd name="connsiteX274" fmla="*/ 2684 w 11243827"/>
              <a:gd name="connsiteY274" fmla="*/ 5335333 h 5641173"/>
              <a:gd name="connsiteX275" fmla="*/ 0 w 11243827"/>
              <a:gd name="connsiteY275" fmla="*/ 5335496 h 5641173"/>
              <a:gd name="connsiteX276" fmla="*/ 0 w 11243827"/>
              <a:gd name="connsiteY276" fmla="*/ 10592 h 5641173"/>
              <a:gd name="connsiteX277" fmla="*/ 11243827 w 11243827"/>
              <a:gd name="connsiteY277" fmla="*/ 0 h 564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</a:cxnLst>
            <a:rect l="l" t="t" r="r" b="b"/>
            <a:pathLst>
              <a:path w="11243827" h="5641173">
                <a:moveTo>
                  <a:pt x="11243827" y="0"/>
                </a:moveTo>
                <a:lnTo>
                  <a:pt x="11243827" y="5209610"/>
                </a:lnTo>
                <a:lnTo>
                  <a:pt x="11240675" y="5210442"/>
                </a:lnTo>
                <a:cubicBezTo>
                  <a:pt x="11212687" y="5216721"/>
                  <a:pt x="11197241" y="5217028"/>
                  <a:pt x="11179959" y="5221199"/>
                </a:cubicBezTo>
                <a:cubicBezTo>
                  <a:pt x="11151979" y="5230882"/>
                  <a:pt x="11122378" y="5252850"/>
                  <a:pt x="11105493" y="5259905"/>
                </a:cubicBezTo>
                <a:lnTo>
                  <a:pt x="11078640" y="5263531"/>
                </a:lnTo>
                <a:lnTo>
                  <a:pt x="11079616" y="5270380"/>
                </a:lnTo>
                <a:lnTo>
                  <a:pt x="11069641" y="5270884"/>
                </a:lnTo>
                <a:lnTo>
                  <a:pt x="11047377" y="5271051"/>
                </a:lnTo>
                <a:cubicBezTo>
                  <a:pt x="11033483" y="5272087"/>
                  <a:pt x="10994850" y="5270445"/>
                  <a:pt x="10980705" y="5272951"/>
                </a:cubicBezTo>
                <a:cubicBezTo>
                  <a:pt x="10976625" y="5280257"/>
                  <a:pt x="10970327" y="5284239"/>
                  <a:pt x="10962514" y="5286084"/>
                </a:cubicBezTo>
                <a:lnTo>
                  <a:pt x="10945307" y="5286290"/>
                </a:lnTo>
                <a:lnTo>
                  <a:pt x="10845516" y="5303894"/>
                </a:lnTo>
                <a:lnTo>
                  <a:pt x="10831795" y="5305210"/>
                </a:lnTo>
                <a:lnTo>
                  <a:pt x="10824365" y="5311111"/>
                </a:lnTo>
                <a:cubicBezTo>
                  <a:pt x="10818692" y="5312290"/>
                  <a:pt x="10802397" y="5311529"/>
                  <a:pt x="10797756" y="5312285"/>
                </a:cubicBezTo>
                <a:lnTo>
                  <a:pt x="10796525" y="5315645"/>
                </a:lnTo>
                <a:cubicBezTo>
                  <a:pt x="10781742" y="5321013"/>
                  <a:pt x="10726138" y="5338890"/>
                  <a:pt x="10709063" y="5344492"/>
                </a:cubicBezTo>
                <a:cubicBezTo>
                  <a:pt x="10705652" y="5339328"/>
                  <a:pt x="10698014" y="5347484"/>
                  <a:pt x="10694078" y="5349258"/>
                </a:cubicBezTo>
                <a:cubicBezTo>
                  <a:pt x="10693469" y="5345779"/>
                  <a:pt x="10683941" y="5344718"/>
                  <a:pt x="10681131" y="5347812"/>
                </a:cubicBezTo>
                <a:cubicBezTo>
                  <a:pt x="10614153" y="5364782"/>
                  <a:pt x="10647679" y="5329716"/>
                  <a:pt x="10609448" y="5351931"/>
                </a:cubicBezTo>
                <a:cubicBezTo>
                  <a:pt x="10602685" y="5353403"/>
                  <a:pt x="10597204" y="5352000"/>
                  <a:pt x="10592397" y="5349402"/>
                </a:cubicBezTo>
                <a:lnTo>
                  <a:pt x="10585227" y="5344063"/>
                </a:lnTo>
                <a:lnTo>
                  <a:pt x="10557472" y="5354151"/>
                </a:lnTo>
                <a:cubicBezTo>
                  <a:pt x="10543800" y="5357667"/>
                  <a:pt x="10529411" y="5359999"/>
                  <a:pt x="10514646" y="5361064"/>
                </a:cubicBezTo>
                <a:cubicBezTo>
                  <a:pt x="10511333" y="5353956"/>
                  <a:pt x="10499744" y="5364054"/>
                  <a:pt x="10494292" y="5366054"/>
                </a:cubicBezTo>
                <a:cubicBezTo>
                  <a:pt x="10494236" y="5361412"/>
                  <a:pt x="10482156" y="5359187"/>
                  <a:pt x="10477869" y="5363025"/>
                </a:cubicBezTo>
                <a:cubicBezTo>
                  <a:pt x="10387782" y="5379617"/>
                  <a:pt x="10438473" y="5336257"/>
                  <a:pt x="10384411" y="5362257"/>
                </a:cubicBezTo>
                <a:cubicBezTo>
                  <a:pt x="10375368" y="5363613"/>
                  <a:pt x="10368582" y="5361287"/>
                  <a:pt x="10362921" y="5357444"/>
                </a:cubicBezTo>
                <a:lnTo>
                  <a:pt x="10352736" y="5347851"/>
                </a:lnTo>
                <a:lnTo>
                  <a:pt x="10344754" y="5351272"/>
                </a:lnTo>
                <a:cubicBezTo>
                  <a:pt x="10314632" y="5351540"/>
                  <a:pt x="10305751" y="5341709"/>
                  <a:pt x="10288226" y="5351613"/>
                </a:cubicBezTo>
                <a:cubicBezTo>
                  <a:pt x="10262327" y="5331026"/>
                  <a:pt x="10271048" y="5349560"/>
                  <a:pt x="10251350" y="5352711"/>
                </a:cubicBezTo>
                <a:cubicBezTo>
                  <a:pt x="10235810" y="5356816"/>
                  <a:pt x="10264339" y="5364714"/>
                  <a:pt x="10249108" y="5365881"/>
                </a:cubicBezTo>
                <a:cubicBezTo>
                  <a:pt x="10232632" y="5360566"/>
                  <a:pt x="10233406" y="5377073"/>
                  <a:pt x="10216272" y="5370573"/>
                </a:cubicBezTo>
                <a:cubicBezTo>
                  <a:pt x="10220434" y="5358137"/>
                  <a:pt x="10182459" y="5372984"/>
                  <a:pt x="10181278" y="5362119"/>
                </a:cubicBezTo>
                <a:cubicBezTo>
                  <a:pt x="10166724" y="5377655"/>
                  <a:pt x="10159412" y="5358516"/>
                  <a:pt x="10140033" y="5363304"/>
                </a:cubicBezTo>
                <a:cubicBezTo>
                  <a:pt x="10130907" y="5369181"/>
                  <a:pt x="10124323" y="5370190"/>
                  <a:pt x="10115353" y="5363869"/>
                </a:cubicBezTo>
                <a:cubicBezTo>
                  <a:pt x="10073314" y="5392482"/>
                  <a:pt x="10089920" y="5365150"/>
                  <a:pt x="10050578" y="5376153"/>
                </a:cubicBezTo>
                <a:cubicBezTo>
                  <a:pt x="10016683" y="5387725"/>
                  <a:pt x="9978260" y="5395233"/>
                  <a:pt x="9945478" y="5422859"/>
                </a:cubicBezTo>
                <a:cubicBezTo>
                  <a:pt x="9939461" y="5430686"/>
                  <a:pt x="9924686" y="5433649"/>
                  <a:pt x="9912481" y="5429477"/>
                </a:cubicBezTo>
                <a:cubicBezTo>
                  <a:pt x="9910384" y="5428759"/>
                  <a:pt x="9908438" y="5427851"/>
                  <a:pt x="9906713" y="5426784"/>
                </a:cubicBezTo>
                <a:cubicBezTo>
                  <a:pt x="9878372" y="5431011"/>
                  <a:pt x="9774714" y="5449885"/>
                  <a:pt x="9742436" y="5454834"/>
                </a:cubicBezTo>
                <a:cubicBezTo>
                  <a:pt x="9739822" y="5444779"/>
                  <a:pt x="9723500" y="5462923"/>
                  <a:pt x="9713044" y="5456476"/>
                </a:cubicBezTo>
                <a:cubicBezTo>
                  <a:pt x="9705555" y="5450821"/>
                  <a:pt x="9698855" y="5455006"/>
                  <a:pt x="9691033" y="5455451"/>
                </a:cubicBezTo>
                <a:cubicBezTo>
                  <a:pt x="9680728" y="5451004"/>
                  <a:pt x="9647117" y="5459035"/>
                  <a:pt x="9638355" y="5464794"/>
                </a:cubicBezTo>
                <a:cubicBezTo>
                  <a:pt x="9617415" y="5484808"/>
                  <a:pt x="9569832" y="5469945"/>
                  <a:pt x="9552434" y="5485280"/>
                </a:cubicBezTo>
                <a:cubicBezTo>
                  <a:pt x="9546122" y="5487529"/>
                  <a:pt x="9539945" y="5488440"/>
                  <a:pt x="9533883" y="5488516"/>
                </a:cubicBezTo>
                <a:lnTo>
                  <a:pt x="9516916" y="5486828"/>
                </a:lnTo>
                <a:lnTo>
                  <a:pt x="9512093" y="5482541"/>
                </a:lnTo>
                <a:lnTo>
                  <a:pt x="9501725" y="5483603"/>
                </a:lnTo>
                <a:lnTo>
                  <a:pt x="9498754" y="5482951"/>
                </a:lnTo>
                <a:cubicBezTo>
                  <a:pt x="9493078" y="5481686"/>
                  <a:pt x="9487476" y="5480586"/>
                  <a:pt x="9481932" y="5480151"/>
                </a:cubicBezTo>
                <a:cubicBezTo>
                  <a:pt x="9489223" y="5501646"/>
                  <a:pt x="9435971" y="5479991"/>
                  <a:pt x="9451321" y="5497375"/>
                </a:cubicBezTo>
                <a:cubicBezTo>
                  <a:pt x="9422124" y="5498722"/>
                  <a:pt x="9444395" y="5514914"/>
                  <a:pt x="9409298" y="5499478"/>
                </a:cubicBezTo>
                <a:cubicBezTo>
                  <a:pt x="9363968" y="5517055"/>
                  <a:pt x="9350073" y="5507226"/>
                  <a:pt x="9303056" y="5519093"/>
                </a:cubicBezTo>
                <a:cubicBezTo>
                  <a:pt x="9272929" y="5515489"/>
                  <a:pt x="9242312" y="5519100"/>
                  <a:pt x="9229078" y="5524154"/>
                </a:cubicBezTo>
                <a:cubicBezTo>
                  <a:pt x="9244549" y="5484199"/>
                  <a:pt x="9198133" y="5512463"/>
                  <a:pt x="9165105" y="5532892"/>
                </a:cubicBezTo>
                <a:cubicBezTo>
                  <a:pt x="9128348" y="5546691"/>
                  <a:pt x="9105217" y="5601124"/>
                  <a:pt x="9077301" y="5580356"/>
                </a:cubicBezTo>
                <a:cubicBezTo>
                  <a:pt x="9034770" y="5585424"/>
                  <a:pt x="9004654" y="5606346"/>
                  <a:pt x="8960065" y="5597982"/>
                </a:cubicBezTo>
                <a:cubicBezTo>
                  <a:pt x="8958681" y="5601368"/>
                  <a:pt x="8956414" y="5604204"/>
                  <a:pt x="8953536" y="5606638"/>
                </a:cubicBezTo>
                <a:lnTo>
                  <a:pt x="8943907" y="5612541"/>
                </a:lnTo>
                <a:lnTo>
                  <a:pt x="8942046" y="5612112"/>
                </a:lnTo>
                <a:cubicBezTo>
                  <a:pt x="8934733" y="5612036"/>
                  <a:pt x="8930989" y="5613463"/>
                  <a:pt x="8928824" y="5615549"/>
                </a:cubicBezTo>
                <a:lnTo>
                  <a:pt x="8927294" y="5618607"/>
                </a:lnTo>
                <a:lnTo>
                  <a:pt x="8918651" y="5621688"/>
                </a:lnTo>
                <a:lnTo>
                  <a:pt x="8902772" y="5629703"/>
                </a:lnTo>
                <a:lnTo>
                  <a:pt x="8898724" y="5629379"/>
                </a:lnTo>
                <a:lnTo>
                  <a:pt x="8873099" y="5638628"/>
                </a:lnTo>
                <a:lnTo>
                  <a:pt x="8872234" y="5637889"/>
                </a:lnTo>
                <a:cubicBezTo>
                  <a:pt x="8869712" y="5636443"/>
                  <a:pt x="8866744" y="5635774"/>
                  <a:pt x="8862777" y="5636711"/>
                </a:cubicBezTo>
                <a:cubicBezTo>
                  <a:pt x="8861373" y="5622581"/>
                  <a:pt x="8857449" y="5632426"/>
                  <a:pt x="8845869" y="5636436"/>
                </a:cubicBezTo>
                <a:cubicBezTo>
                  <a:pt x="8841103" y="5615386"/>
                  <a:pt x="8812729" y="5634444"/>
                  <a:pt x="8800548" y="5625084"/>
                </a:cubicBezTo>
                <a:cubicBezTo>
                  <a:pt x="8792146" y="5628504"/>
                  <a:pt x="8783174" y="5631737"/>
                  <a:pt x="8773774" y="5634630"/>
                </a:cubicBezTo>
                <a:lnTo>
                  <a:pt x="8698255" y="5636083"/>
                </a:lnTo>
                <a:lnTo>
                  <a:pt x="8619167" y="5619130"/>
                </a:lnTo>
                <a:cubicBezTo>
                  <a:pt x="8589913" y="5618762"/>
                  <a:pt x="8564581" y="5612466"/>
                  <a:pt x="8539822" y="5616905"/>
                </a:cubicBezTo>
                <a:cubicBezTo>
                  <a:pt x="8529764" y="5612008"/>
                  <a:pt x="8520285" y="5610031"/>
                  <a:pt x="8511094" y="5617360"/>
                </a:cubicBezTo>
                <a:cubicBezTo>
                  <a:pt x="8483794" y="5614914"/>
                  <a:pt x="8477184" y="5604447"/>
                  <a:pt x="8459886" y="5612612"/>
                </a:cubicBezTo>
                <a:cubicBezTo>
                  <a:pt x="8444548" y="5595681"/>
                  <a:pt x="8443640" y="5602142"/>
                  <a:pt x="8436432" y="5606990"/>
                </a:cubicBezTo>
                <a:lnTo>
                  <a:pt x="8435403" y="5607336"/>
                </a:lnTo>
                <a:lnTo>
                  <a:pt x="8433307" y="5604917"/>
                </a:lnTo>
                <a:lnTo>
                  <a:pt x="8428968" y="5603796"/>
                </a:lnTo>
                <a:lnTo>
                  <a:pt x="8417124" y="5604518"/>
                </a:lnTo>
                <a:lnTo>
                  <a:pt x="8412669" y="5605413"/>
                </a:lnTo>
                <a:cubicBezTo>
                  <a:pt x="8409601" y="5605797"/>
                  <a:pt x="8407563" y="5605754"/>
                  <a:pt x="8406152" y="5605396"/>
                </a:cubicBezTo>
                <a:lnTo>
                  <a:pt x="8405989" y="5605197"/>
                </a:lnTo>
                <a:lnTo>
                  <a:pt x="8399884" y="5605568"/>
                </a:lnTo>
                <a:cubicBezTo>
                  <a:pt x="8389582" y="5606652"/>
                  <a:pt x="8379557" y="5608135"/>
                  <a:pt x="8370014" y="5609900"/>
                </a:cubicBezTo>
                <a:cubicBezTo>
                  <a:pt x="8361945" y="5598787"/>
                  <a:pt x="8326685" y="5611914"/>
                  <a:pt x="8330544" y="5590964"/>
                </a:cubicBezTo>
                <a:cubicBezTo>
                  <a:pt x="8317672" y="5592723"/>
                  <a:pt x="8309886" y="5601422"/>
                  <a:pt x="8314221" y="5587682"/>
                </a:cubicBezTo>
                <a:cubicBezTo>
                  <a:pt x="8309983" y="5587866"/>
                  <a:pt x="8307372" y="5586698"/>
                  <a:pt x="8305502" y="5584868"/>
                </a:cubicBezTo>
                <a:lnTo>
                  <a:pt x="8304962" y="5584007"/>
                </a:lnTo>
                <a:lnTo>
                  <a:pt x="8276324" y="5588260"/>
                </a:lnTo>
                <a:lnTo>
                  <a:pt x="8272522" y="5587226"/>
                </a:lnTo>
                <a:lnTo>
                  <a:pt x="8253857" y="5592043"/>
                </a:lnTo>
                <a:lnTo>
                  <a:pt x="8244212" y="5593439"/>
                </a:lnTo>
                <a:lnTo>
                  <a:pt x="8241488" y="5596085"/>
                </a:lnTo>
                <a:cubicBezTo>
                  <a:pt x="8238546" y="5597691"/>
                  <a:pt x="8234330" y="5598384"/>
                  <a:pt x="8227256" y="5597005"/>
                </a:cubicBezTo>
                <a:lnTo>
                  <a:pt x="8225619" y="5596262"/>
                </a:lnTo>
                <a:lnTo>
                  <a:pt x="8213882" y="5600179"/>
                </a:lnTo>
                <a:cubicBezTo>
                  <a:pt x="8210102" y="5601988"/>
                  <a:pt x="8206755" y="5604291"/>
                  <a:pt x="8204045" y="5607275"/>
                </a:cubicBezTo>
                <a:cubicBezTo>
                  <a:pt x="8164079" y="5591326"/>
                  <a:pt x="8126369" y="5605919"/>
                  <a:pt x="8082989" y="5603160"/>
                </a:cubicBezTo>
                <a:cubicBezTo>
                  <a:pt x="8034449" y="5606898"/>
                  <a:pt x="8008954" y="5596936"/>
                  <a:pt x="7976942" y="5598455"/>
                </a:cubicBezTo>
                <a:cubicBezTo>
                  <a:pt x="7962042" y="5600916"/>
                  <a:pt x="7941729" y="5599827"/>
                  <a:pt x="7950121" y="5590893"/>
                </a:cubicBezTo>
                <a:cubicBezTo>
                  <a:pt x="7904855" y="5610014"/>
                  <a:pt x="7778840" y="5612380"/>
                  <a:pt x="7727691" y="5621064"/>
                </a:cubicBezTo>
                <a:cubicBezTo>
                  <a:pt x="7699805" y="5600056"/>
                  <a:pt x="7714922" y="5619495"/>
                  <a:pt x="7685998" y="5615564"/>
                </a:cubicBezTo>
                <a:cubicBezTo>
                  <a:pt x="7693909" y="5634905"/>
                  <a:pt x="7650884" y="5604714"/>
                  <a:pt x="7649302" y="5626541"/>
                </a:cubicBezTo>
                <a:cubicBezTo>
                  <a:pt x="7644089" y="5625134"/>
                  <a:pt x="7639087" y="5623084"/>
                  <a:pt x="7634083" y="5620862"/>
                </a:cubicBezTo>
                <a:lnTo>
                  <a:pt x="7631455" y="5619708"/>
                </a:lnTo>
                <a:lnTo>
                  <a:pt x="7620952" y="5618872"/>
                </a:lnTo>
                <a:lnTo>
                  <a:pt x="7617992" y="5613914"/>
                </a:lnTo>
                <a:lnTo>
                  <a:pt x="7602182" y="5609271"/>
                </a:lnTo>
                <a:cubicBezTo>
                  <a:pt x="7596260" y="5608262"/>
                  <a:pt x="7589888" y="5608028"/>
                  <a:pt x="7582847" y="5609047"/>
                </a:cubicBezTo>
                <a:cubicBezTo>
                  <a:pt x="7565525" y="5617697"/>
                  <a:pt x="7538553" y="5607096"/>
                  <a:pt x="7514158" y="5607737"/>
                </a:cubicBezTo>
                <a:lnTo>
                  <a:pt x="7502955" y="5610415"/>
                </a:lnTo>
                <a:lnTo>
                  <a:pt x="7466391" y="5605949"/>
                </a:lnTo>
                <a:cubicBezTo>
                  <a:pt x="7455982" y="5605083"/>
                  <a:pt x="7445179" y="5604628"/>
                  <a:pt x="7433806" y="5604945"/>
                </a:cubicBezTo>
                <a:lnTo>
                  <a:pt x="7412693" y="5607075"/>
                </a:lnTo>
                <a:lnTo>
                  <a:pt x="7407159" y="5605310"/>
                </a:lnTo>
                <a:cubicBezTo>
                  <a:pt x="7397520" y="5605506"/>
                  <a:pt x="7384763" y="5611721"/>
                  <a:pt x="7385900" y="5604171"/>
                </a:cubicBezTo>
                <a:lnTo>
                  <a:pt x="7375071" y="5606788"/>
                </a:lnTo>
                <a:lnTo>
                  <a:pt x="7364382" y="5600762"/>
                </a:lnTo>
                <a:cubicBezTo>
                  <a:pt x="7363212" y="5599363"/>
                  <a:pt x="7362331" y="5597874"/>
                  <a:pt x="7361770" y="5596347"/>
                </a:cubicBezTo>
                <a:lnTo>
                  <a:pt x="7346641" y="5598329"/>
                </a:lnTo>
                <a:lnTo>
                  <a:pt x="7334238" y="5594014"/>
                </a:lnTo>
                <a:lnTo>
                  <a:pt x="7323426" y="5596835"/>
                </a:lnTo>
                <a:lnTo>
                  <a:pt x="7318938" y="5596200"/>
                </a:lnTo>
                <a:lnTo>
                  <a:pt x="7307784" y="5594065"/>
                </a:lnTo>
                <a:cubicBezTo>
                  <a:pt x="7302066" y="5592568"/>
                  <a:pt x="7295667" y="5590765"/>
                  <a:pt x="7288540" y="5589320"/>
                </a:cubicBezTo>
                <a:lnTo>
                  <a:pt x="7282537" y="5588660"/>
                </a:lnTo>
                <a:lnTo>
                  <a:pt x="7269466" y="5581404"/>
                </a:lnTo>
                <a:cubicBezTo>
                  <a:pt x="7259956" y="5575919"/>
                  <a:pt x="7252471" y="5572223"/>
                  <a:pt x="7244165" y="5575200"/>
                </a:cubicBezTo>
                <a:cubicBezTo>
                  <a:pt x="7230005" y="5568113"/>
                  <a:pt x="7220114" y="5548251"/>
                  <a:pt x="7199619" y="5553550"/>
                </a:cubicBezTo>
                <a:cubicBezTo>
                  <a:pt x="7205839" y="5544552"/>
                  <a:pt x="7176858" y="5552461"/>
                  <a:pt x="7173434" y="5543219"/>
                </a:cubicBezTo>
                <a:cubicBezTo>
                  <a:pt x="7171853" y="5535776"/>
                  <a:pt x="7162694" y="5536440"/>
                  <a:pt x="7155718" y="5533697"/>
                </a:cubicBezTo>
                <a:cubicBezTo>
                  <a:pt x="7150747" y="5526096"/>
                  <a:pt x="7115649" y="5519155"/>
                  <a:pt x="7103430" y="5520249"/>
                </a:cubicBezTo>
                <a:cubicBezTo>
                  <a:pt x="7068988" y="5527813"/>
                  <a:pt x="7041283" y="5497211"/>
                  <a:pt x="7013746" y="5502470"/>
                </a:cubicBezTo>
                <a:cubicBezTo>
                  <a:pt x="7006535" y="5501753"/>
                  <a:pt x="7000557" y="5500031"/>
                  <a:pt x="6995379" y="5497693"/>
                </a:cubicBezTo>
                <a:lnTo>
                  <a:pt x="6982475" y="5489641"/>
                </a:lnTo>
                <a:cubicBezTo>
                  <a:pt x="6982314" y="5487873"/>
                  <a:pt x="6982155" y="5486104"/>
                  <a:pt x="6981994" y="5484335"/>
                </a:cubicBezTo>
                <a:lnTo>
                  <a:pt x="6972355" y="5481074"/>
                </a:lnTo>
                <a:lnTo>
                  <a:pt x="6970394" y="5479383"/>
                </a:lnTo>
                <a:cubicBezTo>
                  <a:pt x="6966663" y="5476135"/>
                  <a:pt x="6962857" y="5473046"/>
                  <a:pt x="6958543" y="5470507"/>
                </a:cubicBezTo>
                <a:cubicBezTo>
                  <a:pt x="6946682" y="5490417"/>
                  <a:pt x="6919886" y="5452192"/>
                  <a:pt x="6918276" y="5472034"/>
                </a:cubicBezTo>
                <a:cubicBezTo>
                  <a:pt x="6892502" y="5461546"/>
                  <a:pt x="6897731" y="5483185"/>
                  <a:pt x="6881046" y="5457070"/>
                </a:cubicBezTo>
                <a:cubicBezTo>
                  <a:pt x="6828055" y="5453051"/>
                  <a:pt x="6839016" y="5431108"/>
                  <a:pt x="6752164" y="5425021"/>
                </a:cubicBezTo>
                <a:cubicBezTo>
                  <a:pt x="6758292" y="5421861"/>
                  <a:pt x="6727733" y="5418470"/>
                  <a:pt x="6724964" y="5414071"/>
                </a:cubicBezTo>
                <a:lnTo>
                  <a:pt x="6683286" y="5432830"/>
                </a:lnTo>
                <a:lnTo>
                  <a:pt x="6644277" y="5429684"/>
                </a:lnTo>
                <a:cubicBezTo>
                  <a:pt x="6602299" y="5429624"/>
                  <a:pt x="6572889" y="5412513"/>
                  <a:pt x="6532914" y="5431205"/>
                </a:cubicBezTo>
                <a:lnTo>
                  <a:pt x="6307459" y="5467087"/>
                </a:lnTo>
                <a:cubicBezTo>
                  <a:pt x="6243940" y="5484756"/>
                  <a:pt x="6232610" y="5506751"/>
                  <a:pt x="6196243" y="5515042"/>
                </a:cubicBezTo>
                <a:cubicBezTo>
                  <a:pt x="6164533" y="5518021"/>
                  <a:pt x="6142666" y="5509345"/>
                  <a:pt x="6099124" y="5516848"/>
                </a:cubicBezTo>
                <a:cubicBezTo>
                  <a:pt x="6076503" y="5515419"/>
                  <a:pt x="6031865" y="5528713"/>
                  <a:pt x="6016077" y="5528642"/>
                </a:cubicBezTo>
                <a:cubicBezTo>
                  <a:pt x="6017142" y="5530608"/>
                  <a:pt x="6008544" y="5532493"/>
                  <a:pt x="6004389" y="5531206"/>
                </a:cubicBezTo>
                <a:cubicBezTo>
                  <a:pt x="5932347" y="5531241"/>
                  <a:pt x="5981006" y="5545600"/>
                  <a:pt x="5933945" y="5538840"/>
                </a:cubicBezTo>
                <a:cubicBezTo>
                  <a:pt x="5905303" y="5539379"/>
                  <a:pt x="5918093" y="5561978"/>
                  <a:pt x="5883936" y="5553807"/>
                </a:cubicBezTo>
                <a:cubicBezTo>
                  <a:pt x="5850054" y="5556990"/>
                  <a:pt x="5832962" y="5567338"/>
                  <a:pt x="5798331" y="5564248"/>
                </a:cubicBezTo>
                <a:cubicBezTo>
                  <a:pt x="5766627" y="5567265"/>
                  <a:pt x="5741097" y="5573248"/>
                  <a:pt x="5712738" y="5573120"/>
                </a:cubicBezTo>
                <a:cubicBezTo>
                  <a:pt x="5703372" y="5576849"/>
                  <a:pt x="5693695" y="5578874"/>
                  <a:pt x="5681342" y="5575621"/>
                </a:cubicBezTo>
                <a:lnTo>
                  <a:pt x="5627167" y="5583215"/>
                </a:lnTo>
                <a:cubicBezTo>
                  <a:pt x="5612183" y="5597917"/>
                  <a:pt x="5611727" y="5586689"/>
                  <a:pt x="5591414" y="5587695"/>
                </a:cubicBezTo>
                <a:cubicBezTo>
                  <a:pt x="5574616" y="5587612"/>
                  <a:pt x="5598133" y="5579413"/>
                  <a:pt x="5583028" y="5580877"/>
                </a:cubicBezTo>
                <a:cubicBezTo>
                  <a:pt x="5569804" y="5586020"/>
                  <a:pt x="5562718" y="5576982"/>
                  <a:pt x="5549426" y="5582858"/>
                </a:cubicBezTo>
                <a:cubicBezTo>
                  <a:pt x="5559299" y="5589013"/>
                  <a:pt x="5515978" y="5586206"/>
                  <a:pt x="5519999" y="5592246"/>
                </a:cubicBezTo>
                <a:cubicBezTo>
                  <a:pt x="5498728" y="5585844"/>
                  <a:pt x="5500813" y="5597206"/>
                  <a:pt x="5480028" y="5597282"/>
                </a:cubicBezTo>
                <a:cubicBezTo>
                  <a:pt x="5468519" y="5595356"/>
                  <a:pt x="5461753" y="5595717"/>
                  <a:pt x="5456175" y="5600371"/>
                </a:cubicBezTo>
                <a:cubicBezTo>
                  <a:pt x="5402444" y="5590675"/>
                  <a:pt x="5431269" y="5603179"/>
                  <a:pt x="5388463" y="5602638"/>
                </a:cubicBezTo>
                <a:cubicBezTo>
                  <a:pt x="5350589" y="5601042"/>
                  <a:pt x="5310318" y="5602266"/>
                  <a:pt x="5265898" y="5591830"/>
                </a:cubicBezTo>
                <a:cubicBezTo>
                  <a:pt x="5256434" y="5588423"/>
                  <a:pt x="5240914" y="5588853"/>
                  <a:pt x="5231231" y="5592790"/>
                </a:cubicBezTo>
                <a:cubicBezTo>
                  <a:pt x="5229565" y="5593467"/>
                  <a:pt x="5228139" y="5594226"/>
                  <a:pt x="5226996" y="5595040"/>
                </a:cubicBezTo>
                <a:cubicBezTo>
                  <a:pt x="5199121" y="5587151"/>
                  <a:pt x="5190547" y="5594087"/>
                  <a:pt x="5175988" y="5588131"/>
                </a:cubicBezTo>
                <a:cubicBezTo>
                  <a:pt x="5141664" y="5589465"/>
                  <a:pt x="5120774" y="5599921"/>
                  <a:pt x="5107470" y="5594771"/>
                </a:cubicBezTo>
                <a:cubicBezTo>
                  <a:pt x="5082783" y="5597686"/>
                  <a:pt x="5044558" y="5603218"/>
                  <a:pt x="5027868" y="5605624"/>
                </a:cubicBezTo>
                <a:cubicBezTo>
                  <a:pt x="5023394" y="5609716"/>
                  <a:pt x="5015008" y="5608373"/>
                  <a:pt x="5007324" y="5609209"/>
                </a:cubicBezTo>
                <a:cubicBezTo>
                  <a:pt x="4999584" y="5613033"/>
                  <a:pt x="4963661" y="5613313"/>
                  <a:pt x="4952559" y="5611402"/>
                </a:cubicBezTo>
                <a:lnTo>
                  <a:pt x="4826081" y="5616191"/>
                </a:lnTo>
                <a:lnTo>
                  <a:pt x="4823501" y="5619174"/>
                </a:lnTo>
                <a:lnTo>
                  <a:pt x="4813093" y="5620026"/>
                </a:lnTo>
                <a:lnTo>
                  <a:pt x="4810563" y="5620787"/>
                </a:lnTo>
                <a:cubicBezTo>
                  <a:pt x="4805739" y="5622253"/>
                  <a:pt x="4800910" y="5623620"/>
                  <a:pt x="4795818" y="5624618"/>
                </a:cubicBezTo>
                <a:cubicBezTo>
                  <a:pt x="4792594" y="5611984"/>
                  <a:pt x="4751975" y="5631029"/>
                  <a:pt x="4758404" y="5619510"/>
                </a:cubicBezTo>
                <a:cubicBezTo>
                  <a:pt x="4729867" y="5622800"/>
                  <a:pt x="4743470" y="5610974"/>
                  <a:pt x="4717254" y="5624155"/>
                </a:cubicBezTo>
                <a:cubicBezTo>
                  <a:pt x="4665606" y="5620882"/>
                  <a:pt x="4638526" y="5634254"/>
                  <a:pt x="4591958" y="5624710"/>
                </a:cubicBezTo>
                <a:cubicBezTo>
                  <a:pt x="4600998" y="5629613"/>
                  <a:pt x="4491255" y="5629123"/>
                  <a:pt x="4476215" y="5628210"/>
                </a:cubicBezTo>
                <a:lnTo>
                  <a:pt x="4425193" y="5627414"/>
                </a:lnTo>
                <a:lnTo>
                  <a:pt x="4383866" y="5626546"/>
                </a:lnTo>
                <a:lnTo>
                  <a:pt x="4385596" y="5634646"/>
                </a:lnTo>
                <a:cubicBezTo>
                  <a:pt x="4373497" y="5634009"/>
                  <a:pt x="4366105" y="5636763"/>
                  <a:pt x="4360864" y="5641173"/>
                </a:cubicBezTo>
                <a:lnTo>
                  <a:pt x="4328321" y="5626332"/>
                </a:lnTo>
                <a:lnTo>
                  <a:pt x="4309842" y="5626471"/>
                </a:lnTo>
                <a:lnTo>
                  <a:pt x="4277424" y="5631598"/>
                </a:lnTo>
                <a:lnTo>
                  <a:pt x="4266627" y="5633969"/>
                </a:lnTo>
                <a:lnTo>
                  <a:pt x="4185525" y="5617508"/>
                </a:lnTo>
                <a:lnTo>
                  <a:pt x="4177617" y="5610903"/>
                </a:lnTo>
                <a:cubicBezTo>
                  <a:pt x="4169135" y="5606836"/>
                  <a:pt x="4157063" y="5604954"/>
                  <a:pt x="4136948" y="5608031"/>
                </a:cubicBezTo>
                <a:lnTo>
                  <a:pt x="4132323" y="5609784"/>
                </a:lnTo>
                <a:lnTo>
                  <a:pt x="4098620" y="5599672"/>
                </a:lnTo>
                <a:cubicBezTo>
                  <a:pt x="4087744" y="5595070"/>
                  <a:pt x="3971360" y="5589278"/>
                  <a:pt x="3963475" y="5581841"/>
                </a:cubicBezTo>
                <a:cubicBezTo>
                  <a:pt x="3836034" y="5600252"/>
                  <a:pt x="3827261" y="5567580"/>
                  <a:pt x="3703613" y="5572482"/>
                </a:cubicBezTo>
                <a:cubicBezTo>
                  <a:pt x="3596526" y="5522697"/>
                  <a:pt x="3528981" y="5553020"/>
                  <a:pt x="3432987" y="5545768"/>
                </a:cubicBezTo>
                <a:cubicBezTo>
                  <a:pt x="3341557" y="5540666"/>
                  <a:pt x="3299222" y="5556776"/>
                  <a:pt x="3176381" y="5556110"/>
                </a:cubicBezTo>
                <a:cubicBezTo>
                  <a:pt x="3046225" y="5545252"/>
                  <a:pt x="2856562" y="5551022"/>
                  <a:pt x="2710156" y="5527517"/>
                </a:cubicBezTo>
                <a:cubicBezTo>
                  <a:pt x="2595124" y="5519951"/>
                  <a:pt x="2594726" y="5525545"/>
                  <a:pt x="2550206" y="5524958"/>
                </a:cubicBezTo>
                <a:cubicBezTo>
                  <a:pt x="2535402" y="5528183"/>
                  <a:pt x="2457214" y="5518753"/>
                  <a:pt x="2443041" y="5523990"/>
                </a:cubicBezTo>
                <a:lnTo>
                  <a:pt x="2435613" y="5526704"/>
                </a:lnTo>
                <a:lnTo>
                  <a:pt x="2405682" y="5528307"/>
                </a:lnTo>
                <a:lnTo>
                  <a:pt x="2397487" y="5540337"/>
                </a:lnTo>
                <a:lnTo>
                  <a:pt x="2297454" y="5550765"/>
                </a:lnTo>
                <a:cubicBezTo>
                  <a:pt x="2230952" y="5521480"/>
                  <a:pt x="2174171" y="5556417"/>
                  <a:pt x="2056700" y="5555489"/>
                </a:cubicBezTo>
                <a:cubicBezTo>
                  <a:pt x="2025568" y="5545373"/>
                  <a:pt x="1901680" y="5520750"/>
                  <a:pt x="1878530" y="5535330"/>
                </a:cubicBezTo>
                <a:lnTo>
                  <a:pt x="1859292" y="5535461"/>
                </a:lnTo>
                <a:lnTo>
                  <a:pt x="1835626" y="5533793"/>
                </a:lnTo>
                <a:cubicBezTo>
                  <a:pt x="1823131" y="5534628"/>
                  <a:pt x="1810151" y="5536942"/>
                  <a:pt x="1798939" y="5540285"/>
                </a:cubicBezTo>
                <a:lnTo>
                  <a:pt x="1779046" y="5549949"/>
                </a:lnTo>
                <a:lnTo>
                  <a:pt x="1772421" y="5549018"/>
                </a:lnTo>
                <a:lnTo>
                  <a:pt x="1772052" y="5545689"/>
                </a:lnTo>
                <a:cubicBezTo>
                  <a:pt x="1758274" y="5534165"/>
                  <a:pt x="1670822" y="5556887"/>
                  <a:pt x="1711543" y="5534558"/>
                </a:cubicBezTo>
                <a:cubicBezTo>
                  <a:pt x="1696140" y="5533324"/>
                  <a:pt x="1670188" y="5488258"/>
                  <a:pt x="1631462" y="5491807"/>
                </a:cubicBezTo>
                <a:cubicBezTo>
                  <a:pt x="1579148" y="5498877"/>
                  <a:pt x="1591754" y="5486800"/>
                  <a:pt x="1538763" y="5482781"/>
                </a:cubicBezTo>
                <a:cubicBezTo>
                  <a:pt x="1522078" y="5456666"/>
                  <a:pt x="1527306" y="5478305"/>
                  <a:pt x="1501533" y="5467817"/>
                </a:cubicBezTo>
                <a:cubicBezTo>
                  <a:pt x="1499922" y="5487659"/>
                  <a:pt x="1473126" y="5449434"/>
                  <a:pt x="1461266" y="5469343"/>
                </a:cubicBezTo>
                <a:cubicBezTo>
                  <a:pt x="1456951" y="5466804"/>
                  <a:pt x="1453146" y="5463716"/>
                  <a:pt x="1449415" y="5460467"/>
                </a:cubicBezTo>
                <a:lnTo>
                  <a:pt x="1447454" y="5458776"/>
                </a:lnTo>
                <a:lnTo>
                  <a:pt x="1437814" y="5455515"/>
                </a:lnTo>
                <a:lnTo>
                  <a:pt x="1437334" y="5450209"/>
                </a:lnTo>
                <a:lnTo>
                  <a:pt x="1424429" y="5442157"/>
                </a:lnTo>
                <a:cubicBezTo>
                  <a:pt x="1419251" y="5439819"/>
                  <a:pt x="1413273" y="5438098"/>
                  <a:pt x="1406063" y="5437380"/>
                </a:cubicBezTo>
                <a:cubicBezTo>
                  <a:pt x="1378526" y="5442640"/>
                  <a:pt x="1350821" y="5412037"/>
                  <a:pt x="1316379" y="5419601"/>
                </a:cubicBezTo>
                <a:cubicBezTo>
                  <a:pt x="1304160" y="5420695"/>
                  <a:pt x="1269061" y="5413755"/>
                  <a:pt x="1264090" y="5406153"/>
                </a:cubicBezTo>
                <a:cubicBezTo>
                  <a:pt x="1257115" y="5403410"/>
                  <a:pt x="1247955" y="5404075"/>
                  <a:pt x="1246374" y="5396631"/>
                </a:cubicBezTo>
                <a:cubicBezTo>
                  <a:pt x="1242951" y="5387390"/>
                  <a:pt x="1213970" y="5395299"/>
                  <a:pt x="1220190" y="5386301"/>
                </a:cubicBezTo>
                <a:cubicBezTo>
                  <a:pt x="1199695" y="5391599"/>
                  <a:pt x="1189803" y="5371737"/>
                  <a:pt x="1175643" y="5364651"/>
                </a:cubicBezTo>
                <a:cubicBezTo>
                  <a:pt x="1167337" y="5367627"/>
                  <a:pt x="1159852" y="5363931"/>
                  <a:pt x="1150342" y="5358447"/>
                </a:cubicBezTo>
                <a:lnTo>
                  <a:pt x="1112024" y="5345786"/>
                </a:lnTo>
                <a:lnTo>
                  <a:pt x="1100870" y="5343651"/>
                </a:lnTo>
                <a:lnTo>
                  <a:pt x="1096383" y="5343015"/>
                </a:lnTo>
                <a:lnTo>
                  <a:pt x="1058039" y="5343504"/>
                </a:lnTo>
                <a:cubicBezTo>
                  <a:pt x="1057478" y="5341976"/>
                  <a:pt x="1056597" y="5340487"/>
                  <a:pt x="1055426" y="5339088"/>
                </a:cubicBezTo>
                <a:lnTo>
                  <a:pt x="1044738" y="5333063"/>
                </a:lnTo>
                <a:lnTo>
                  <a:pt x="1033909" y="5335680"/>
                </a:lnTo>
                <a:cubicBezTo>
                  <a:pt x="1035046" y="5328129"/>
                  <a:pt x="1022289" y="5334344"/>
                  <a:pt x="1012649" y="5334541"/>
                </a:cubicBezTo>
                <a:lnTo>
                  <a:pt x="1007115" y="5332775"/>
                </a:lnTo>
                <a:lnTo>
                  <a:pt x="987447" y="5346462"/>
                </a:lnTo>
                <a:cubicBezTo>
                  <a:pt x="976074" y="5346779"/>
                  <a:pt x="963827" y="5334768"/>
                  <a:pt x="953418" y="5333901"/>
                </a:cubicBezTo>
                <a:lnTo>
                  <a:pt x="916854" y="5329435"/>
                </a:lnTo>
                <a:lnTo>
                  <a:pt x="905651" y="5332114"/>
                </a:lnTo>
                <a:cubicBezTo>
                  <a:pt x="881256" y="5332755"/>
                  <a:pt x="855727" y="5330820"/>
                  <a:pt x="838405" y="5339470"/>
                </a:cubicBezTo>
                <a:cubicBezTo>
                  <a:pt x="831364" y="5340489"/>
                  <a:pt x="823548" y="5331589"/>
                  <a:pt x="817627" y="5330580"/>
                </a:cubicBezTo>
                <a:lnTo>
                  <a:pt x="801817" y="5325937"/>
                </a:lnTo>
                <a:lnTo>
                  <a:pt x="798857" y="5320979"/>
                </a:lnTo>
                <a:lnTo>
                  <a:pt x="788354" y="5320143"/>
                </a:lnTo>
                <a:lnTo>
                  <a:pt x="785726" y="5318989"/>
                </a:lnTo>
                <a:cubicBezTo>
                  <a:pt x="780721" y="5316767"/>
                  <a:pt x="775719" y="5314716"/>
                  <a:pt x="770507" y="5313309"/>
                </a:cubicBezTo>
                <a:cubicBezTo>
                  <a:pt x="768924" y="5335137"/>
                  <a:pt x="725899" y="5304945"/>
                  <a:pt x="733810" y="5324286"/>
                </a:cubicBezTo>
                <a:cubicBezTo>
                  <a:pt x="704886" y="5320356"/>
                  <a:pt x="720003" y="5339795"/>
                  <a:pt x="692117" y="5318786"/>
                </a:cubicBezTo>
                <a:cubicBezTo>
                  <a:pt x="640968" y="5327470"/>
                  <a:pt x="620209" y="5334772"/>
                  <a:pt x="574943" y="5327578"/>
                </a:cubicBezTo>
                <a:cubicBezTo>
                  <a:pt x="533141" y="5325624"/>
                  <a:pt x="480989" y="5305543"/>
                  <a:pt x="441302" y="5307062"/>
                </a:cubicBezTo>
                <a:cubicBezTo>
                  <a:pt x="381194" y="5308098"/>
                  <a:pt x="355572" y="5361507"/>
                  <a:pt x="336819" y="5336690"/>
                </a:cubicBezTo>
                <a:cubicBezTo>
                  <a:pt x="308424" y="5343088"/>
                  <a:pt x="294704" y="5344301"/>
                  <a:pt x="270932" y="5345451"/>
                </a:cubicBezTo>
                <a:lnTo>
                  <a:pt x="194189" y="5343588"/>
                </a:lnTo>
                <a:lnTo>
                  <a:pt x="192552" y="5342845"/>
                </a:lnTo>
                <a:cubicBezTo>
                  <a:pt x="185478" y="5341467"/>
                  <a:pt x="181262" y="5342160"/>
                  <a:pt x="178320" y="5343766"/>
                </a:cubicBezTo>
                <a:lnTo>
                  <a:pt x="175596" y="5346411"/>
                </a:lnTo>
                <a:lnTo>
                  <a:pt x="147287" y="5352625"/>
                </a:lnTo>
                <a:lnTo>
                  <a:pt x="114847" y="5355844"/>
                </a:lnTo>
                <a:lnTo>
                  <a:pt x="114306" y="5354983"/>
                </a:lnTo>
                <a:cubicBezTo>
                  <a:pt x="110042" y="5353823"/>
                  <a:pt x="100016" y="5353058"/>
                  <a:pt x="89264" y="5348886"/>
                </a:cubicBezTo>
                <a:cubicBezTo>
                  <a:pt x="93123" y="5327937"/>
                  <a:pt x="57863" y="5341064"/>
                  <a:pt x="49794" y="5329950"/>
                </a:cubicBezTo>
                <a:cubicBezTo>
                  <a:pt x="40251" y="5331715"/>
                  <a:pt x="30226" y="5333199"/>
                  <a:pt x="19924" y="5334282"/>
                </a:cubicBezTo>
                <a:lnTo>
                  <a:pt x="13819" y="5334653"/>
                </a:lnTo>
                <a:lnTo>
                  <a:pt x="13657" y="5334455"/>
                </a:lnTo>
                <a:cubicBezTo>
                  <a:pt x="12246" y="5334096"/>
                  <a:pt x="10207" y="5334053"/>
                  <a:pt x="7139" y="5334438"/>
                </a:cubicBezTo>
                <a:lnTo>
                  <a:pt x="2684" y="5335333"/>
                </a:lnTo>
                <a:lnTo>
                  <a:pt x="0" y="5335496"/>
                </a:lnTo>
                <a:lnTo>
                  <a:pt x="0" y="10592"/>
                </a:lnTo>
                <a:lnTo>
                  <a:pt x="11243827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20E4CEF-9CC0-BBB1-149B-C6A424403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5236" y="1350061"/>
            <a:ext cx="10460289" cy="933486"/>
          </a:xfrm>
        </p:spPr>
        <p:txBody>
          <a:bodyPr>
            <a:normAutofit fontScale="90000"/>
          </a:bodyPr>
          <a:lstStyle/>
          <a:p>
            <a:r>
              <a:rPr lang="nl-NL" b="1" i="0">
                <a:solidFill>
                  <a:srgbClr val="000000"/>
                </a:solidFill>
                <a:effectLst/>
              </a:rPr>
              <a:t>3. W</a:t>
            </a:r>
            <a:r>
              <a:rPr lang="nl-NL" b="1">
                <a:solidFill>
                  <a:srgbClr val="000000"/>
                </a:solidFill>
              </a:rPr>
              <a:t>a</a:t>
            </a:r>
            <a:r>
              <a:rPr lang="nl-NL" b="1" i="0">
                <a:solidFill>
                  <a:srgbClr val="000000"/>
                </a:solidFill>
                <a:effectLst/>
              </a:rPr>
              <a:t>ar staan de inwoners van de hoofdstad Tirana om bekend?</a:t>
            </a:r>
            <a:endParaRPr lang="nl-NL" b="1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16A12243-4887-4E89-8347-1146AE5D14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0000">
            <a:off x="5418161" y="351736"/>
            <a:ext cx="1352113" cy="407805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cubicBezTo>
                  <a:pt x="781874" y="4129"/>
                  <a:pt x="1607589" y="24681"/>
                  <a:pt x="2170127" y="33245"/>
                </a:cubicBezTo>
                <a:cubicBezTo>
                  <a:pt x="2169852" y="63908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35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0901917-37FA-7C62-A957-777E233950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8654" y="2594193"/>
            <a:ext cx="8273380" cy="332939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 algn="l" rtl="0" fontAlgn="base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/>
              </a:rPr>
              <a:t>Hun achterdocht en passiviteit </a:t>
            </a:r>
            <a:endParaRPr lang="nl-NL">
              <a:latin typeface="Aptos"/>
            </a:endParaRPr>
          </a:p>
          <a:p>
            <a:pPr marL="514350" indent="-514350">
              <a:buAutoNum type="alphaUcPeriod"/>
            </a:pPr>
            <a:r>
              <a:rPr lang="nl-NL" sz="3200" b="0">
                <a:solidFill>
                  <a:srgbClr val="000000"/>
                </a:solidFill>
                <a:effectLst/>
                <a:latin typeface="Aptos"/>
              </a:rPr>
              <a:t>Hun gastvrijheid en vriendelijkheid </a:t>
            </a:r>
            <a:endParaRPr lang="nl-NL">
              <a:solidFill>
                <a:srgbClr val="000000"/>
              </a:solidFill>
              <a:latin typeface="Aptos"/>
            </a:endParaRPr>
          </a:p>
          <a:p>
            <a:pPr marL="514350" indent="-514350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/>
              </a:rPr>
              <a:t>Hun armoede </a:t>
            </a:r>
            <a:endParaRPr lang="nl-NL" b="0" i="0">
              <a:solidFill>
                <a:srgbClr val="000000"/>
              </a:solidFill>
              <a:effectLst/>
              <a:latin typeface="Aptos"/>
            </a:endParaRPr>
          </a:p>
          <a:p>
            <a:pPr marL="514350" indent="-514350" algn="l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/>
              </a:rPr>
              <a:t>Hun gevoel voor humor </a:t>
            </a:r>
            <a:endParaRPr lang="nl-NL" b="0" i="0">
              <a:solidFill>
                <a:srgbClr val="000000"/>
              </a:solidFill>
              <a:effectLst/>
              <a:latin typeface="Aptos"/>
            </a:endParaRPr>
          </a:p>
        </p:txBody>
      </p:sp>
      <p:pic>
        <p:nvPicPr>
          <p:cNvPr id="4" name="Afbeelding 3" descr="Afbeelding met schoeisel, kleding, buitenshuis, persoon&#10;&#10;Automatisch gegenereerde beschrijving">
            <a:extLst>
              <a:ext uri="{FF2B5EF4-FFF2-40B4-BE49-F238E27FC236}">
                <a16:creationId xmlns:a16="http://schemas.microsoft.com/office/drawing/2014/main" id="{0399BBD2-906F-9926-CB30-372FAF630F1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182" y="3710709"/>
            <a:ext cx="3948546" cy="262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93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D3FA68-F201-024A-184D-890FA1462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4704603-CF05-1A18-97E1-8068860B28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610607D-92BD-E41B-4DA1-DB9C801B98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8" y="643467"/>
            <a:ext cx="10905066" cy="5562249"/>
          </a:xfrm>
          <a:custGeom>
            <a:avLst/>
            <a:gdLst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8506 w 11243827"/>
              <a:gd name="connsiteY105" fmla="*/ 5632788 h 5641173"/>
              <a:gd name="connsiteX106" fmla="*/ 7912803 w 11243827"/>
              <a:gd name="connsiteY106" fmla="*/ 5629702 h 5641173"/>
              <a:gd name="connsiteX107" fmla="*/ 7890915 w 11243827"/>
              <a:gd name="connsiteY107" fmla="*/ 5612272 h 5641173"/>
              <a:gd name="connsiteX108" fmla="*/ 7727691 w 11243827"/>
              <a:gd name="connsiteY108" fmla="*/ 5621064 h 5641173"/>
              <a:gd name="connsiteX109" fmla="*/ 7685998 w 11243827"/>
              <a:gd name="connsiteY109" fmla="*/ 5615564 h 5641173"/>
              <a:gd name="connsiteX110" fmla="*/ 7649302 w 11243827"/>
              <a:gd name="connsiteY110" fmla="*/ 5626541 h 5641173"/>
              <a:gd name="connsiteX111" fmla="*/ 7634083 w 11243827"/>
              <a:gd name="connsiteY111" fmla="*/ 5620862 h 5641173"/>
              <a:gd name="connsiteX112" fmla="*/ 7631455 w 11243827"/>
              <a:gd name="connsiteY112" fmla="*/ 5619708 h 5641173"/>
              <a:gd name="connsiteX113" fmla="*/ 7620952 w 11243827"/>
              <a:gd name="connsiteY113" fmla="*/ 5618872 h 5641173"/>
              <a:gd name="connsiteX114" fmla="*/ 7617992 w 11243827"/>
              <a:gd name="connsiteY114" fmla="*/ 5613914 h 5641173"/>
              <a:gd name="connsiteX115" fmla="*/ 7602182 w 11243827"/>
              <a:gd name="connsiteY115" fmla="*/ 5609271 h 5641173"/>
              <a:gd name="connsiteX116" fmla="*/ 7582847 w 11243827"/>
              <a:gd name="connsiteY116" fmla="*/ 5609047 h 5641173"/>
              <a:gd name="connsiteX117" fmla="*/ 7514158 w 11243827"/>
              <a:gd name="connsiteY117" fmla="*/ 5607737 h 5641173"/>
              <a:gd name="connsiteX118" fmla="*/ 7502955 w 11243827"/>
              <a:gd name="connsiteY118" fmla="*/ 5610415 h 5641173"/>
              <a:gd name="connsiteX119" fmla="*/ 7466391 w 11243827"/>
              <a:gd name="connsiteY119" fmla="*/ 5605949 h 5641173"/>
              <a:gd name="connsiteX120" fmla="*/ 7433806 w 11243827"/>
              <a:gd name="connsiteY120" fmla="*/ 5604945 h 5641173"/>
              <a:gd name="connsiteX121" fmla="*/ 7412693 w 11243827"/>
              <a:gd name="connsiteY121" fmla="*/ 5607075 h 5641173"/>
              <a:gd name="connsiteX122" fmla="*/ 7407159 w 11243827"/>
              <a:gd name="connsiteY122" fmla="*/ 5605310 h 5641173"/>
              <a:gd name="connsiteX123" fmla="*/ 7385900 w 11243827"/>
              <a:gd name="connsiteY123" fmla="*/ 5604171 h 5641173"/>
              <a:gd name="connsiteX124" fmla="*/ 7375071 w 11243827"/>
              <a:gd name="connsiteY124" fmla="*/ 5606788 h 5641173"/>
              <a:gd name="connsiteX125" fmla="*/ 7364382 w 11243827"/>
              <a:gd name="connsiteY125" fmla="*/ 5600762 h 5641173"/>
              <a:gd name="connsiteX126" fmla="*/ 7361770 w 11243827"/>
              <a:gd name="connsiteY126" fmla="*/ 5596347 h 5641173"/>
              <a:gd name="connsiteX127" fmla="*/ 7346641 w 11243827"/>
              <a:gd name="connsiteY127" fmla="*/ 5598329 h 5641173"/>
              <a:gd name="connsiteX128" fmla="*/ 7334238 w 11243827"/>
              <a:gd name="connsiteY128" fmla="*/ 5594014 h 5641173"/>
              <a:gd name="connsiteX129" fmla="*/ 7323426 w 11243827"/>
              <a:gd name="connsiteY129" fmla="*/ 5596835 h 5641173"/>
              <a:gd name="connsiteX130" fmla="*/ 7318938 w 11243827"/>
              <a:gd name="connsiteY130" fmla="*/ 5596200 h 5641173"/>
              <a:gd name="connsiteX131" fmla="*/ 7307784 w 11243827"/>
              <a:gd name="connsiteY131" fmla="*/ 5594065 h 5641173"/>
              <a:gd name="connsiteX132" fmla="*/ 7288540 w 11243827"/>
              <a:gd name="connsiteY132" fmla="*/ 5589320 h 5641173"/>
              <a:gd name="connsiteX133" fmla="*/ 7282537 w 11243827"/>
              <a:gd name="connsiteY133" fmla="*/ 5588660 h 5641173"/>
              <a:gd name="connsiteX134" fmla="*/ 7269466 w 11243827"/>
              <a:gd name="connsiteY134" fmla="*/ 5581404 h 5641173"/>
              <a:gd name="connsiteX135" fmla="*/ 7244165 w 11243827"/>
              <a:gd name="connsiteY135" fmla="*/ 5575200 h 5641173"/>
              <a:gd name="connsiteX136" fmla="*/ 7199619 w 11243827"/>
              <a:gd name="connsiteY136" fmla="*/ 5553550 h 5641173"/>
              <a:gd name="connsiteX137" fmla="*/ 7173434 w 11243827"/>
              <a:gd name="connsiteY137" fmla="*/ 5543219 h 5641173"/>
              <a:gd name="connsiteX138" fmla="*/ 7155718 w 11243827"/>
              <a:gd name="connsiteY138" fmla="*/ 5533697 h 5641173"/>
              <a:gd name="connsiteX139" fmla="*/ 7103430 w 11243827"/>
              <a:gd name="connsiteY139" fmla="*/ 5520249 h 5641173"/>
              <a:gd name="connsiteX140" fmla="*/ 7013746 w 11243827"/>
              <a:gd name="connsiteY140" fmla="*/ 5502470 h 5641173"/>
              <a:gd name="connsiteX141" fmla="*/ 6995379 w 11243827"/>
              <a:gd name="connsiteY141" fmla="*/ 5497693 h 5641173"/>
              <a:gd name="connsiteX142" fmla="*/ 6982475 w 11243827"/>
              <a:gd name="connsiteY142" fmla="*/ 5489641 h 5641173"/>
              <a:gd name="connsiteX143" fmla="*/ 6981994 w 11243827"/>
              <a:gd name="connsiteY143" fmla="*/ 5484335 h 5641173"/>
              <a:gd name="connsiteX144" fmla="*/ 6972355 w 11243827"/>
              <a:gd name="connsiteY144" fmla="*/ 5481074 h 5641173"/>
              <a:gd name="connsiteX145" fmla="*/ 6970394 w 11243827"/>
              <a:gd name="connsiteY145" fmla="*/ 5479383 h 5641173"/>
              <a:gd name="connsiteX146" fmla="*/ 6958543 w 11243827"/>
              <a:gd name="connsiteY146" fmla="*/ 5470507 h 5641173"/>
              <a:gd name="connsiteX147" fmla="*/ 6918276 w 11243827"/>
              <a:gd name="connsiteY147" fmla="*/ 5472034 h 5641173"/>
              <a:gd name="connsiteX148" fmla="*/ 6881046 w 11243827"/>
              <a:gd name="connsiteY148" fmla="*/ 5457070 h 5641173"/>
              <a:gd name="connsiteX149" fmla="*/ 6720917 w 11243827"/>
              <a:gd name="connsiteY149" fmla="*/ 5426664 h 5641173"/>
              <a:gd name="connsiteX150" fmla="*/ 6724964 w 11243827"/>
              <a:gd name="connsiteY150" fmla="*/ 5414071 h 5641173"/>
              <a:gd name="connsiteX151" fmla="*/ 6717823 w 11243827"/>
              <a:gd name="connsiteY151" fmla="*/ 5410317 h 5641173"/>
              <a:gd name="connsiteX152" fmla="*/ 6660723 w 11243827"/>
              <a:gd name="connsiteY152" fmla="*/ 5408304 h 5641173"/>
              <a:gd name="connsiteX153" fmla="*/ 6532914 w 11243827"/>
              <a:gd name="connsiteY153" fmla="*/ 5431205 h 5641173"/>
              <a:gd name="connsiteX154" fmla="*/ 6317327 w 11243827"/>
              <a:gd name="connsiteY154" fmla="*/ 5481889 h 5641173"/>
              <a:gd name="connsiteX155" fmla="*/ 6196243 w 11243827"/>
              <a:gd name="connsiteY155" fmla="*/ 5515042 h 5641173"/>
              <a:gd name="connsiteX156" fmla="*/ 6099124 w 11243827"/>
              <a:gd name="connsiteY156" fmla="*/ 5516848 h 5641173"/>
              <a:gd name="connsiteX157" fmla="*/ 6016077 w 11243827"/>
              <a:gd name="connsiteY157" fmla="*/ 5528642 h 5641173"/>
              <a:gd name="connsiteX158" fmla="*/ 6004389 w 11243827"/>
              <a:gd name="connsiteY158" fmla="*/ 5531206 h 5641173"/>
              <a:gd name="connsiteX159" fmla="*/ 5933945 w 11243827"/>
              <a:gd name="connsiteY159" fmla="*/ 5538840 h 5641173"/>
              <a:gd name="connsiteX160" fmla="*/ 5883936 w 11243827"/>
              <a:gd name="connsiteY160" fmla="*/ 5553807 h 5641173"/>
              <a:gd name="connsiteX161" fmla="*/ 5798331 w 11243827"/>
              <a:gd name="connsiteY161" fmla="*/ 5564248 h 5641173"/>
              <a:gd name="connsiteX162" fmla="*/ 5712738 w 11243827"/>
              <a:gd name="connsiteY162" fmla="*/ 5573120 h 5641173"/>
              <a:gd name="connsiteX163" fmla="*/ 5681342 w 11243827"/>
              <a:gd name="connsiteY163" fmla="*/ 5575621 h 5641173"/>
              <a:gd name="connsiteX164" fmla="*/ 5627167 w 11243827"/>
              <a:gd name="connsiteY164" fmla="*/ 5583215 h 5641173"/>
              <a:gd name="connsiteX165" fmla="*/ 5591414 w 11243827"/>
              <a:gd name="connsiteY165" fmla="*/ 5587695 h 5641173"/>
              <a:gd name="connsiteX166" fmla="*/ 5583028 w 11243827"/>
              <a:gd name="connsiteY166" fmla="*/ 5580877 h 5641173"/>
              <a:gd name="connsiteX167" fmla="*/ 5549426 w 11243827"/>
              <a:gd name="connsiteY167" fmla="*/ 5582858 h 5641173"/>
              <a:gd name="connsiteX168" fmla="*/ 5519999 w 11243827"/>
              <a:gd name="connsiteY168" fmla="*/ 5592246 h 5641173"/>
              <a:gd name="connsiteX169" fmla="*/ 5480028 w 11243827"/>
              <a:gd name="connsiteY169" fmla="*/ 5597282 h 5641173"/>
              <a:gd name="connsiteX170" fmla="*/ 5456175 w 11243827"/>
              <a:gd name="connsiteY170" fmla="*/ 5600371 h 5641173"/>
              <a:gd name="connsiteX171" fmla="*/ 5388463 w 11243827"/>
              <a:gd name="connsiteY171" fmla="*/ 5602638 h 5641173"/>
              <a:gd name="connsiteX172" fmla="*/ 5265898 w 11243827"/>
              <a:gd name="connsiteY172" fmla="*/ 5591830 h 5641173"/>
              <a:gd name="connsiteX173" fmla="*/ 5231231 w 11243827"/>
              <a:gd name="connsiteY173" fmla="*/ 5592790 h 5641173"/>
              <a:gd name="connsiteX174" fmla="*/ 5226996 w 11243827"/>
              <a:gd name="connsiteY174" fmla="*/ 5595040 h 5641173"/>
              <a:gd name="connsiteX175" fmla="*/ 5175988 w 11243827"/>
              <a:gd name="connsiteY175" fmla="*/ 5588131 h 5641173"/>
              <a:gd name="connsiteX176" fmla="*/ 5107470 w 11243827"/>
              <a:gd name="connsiteY176" fmla="*/ 5594771 h 5641173"/>
              <a:gd name="connsiteX177" fmla="*/ 5027868 w 11243827"/>
              <a:gd name="connsiteY177" fmla="*/ 5605624 h 5641173"/>
              <a:gd name="connsiteX178" fmla="*/ 5007324 w 11243827"/>
              <a:gd name="connsiteY178" fmla="*/ 5609209 h 5641173"/>
              <a:gd name="connsiteX179" fmla="*/ 4952559 w 11243827"/>
              <a:gd name="connsiteY179" fmla="*/ 5611402 h 5641173"/>
              <a:gd name="connsiteX180" fmla="*/ 4826081 w 11243827"/>
              <a:gd name="connsiteY180" fmla="*/ 5616191 h 5641173"/>
              <a:gd name="connsiteX181" fmla="*/ 4823501 w 11243827"/>
              <a:gd name="connsiteY181" fmla="*/ 5619174 h 5641173"/>
              <a:gd name="connsiteX182" fmla="*/ 4813093 w 11243827"/>
              <a:gd name="connsiteY182" fmla="*/ 5620026 h 5641173"/>
              <a:gd name="connsiteX183" fmla="*/ 4810563 w 11243827"/>
              <a:gd name="connsiteY183" fmla="*/ 5620787 h 5641173"/>
              <a:gd name="connsiteX184" fmla="*/ 4795818 w 11243827"/>
              <a:gd name="connsiteY184" fmla="*/ 5624618 h 5641173"/>
              <a:gd name="connsiteX185" fmla="*/ 4758404 w 11243827"/>
              <a:gd name="connsiteY185" fmla="*/ 5619510 h 5641173"/>
              <a:gd name="connsiteX186" fmla="*/ 4717254 w 11243827"/>
              <a:gd name="connsiteY186" fmla="*/ 5624155 h 5641173"/>
              <a:gd name="connsiteX187" fmla="*/ 4591958 w 11243827"/>
              <a:gd name="connsiteY187" fmla="*/ 5624710 h 5641173"/>
              <a:gd name="connsiteX188" fmla="*/ 4476215 w 11243827"/>
              <a:gd name="connsiteY188" fmla="*/ 5628210 h 5641173"/>
              <a:gd name="connsiteX189" fmla="*/ 4425193 w 11243827"/>
              <a:gd name="connsiteY189" fmla="*/ 5627414 h 5641173"/>
              <a:gd name="connsiteX190" fmla="*/ 4383866 w 11243827"/>
              <a:gd name="connsiteY190" fmla="*/ 5626546 h 5641173"/>
              <a:gd name="connsiteX191" fmla="*/ 4385596 w 11243827"/>
              <a:gd name="connsiteY191" fmla="*/ 5634646 h 5641173"/>
              <a:gd name="connsiteX192" fmla="*/ 4360864 w 11243827"/>
              <a:gd name="connsiteY192" fmla="*/ 5641173 h 5641173"/>
              <a:gd name="connsiteX193" fmla="*/ 4328321 w 11243827"/>
              <a:gd name="connsiteY193" fmla="*/ 5626332 h 5641173"/>
              <a:gd name="connsiteX194" fmla="*/ 4309842 w 11243827"/>
              <a:gd name="connsiteY194" fmla="*/ 5626471 h 5641173"/>
              <a:gd name="connsiteX195" fmla="*/ 4277424 w 11243827"/>
              <a:gd name="connsiteY195" fmla="*/ 5631598 h 5641173"/>
              <a:gd name="connsiteX196" fmla="*/ 4266627 w 11243827"/>
              <a:gd name="connsiteY196" fmla="*/ 5633969 h 5641173"/>
              <a:gd name="connsiteX197" fmla="*/ 4185525 w 11243827"/>
              <a:gd name="connsiteY197" fmla="*/ 5617508 h 5641173"/>
              <a:gd name="connsiteX198" fmla="*/ 4177617 w 11243827"/>
              <a:gd name="connsiteY198" fmla="*/ 5610903 h 5641173"/>
              <a:gd name="connsiteX199" fmla="*/ 4136948 w 11243827"/>
              <a:gd name="connsiteY199" fmla="*/ 5608031 h 5641173"/>
              <a:gd name="connsiteX200" fmla="*/ 4132323 w 11243827"/>
              <a:gd name="connsiteY200" fmla="*/ 5609784 h 5641173"/>
              <a:gd name="connsiteX201" fmla="*/ 4098620 w 11243827"/>
              <a:gd name="connsiteY201" fmla="*/ 5599672 h 5641173"/>
              <a:gd name="connsiteX202" fmla="*/ 3963475 w 11243827"/>
              <a:gd name="connsiteY202" fmla="*/ 5581841 h 5641173"/>
              <a:gd name="connsiteX203" fmla="*/ 3703613 w 11243827"/>
              <a:gd name="connsiteY203" fmla="*/ 5572482 h 5641173"/>
              <a:gd name="connsiteX204" fmla="*/ 3432987 w 11243827"/>
              <a:gd name="connsiteY204" fmla="*/ 5545768 h 5641173"/>
              <a:gd name="connsiteX205" fmla="*/ 3176381 w 11243827"/>
              <a:gd name="connsiteY205" fmla="*/ 5556110 h 5641173"/>
              <a:gd name="connsiteX206" fmla="*/ 2710156 w 11243827"/>
              <a:gd name="connsiteY206" fmla="*/ 5527517 h 5641173"/>
              <a:gd name="connsiteX207" fmla="*/ 2550206 w 11243827"/>
              <a:gd name="connsiteY207" fmla="*/ 5524958 h 5641173"/>
              <a:gd name="connsiteX208" fmla="*/ 2443041 w 11243827"/>
              <a:gd name="connsiteY208" fmla="*/ 5523990 h 5641173"/>
              <a:gd name="connsiteX209" fmla="*/ 2435613 w 11243827"/>
              <a:gd name="connsiteY209" fmla="*/ 5526704 h 5641173"/>
              <a:gd name="connsiteX210" fmla="*/ 2405682 w 11243827"/>
              <a:gd name="connsiteY210" fmla="*/ 5528307 h 5641173"/>
              <a:gd name="connsiteX211" fmla="*/ 2397487 w 11243827"/>
              <a:gd name="connsiteY211" fmla="*/ 5540337 h 5641173"/>
              <a:gd name="connsiteX212" fmla="*/ 2297454 w 11243827"/>
              <a:gd name="connsiteY212" fmla="*/ 5550765 h 5641173"/>
              <a:gd name="connsiteX213" fmla="*/ 2056700 w 11243827"/>
              <a:gd name="connsiteY213" fmla="*/ 5555489 h 5641173"/>
              <a:gd name="connsiteX214" fmla="*/ 1878530 w 11243827"/>
              <a:gd name="connsiteY214" fmla="*/ 5535330 h 5641173"/>
              <a:gd name="connsiteX215" fmla="*/ 1859292 w 11243827"/>
              <a:gd name="connsiteY215" fmla="*/ 5535461 h 5641173"/>
              <a:gd name="connsiteX216" fmla="*/ 1835626 w 11243827"/>
              <a:gd name="connsiteY216" fmla="*/ 5533793 h 5641173"/>
              <a:gd name="connsiteX217" fmla="*/ 1798939 w 11243827"/>
              <a:gd name="connsiteY217" fmla="*/ 5540285 h 5641173"/>
              <a:gd name="connsiteX218" fmla="*/ 1779046 w 11243827"/>
              <a:gd name="connsiteY218" fmla="*/ 5549949 h 5641173"/>
              <a:gd name="connsiteX219" fmla="*/ 1772421 w 11243827"/>
              <a:gd name="connsiteY219" fmla="*/ 5549018 h 5641173"/>
              <a:gd name="connsiteX220" fmla="*/ 1772052 w 11243827"/>
              <a:gd name="connsiteY220" fmla="*/ 5545689 h 5641173"/>
              <a:gd name="connsiteX221" fmla="*/ 1711543 w 11243827"/>
              <a:gd name="connsiteY221" fmla="*/ 5534558 h 5641173"/>
              <a:gd name="connsiteX222" fmla="*/ 1698891 w 11243827"/>
              <a:gd name="connsiteY222" fmla="*/ 5513187 h 5641173"/>
              <a:gd name="connsiteX223" fmla="*/ 1538763 w 11243827"/>
              <a:gd name="connsiteY223" fmla="*/ 5482781 h 5641173"/>
              <a:gd name="connsiteX224" fmla="*/ 1501533 w 11243827"/>
              <a:gd name="connsiteY224" fmla="*/ 5467817 h 5641173"/>
              <a:gd name="connsiteX225" fmla="*/ 1461266 w 11243827"/>
              <a:gd name="connsiteY225" fmla="*/ 5469343 h 5641173"/>
              <a:gd name="connsiteX226" fmla="*/ 1449415 w 11243827"/>
              <a:gd name="connsiteY226" fmla="*/ 5460467 h 5641173"/>
              <a:gd name="connsiteX227" fmla="*/ 1447454 w 11243827"/>
              <a:gd name="connsiteY227" fmla="*/ 5458776 h 5641173"/>
              <a:gd name="connsiteX228" fmla="*/ 1437814 w 11243827"/>
              <a:gd name="connsiteY228" fmla="*/ 5455515 h 5641173"/>
              <a:gd name="connsiteX229" fmla="*/ 1437334 w 11243827"/>
              <a:gd name="connsiteY229" fmla="*/ 5450209 h 5641173"/>
              <a:gd name="connsiteX230" fmla="*/ 1424429 w 11243827"/>
              <a:gd name="connsiteY230" fmla="*/ 5442157 h 5641173"/>
              <a:gd name="connsiteX231" fmla="*/ 1406063 w 11243827"/>
              <a:gd name="connsiteY231" fmla="*/ 5437380 h 5641173"/>
              <a:gd name="connsiteX232" fmla="*/ 1316379 w 11243827"/>
              <a:gd name="connsiteY232" fmla="*/ 5419601 h 5641173"/>
              <a:gd name="connsiteX233" fmla="*/ 1264090 w 11243827"/>
              <a:gd name="connsiteY233" fmla="*/ 5406153 h 5641173"/>
              <a:gd name="connsiteX234" fmla="*/ 1246374 w 11243827"/>
              <a:gd name="connsiteY234" fmla="*/ 5396631 h 5641173"/>
              <a:gd name="connsiteX235" fmla="*/ 1220190 w 11243827"/>
              <a:gd name="connsiteY235" fmla="*/ 5386301 h 5641173"/>
              <a:gd name="connsiteX236" fmla="*/ 1175643 w 11243827"/>
              <a:gd name="connsiteY236" fmla="*/ 5364651 h 5641173"/>
              <a:gd name="connsiteX237" fmla="*/ 1150342 w 11243827"/>
              <a:gd name="connsiteY237" fmla="*/ 5358447 h 5641173"/>
              <a:gd name="connsiteX238" fmla="*/ 1137272 w 11243827"/>
              <a:gd name="connsiteY238" fmla="*/ 5351191 h 5641173"/>
              <a:gd name="connsiteX239" fmla="*/ 1131268 w 11243827"/>
              <a:gd name="connsiteY239" fmla="*/ 5350530 h 5641173"/>
              <a:gd name="connsiteX240" fmla="*/ 1112024 w 11243827"/>
              <a:gd name="connsiteY240" fmla="*/ 5345786 h 5641173"/>
              <a:gd name="connsiteX241" fmla="*/ 1100870 w 11243827"/>
              <a:gd name="connsiteY241" fmla="*/ 5343651 h 5641173"/>
              <a:gd name="connsiteX242" fmla="*/ 1096383 w 11243827"/>
              <a:gd name="connsiteY242" fmla="*/ 5343015 h 5641173"/>
              <a:gd name="connsiteX243" fmla="*/ 1085571 w 11243827"/>
              <a:gd name="connsiteY243" fmla="*/ 5345836 h 5641173"/>
              <a:gd name="connsiteX244" fmla="*/ 1073168 w 11243827"/>
              <a:gd name="connsiteY244" fmla="*/ 5341521 h 5641173"/>
              <a:gd name="connsiteX245" fmla="*/ 1058039 w 11243827"/>
              <a:gd name="connsiteY245" fmla="*/ 5343504 h 5641173"/>
              <a:gd name="connsiteX246" fmla="*/ 1055426 w 11243827"/>
              <a:gd name="connsiteY246" fmla="*/ 5339088 h 5641173"/>
              <a:gd name="connsiteX247" fmla="*/ 1044738 w 11243827"/>
              <a:gd name="connsiteY247" fmla="*/ 5333063 h 5641173"/>
              <a:gd name="connsiteX248" fmla="*/ 1033909 w 11243827"/>
              <a:gd name="connsiteY248" fmla="*/ 5335680 h 5641173"/>
              <a:gd name="connsiteX249" fmla="*/ 1012649 w 11243827"/>
              <a:gd name="connsiteY249" fmla="*/ 5334541 h 5641173"/>
              <a:gd name="connsiteX250" fmla="*/ 1007115 w 11243827"/>
              <a:gd name="connsiteY250" fmla="*/ 5332775 h 5641173"/>
              <a:gd name="connsiteX251" fmla="*/ 986002 w 11243827"/>
              <a:gd name="connsiteY251" fmla="*/ 5334906 h 5641173"/>
              <a:gd name="connsiteX252" fmla="*/ 953418 w 11243827"/>
              <a:gd name="connsiteY252" fmla="*/ 5333901 h 5641173"/>
              <a:gd name="connsiteX253" fmla="*/ 916854 w 11243827"/>
              <a:gd name="connsiteY253" fmla="*/ 5329435 h 5641173"/>
              <a:gd name="connsiteX254" fmla="*/ 905651 w 11243827"/>
              <a:gd name="connsiteY254" fmla="*/ 5332114 h 5641173"/>
              <a:gd name="connsiteX255" fmla="*/ 836961 w 11243827"/>
              <a:gd name="connsiteY255" fmla="*/ 5330803 h 5641173"/>
              <a:gd name="connsiteX256" fmla="*/ 817627 w 11243827"/>
              <a:gd name="connsiteY256" fmla="*/ 5330580 h 5641173"/>
              <a:gd name="connsiteX257" fmla="*/ 801817 w 11243827"/>
              <a:gd name="connsiteY257" fmla="*/ 5325937 h 5641173"/>
              <a:gd name="connsiteX258" fmla="*/ 798857 w 11243827"/>
              <a:gd name="connsiteY258" fmla="*/ 5320979 h 5641173"/>
              <a:gd name="connsiteX259" fmla="*/ 788354 w 11243827"/>
              <a:gd name="connsiteY259" fmla="*/ 5320143 h 5641173"/>
              <a:gd name="connsiteX260" fmla="*/ 785726 w 11243827"/>
              <a:gd name="connsiteY260" fmla="*/ 5318989 h 5641173"/>
              <a:gd name="connsiteX261" fmla="*/ 770507 w 11243827"/>
              <a:gd name="connsiteY261" fmla="*/ 5313309 h 5641173"/>
              <a:gd name="connsiteX262" fmla="*/ 733810 w 11243827"/>
              <a:gd name="connsiteY262" fmla="*/ 5324286 h 5641173"/>
              <a:gd name="connsiteX263" fmla="*/ 692117 w 11243827"/>
              <a:gd name="connsiteY263" fmla="*/ 5318786 h 5641173"/>
              <a:gd name="connsiteX264" fmla="*/ 528894 w 11243827"/>
              <a:gd name="connsiteY264" fmla="*/ 5327578 h 5641173"/>
              <a:gd name="connsiteX265" fmla="*/ 507005 w 11243827"/>
              <a:gd name="connsiteY265" fmla="*/ 5310149 h 5641173"/>
              <a:gd name="connsiteX266" fmla="*/ 441302 w 11243827"/>
              <a:gd name="connsiteY266" fmla="*/ 5307062 h 5641173"/>
              <a:gd name="connsiteX267" fmla="*/ 336819 w 11243827"/>
              <a:gd name="connsiteY267" fmla="*/ 5336690 h 5641173"/>
              <a:gd name="connsiteX268" fmla="*/ 215763 w 11243827"/>
              <a:gd name="connsiteY268" fmla="*/ 5332575 h 5641173"/>
              <a:gd name="connsiteX269" fmla="*/ 205927 w 11243827"/>
              <a:gd name="connsiteY269" fmla="*/ 5339672 h 5641173"/>
              <a:gd name="connsiteX270" fmla="*/ 194189 w 11243827"/>
              <a:gd name="connsiteY270" fmla="*/ 5343588 h 5641173"/>
              <a:gd name="connsiteX271" fmla="*/ 192552 w 11243827"/>
              <a:gd name="connsiteY271" fmla="*/ 5342845 h 5641173"/>
              <a:gd name="connsiteX272" fmla="*/ 178320 w 11243827"/>
              <a:gd name="connsiteY272" fmla="*/ 5343766 h 5641173"/>
              <a:gd name="connsiteX273" fmla="*/ 175596 w 11243827"/>
              <a:gd name="connsiteY273" fmla="*/ 5346411 h 5641173"/>
              <a:gd name="connsiteX274" fmla="*/ 165951 w 11243827"/>
              <a:gd name="connsiteY274" fmla="*/ 5347808 h 5641173"/>
              <a:gd name="connsiteX275" fmla="*/ 147287 w 11243827"/>
              <a:gd name="connsiteY275" fmla="*/ 5352625 h 5641173"/>
              <a:gd name="connsiteX276" fmla="*/ 143484 w 11243827"/>
              <a:gd name="connsiteY276" fmla="*/ 5351591 h 5641173"/>
              <a:gd name="connsiteX277" fmla="*/ 114847 w 11243827"/>
              <a:gd name="connsiteY277" fmla="*/ 5355844 h 5641173"/>
              <a:gd name="connsiteX278" fmla="*/ 114306 w 11243827"/>
              <a:gd name="connsiteY278" fmla="*/ 5354983 h 5641173"/>
              <a:gd name="connsiteX279" fmla="*/ 105588 w 11243827"/>
              <a:gd name="connsiteY279" fmla="*/ 5352169 h 5641173"/>
              <a:gd name="connsiteX280" fmla="*/ 89264 w 11243827"/>
              <a:gd name="connsiteY280" fmla="*/ 5348886 h 5641173"/>
              <a:gd name="connsiteX281" fmla="*/ 49794 w 11243827"/>
              <a:gd name="connsiteY281" fmla="*/ 5329950 h 5641173"/>
              <a:gd name="connsiteX282" fmla="*/ 19924 w 11243827"/>
              <a:gd name="connsiteY282" fmla="*/ 5334282 h 5641173"/>
              <a:gd name="connsiteX283" fmla="*/ 13819 w 11243827"/>
              <a:gd name="connsiteY283" fmla="*/ 5334653 h 5641173"/>
              <a:gd name="connsiteX284" fmla="*/ 13657 w 11243827"/>
              <a:gd name="connsiteY284" fmla="*/ 5334455 h 5641173"/>
              <a:gd name="connsiteX285" fmla="*/ 7139 w 11243827"/>
              <a:gd name="connsiteY285" fmla="*/ 5334438 h 5641173"/>
              <a:gd name="connsiteX286" fmla="*/ 2684 w 11243827"/>
              <a:gd name="connsiteY286" fmla="*/ 5335333 h 5641173"/>
              <a:gd name="connsiteX287" fmla="*/ 0 w 11243827"/>
              <a:gd name="connsiteY287" fmla="*/ 5335496 h 5641173"/>
              <a:gd name="connsiteX288" fmla="*/ 0 w 11243827"/>
              <a:gd name="connsiteY288" fmla="*/ 10592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20917 w 11243827"/>
              <a:gd name="connsiteY148" fmla="*/ 5426664 h 5641173"/>
              <a:gd name="connsiteX149" fmla="*/ 6724964 w 11243827"/>
              <a:gd name="connsiteY149" fmla="*/ 5414071 h 5641173"/>
              <a:gd name="connsiteX150" fmla="*/ 6717823 w 11243827"/>
              <a:gd name="connsiteY150" fmla="*/ 5410317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20917 w 11243827"/>
              <a:gd name="connsiteY148" fmla="*/ 5426664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20917 w 11243827"/>
              <a:gd name="connsiteY148" fmla="*/ 5637174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804792 w 11243827"/>
              <a:gd name="connsiteY148" fmla="*/ 5439822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804792 w 11243827"/>
              <a:gd name="connsiteY148" fmla="*/ 5439822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87273"/>
              <a:gd name="connsiteX1" fmla="*/ 11243827 w 11243827"/>
              <a:gd name="connsiteY1" fmla="*/ 1470035 h 5687273"/>
              <a:gd name="connsiteX2" fmla="*/ 11243827 w 11243827"/>
              <a:gd name="connsiteY2" fmla="*/ 5001571 h 5687273"/>
              <a:gd name="connsiteX3" fmla="*/ 11243827 w 11243827"/>
              <a:gd name="connsiteY3" fmla="*/ 5209610 h 5687273"/>
              <a:gd name="connsiteX4" fmla="*/ 11240675 w 11243827"/>
              <a:gd name="connsiteY4" fmla="*/ 5210442 h 5687273"/>
              <a:gd name="connsiteX5" fmla="*/ 11179959 w 11243827"/>
              <a:gd name="connsiteY5" fmla="*/ 5221199 h 5687273"/>
              <a:gd name="connsiteX6" fmla="*/ 11105493 w 11243827"/>
              <a:gd name="connsiteY6" fmla="*/ 5259905 h 5687273"/>
              <a:gd name="connsiteX7" fmla="*/ 11078640 w 11243827"/>
              <a:gd name="connsiteY7" fmla="*/ 5263531 h 5687273"/>
              <a:gd name="connsiteX8" fmla="*/ 11079616 w 11243827"/>
              <a:gd name="connsiteY8" fmla="*/ 5270380 h 5687273"/>
              <a:gd name="connsiteX9" fmla="*/ 11069641 w 11243827"/>
              <a:gd name="connsiteY9" fmla="*/ 5270884 h 5687273"/>
              <a:gd name="connsiteX10" fmla="*/ 11047377 w 11243827"/>
              <a:gd name="connsiteY10" fmla="*/ 5271051 h 5687273"/>
              <a:gd name="connsiteX11" fmla="*/ 10980705 w 11243827"/>
              <a:gd name="connsiteY11" fmla="*/ 5272951 h 5687273"/>
              <a:gd name="connsiteX12" fmla="*/ 10962514 w 11243827"/>
              <a:gd name="connsiteY12" fmla="*/ 5286084 h 5687273"/>
              <a:gd name="connsiteX13" fmla="*/ 10945307 w 11243827"/>
              <a:gd name="connsiteY13" fmla="*/ 5286290 h 5687273"/>
              <a:gd name="connsiteX14" fmla="*/ 10845516 w 11243827"/>
              <a:gd name="connsiteY14" fmla="*/ 5303894 h 5687273"/>
              <a:gd name="connsiteX15" fmla="*/ 10831795 w 11243827"/>
              <a:gd name="connsiteY15" fmla="*/ 5305210 h 5687273"/>
              <a:gd name="connsiteX16" fmla="*/ 10824365 w 11243827"/>
              <a:gd name="connsiteY16" fmla="*/ 5311111 h 5687273"/>
              <a:gd name="connsiteX17" fmla="*/ 10797756 w 11243827"/>
              <a:gd name="connsiteY17" fmla="*/ 5312285 h 5687273"/>
              <a:gd name="connsiteX18" fmla="*/ 10796525 w 11243827"/>
              <a:gd name="connsiteY18" fmla="*/ 5315645 h 5687273"/>
              <a:gd name="connsiteX19" fmla="*/ 10709063 w 11243827"/>
              <a:gd name="connsiteY19" fmla="*/ 5344492 h 5687273"/>
              <a:gd name="connsiteX20" fmla="*/ 10694078 w 11243827"/>
              <a:gd name="connsiteY20" fmla="*/ 5349258 h 5687273"/>
              <a:gd name="connsiteX21" fmla="*/ 10681131 w 11243827"/>
              <a:gd name="connsiteY21" fmla="*/ 5347812 h 5687273"/>
              <a:gd name="connsiteX22" fmla="*/ 10609448 w 11243827"/>
              <a:gd name="connsiteY22" fmla="*/ 5351931 h 5687273"/>
              <a:gd name="connsiteX23" fmla="*/ 10592397 w 11243827"/>
              <a:gd name="connsiteY23" fmla="*/ 5349402 h 5687273"/>
              <a:gd name="connsiteX24" fmla="*/ 10585227 w 11243827"/>
              <a:gd name="connsiteY24" fmla="*/ 5344063 h 5687273"/>
              <a:gd name="connsiteX25" fmla="*/ 10557472 w 11243827"/>
              <a:gd name="connsiteY25" fmla="*/ 5354151 h 5687273"/>
              <a:gd name="connsiteX26" fmla="*/ 10514646 w 11243827"/>
              <a:gd name="connsiteY26" fmla="*/ 5361064 h 5687273"/>
              <a:gd name="connsiteX27" fmla="*/ 10494292 w 11243827"/>
              <a:gd name="connsiteY27" fmla="*/ 5366054 h 5687273"/>
              <a:gd name="connsiteX28" fmla="*/ 10477869 w 11243827"/>
              <a:gd name="connsiteY28" fmla="*/ 5363025 h 5687273"/>
              <a:gd name="connsiteX29" fmla="*/ 10384411 w 11243827"/>
              <a:gd name="connsiteY29" fmla="*/ 5362257 h 5687273"/>
              <a:gd name="connsiteX30" fmla="*/ 10362921 w 11243827"/>
              <a:gd name="connsiteY30" fmla="*/ 5357444 h 5687273"/>
              <a:gd name="connsiteX31" fmla="*/ 10352736 w 11243827"/>
              <a:gd name="connsiteY31" fmla="*/ 5347851 h 5687273"/>
              <a:gd name="connsiteX32" fmla="*/ 10344754 w 11243827"/>
              <a:gd name="connsiteY32" fmla="*/ 5351272 h 5687273"/>
              <a:gd name="connsiteX33" fmla="*/ 10288226 w 11243827"/>
              <a:gd name="connsiteY33" fmla="*/ 5351613 h 5687273"/>
              <a:gd name="connsiteX34" fmla="*/ 10251350 w 11243827"/>
              <a:gd name="connsiteY34" fmla="*/ 5352711 h 5687273"/>
              <a:gd name="connsiteX35" fmla="*/ 10249108 w 11243827"/>
              <a:gd name="connsiteY35" fmla="*/ 5365881 h 5687273"/>
              <a:gd name="connsiteX36" fmla="*/ 10216272 w 11243827"/>
              <a:gd name="connsiteY36" fmla="*/ 5370573 h 5687273"/>
              <a:gd name="connsiteX37" fmla="*/ 10181278 w 11243827"/>
              <a:gd name="connsiteY37" fmla="*/ 5362119 h 5687273"/>
              <a:gd name="connsiteX38" fmla="*/ 10140033 w 11243827"/>
              <a:gd name="connsiteY38" fmla="*/ 5363304 h 5687273"/>
              <a:gd name="connsiteX39" fmla="*/ 10115353 w 11243827"/>
              <a:gd name="connsiteY39" fmla="*/ 5363869 h 5687273"/>
              <a:gd name="connsiteX40" fmla="*/ 10050578 w 11243827"/>
              <a:gd name="connsiteY40" fmla="*/ 5376153 h 5687273"/>
              <a:gd name="connsiteX41" fmla="*/ 9945478 w 11243827"/>
              <a:gd name="connsiteY41" fmla="*/ 5422859 h 5687273"/>
              <a:gd name="connsiteX42" fmla="*/ 9912481 w 11243827"/>
              <a:gd name="connsiteY42" fmla="*/ 5429477 h 5687273"/>
              <a:gd name="connsiteX43" fmla="*/ 9906713 w 11243827"/>
              <a:gd name="connsiteY43" fmla="*/ 5426784 h 5687273"/>
              <a:gd name="connsiteX44" fmla="*/ 9742436 w 11243827"/>
              <a:gd name="connsiteY44" fmla="*/ 5454834 h 5687273"/>
              <a:gd name="connsiteX45" fmla="*/ 9713044 w 11243827"/>
              <a:gd name="connsiteY45" fmla="*/ 5456476 h 5687273"/>
              <a:gd name="connsiteX46" fmla="*/ 9691033 w 11243827"/>
              <a:gd name="connsiteY46" fmla="*/ 5455451 h 5687273"/>
              <a:gd name="connsiteX47" fmla="*/ 9638355 w 11243827"/>
              <a:gd name="connsiteY47" fmla="*/ 5464794 h 5687273"/>
              <a:gd name="connsiteX48" fmla="*/ 9552434 w 11243827"/>
              <a:gd name="connsiteY48" fmla="*/ 5485280 h 5687273"/>
              <a:gd name="connsiteX49" fmla="*/ 9533883 w 11243827"/>
              <a:gd name="connsiteY49" fmla="*/ 5488516 h 5687273"/>
              <a:gd name="connsiteX50" fmla="*/ 9516916 w 11243827"/>
              <a:gd name="connsiteY50" fmla="*/ 5486828 h 5687273"/>
              <a:gd name="connsiteX51" fmla="*/ 9512093 w 11243827"/>
              <a:gd name="connsiteY51" fmla="*/ 5482541 h 5687273"/>
              <a:gd name="connsiteX52" fmla="*/ 9501725 w 11243827"/>
              <a:gd name="connsiteY52" fmla="*/ 5483603 h 5687273"/>
              <a:gd name="connsiteX53" fmla="*/ 9498754 w 11243827"/>
              <a:gd name="connsiteY53" fmla="*/ 5482951 h 5687273"/>
              <a:gd name="connsiteX54" fmla="*/ 9481932 w 11243827"/>
              <a:gd name="connsiteY54" fmla="*/ 5480151 h 5687273"/>
              <a:gd name="connsiteX55" fmla="*/ 9451321 w 11243827"/>
              <a:gd name="connsiteY55" fmla="*/ 5497375 h 5687273"/>
              <a:gd name="connsiteX56" fmla="*/ 9409298 w 11243827"/>
              <a:gd name="connsiteY56" fmla="*/ 5499478 h 5687273"/>
              <a:gd name="connsiteX57" fmla="*/ 9257007 w 11243827"/>
              <a:gd name="connsiteY57" fmla="*/ 5537183 h 5687273"/>
              <a:gd name="connsiteX58" fmla="*/ 9229078 w 11243827"/>
              <a:gd name="connsiteY58" fmla="*/ 5524154 h 5687273"/>
              <a:gd name="connsiteX59" fmla="*/ 9165105 w 11243827"/>
              <a:gd name="connsiteY59" fmla="*/ 5532892 h 5687273"/>
              <a:gd name="connsiteX60" fmla="*/ 9077301 w 11243827"/>
              <a:gd name="connsiteY60" fmla="*/ 5580356 h 5687273"/>
              <a:gd name="connsiteX61" fmla="*/ 8960065 w 11243827"/>
              <a:gd name="connsiteY61" fmla="*/ 5597982 h 5687273"/>
              <a:gd name="connsiteX62" fmla="*/ 8953536 w 11243827"/>
              <a:gd name="connsiteY62" fmla="*/ 5606638 h 5687273"/>
              <a:gd name="connsiteX63" fmla="*/ 8943907 w 11243827"/>
              <a:gd name="connsiteY63" fmla="*/ 5612541 h 5687273"/>
              <a:gd name="connsiteX64" fmla="*/ 8942046 w 11243827"/>
              <a:gd name="connsiteY64" fmla="*/ 5612112 h 5687273"/>
              <a:gd name="connsiteX65" fmla="*/ 8928824 w 11243827"/>
              <a:gd name="connsiteY65" fmla="*/ 5615549 h 5687273"/>
              <a:gd name="connsiteX66" fmla="*/ 8927294 w 11243827"/>
              <a:gd name="connsiteY66" fmla="*/ 5618607 h 5687273"/>
              <a:gd name="connsiteX67" fmla="*/ 8918651 w 11243827"/>
              <a:gd name="connsiteY67" fmla="*/ 5621688 h 5687273"/>
              <a:gd name="connsiteX68" fmla="*/ 8902772 w 11243827"/>
              <a:gd name="connsiteY68" fmla="*/ 5629703 h 5687273"/>
              <a:gd name="connsiteX69" fmla="*/ 8898724 w 11243827"/>
              <a:gd name="connsiteY69" fmla="*/ 5629379 h 5687273"/>
              <a:gd name="connsiteX70" fmla="*/ 8873099 w 11243827"/>
              <a:gd name="connsiteY70" fmla="*/ 5638628 h 5687273"/>
              <a:gd name="connsiteX71" fmla="*/ 8872234 w 11243827"/>
              <a:gd name="connsiteY71" fmla="*/ 5637889 h 5687273"/>
              <a:gd name="connsiteX72" fmla="*/ 8862777 w 11243827"/>
              <a:gd name="connsiteY72" fmla="*/ 5636711 h 5687273"/>
              <a:gd name="connsiteX73" fmla="*/ 8845869 w 11243827"/>
              <a:gd name="connsiteY73" fmla="*/ 5636436 h 5687273"/>
              <a:gd name="connsiteX74" fmla="*/ 8800548 w 11243827"/>
              <a:gd name="connsiteY74" fmla="*/ 5625084 h 5687273"/>
              <a:gd name="connsiteX75" fmla="*/ 8773774 w 11243827"/>
              <a:gd name="connsiteY75" fmla="*/ 5634630 h 5687273"/>
              <a:gd name="connsiteX76" fmla="*/ 8698255 w 11243827"/>
              <a:gd name="connsiteY76" fmla="*/ 5636083 h 5687273"/>
              <a:gd name="connsiteX77" fmla="*/ 8619167 w 11243827"/>
              <a:gd name="connsiteY77" fmla="*/ 5619130 h 5687273"/>
              <a:gd name="connsiteX78" fmla="*/ 8539822 w 11243827"/>
              <a:gd name="connsiteY78" fmla="*/ 5616905 h 5687273"/>
              <a:gd name="connsiteX79" fmla="*/ 8511094 w 11243827"/>
              <a:gd name="connsiteY79" fmla="*/ 5617360 h 5687273"/>
              <a:gd name="connsiteX80" fmla="*/ 8459886 w 11243827"/>
              <a:gd name="connsiteY80" fmla="*/ 5612612 h 5687273"/>
              <a:gd name="connsiteX81" fmla="*/ 8436432 w 11243827"/>
              <a:gd name="connsiteY81" fmla="*/ 5606990 h 5687273"/>
              <a:gd name="connsiteX82" fmla="*/ 8435403 w 11243827"/>
              <a:gd name="connsiteY82" fmla="*/ 5607336 h 5687273"/>
              <a:gd name="connsiteX83" fmla="*/ 8433307 w 11243827"/>
              <a:gd name="connsiteY83" fmla="*/ 5604917 h 5687273"/>
              <a:gd name="connsiteX84" fmla="*/ 8428968 w 11243827"/>
              <a:gd name="connsiteY84" fmla="*/ 5603796 h 5687273"/>
              <a:gd name="connsiteX85" fmla="*/ 8417124 w 11243827"/>
              <a:gd name="connsiteY85" fmla="*/ 5604518 h 5687273"/>
              <a:gd name="connsiteX86" fmla="*/ 8412669 w 11243827"/>
              <a:gd name="connsiteY86" fmla="*/ 5605413 h 5687273"/>
              <a:gd name="connsiteX87" fmla="*/ 8406152 w 11243827"/>
              <a:gd name="connsiteY87" fmla="*/ 5605396 h 5687273"/>
              <a:gd name="connsiteX88" fmla="*/ 8405989 w 11243827"/>
              <a:gd name="connsiteY88" fmla="*/ 5605197 h 5687273"/>
              <a:gd name="connsiteX89" fmla="*/ 8399884 w 11243827"/>
              <a:gd name="connsiteY89" fmla="*/ 5605568 h 5687273"/>
              <a:gd name="connsiteX90" fmla="*/ 8370014 w 11243827"/>
              <a:gd name="connsiteY90" fmla="*/ 5609900 h 5687273"/>
              <a:gd name="connsiteX91" fmla="*/ 8330544 w 11243827"/>
              <a:gd name="connsiteY91" fmla="*/ 5590964 h 5687273"/>
              <a:gd name="connsiteX92" fmla="*/ 8314221 w 11243827"/>
              <a:gd name="connsiteY92" fmla="*/ 5587682 h 5687273"/>
              <a:gd name="connsiteX93" fmla="*/ 8305502 w 11243827"/>
              <a:gd name="connsiteY93" fmla="*/ 5584868 h 5687273"/>
              <a:gd name="connsiteX94" fmla="*/ 8304962 w 11243827"/>
              <a:gd name="connsiteY94" fmla="*/ 5584007 h 5687273"/>
              <a:gd name="connsiteX95" fmla="*/ 8276324 w 11243827"/>
              <a:gd name="connsiteY95" fmla="*/ 5588260 h 5687273"/>
              <a:gd name="connsiteX96" fmla="*/ 8272522 w 11243827"/>
              <a:gd name="connsiteY96" fmla="*/ 5587226 h 5687273"/>
              <a:gd name="connsiteX97" fmla="*/ 8253857 w 11243827"/>
              <a:gd name="connsiteY97" fmla="*/ 5592043 h 5687273"/>
              <a:gd name="connsiteX98" fmla="*/ 8244212 w 11243827"/>
              <a:gd name="connsiteY98" fmla="*/ 5593439 h 5687273"/>
              <a:gd name="connsiteX99" fmla="*/ 8241488 w 11243827"/>
              <a:gd name="connsiteY99" fmla="*/ 5596085 h 5687273"/>
              <a:gd name="connsiteX100" fmla="*/ 8227256 w 11243827"/>
              <a:gd name="connsiteY100" fmla="*/ 5597005 h 5687273"/>
              <a:gd name="connsiteX101" fmla="*/ 8225619 w 11243827"/>
              <a:gd name="connsiteY101" fmla="*/ 5596262 h 5687273"/>
              <a:gd name="connsiteX102" fmla="*/ 8213882 w 11243827"/>
              <a:gd name="connsiteY102" fmla="*/ 5600179 h 5687273"/>
              <a:gd name="connsiteX103" fmla="*/ 8204045 w 11243827"/>
              <a:gd name="connsiteY103" fmla="*/ 5607275 h 5687273"/>
              <a:gd name="connsiteX104" fmla="*/ 8082989 w 11243827"/>
              <a:gd name="connsiteY104" fmla="*/ 5603160 h 5687273"/>
              <a:gd name="connsiteX105" fmla="*/ 7976942 w 11243827"/>
              <a:gd name="connsiteY105" fmla="*/ 5598455 h 5687273"/>
              <a:gd name="connsiteX106" fmla="*/ 7915584 w 11243827"/>
              <a:gd name="connsiteY106" fmla="*/ 5684635 h 5687273"/>
              <a:gd name="connsiteX107" fmla="*/ 7727691 w 11243827"/>
              <a:gd name="connsiteY107" fmla="*/ 5621064 h 5687273"/>
              <a:gd name="connsiteX108" fmla="*/ 7685998 w 11243827"/>
              <a:gd name="connsiteY108" fmla="*/ 5615564 h 5687273"/>
              <a:gd name="connsiteX109" fmla="*/ 7649302 w 11243827"/>
              <a:gd name="connsiteY109" fmla="*/ 5626541 h 5687273"/>
              <a:gd name="connsiteX110" fmla="*/ 7634083 w 11243827"/>
              <a:gd name="connsiteY110" fmla="*/ 5620862 h 5687273"/>
              <a:gd name="connsiteX111" fmla="*/ 7631455 w 11243827"/>
              <a:gd name="connsiteY111" fmla="*/ 5619708 h 5687273"/>
              <a:gd name="connsiteX112" fmla="*/ 7620952 w 11243827"/>
              <a:gd name="connsiteY112" fmla="*/ 5618872 h 5687273"/>
              <a:gd name="connsiteX113" fmla="*/ 7617992 w 11243827"/>
              <a:gd name="connsiteY113" fmla="*/ 5613914 h 5687273"/>
              <a:gd name="connsiteX114" fmla="*/ 7602182 w 11243827"/>
              <a:gd name="connsiteY114" fmla="*/ 5609271 h 5687273"/>
              <a:gd name="connsiteX115" fmla="*/ 7582847 w 11243827"/>
              <a:gd name="connsiteY115" fmla="*/ 5609047 h 5687273"/>
              <a:gd name="connsiteX116" fmla="*/ 7514158 w 11243827"/>
              <a:gd name="connsiteY116" fmla="*/ 5607737 h 5687273"/>
              <a:gd name="connsiteX117" fmla="*/ 7502955 w 11243827"/>
              <a:gd name="connsiteY117" fmla="*/ 5610415 h 5687273"/>
              <a:gd name="connsiteX118" fmla="*/ 7466391 w 11243827"/>
              <a:gd name="connsiteY118" fmla="*/ 5605949 h 5687273"/>
              <a:gd name="connsiteX119" fmla="*/ 7433806 w 11243827"/>
              <a:gd name="connsiteY119" fmla="*/ 5604945 h 5687273"/>
              <a:gd name="connsiteX120" fmla="*/ 7412693 w 11243827"/>
              <a:gd name="connsiteY120" fmla="*/ 5607075 h 5687273"/>
              <a:gd name="connsiteX121" fmla="*/ 7407159 w 11243827"/>
              <a:gd name="connsiteY121" fmla="*/ 5605310 h 5687273"/>
              <a:gd name="connsiteX122" fmla="*/ 7385900 w 11243827"/>
              <a:gd name="connsiteY122" fmla="*/ 5604171 h 5687273"/>
              <a:gd name="connsiteX123" fmla="*/ 7375071 w 11243827"/>
              <a:gd name="connsiteY123" fmla="*/ 5606788 h 5687273"/>
              <a:gd name="connsiteX124" fmla="*/ 7364382 w 11243827"/>
              <a:gd name="connsiteY124" fmla="*/ 5600762 h 5687273"/>
              <a:gd name="connsiteX125" fmla="*/ 7361770 w 11243827"/>
              <a:gd name="connsiteY125" fmla="*/ 5596347 h 5687273"/>
              <a:gd name="connsiteX126" fmla="*/ 7346641 w 11243827"/>
              <a:gd name="connsiteY126" fmla="*/ 5598329 h 5687273"/>
              <a:gd name="connsiteX127" fmla="*/ 7334238 w 11243827"/>
              <a:gd name="connsiteY127" fmla="*/ 5594014 h 5687273"/>
              <a:gd name="connsiteX128" fmla="*/ 7323426 w 11243827"/>
              <a:gd name="connsiteY128" fmla="*/ 5596835 h 5687273"/>
              <a:gd name="connsiteX129" fmla="*/ 7318938 w 11243827"/>
              <a:gd name="connsiteY129" fmla="*/ 5596200 h 5687273"/>
              <a:gd name="connsiteX130" fmla="*/ 7307784 w 11243827"/>
              <a:gd name="connsiteY130" fmla="*/ 5594065 h 5687273"/>
              <a:gd name="connsiteX131" fmla="*/ 7288540 w 11243827"/>
              <a:gd name="connsiteY131" fmla="*/ 5589320 h 5687273"/>
              <a:gd name="connsiteX132" fmla="*/ 7282537 w 11243827"/>
              <a:gd name="connsiteY132" fmla="*/ 5588660 h 5687273"/>
              <a:gd name="connsiteX133" fmla="*/ 7269466 w 11243827"/>
              <a:gd name="connsiteY133" fmla="*/ 5581404 h 5687273"/>
              <a:gd name="connsiteX134" fmla="*/ 7244165 w 11243827"/>
              <a:gd name="connsiteY134" fmla="*/ 5575200 h 5687273"/>
              <a:gd name="connsiteX135" fmla="*/ 7199619 w 11243827"/>
              <a:gd name="connsiteY135" fmla="*/ 5553550 h 5687273"/>
              <a:gd name="connsiteX136" fmla="*/ 7173434 w 11243827"/>
              <a:gd name="connsiteY136" fmla="*/ 5543219 h 5687273"/>
              <a:gd name="connsiteX137" fmla="*/ 7155718 w 11243827"/>
              <a:gd name="connsiteY137" fmla="*/ 5533697 h 5687273"/>
              <a:gd name="connsiteX138" fmla="*/ 7103430 w 11243827"/>
              <a:gd name="connsiteY138" fmla="*/ 5520249 h 5687273"/>
              <a:gd name="connsiteX139" fmla="*/ 7013746 w 11243827"/>
              <a:gd name="connsiteY139" fmla="*/ 5502470 h 5687273"/>
              <a:gd name="connsiteX140" fmla="*/ 6995379 w 11243827"/>
              <a:gd name="connsiteY140" fmla="*/ 5497693 h 5687273"/>
              <a:gd name="connsiteX141" fmla="*/ 6982475 w 11243827"/>
              <a:gd name="connsiteY141" fmla="*/ 5489641 h 5687273"/>
              <a:gd name="connsiteX142" fmla="*/ 6981994 w 11243827"/>
              <a:gd name="connsiteY142" fmla="*/ 5484335 h 5687273"/>
              <a:gd name="connsiteX143" fmla="*/ 6972355 w 11243827"/>
              <a:gd name="connsiteY143" fmla="*/ 5481074 h 5687273"/>
              <a:gd name="connsiteX144" fmla="*/ 6970394 w 11243827"/>
              <a:gd name="connsiteY144" fmla="*/ 5479383 h 5687273"/>
              <a:gd name="connsiteX145" fmla="*/ 6958543 w 11243827"/>
              <a:gd name="connsiteY145" fmla="*/ 5470507 h 5687273"/>
              <a:gd name="connsiteX146" fmla="*/ 6918276 w 11243827"/>
              <a:gd name="connsiteY146" fmla="*/ 5472034 h 5687273"/>
              <a:gd name="connsiteX147" fmla="*/ 6881046 w 11243827"/>
              <a:gd name="connsiteY147" fmla="*/ 5457070 h 5687273"/>
              <a:gd name="connsiteX148" fmla="*/ 6752164 w 11243827"/>
              <a:gd name="connsiteY148" fmla="*/ 5425021 h 5687273"/>
              <a:gd name="connsiteX149" fmla="*/ 6724964 w 11243827"/>
              <a:gd name="connsiteY149" fmla="*/ 5414071 h 5687273"/>
              <a:gd name="connsiteX150" fmla="*/ 6683286 w 11243827"/>
              <a:gd name="connsiteY150" fmla="*/ 5405383 h 5687273"/>
              <a:gd name="connsiteX151" fmla="*/ 6644277 w 11243827"/>
              <a:gd name="connsiteY151" fmla="*/ 5429684 h 5687273"/>
              <a:gd name="connsiteX152" fmla="*/ 6532914 w 11243827"/>
              <a:gd name="connsiteY152" fmla="*/ 5431205 h 5687273"/>
              <a:gd name="connsiteX153" fmla="*/ 6307459 w 11243827"/>
              <a:gd name="connsiteY153" fmla="*/ 5467087 h 5687273"/>
              <a:gd name="connsiteX154" fmla="*/ 6196243 w 11243827"/>
              <a:gd name="connsiteY154" fmla="*/ 5515042 h 5687273"/>
              <a:gd name="connsiteX155" fmla="*/ 6099124 w 11243827"/>
              <a:gd name="connsiteY155" fmla="*/ 5516848 h 5687273"/>
              <a:gd name="connsiteX156" fmla="*/ 6016077 w 11243827"/>
              <a:gd name="connsiteY156" fmla="*/ 5528642 h 5687273"/>
              <a:gd name="connsiteX157" fmla="*/ 6004389 w 11243827"/>
              <a:gd name="connsiteY157" fmla="*/ 5531206 h 5687273"/>
              <a:gd name="connsiteX158" fmla="*/ 5933945 w 11243827"/>
              <a:gd name="connsiteY158" fmla="*/ 5538840 h 5687273"/>
              <a:gd name="connsiteX159" fmla="*/ 5883936 w 11243827"/>
              <a:gd name="connsiteY159" fmla="*/ 5553807 h 5687273"/>
              <a:gd name="connsiteX160" fmla="*/ 5798331 w 11243827"/>
              <a:gd name="connsiteY160" fmla="*/ 5564248 h 5687273"/>
              <a:gd name="connsiteX161" fmla="*/ 5712738 w 11243827"/>
              <a:gd name="connsiteY161" fmla="*/ 5573120 h 5687273"/>
              <a:gd name="connsiteX162" fmla="*/ 5681342 w 11243827"/>
              <a:gd name="connsiteY162" fmla="*/ 5575621 h 5687273"/>
              <a:gd name="connsiteX163" fmla="*/ 5627167 w 11243827"/>
              <a:gd name="connsiteY163" fmla="*/ 5583215 h 5687273"/>
              <a:gd name="connsiteX164" fmla="*/ 5591414 w 11243827"/>
              <a:gd name="connsiteY164" fmla="*/ 5587695 h 5687273"/>
              <a:gd name="connsiteX165" fmla="*/ 5583028 w 11243827"/>
              <a:gd name="connsiteY165" fmla="*/ 5580877 h 5687273"/>
              <a:gd name="connsiteX166" fmla="*/ 5549426 w 11243827"/>
              <a:gd name="connsiteY166" fmla="*/ 5582858 h 5687273"/>
              <a:gd name="connsiteX167" fmla="*/ 5519999 w 11243827"/>
              <a:gd name="connsiteY167" fmla="*/ 5592246 h 5687273"/>
              <a:gd name="connsiteX168" fmla="*/ 5480028 w 11243827"/>
              <a:gd name="connsiteY168" fmla="*/ 5597282 h 5687273"/>
              <a:gd name="connsiteX169" fmla="*/ 5456175 w 11243827"/>
              <a:gd name="connsiteY169" fmla="*/ 5600371 h 5687273"/>
              <a:gd name="connsiteX170" fmla="*/ 5388463 w 11243827"/>
              <a:gd name="connsiteY170" fmla="*/ 5602638 h 5687273"/>
              <a:gd name="connsiteX171" fmla="*/ 5265898 w 11243827"/>
              <a:gd name="connsiteY171" fmla="*/ 5591830 h 5687273"/>
              <a:gd name="connsiteX172" fmla="*/ 5231231 w 11243827"/>
              <a:gd name="connsiteY172" fmla="*/ 5592790 h 5687273"/>
              <a:gd name="connsiteX173" fmla="*/ 5226996 w 11243827"/>
              <a:gd name="connsiteY173" fmla="*/ 5595040 h 5687273"/>
              <a:gd name="connsiteX174" fmla="*/ 5175988 w 11243827"/>
              <a:gd name="connsiteY174" fmla="*/ 5588131 h 5687273"/>
              <a:gd name="connsiteX175" fmla="*/ 5107470 w 11243827"/>
              <a:gd name="connsiteY175" fmla="*/ 5594771 h 5687273"/>
              <a:gd name="connsiteX176" fmla="*/ 5027868 w 11243827"/>
              <a:gd name="connsiteY176" fmla="*/ 5605624 h 5687273"/>
              <a:gd name="connsiteX177" fmla="*/ 5007324 w 11243827"/>
              <a:gd name="connsiteY177" fmla="*/ 5609209 h 5687273"/>
              <a:gd name="connsiteX178" fmla="*/ 4952559 w 11243827"/>
              <a:gd name="connsiteY178" fmla="*/ 5611402 h 5687273"/>
              <a:gd name="connsiteX179" fmla="*/ 4826081 w 11243827"/>
              <a:gd name="connsiteY179" fmla="*/ 5616191 h 5687273"/>
              <a:gd name="connsiteX180" fmla="*/ 4823501 w 11243827"/>
              <a:gd name="connsiteY180" fmla="*/ 5619174 h 5687273"/>
              <a:gd name="connsiteX181" fmla="*/ 4813093 w 11243827"/>
              <a:gd name="connsiteY181" fmla="*/ 5620026 h 5687273"/>
              <a:gd name="connsiteX182" fmla="*/ 4810563 w 11243827"/>
              <a:gd name="connsiteY182" fmla="*/ 5620787 h 5687273"/>
              <a:gd name="connsiteX183" fmla="*/ 4795818 w 11243827"/>
              <a:gd name="connsiteY183" fmla="*/ 5624618 h 5687273"/>
              <a:gd name="connsiteX184" fmla="*/ 4758404 w 11243827"/>
              <a:gd name="connsiteY184" fmla="*/ 5619510 h 5687273"/>
              <a:gd name="connsiteX185" fmla="*/ 4717254 w 11243827"/>
              <a:gd name="connsiteY185" fmla="*/ 5624155 h 5687273"/>
              <a:gd name="connsiteX186" fmla="*/ 4591958 w 11243827"/>
              <a:gd name="connsiteY186" fmla="*/ 5624710 h 5687273"/>
              <a:gd name="connsiteX187" fmla="*/ 4476215 w 11243827"/>
              <a:gd name="connsiteY187" fmla="*/ 5628210 h 5687273"/>
              <a:gd name="connsiteX188" fmla="*/ 4425193 w 11243827"/>
              <a:gd name="connsiteY188" fmla="*/ 5627414 h 5687273"/>
              <a:gd name="connsiteX189" fmla="*/ 4383866 w 11243827"/>
              <a:gd name="connsiteY189" fmla="*/ 5626546 h 5687273"/>
              <a:gd name="connsiteX190" fmla="*/ 4385596 w 11243827"/>
              <a:gd name="connsiteY190" fmla="*/ 5634646 h 5687273"/>
              <a:gd name="connsiteX191" fmla="*/ 4360864 w 11243827"/>
              <a:gd name="connsiteY191" fmla="*/ 5641173 h 5687273"/>
              <a:gd name="connsiteX192" fmla="*/ 4328321 w 11243827"/>
              <a:gd name="connsiteY192" fmla="*/ 5626332 h 5687273"/>
              <a:gd name="connsiteX193" fmla="*/ 4309842 w 11243827"/>
              <a:gd name="connsiteY193" fmla="*/ 5626471 h 5687273"/>
              <a:gd name="connsiteX194" fmla="*/ 4277424 w 11243827"/>
              <a:gd name="connsiteY194" fmla="*/ 5631598 h 5687273"/>
              <a:gd name="connsiteX195" fmla="*/ 4266627 w 11243827"/>
              <a:gd name="connsiteY195" fmla="*/ 5633969 h 5687273"/>
              <a:gd name="connsiteX196" fmla="*/ 4185525 w 11243827"/>
              <a:gd name="connsiteY196" fmla="*/ 5617508 h 5687273"/>
              <a:gd name="connsiteX197" fmla="*/ 4177617 w 11243827"/>
              <a:gd name="connsiteY197" fmla="*/ 5610903 h 5687273"/>
              <a:gd name="connsiteX198" fmla="*/ 4136948 w 11243827"/>
              <a:gd name="connsiteY198" fmla="*/ 5608031 h 5687273"/>
              <a:gd name="connsiteX199" fmla="*/ 4132323 w 11243827"/>
              <a:gd name="connsiteY199" fmla="*/ 5609784 h 5687273"/>
              <a:gd name="connsiteX200" fmla="*/ 4098620 w 11243827"/>
              <a:gd name="connsiteY200" fmla="*/ 5599672 h 5687273"/>
              <a:gd name="connsiteX201" fmla="*/ 3963475 w 11243827"/>
              <a:gd name="connsiteY201" fmla="*/ 5581841 h 5687273"/>
              <a:gd name="connsiteX202" fmla="*/ 3703613 w 11243827"/>
              <a:gd name="connsiteY202" fmla="*/ 5572482 h 5687273"/>
              <a:gd name="connsiteX203" fmla="*/ 3432987 w 11243827"/>
              <a:gd name="connsiteY203" fmla="*/ 5545768 h 5687273"/>
              <a:gd name="connsiteX204" fmla="*/ 3176381 w 11243827"/>
              <a:gd name="connsiteY204" fmla="*/ 5556110 h 5687273"/>
              <a:gd name="connsiteX205" fmla="*/ 2710156 w 11243827"/>
              <a:gd name="connsiteY205" fmla="*/ 5527517 h 5687273"/>
              <a:gd name="connsiteX206" fmla="*/ 2550206 w 11243827"/>
              <a:gd name="connsiteY206" fmla="*/ 5524958 h 5687273"/>
              <a:gd name="connsiteX207" fmla="*/ 2443041 w 11243827"/>
              <a:gd name="connsiteY207" fmla="*/ 5523990 h 5687273"/>
              <a:gd name="connsiteX208" fmla="*/ 2435613 w 11243827"/>
              <a:gd name="connsiteY208" fmla="*/ 5526704 h 5687273"/>
              <a:gd name="connsiteX209" fmla="*/ 2405682 w 11243827"/>
              <a:gd name="connsiteY209" fmla="*/ 5528307 h 5687273"/>
              <a:gd name="connsiteX210" fmla="*/ 2397487 w 11243827"/>
              <a:gd name="connsiteY210" fmla="*/ 5540337 h 5687273"/>
              <a:gd name="connsiteX211" fmla="*/ 2297454 w 11243827"/>
              <a:gd name="connsiteY211" fmla="*/ 5550765 h 5687273"/>
              <a:gd name="connsiteX212" fmla="*/ 2056700 w 11243827"/>
              <a:gd name="connsiteY212" fmla="*/ 5555489 h 5687273"/>
              <a:gd name="connsiteX213" fmla="*/ 1878530 w 11243827"/>
              <a:gd name="connsiteY213" fmla="*/ 5535330 h 5687273"/>
              <a:gd name="connsiteX214" fmla="*/ 1859292 w 11243827"/>
              <a:gd name="connsiteY214" fmla="*/ 5535461 h 5687273"/>
              <a:gd name="connsiteX215" fmla="*/ 1835626 w 11243827"/>
              <a:gd name="connsiteY215" fmla="*/ 5533793 h 5687273"/>
              <a:gd name="connsiteX216" fmla="*/ 1798939 w 11243827"/>
              <a:gd name="connsiteY216" fmla="*/ 5540285 h 5687273"/>
              <a:gd name="connsiteX217" fmla="*/ 1779046 w 11243827"/>
              <a:gd name="connsiteY217" fmla="*/ 5549949 h 5687273"/>
              <a:gd name="connsiteX218" fmla="*/ 1772421 w 11243827"/>
              <a:gd name="connsiteY218" fmla="*/ 5549018 h 5687273"/>
              <a:gd name="connsiteX219" fmla="*/ 1772052 w 11243827"/>
              <a:gd name="connsiteY219" fmla="*/ 5545689 h 5687273"/>
              <a:gd name="connsiteX220" fmla="*/ 1711543 w 11243827"/>
              <a:gd name="connsiteY220" fmla="*/ 5534558 h 5687273"/>
              <a:gd name="connsiteX221" fmla="*/ 1698891 w 11243827"/>
              <a:gd name="connsiteY221" fmla="*/ 5513187 h 5687273"/>
              <a:gd name="connsiteX222" fmla="*/ 1538763 w 11243827"/>
              <a:gd name="connsiteY222" fmla="*/ 5482781 h 5687273"/>
              <a:gd name="connsiteX223" fmla="*/ 1501533 w 11243827"/>
              <a:gd name="connsiteY223" fmla="*/ 5467817 h 5687273"/>
              <a:gd name="connsiteX224" fmla="*/ 1461266 w 11243827"/>
              <a:gd name="connsiteY224" fmla="*/ 5469343 h 5687273"/>
              <a:gd name="connsiteX225" fmla="*/ 1449415 w 11243827"/>
              <a:gd name="connsiteY225" fmla="*/ 5460467 h 5687273"/>
              <a:gd name="connsiteX226" fmla="*/ 1447454 w 11243827"/>
              <a:gd name="connsiteY226" fmla="*/ 5458776 h 5687273"/>
              <a:gd name="connsiteX227" fmla="*/ 1437814 w 11243827"/>
              <a:gd name="connsiteY227" fmla="*/ 5455515 h 5687273"/>
              <a:gd name="connsiteX228" fmla="*/ 1437334 w 11243827"/>
              <a:gd name="connsiteY228" fmla="*/ 5450209 h 5687273"/>
              <a:gd name="connsiteX229" fmla="*/ 1424429 w 11243827"/>
              <a:gd name="connsiteY229" fmla="*/ 5442157 h 5687273"/>
              <a:gd name="connsiteX230" fmla="*/ 1406063 w 11243827"/>
              <a:gd name="connsiteY230" fmla="*/ 5437380 h 5687273"/>
              <a:gd name="connsiteX231" fmla="*/ 1316379 w 11243827"/>
              <a:gd name="connsiteY231" fmla="*/ 5419601 h 5687273"/>
              <a:gd name="connsiteX232" fmla="*/ 1264090 w 11243827"/>
              <a:gd name="connsiteY232" fmla="*/ 5406153 h 5687273"/>
              <a:gd name="connsiteX233" fmla="*/ 1246374 w 11243827"/>
              <a:gd name="connsiteY233" fmla="*/ 5396631 h 5687273"/>
              <a:gd name="connsiteX234" fmla="*/ 1220190 w 11243827"/>
              <a:gd name="connsiteY234" fmla="*/ 5386301 h 5687273"/>
              <a:gd name="connsiteX235" fmla="*/ 1175643 w 11243827"/>
              <a:gd name="connsiteY235" fmla="*/ 5364651 h 5687273"/>
              <a:gd name="connsiteX236" fmla="*/ 1150342 w 11243827"/>
              <a:gd name="connsiteY236" fmla="*/ 5358447 h 5687273"/>
              <a:gd name="connsiteX237" fmla="*/ 1137272 w 11243827"/>
              <a:gd name="connsiteY237" fmla="*/ 5351191 h 5687273"/>
              <a:gd name="connsiteX238" fmla="*/ 1131268 w 11243827"/>
              <a:gd name="connsiteY238" fmla="*/ 5350530 h 5687273"/>
              <a:gd name="connsiteX239" fmla="*/ 1112024 w 11243827"/>
              <a:gd name="connsiteY239" fmla="*/ 5345786 h 5687273"/>
              <a:gd name="connsiteX240" fmla="*/ 1100870 w 11243827"/>
              <a:gd name="connsiteY240" fmla="*/ 5343651 h 5687273"/>
              <a:gd name="connsiteX241" fmla="*/ 1096383 w 11243827"/>
              <a:gd name="connsiteY241" fmla="*/ 5343015 h 5687273"/>
              <a:gd name="connsiteX242" fmla="*/ 1085571 w 11243827"/>
              <a:gd name="connsiteY242" fmla="*/ 5345836 h 5687273"/>
              <a:gd name="connsiteX243" fmla="*/ 1073168 w 11243827"/>
              <a:gd name="connsiteY243" fmla="*/ 5341521 h 5687273"/>
              <a:gd name="connsiteX244" fmla="*/ 1058039 w 11243827"/>
              <a:gd name="connsiteY244" fmla="*/ 5343504 h 5687273"/>
              <a:gd name="connsiteX245" fmla="*/ 1055426 w 11243827"/>
              <a:gd name="connsiteY245" fmla="*/ 5339088 h 5687273"/>
              <a:gd name="connsiteX246" fmla="*/ 1044738 w 11243827"/>
              <a:gd name="connsiteY246" fmla="*/ 5333063 h 5687273"/>
              <a:gd name="connsiteX247" fmla="*/ 1033909 w 11243827"/>
              <a:gd name="connsiteY247" fmla="*/ 5335680 h 5687273"/>
              <a:gd name="connsiteX248" fmla="*/ 1012649 w 11243827"/>
              <a:gd name="connsiteY248" fmla="*/ 5334541 h 5687273"/>
              <a:gd name="connsiteX249" fmla="*/ 1007115 w 11243827"/>
              <a:gd name="connsiteY249" fmla="*/ 5332775 h 5687273"/>
              <a:gd name="connsiteX250" fmla="*/ 986002 w 11243827"/>
              <a:gd name="connsiteY250" fmla="*/ 5334906 h 5687273"/>
              <a:gd name="connsiteX251" fmla="*/ 953418 w 11243827"/>
              <a:gd name="connsiteY251" fmla="*/ 5333901 h 5687273"/>
              <a:gd name="connsiteX252" fmla="*/ 916854 w 11243827"/>
              <a:gd name="connsiteY252" fmla="*/ 5329435 h 5687273"/>
              <a:gd name="connsiteX253" fmla="*/ 905651 w 11243827"/>
              <a:gd name="connsiteY253" fmla="*/ 5332114 h 5687273"/>
              <a:gd name="connsiteX254" fmla="*/ 836961 w 11243827"/>
              <a:gd name="connsiteY254" fmla="*/ 5330803 h 5687273"/>
              <a:gd name="connsiteX255" fmla="*/ 817627 w 11243827"/>
              <a:gd name="connsiteY255" fmla="*/ 5330580 h 5687273"/>
              <a:gd name="connsiteX256" fmla="*/ 801817 w 11243827"/>
              <a:gd name="connsiteY256" fmla="*/ 5325937 h 5687273"/>
              <a:gd name="connsiteX257" fmla="*/ 798857 w 11243827"/>
              <a:gd name="connsiteY257" fmla="*/ 5320979 h 5687273"/>
              <a:gd name="connsiteX258" fmla="*/ 788354 w 11243827"/>
              <a:gd name="connsiteY258" fmla="*/ 5320143 h 5687273"/>
              <a:gd name="connsiteX259" fmla="*/ 785726 w 11243827"/>
              <a:gd name="connsiteY259" fmla="*/ 5318989 h 5687273"/>
              <a:gd name="connsiteX260" fmla="*/ 770507 w 11243827"/>
              <a:gd name="connsiteY260" fmla="*/ 5313309 h 5687273"/>
              <a:gd name="connsiteX261" fmla="*/ 733810 w 11243827"/>
              <a:gd name="connsiteY261" fmla="*/ 5324286 h 5687273"/>
              <a:gd name="connsiteX262" fmla="*/ 692117 w 11243827"/>
              <a:gd name="connsiteY262" fmla="*/ 5318786 h 5687273"/>
              <a:gd name="connsiteX263" fmla="*/ 528894 w 11243827"/>
              <a:gd name="connsiteY263" fmla="*/ 5327578 h 5687273"/>
              <a:gd name="connsiteX264" fmla="*/ 507005 w 11243827"/>
              <a:gd name="connsiteY264" fmla="*/ 5310149 h 5687273"/>
              <a:gd name="connsiteX265" fmla="*/ 441302 w 11243827"/>
              <a:gd name="connsiteY265" fmla="*/ 5307062 h 5687273"/>
              <a:gd name="connsiteX266" fmla="*/ 336819 w 11243827"/>
              <a:gd name="connsiteY266" fmla="*/ 5336690 h 5687273"/>
              <a:gd name="connsiteX267" fmla="*/ 215763 w 11243827"/>
              <a:gd name="connsiteY267" fmla="*/ 5332575 h 5687273"/>
              <a:gd name="connsiteX268" fmla="*/ 205927 w 11243827"/>
              <a:gd name="connsiteY268" fmla="*/ 5339672 h 5687273"/>
              <a:gd name="connsiteX269" fmla="*/ 194189 w 11243827"/>
              <a:gd name="connsiteY269" fmla="*/ 5343588 h 5687273"/>
              <a:gd name="connsiteX270" fmla="*/ 192552 w 11243827"/>
              <a:gd name="connsiteY270" fmla="*/ 5342845 h 5687273"/>
              <a:gd name="connsiteX271" fmla="*/ 178320 w 11243827"/>
              <a:gd name="connsiteY271" fmla="*/ 5343766 h 5687273"/>
              <a:gd name="connsiteX272" fmla="*/ 175596 w 11243827"/>
              <a:gd name="connsiteY272" fmla="*/ 5346411 h 5687273"/>
              <a:gd name="connsiteX273" fmla="*/ 165951 w 11243827"/>
              <a:gd name="connsiteY273" fmla="*/ 5347808 h 5687273"/>
              <a:gd name="connsiteX274" fmla="*/ 147287 w 11243827"/>
              <a:gd name="connsiteY274" fmla="*/ 5352625 h 5687273"/>
              <a:gd name="connsiteX275" fmla="*/ 143484 w 11243827"/>
              <a:gd name="connsiteY275" fmla="*/ 5351591 h 5687273"/>
              <a:gd name="connsiteX276" fmla="*/ 114847 w 11243827"/>
              <a:gd name="connsiteY276" fmla="*/ 5355844 h 5687273"/>
              <a:gd name="connsiteX277" fmla="*/ 114306 w 11243827"/>
              <a:gd name="connsiteY277" fmla="*/ 5354983 h 5687273"/>
              <a:gd name="connsiteX278" fmla="*/ 105588 w 11243827"/>
              <a:gd name="connsiteY278" fmla="*/ 5352169 h 5687273"/>
              <a:gd name="connsiteX279" fmla="*/ 89264 w 11243827"/>
              <a:gd name="connsiteY279" fmla="*/ 5348886 h 5687273"/>
              <a:gd name="connsiteX280" fmla="*/ 49794 w 11243827"/>
              <a:gd name="connsiteY280" fmla="*/ 5329950 h 5687273"/>
              <a:gd name="connsiteX281" fmla="*/ 19924 w 11243827"/>
              <a:gd name="connsiteY281" fmla="*/ 5334282 h 5687273"/>
              <a:gd name="connsiteX282" fmla="*/ 13819 w 11243827"/>
              <a:gd name="connsiteY282" fmla="*/ 5334653 h 5687273"/>
              <a:gd name="connsiteX283" fmla="*/ 13657 w 11243827"/>
              <a:gd name="connsiteY283" fmla="*/ 5334455 h 5687273"/>
              <a:gd name="connsiteX284" fmla="*/ 7139 w 11243827"/>
              <a:gd name="connsiteY284" fmla="*/ 5334438 h 5687273"/>
              <a:gd name="connsiteX285" fmla="*/ 2684 w 11243827"/>
              <a:gd name="connsiteY285" fmla="*/ 5335333 h 5687273"/>
              <a:gd name="connsiteX286" fmla="*/ 0 w 11243827"/>
              <a:gd name="connsiteY286" fmla="*/ 5335496 h 5687273"/>
              <a:gd name="connsiteX287" fmla="*/ 0 w 11243827"/>
              <a:gd name="connsiteY287" fmla="*/ 10592 h 5687273"/>
              <a:gd name="connsiteX288" fmla="*/ 11243827 w 11243827"/>
              <a:gd name="connsiteY288" fmla="*/ 0 h 56872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15763 w 11243827"/>
              <a:gd name="connsiteY266" fmla="*/ 5332575 h 5641173"/>
              <a:gd name="connsiteX267" fmla="*/ 205927 w 11243827"/>
              <a:gd name="connsiteY267" fmla="*/ 5339672 h 5641173"/>
              <a:gd name="connsiteX268" fmla="*/ 194189 w 11243827"/>
              <a:gd name="connsiteY268" fmla="*/ 5343588 h 5641173"/>
              <a:gd name="connsiteX269" fmla="*/ 192552 w 11243827"/>
              <a:gd name="connsiteY269" fmla="*/ 5342845 h 5641173"/>
              <a:gd name="connsiteX270" fmla="*/ 178320 w 11243827"/>
              <a:gd name="connsiteY270" fmla="*/ 5343766 h 5641173"/>
              <a:gd name="connsiteX271" fmla="*/ 175596 w 11243827"/>
              <a:gd name="connsiteY271" fmla="*/ 5346411 h 5641173"/>
              <a:gd name="connsiteX272" fmla="*/ 165951 w 11243827"/>
              <a:gd name="connsiteY272" fmla="*/ 5347808 h 5641173"/>
              <a:gd name="connsiteX273" fmla="*/ 147287 w 11243827"/>
              <a:gd name="connsiteY273" fmla="*/ 5352625 h 5641173"/>
              <a:gd name="connsiteX274" fmla="*/ 143484 w 11243827"/>
              <a:gd name="connsiteY274" fmla="*/ 5351591 h 5641173"/>
              <a:gd name="connsiteX275" fmla="*/ 114847 w 11243827"/>
              <a:gd name="connsiteY275" fmla="*/ 5355844 h 5641173"/>
              <a:gd name="connsiteX276" fmla="*/ 114306 w 11243827"/>
              <a:gd name="connsiteY276" fmla="*/ 5354983 h 5641173"/>
              <a:gd name="connsiteX277" fmla="*/ 105588 w 11243827"/>
              <a:gd name="connsiteY277" fmla="*/ 5352169 h 5641173"/>
              <a:gd name="connsiteX278" fmla="*/ 89264 w 11243827"/>
              <a:gd name="connsiteY278" fmla="*/ 5348886 h 5641173"/>
              <a:gd name="connsiteX279" fmla="*/ 49794 w 11243827"/>
              <a:gd name="connsiteY279" fmla="*/ 5329950 h 5641173"/>
              <a:gd name="connsiteX280" fmla="*/ 19924 w 11243827"/>
              <a:gd name="connsiteY280" fmla="*/ 5334282 h 5641173"/>
              <a:gd name="connsiteX281" fmla="*/ 13819 w 11243827"/>
              <a:gd name="connsiteY281" fmla="*/ 5334653 h 5641173"/>
              <a:gd name="connsiteX282" fmla="*/ 13657 w 11243827"/>
              <a:gd name="connsiteY282" fmla="*/ 5334455 h 5641173"/>
              <a:gd name="connsiteX283" fmla="*/ 7139 w 11243827"/>
              <a:gd name="connsiteY283" fmla="*/ 5334438 h 5641173"/>
              <a:gd name="connsiteX284" fmla="*/ 2684 w 11243827"/>
              <a:gd name="connsiteY284" fmla="*/ 5335333 h 5641173"/>
              <a:gd name="connsiteX285" fmla="*/ 0 w 11243827"/>
              <a:gd name="connsiteY285" fmla="*/ 5335496 h 5641173"/>
              <a:gd name="connsiteX286" fmla="*/ 0 w 11243827"/>
              <a:gd name="connsiteY286" fmla="*/ 10592 h 5641173"/>
              <a:gd name="connsiteX287" fmla="*/ 11243827 w 11243827"/>
              <a:gd name="connsiteY287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15763 w 11243827"/>
              <a:gd name="connsiteY266" fmla="*/ 5332575 h 5641173"/>
              <a:gd name="connsiteX267" fmla="*/ 270932 w 11243827"/>
              <a:gd name="connsiteY267" fmla="*/ 5345451 h 5641173"/>
              <a:gd name="connsiteX268" fmla="*/ 194189 w 11243827"/>
              <a:gd name="connsiteY268" fmla="*/ 5343588 h 5641173"/>
              <a:gd name="connsiteX269" fmla="*/ 192552 w 11243827"/>
              <a:gd name="connsiteY269" fmla="*/ 5342845 h 5641173"/>
              <a:gd name="connsiteX270" fmla="*/ 178320 w 11243827"/>
              <a:gd name="connsiteY270" fmla="*/ 5343766 h 5641173"/>
              <a:gd name="connsiteX271" fmla="*/ 175596 w 11243827"/>
              <a:gd name="connsiteY271" fmla="*/ 5346411 h 5641173"/>
              <a:gd name="connsiteX272" fmla="*/ 165951 w 11243827"/>
              <a:gd name="connsiteY272" fmla="*/ 5347808 h 5641173"/>
              <a:gd name="connsiteX273" fmla="*/ 147287 w 11243827"/>
              <a:gd name="connsiteY273" fmla="*/ 5352625 h 5641173"/>
              <a:gd name="connsiteX274" fmla="*/ 143484 w 11243827"/>
              <a:gd name="connsiteY274" fmla="*/ 5351591 h 5641173"/>
              <a:gd name="connsiteX275" fmla="*/ 114847 w 11243827"/>
              <a:gd name="connsiteY275" fmla="*/ 5355844 h 5641173"/>
              <a:gd name="connsiteX276" fmla="*/ 114306 w 11243827"/>
              <a:gd name="connsiteY276" fmla="*/ 5354983 h 5641173"/>
              <a:gd name="connsiteX277" fmla="*/ 105588 w 11243827"/>
              <a:gd name="connsiteY277" fmla="*/ 5352169 h 5641173"/>
              <a:gd name="connsiteX278" fmla="*/ 89264 w 11243827"/>
              <a:gd name="connsiteY278" fmla="*/ 5348886 h 5641173"/>
              <a:gd name="connsiteX279" fmla="*/ 49794 w 11243827"/>
              <a:gd name="connsiteY279" fmla="*/ 5329950 h 5641173"/>
              <a:gd name="connsiteX280" fmla="*/ 19924 w 11243827"/>
              <a:gd name="connsiteY280" fmla="*/ 5334282 h 5641173"/>
              <a:gd name="connsiteX281" fmla="*/ 13819 w 11243827"/>
              <a:gd name="connsiteY281" fmla="*/ 5334653 h 5641173"/>
              <a:gd name="connsiteX282" fmla="*/ 13657 w 11243827"/>
              <a:gd name="connsiteY282" fmla="*/ 5334455 h 5641173"/>
              <a:gd name="connsiteX283" fmla="*/ 7139 w 11243827"/>
              <a:gd name="connsiteY283" fmla="*/ 5334438 h 5641173"/>
              <a:gd name="connsiteX284" fmla="*/ 2684 w 11243827"/>
              <a:gd name="connsiteY284" fmla="*/ 5335333 h 5641173"/>
              <a:gd name="connsiteX285" fmla="*/ 0 w 11243827"/>
              <a:gd name="connsiteY285" fmla="*/ 5335496 h 5641173"/>
              <a:gd name="connsiteX286" fmla="*/ 0 w 11243827"/>
              <a:gd name="connsiteY286" fmla="*/ 10592 h 5641173"/>
              <a:gd name="connsiteX287" fmla="*/ 11243827 w 11243827"/>
              <a:gd name="connsiteY287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65951 w 11243827"/>
              <a:gd name="connsiteY271" fmla="*/ 5347808 h 5641173"/>
              <a:gd name="connsiteX272" fmla="*/ 147287 w 11243827"/>
              <a:gd name="connsiteY272" fmla="*/ 5352625 h 5641173"/>
              <a:gd name="connsiteX273" fmla="*/ 143484 w 11243827"/>
              <a:gd name="connsiteY273" fmla="*/ 5351591 h 5641173"/>
              <a:gd name="connsiteX274" fmla="*/ 114847 w 11243827"/>
              <a:gd name="connsiteY274" fmla="*/ 5355844 h 5641173"/>
              <a:gd name="connsiteX275" fmla="*/ 114306 w 11243827"/>
              <a:gd name="connsiteY275" fmla="*/ 5354983 h 5641173"/>
              <a:gd name="connsiteX276" fmla="*/ 105588 w 11243827"/>
              <a:gd name="connsiteY276" fmla="*/ 5352169 h 5641173"/>
              <a:gd name="connsiteX277" fmla="*/ 89264 w 11243827"/>
              <a:gd name="connsiteY277" fmla="*/ 5348886 h 5641173"/>
              <a:gd name="connsiteX278" fmla="*/ 49794 w 11243827"/>
              <a:gd name="connsiteY278" fmla="*/ 5329950 h 5641173"/>
              <a:gd name="connsiteX279" fmla="*/ 19924 w 11243827"/>
              <a:gd name="connsiteY279" fmla="*/ 5334282 h 5641173"/>
              <a:gd name="connsiteX280" fmla="*/ 13819 w 11243827"/>
              <a:gd name="connsiteY280" fmla="*/ 5334653 h 5641173"/>
              <a:gd name="connsiteX281" fmla="*/ 13657 w 11243827"/>
              <a:gd name="connsiteY281" fmla="*/ 5334455 h 5641173"/>
              <a:gd name="connsiteX282" fmla="*/ 7139 w 11243827"/>
              <a:gd name="connsiteY282" fmla="*/ 5334438 h 5641173"/>
              <a:gd name="connsiteX283" fmla="*/ 2684 w 11243827"/>
              <a:gd name="connsiteY283" fmla="*/ 5335333 h 5641173"/>
              <a:gd name="connsiteX284" fmla="*/ 0 w 11243827"/>
              <a:gd name="connsiteY284" fmla="*/ 5335496 h 5641173"/>
              <a:gd name="connsiteX285" fmla="*/ 0 w 11243827"/>
              <a:gd name="connsiteY285" fmla="*/ 10592 h 5641173"/>
              <a:gd name="connsiteX286" fmla="*/ 11243827 w 11243827"/>
              <a:gd name="connsiteY286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65951 w 11243827"/>
              <a:gd name="connsiteY271" fmla="*/ 5347808 h 5641173"/>
              <a:gd name="connsiteX272" fmla="*/ 147287 w 11243827"/>
              <a:gd name="connsiteY272" fmla="*/ 5352625 h 5641173"/>
              <a:gd name="connsiteX273" fmla="*/ 143484 w 11243827"/>
              <a:gd name="connsiteY273" fmla="*/ 5351591 h 5641173"/>
              <a:gd name="connsiteX274" fmla="*/ 114847 w 11243827"/>
              <a:gd name="connsiteY274" fmla="*/ 5355844 h 5641173"/>
              <a:gd name="connsiteX275" fmla="*/ 114306 w 11243827"/>
              <a:gd name="connsiteY275" fmla="*/ 5354983 h 5641173"/>
              <a:gd name="connsiteX276" fmla="*/ 89264 w 11243827"/>
              <a:gd name="connsiteY276" fmla="*/ 5348886 h 5641173"/>
              <a:gd name="connsiteX277" fmla="*/ 49794 w 11243827"/>
              <a:gd name="connsiteY277" fmla="*/ 5329950 h 5641173"/>
              <a:gd name="connsiteX278" fmla="*/ 19924 w 11243827"/>
              <a:gd name="connsiteY278" fmla="*/ 5334282 h 5641173"/>
              <a:gd name="connsiteX279" fmla="*/ 13819 w 11243827"/>
              <a:gd name="connsiteY279" fmla="*/ 5334653 h 5641173"/>
              <a:gd name="connsiteX280" fmla="*/ 13657 w 11243827"/>
              <a:gd name="connsiteY280" fmla="*/ 5334455 h 5641173"/>
              <a:gd name="connsiteX281" fmla="*/ 7139 w 11243827"/>
              <a:gd name="connsiteY281" fmla="*/ 5334438 h 5641173"/>
              <a:gd name="connsiteX282" fmla="*/ 2684 w 11243827"/>
              <a:gd name="connsiteY282" fmla="*/ 5335333 h 5641173"/>
              <a:gd name="connsiteX283" fmla="*/ 0 w 11243827"/>
              <a:gd name="connsiteY283" fmla="*/ 5335496 h 5641173"/>
              <a:gd name="connsiteX284" fmla="*/ 0 w 11243827"/>
              <a:gd name="connsiteY284" fmla="*/ 10592 h 5641173"/>
              <a:gd name="connsiteX285" fmla="*/ 11243827 w 11243827"/>
              <a:gd name="connsiteY285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65951 w 11243827"/>
              <a:gd name="connsiteY271" fmla="*/ 5347808 h 5641173"/>
              <a:gd name="connsiteX272" fmla="*/ 147287 w 11243827"/>
              <a:gd name="connsiteY272" fmla="*/ 5352625 h 5641173"/>
              <a:gd name="connsiteX273" fmla="*/ 114847 w 11243827"/>
              <a:gd name="connsiteY273" fmla="*/ 5355844 h 5641173"/>
              <a:gd name="connsiteX274" fmla="*/ 114306 w 11243827"/>
              <a:gd name="connsiteY274" fmla="*/ 5354983 h 5641173"/>
              <a:gd name="connsiteX275" fmla="*/ 89264 w 11243827"/>
              <a:gd name="connsiteY275" fmla="*/ 5348886 h 5641173"/>
              <a:gd name="connsiteX276" fmla="*/ 49794 w 11243827"/>
              <a:gd name="connsiteY276" fmla="*/ 5329950 h 5641173"/>
              <a:gd name="connsiteX277" fmla="*/ 19924 w 11243827"/>
              <a:gd name="connsiteY277" fmla="*/ 5334282 h 5641173"/>
              <a:gd name="connsiteX278" fmla="*/ 13819 w 11243827"/>
              <a:gd name="connsiteY278" fmla="*/ 5334653 h 5641173"/>
              <a:gd name="connsiteX279" fmla="*/ 13657 w 11243827"/>
              <a:gd name="connsiteY279" fmla="*/ 5334455 h 5641173"/>
              <a:gd name="connsiteX280" fmla="*/ 7139 w 11243827"/>
              <a:gd name="connsiteY280" fmla="*/ 5334438 h 5641173"/>
              <a:gd name="connsiteX281" fmla="*/ 2684 w 11243827"/>
              <a:gd name="connsiteY281" fmla="*/ 5335333 h 5641173"/>
              <a:gd name="connsiteX282" fmla="*/ 0 w 11243827"/>
              <a:gd name="connsiteY282" fmla="*/ 5335496 h 5641173"/>
              <a:gd name="connsiteX283" fmla="*/ 0 w 11243827"/>
              <a:gd name="connsiteY283" fmla="*/ 10592 h 5641173"/>
              <a:gd name="connsiteX284" fmla="*/ 11243827 w 11243827"/>
              <a:gd name="connsiteY284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47287 w 11243827"/>
              <a:gd name="connsiteY271" fmla="*/ 5352625 h 5641173"/>
              <a:gd name="connsiteX272" fmla="*/ 114847 w 11243827"/>
              <a:gd name="connsiteY272" fmla="*/ 5355844 h 5641173"/>
              <a:gd name="connsiteX273" fmla="*/ 114306 w 11243827"/>
              <a:gd name="connsiteY273" fmla="*/ 5354983 h 5641173"/>
              <a:gd name="connsiteX274" fmla="*/ 89264 w 11243827"/>
              <a:gd name="connsiteY274" fmla="*/ 5348886 h 5641173"/>
              <a:gd name="connsiteX275" fmla="*/ 49794 w 11243827"/>
              <a:gd name="connsiteY275" fmla="*/ 5329950 h 5641173"/>
              <a:gd name="connsiteX276" fmla="*/ 19924 w 11243827"/>
              <a:gd name="connsiteY276" fmla="*/ 5334282 h 5641173"/>
              <a:gd name="connsiteX277" fmla="*/ 13819 w 11243827"/>
              <a:gd name="connsiteY277" fmla="*/ 5334653 h 5641173"/>
              <a:gd name="connsiteX278" fmla="*/ 13657 w 11243827"/>
              <a:gd name="connsiteY278" fmla="*/ 5334455 h 5641173"/>
              <a:gd name="connsiteX279" fmla="*/ 7139 w 11243827"/>
              <a:gd name="connsiteY279" fmla="*/ 5334438 h 5641173"/>
              <a:gd name="connsiteX280" fmla="*/ 2684 w 11243827"/>
              <a:gd name="connsiteY280" fmla="*/ 5335333 h 5641173"/>
              <a:gd name="connsiteX281" fmla="*/ 0 w 11243827"/>
              <a:gd name="connsiteY281" fmla="*/ 5335496 h 5641173"/>
              <a:gd name="connsiteX282" fmla="*/ 0 w 11243827"/>
              <a:gd name="connsiteY282" fmla="*/ 10592 h 5641173"/>
              <a:gd name="connsiteX283" fmla="*/ 11243827 w 11243827"/>
              <a:gd name="connsiteY283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12024 w 11243827"/>
              <a:gd name="connsiteY238" fmla="*/ 5345786 h 5641173"/>
              <a:gd name="connsiteX239" fmla="*/ 1100870 w 11243827"/>
              <a:gd name="connsiteY239" fmla="*/ 5343651 h 5641173"/>
              <a:gd name="connsiteX240" fmla="*/ 1096383 w 11243827"/>
              <a:gd name="connsiteY240" fmla="*/ 5343015 h 5641173"/>
              <a:gd name="connsiteX241" fmla="*/ 1085571 w 11243827"/>
              <a:gd name="connsiteY241" fmla="*/ 5345836 h 5641173"/>
              <a:gd name="connsiteX242" fmla="*/ 1073168 w 11243827"/>
              <a:gd name="connsiteY242" fmla="*/ 5341521 h 5641173"/>
              <a:gd name="connsiteX243" fmla="*/ 1058039 w 11243827"/>
              <a:gd name="connsiteY243" fmla="*/ 5343504 h 5641173"/>
              <a:gd name="connsiteX244" fmla="*/ 1055426 w 11243827"/>
              <a:gd name="connsiteY244" fmla="*/ 5339088 h 5641173"/>
              <a:gd name="connsiteX245" fmla="*/ 1044738 w 11243827"/>
              <a:gd name="connsiteY245" fmla="*/ 5333063 h 5641173"/>
              <a:gd name="connsiteX246" fmla="*/ 1033909 w 11243827"/>
              <a:gd name="connsiteY246" fmla="*/ 5335680 h 5641173"/>
              <a:gd name="connsiteX247" fmla="*/ 1012649 w 11243827"/>
              <a:gd name="connsiteY247" fmla="*/ 5334541 h 5641173"/>
              <a:gd name="connsiteX248" fmla="*/ 1007115 w 11243827"/>
              <a:gd name="connsiteY248" fmla="*/ 5332775 h 5641173"/>
              <a:gd name="connsiteX249" fmla="*/ 986002 w 11243827"/>
              <a:gd name="connsiteY249" fmla="*/ 5334906 h 5641173"/>
              <a:gd name="connsiteX250" fmla="*/ 953418 w 11243827"/>
              <a:gd name="connsiteY250" fmla="*/ 5333901 h 5641173"/>
              <a:gd name="connsiteX251" fmla="*/ 916854 w 11243827"/>
              <a:gd name="connsiteY251" fmla="*/ 5329435 h 5641173"/>
              <a:gd name="connsiteX252" fmla="*/ 905651 w 11243827"/>
              <a:gd name="connsiteY252" fmla="*/ 5332114 h 5641173"/>
              <a:gd name="connsiteX253" fmla="*/ 836961 w 11243827"/>
              <a:gd name="connsiteY253" fmla="*/ 5330803 h 5641173"/>
              <a:gd name="connsiteX254" fmla="*/ 817627 w 11243827"/>
              <a:gd name="connsiteY254" fmla="*/ 5330580 h 5641173"/>
              <a:gd name="connsiteX255" fmla="*/ 801817 w 11243827"/>
              <a:gd name="connsiteY255" fmla="*/ 5325937 h 5641173"/>
              <a:gd name="connsiteX256" fmla="*/ 798857 w 11243827"/>
              <a:gd name="connsiteY256" fmla="*/ 5320979 h 5641173"/>
              <a:gd name="connsiteX257" fmla="*/ 788354 w 11243827"/>
              <a:gd name="connsiteY257" fmla="*/ 5320143 h 5641173"/>
              <a:gd name="connsiteX258" fmla="*/ 785726 w 11243827"/>
              <a:gd name="connsiteY258" fmla="*/ 5318989 h 5641173"/>
              <a:gd name="connsiteX259" fmla="*/ 770507 w 11243827"/>
              <a:gd name="connsiteY259" fmla="*/ 5313309 h 5641173"/>
              <a:gd name="connsiteX260" fmla="*/ 733810 w 11243827"/>
              <a:gd name="connsiteY260" fmla="*/ 5324286 h 5641173"/>
              <a:gd name="connsiteX261" fmla="*/ 692117 w 11243827"/>
              <a:gd name="connsiteY261" fmla="*/ 5318786 h 5641173"/>
              <a:gd name="connsiteX262" fmla="*/ 574943 w 11243827"/>
              <a:gd name="connsiteY262" fmla="*/ 5327578 h 5641173"/>
              <a:gd name="connsiteX263" fmla="*/ 441302 w 11243827"/>
              <a:gd name="connsiteY263" fmla="*/ 5307062 h 5641173"/>
              <a:gd name="connsiteX264" fmla="*/ 336819 w 11243827"/>
              <a:gd name="connsiteY264" fmla="*/ 5336690 h 5641173"/>
              <a:gd name="connsiteX265" fmla="*/ 270932 w 11243827"/>
              <a:gd name="connsiteY265" fmla="*/ 5345451 h 5641173"/>
              <a:gd name="connsiteX266" fmla="*/ 194189 w 11243827"/>
              <a:gd name="connsiteY266" fmla="*/ 5343588 h 5641173"/>
              <a:gd name="connsiteX267" fmla="*/ 192552 w 11243827"/>
              <a:gd name="connsiteY267" fmla="*/ 5342845 h 5641173"/>
              <a:gd name="connsiteX268" fmla="*/ 178320 w 11243827"/>
              <a:gd name="connsiteY268" fmla="*/ 5343766 h 5641173"/>
              <a:gd name="connsiteX269" fmla="*/ 175596 w 11243827"/>
              <a:gd name="connsiteY269" fmla="*/ 5346411 h 5641173"/>
              <a:gd name="connsiteX270" fmla="*/ 147287 w 11243827"/>
              <a:gd name="connsiteY270" fmla="*/ 5352625 h 5641173"/>
              <a:gd name="connsiteX271" fmla="*/ 114847 w 11243827"/>
              <a:gd name="connsiteY271" fmla="*/ 5355844 h 5641173"/>
              <a:gd name="connsiteX272" fmla="*/ 114306 w 11243827"/>
              <a:gd name="connsiteY272" fmla="*/ 5354983 h 5641173"/>
              <a:gd name="connsiteX273" fmla="*/ 89264 w 11243827"/>
              <a:gd name="connsiteY273" fmla="*/ 5348886 h 5641173"/>
              <a:gd name="connsiteX274" fmla="*/ 49794 w 11243827"/>
              <a:gd name="connsiteY274" fmla="*/ 5329950 h 5641173"/>
              <a:gd name="connsiteX275" fmla="*/ 19924 w 11243827"/>
              <a:gd name="connsiteY275" fmla="*/ 5334282 h 5641173"/>
              <a:gd name="connsiteX276" fmla="*/ 13819 w 11243827"/>
              <a:gd name="connsiteY276" fmla="*/ 5334653 h 5641173"/>
              <a:gd name="connsiteX277" fmla="*/ 13657 w 11243827"/>
              <a:gd name="connsiteY277" fmla="*/ 5334455 h 5641173"/>
              <a:gd name="connsiteX278" fmla="*/ 7139 w 11243827"/>
              <a:gd name="connsiteY278" fmla="*/ 5334438 h 5641173"/>
              <a:gd name="connsiteX279" fmla="*/ 2684 w 11243827"/>
              <a:gd name="connsiteY279" fmla="*/ 5335333 h 5641173"/>
              <a:gd name="connsiteX280" fmla="*/ 0 w 11243827"/>
              <a:gd name="connsiteY280" fmla="*/ 5335496 h 5641173"/>
              <a:gd name="connsiteX281" fmla="*/ 0 w 11243827"/>
              <a:gd name="connsiteY281" fmla="*/ 10592 h 5641173"/>
              <a:gd name="connsiteX282" fmla="*/ 11243827 w 11243827"/>
              <a:gd name="connsiteY282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45836 h 5641173"/>
              <a:gd name="connsiteX241" fmla="*/ 1073168 w 11243827"/>
              <a:gd name="connsiteY241" fmla="*/ 5341521 h 5641173"/>
              <a:gd name="connsiteX242" fmla="*/ 1058039 w 11243827"/>
              <a:gd name="connsiteY242" fmla="*/ 5343504 h 5641173"/>
              <a:gd name="connsiteX243" fmla="*/ 1055426 w 11243827"/>
              <a:gd name="connsiteY243" fmla="*/ 5339088 h 5641173"/>
              <a:gd name="connsiteX244" fmla="*/ 1044738 w 11243827"/>
              <a:gd name="connsiteY244" fmla="*/ 5333063 h 5641173"/>
              <a:gd name="connsiteX245" fmla="*/ 1033909 w 11243827"/>
              <a:gd name="connsiteY245" fmla="*/ 5335680 h 5641173"/>
              <a:gd name="connsiteX246" fmla="*/ 1012649 w 11243827"/>
              <a:gd name="connsiteY246" fmla="*/ 5334541 h 5641173"/>
              <a:gd name="connsiteX247" fmla="*/ 1007115 w 11243827"/>
              <a:gd name="connsiteY247" fmla="*/ 5332775 h 5641173"/>
              <a:gd name="connsiteX248" fmla="*/ 986002 w 11243827"/>
              <a:gd name="connsiteY248" fmla="*/ 5334906 h 5641173"/>
              <a:gd name="connsiteX249" fmla="*/ 953418 w 11243827"/>
              <a:gd name="connsiteY249" fmla="*/ 5333901 h 5641173"/>
              <a:gd name="connsiteX250" fmla="*/ 916854 w 11243827"/>
              <a:gd name="connsiteY250" fmla="*/ 5329435 h 5641173"/>
              <a:gd name="connsiteX251" fmla="*/ 905651 w 11243827"/>
              <a:gd name="connsiteY251" fmla="*/ 5332114 h 5641173"/>
              <a:gd name="connsiteX252" fmla="*/ 836961 w 11243827"/>
              <a:gd name="connsiteY252" fmla="*/ 5330803 h 5641173"/>
              <a:gd name="connsiteX253" fmla="*/ 817627 w 11243827"/>
              <a:gd name="connsiteY253" fmla="*/ 5330580 h 5641173"/>
              <a:gd name="connsiteX254" fmla="*/ 801817 w 11243827"/>
              <a:gd name="connsiteY254" fmla="*/ 5325937 h 5641173"/>
              <a:gd name="connsiteX255" fmla="*/ 798857 w 11243827"/>
              <a:gd name="connsiteY255" fmla="*/ 5320979 h 5641173"/>
              <a:gd name="connsiteX256" fmla="*/ 788354 w 11243827"/>
              <a:gd name="connsiteY256" fmla="*/ 5320143 h 5641173"/>
              <a:gd name="connsiteX257" fmla="*/ 785726 w 11243827"/>
              <a:gd name="connsiteY257" fmla="*/ 5318989 h 5641173"/>
              <a:gd name="connsiteX258" fmla="*/ 770507 w 11243827"/>
              <a:gd name="connsiteY258" fmla="*/ 5313309 h 5641173"/>
              <a:gd name="connsiteX259" fmla="*/ 733810 w 11243827"/>
              <a:gd name="connsiteY259" fmla="*/ 5324286 h 5641173"/>
              <a:gd name="connsiteX260" fmla="*/ 692117 w 11243827"/>
              <a:gd name="connsiteY260" fmla="*/ 5318786 h 5641173"/>
              <a:gd name="connsiteX261" fmla="*/ 574943 w 11243827"/>
              <a:gd name="connsiteY261" fmla="*/ 5327578 h 5641173"/>
              <a:gd name="connsiteX262" fmla="*/ 441302 w 11243827"/>
              <a:gd name="connsiteY262" fmla="*/ 5307062 h 5641173"/>
              <a:gd name="connsiteX263" fmla="*/ 336819 w 11243827"/>
              <a:gd name="connsiteY263" fmla="*/ 5336690 h 5641173"/>
              <a:gd name="connsiteX264" fmla="*/ 270932 w 11243827"/>
              <a:gd name="connsiteY264" fmla="*/ 5345451 h 5641173"/>
              <a:gd name="connsiteX265" fmla="*/ 194189 w 11243827"/>
              <a:gd name="connsiteY265" fmla="*/ 5343588 h 5641173"/>
              <a:gd name="connsiteX266" fmla="*/ 192552 w 11243827"/>
              <a:gd name="connsiteY266" fmla="*/ 5342845 h 5641173"/>
              <a:gd name="connsiteX267" fmla="*/ 178320 w 11243827"/>
              <a:gd name="connsiteY267" fmla="*/ 5343766 h 5641173"/>
              <a:gd name="connsiteX268" fmla="*/ 175596 w 11243827"/>
              <a:gd name="connsiteY268" fmla="*/ 5346411 h 5641173"/>
              <a:gd name="connsiteX269" fmla="*/ 147287 w 11243827"/>
              <a:gd name="connsiteY269" fmla="*/ 5352625 h 5641173"/>
              <a:gd name="connsiteX270" fmla="*/ 114847 w 11243827"/>
              <a:gd name="connsiteY270" fmla="*/ 5355844 h 5641173"/>
              <a:gd name="connsiteX271" fmla="*/ 114306 w 11243827"/>
              <a:gd name="connsiteY271" fmla="*/ 5354983 h 5641173"/>
              <a:gd name="connsiteX272" fmla="*/ 89264 w 11243827"/>
              <a:gd name="connsiteY272" fmla="*/ 5348886 h 5641173"/>
              <a:gd name="connsiteX273" fmla="*/ 49794 w 11243827"/>
              <a:gd name="connsiteY273" fmla="*/ 5329950 h 5641173"/>
              <a:gd name="connsiteX274" fmla="*/ 19924 w 11243827"/>
              <a:gd name="connsiteY274" fmla="*/ 5334282 h 5641173"/>
              <a:gd name="connsiteX275" fmla="*/ 13819 w 11243827"/>
              <a:gd name="connsiteY275" fmla="*/ 5334653 h 5641173"/>
              <a:gd name="connsiteX276" fmla="*/ 13657 w 11243827"/>
              <a:gd name="connsiteY276" fmla="*/ 5334455 h 5641173"/>
              <a:gd name="connsiteX277" fmla="*/ 7139 w 11243827"/>
              <a:gd name="connsiteY277" fmla="*/ 5334438 h 5641173"/>
              <a:gd name="connsiteX278" fmla="*/ 2684 w 11243827"/>
              <a:gd name="connsiteY278" fmla="*/ 5335333 h 5641173"/>
              <a:gd name="connsiteX279" fmla="*/ 0 w 11243827"/>
              <a:gd name="connsiteY279" fmla="*/ 5335496 h 5641173"/>
              <a:gd name="connsiteX280" fmla="*/ 0 w 11243827"/>
              <a:gd name="connsiteY280" fmla="*/ 10592 h 5641173"/>
              <a:gd name="connsiteX281" fmla="*/ 11243827 w 11243827"/>
              <a:gd name="connsiteY281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45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6002 w 11243827"/>
              <a:gd name="connsiteY247" fmla="*/ 5334906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6961 w 11243827"/>
              <a:gd name="connsiteY251" fmla="*/ 5330803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58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6002 w 11243827"/>
              <a:gd name="connsiteY247" fmla="*/ 5334906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6961 w 11243827"/>
              <a:gd name="connsiteY251" fmla="*/ 5330803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58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7447 w 11243827"/>
              <a:gd name="connsiteY247" fmla="*/ 5346462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6961 w 11243827"/>
              <a:gd name="connsiteY251" fmla="*/ 5330803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58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7447 w 11243827"/>
              <a:gd name="connsiteY247" fmla="*/ 5346462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8405 w 11243827"/>
              <a:gd name="connsiteY251" fmla="*/ 5339470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58039 w 11243827"/>
              <a:gd name="connsiteY240" fmla="*/ 5343504 h 5641173"/>
              <a:gd name="connsiteX241" fmla="*/ 1055426 w 11243827"/>
              <a:gd name="connsiteY241" fmla="*/ 5339088 h 5641173"/>
              <a:gd name="connsiteX242" fmla="*/ 1044738 w 11243827"/>
              <a:gd name="connsiteY242" fmla="*/ 5333063 h 5641173"/>
              <a:gd name="connsiteX243" fmla="*/ 1033909 w 11243827"/>
              <a:gd name="connsiteY243" fmla="*/ 5335680 h 5641173"/>
              <a:gd name="connsiteX244" fmla="*/ 1012649 w 11243827"/>
              <a:gd name="connsiteY244" fmla="*/ 5334541 h 5641173"/>
              <a:gd name="connsiteX245" fmla="*/ 1007115 w 11243827"/>
              <a:gd name="connsiteY245" fmla="*/ 5332775 h 5641173"/>
              <a:gd name="connsiteX246" fmla="*/ 987447 w 11243827"/>
              <a:gd name="connsiteY246" fmla="*/ 5346462 h 5641173"/>
              <a:gd name="connsiteX247" fmla="*/ 953418 w 11243827"/>
              <a:gd name="connsiteY247" fmla="*/ 5333901 h 5641173"/>
              <a:gd name="connsiteX248" fmla="*/ 916854 w 11243827"/>
              <a:gd name="connsiteY248" fmla="*/ 5329435 h 5641173"/>
              <a:gd name="connsiteX249" fmla="*/ 905651 w 11243827"/>
              <a:gd name="connsiteY249" fmla="*/ 5332114 h 5641173"/>
              <a:gd name="connsiteX250" fmla="*/ 838405 w 11243827"/>
              <a:gd name="connsiteY250" fmla="*/ 5339470 h 5641173"/>
              <a:gd name="connsiteX251" fmla="*/ 817627 w 11243827"/>
              <a:gd name="connsiteY251" fmla="*/ 5330580 h 5641173"/>
              <a:gd name="connsiteX252" fmla="*/ 801817 w 11243827"/>
              <a:gd name="connsiteY252" fmla="*/ 5325937 h 5641173"/>
              <a:gd name="connsiteX253" fmla="*/ 798857 w 11243827"/>
              <a:gd name="connsiteY253" fmla="*/ 5320979 h 5641173"/>
              <a:gd name="connsiteX254" fmla="*/ 788354 w 11243827"/>
              <a:gd name="connsiteY254" fmla="*/ 5320143 h 5641173"/>
              <a:gd name="connsiteX255" fmla="*/ 785726 w 11243827"/>
              <a:gd name="connsiteY255" fmla="*/ 5318989 h 5641173"/>
              <a:gd name="connsiteX256" fmla="*/ 770507 w 11243827"/>
              <a:gd name="connsiteY256" fmla="*/ 5313309 h 5641173"/>
              <a:gd name="connsiteX257" fmla="*/ 733810 w 11243827"/>
              <a:gd name="connsiteY257" fmla="*/ 5324286 h 5641173"/>
              <a:gd name="connsiteX258" fmla="*/ 692117 w 11243827"/>
              <a:gd name="connsiteY258" fmla="*/ 5318786 h 5641173"/>
              <a:gd name="connsiteX259" fmla="*/ 574943 w 11243827"/>
              <a:gd name="connsiteY259" fmla="*/ 5327578 h 5641173"/>
              <a:gd name="connsiteX260" fmla="*/ 441302 w 11243827"/>
              <a:gd name="connsiteY260" fmla="*/ 5307062 h 5641173"/>
              <a:gd name="connsiteX261" fmla="*/ 336819 w 11243827"/>
              <a:gd name="connsiteY261" fmla="*/ 5336690 h 5641173"/>
              <a:gd name="connsiteX262" fmla="*/ 270932 w 11243827"/>
              <a:gd name="connsiteY262" fmla="*/ 5345451 h 5641173"/>
              <a:gd name="connsiteX263" fmla="*/ 194189 w 11243827"/>
              <a:gd name="connsiteY263" fmla="*/ 5343588 h 5641173"/>
              <a:gd name="connsiteX264" fmla="*/ 192552 w 11243827"/>
              <a:gd name="connsiteY264" fmla="*/ 5342845 h 5641173"/>
              <a:gd name="connsiteX265" fmla="*/ 178320 w 11243827"/>
              <a:gd name="connsiteY265" fmla="*/ 5343766 h 5641173"/>
              <a:gd name="connsiteX266" fmla="*/ 175596 w 11243827"/>
              <a:gd name="connsiteY266" fmla="*/ 5346411 h 5641173"/>
              <a:gd name="connsiteX267" fmla="*/ 147287 w 11243827"/>
              <a:gd name="connsiteY267" fmla="*/ 5352625 h 5641173"/>
              <a:gd name="connsiteX268" fmla="*/ 114847 w 11243827"/>
              <a:gd name="connsiteY268" fmla="*/ 5355844 h 5641173"/>
              <a:gd name="connsiteX269" fmla="*/ 114306 w 11243827"/>
              <a:gd name="connsiteY269" fmla="*/ 5354983 h 5641173"/>
              <a:gd name="connsiteX270" fmla="*/ 89264 w 11243827"/>
              <a:gd name="connsiteY270" fmla="*/ 5348886 h 5641173"/>
              <a:gd name="connsiteX271" fmla="*/ 49794 w 11243827"/>
              <a:gd name="connsiteY271" fmla="*/ 5329950 h 5641173"/>
              <a:gd name="connsiteX272" fmla="*/ 19924 w 11243827"/>
              <a:gd name="connsiteY272" fmla="*/ 5334282 h 5641173"/>
              <a:gd name="connsiteX273" fmla="*/ 13819 w 11243827"/>
              <a:gd name="connsiteY273" fmla="*/ 5334653 h 5641173"/>
              <a:gd name="connsiteX274" fmla="*/ 13657 w 11243827"/>
              <a:gd name="connsiteY274" fmla="*/ 5334455 h 5641173"/>
              <a:gd name="connsiteX275" fmla="*/ 7139 w 11243827"/>
              <a:gd name="connsiteY275" fmla="*/ 5334438 h 5641173"/>
              <a:gd name="connsiteX276" fmla="*/ 2684 w 11243827"/>
              <a:gd name="connsiteY276" fmla="*/ 5335333 h 5641173"/>
              <a:gd name="connsiteX277" fmla="*/ 0 w 11243827"/>
              <a:gd name="connsiteY277" fmla="*/ 5335496 h 5641173"/>
              <a:gd name="connsiteX278" fmla="*/ 0 w 11243827"/>
              <a:gd name="connsiteY278" fmla="*/ 10592 h 5641173"/>
              <a:gd name="connsiteX279" fmla="*/ 11243827 w 11243827"/>
              <a:gd name="connsiteY279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32830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58039 w 11243827"/>
              <a:gd name="connsiteY240" fmla="*/ 5343504 h 5641173"/>
              <a:gd name="connsiteX241" fmla="*/ 1055426 w 11243827"/>
              <a:gd name="connsiteY241" fmla="*/ 5339088 h 5641173"/>
              <a:gd name="connsiteX242" fmla="*/ 1044738 w 11243827"/>
              <a:gd name="connsiteY242" fmla="*/ 5333063 h 5641173"/>
              <a:gd name="connsiteX243" fmla="*/ 1033909 w 11243827"/>
              <a:gd name="connsiteY243" fmla="*/ 5335680 h 5641173"/>
              <a:gd name="connsiteX244" fmla="*/ 1012649 w 11243827"/>
              <a:gd name="connsiteY244" fmla="*/ 5334541 h 5641173"/>
              <a:gd name="connsiteX245" fmla="*/ 1007115 w 11243827"/>
              <a:gd name="connsiteY245" fmla="*/ 5332775 h 5641173"/>
              <a:gd name="connsiteX246" fmla="*/ 987447 w 11243827"/>
              <a:gd name="connsiteY246" fmla="*/ 5346462 h 5641173"/>
              <a:gd name="connsiteX247" fmla="*/ 953418 w 11243827"/>
              <a:gd name="connsiteY247" fmla="*/ 5333901 h 5641173"/>
              <a:gd name="connsiteX248" fmla="*/ 916854 w 11243827"/>
              <a:gd name="connsiteY248" fmla="*/ 5329435 h 5641173"/>
              <a:gd name="connsiteX249" fmla="*/ 905651 w 11243827"/>
              <a:gd name="connsiteY249" fmla="*/ 5332114 h 5641173"/>
              <a:gd name="connsiteX250" fmla="*/ 838405 w 11243827"/>
              <a:gd name="connsiteY250" fmla="*/ 5339470 h 5641173"/>
              <a:gd name="connsiteX251" fmla="*/ 817627 w 11243827"/>
              <a:gd name="connsiteY251" fmla="*/ 5330580 h 5641173"/>
              <a:gd name="connsiteX252" fmla="*/ 801817 w 11243827"/>
              <a:gd name="connsiteY252" fmla="*/ 5325937 h 5641173"/>
              <a:gd name="connsiteX253" fmla="*/ 798857 w 11243827"/>
              <a:gd name="connsiteY253" fmla="*/ 5320979 h 5641173"/>
              <a:gd name="connsiteX254" fmla="*/ 788354 w 11243827"/>
              <a:gd name="connsiteY254" fmla="*/ 5320143 h 5641173"/>
              <a:gd name="connsiteX255" fmla="*/ 785726 w 11243827"/>
              <a:gd name="connsiteY255" fmla="*/ 5318989 h 5641173"/>
              <a:gd name="connsiteX256" fmla="*/ 770507 w 11243827"/>
              <a:gd name="connsiteY256" fmla="*/ 5313309 h 5641173"/>
              <a:gd name="connsiteX257" fmla="*/ 733810 w 11243827"/>
              <a:gd name="connsiteY257" fmla="*/ 5324286 h 5641173"/>
              <a:gd name="connsiteX258" fmla="*/ 692117 w 11243827"/>
              <a:gd name="connsiteY258" fmla="*/ 5318786 h 5641173"/>
              <a:gd name="connsiteX259" fmla="*/ 574943 w 11243827"/>
              <a:gd name="connsiteY259" fmla="*/ 5327578 h 5641173"/>
              <a:gd name="connsiteX260" fmla="*/ 441302 w 11243827"/>
              <a:gd name="connsiteY260" fmla="*/ 5307062 h 5641173"/>
              <a:gd name="connsiteX261" fmla="*/ 336819 w 11243827"/>
              <a:gd name="connsiteY261" fmla="*/ 5336690 h 5641173"/>
              <a:gd name="connsiteX262" fmla="*/ 270932 w 11243827"/>
              <a:gd name="connsiteY262" fmla="*/ 5345451 h 5641173"/>
              <a:gd name="connsiteX263" fmla="*/ 194189 w 11243827"/>
              <a:gd name="connsiteY263" fmla="*/ 5343588 h 5641173"/>
              <a:gd name="connsiteX264" fmla="*/ 192552 w 11243827"/>
              <a:gd name="connsiteY264" fmla="*/ 5342845 h 5641173"/>
              <a:gd name="connsiteX265" fmla="*/ 178320 w 11243827"/>
              <a:gd name="connsiteY265" fmla="*/ 5343766 h 5641173"/>
              <a:gd name="connsiteX266" fmla="*/ 175596 w 11243827"/>
              <a:gd name="connsiteY266" fmla="*/ 5346411 h 5641173"/>
              <a:gd name="connsiteX267" fmla="*/ 147287 w 11243827"/>
              <a:gd name="connsiteY267" fmla="*/ 5352625 h 5641173"/>
              <a:gd name="connsiteX268" fmla="*/ 114847 w 11243827"/>
              <a:gd name="connsiteY268" fmla="*/ 5355844 h 5641173"/>
              <a:gd name="connsiteX269" fmla="*/ 114306 w 11243827"/>
              <a:gd name="connsiteY269" fmla="*/ 5354983 h 5641173"/>
              <a:gd name="connsiteX270" fmla="*/ 89264 w 11243827"/>
              <a:gd name="connsiteY270" fmla="*/ 5348886 h 5641173"/>
              <a:gd name="connsiteX271" fmla="*/ 49794 w 11243827"/>
              <a:gd name="connsiteY271" fmla="*/ 5329950 h 5641173"/>
              <a:gd name="connsiteX272" fmla="*/ 19924 w 11243827"/>
              <a:gd name="connsiteY272" fmla="*/ 5334282 h 5641173"/>
              <a:gd name="connsiteX273" fmla="*/ 13819 w 11243827"/>
              <a:gd name="connsiteY273" fmla="*/ 5334653 h 5641173"/>
              <a:gd name="connsiteX274" fmla="*/ 13657 w 11243827"/>
              <a:gd name="connsiteY274" fmla="*/ 5334455 h 5641173"/>
              <a:gd name="connsiteX275" fmla="*/ 7139 w 11243827"/>
              <a:gd name="connsiteY275" fmla="*/ 5334438 h 5641173"/>
              <a:gd name="connsiteX276" fmla="*/ 2684 w 11243827"/>
              <a:gd name="connsiteY276" fmla="*/ 5335333 h 5641173"/>
              <a:gd name="connsiteX277" fmla="*/ 0 w 11243827"/>
              <a:gd name="connsiteY277" fmla="*/ 5335496 h 5641173"/>
              <a:gd name="connsiteX278" fmla="*/ 0 w 11243827"/>
              <a:gd name="connsiteY278" fmla="*/ 10592 h 5641173"/>
              <a:gd name="connsiteX279" fmla="*/ 11243827 w 11243827"/>
              <a:gd name="connsiteY279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32830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58039 w 11243827"/>
              <a:gd name="connsiteY240" fmla="*/ 5343504 h 5641173"/>
              <a:gd name="connsiteX241" fmla="*/ 1055426 w 11243827"/>
              <a:gd name="connsiteY241" fmla="*/ 5339088 h 5641173"/>
              <a:gd name="connsiteX242" fmla="*/ 1044738 w 11243827"/>
              <a:gd name="connsiteY242" fmla="*/ 5333063 h 5641173"/>
              <a:gd name="connsiteX243" fmla="*/ 1033909 w 11243827"/>
              <a:gd name="connsiteY243" fmla="*/ 5335680 h 5641173"/>
              <a:gd name="connsiteX244" fmla="*/ 1012649 w 11243827"/>
              <a:gd name="connsiteY244" fmla="*/ 5334541 h 5641173"/>
              <a:gd name="connsiteX245" fmla="*/ 1007115 w 11243827"/>
              <a:gd name="connsiteY245" fmla="*/ 5332775 h 5641173"/>
              <a:gd name="connsiteX246" fmla="*/ 987447 w 11243827"/>
              <a:gd name="connsiteY246" fmla="*/ 5346462 h 5641173"/>
              <a:gd name="connsiteX247" fmla="*/ 953418 w 11243827"/>
              <a:gd name="connsiteY247" fmla="*/ 5333901 h 5641173"/>
              <a:gd name="connsiteX248" fmla="*/ 916854 w 11243827"/>
              <a:gd name="connsiteY248" fmla="*/ 5329435 h 5641173"/>
              <a:gd name="connsiteX249" fmla="*/ 905651 w 11243827"/>
              <a:gd name="connsiteY249" fmla="*/ 5332114 h 5641173"/>
              <a:gd name="connsiteX250" fmla="*/ 838405 w 11243827"/>
              <a:gd name="connsiteY250" fmla="*/ 5339470 h 5641173"/>
              <a:gd name="connsiteX251" fmla="*/ 817627 w 11243827"/>
              <a:gd name="connsiteY251" fmla="*/ 5330580 h 5641173"/>
              <a:gd name="connsiteX252" fmla="*/ 801817 w 11243827"/>
              <a:gd name="connsiteY252" fmla="*/ 5325937 h 5641173"/>
              <a:gd name="connsiteX253" fmla="*/ 798857 w 11243827"/>
              <a:gd name="connsiteY253" fmla="*/ 5320979 h 5641173"/>
              <a:gd name="connsiteX254" fmla="*/ 788354 w 11243827"/>
              <a:gd name="connsiteY254" fmla="*/ 5320143 h 5641173"/>
              <a:gd name="connsiteX255" fmla="*/ 785726 w 11243827"/>
              <a:gd name="connsiteY255" fmla="*/ 5318989 h 5641173"/>
              <a:gd name="connsiteX256" fmla="*/ 770507 w 11243827"/>
              <a:gd name="connsiteY256" fmla="*/ 5313309 h 5641173"/>
              <a:gd name="connsiteX257" fmla="*/ 733810 w 11243827"/>
              <a:gd name="connsiteY257" fmla="*/ 5324286 h 5641173"/>
              <a:gd name="connsiteX258" fmla="*/ 692117 w 11243827"/>
              <a:gd name="connsiteY258" fmla="*/ 5318786 h 5641173"/>
              <a:gd name="connsiteX259" fmla="*/ 574943 w 11243827"/>
              <a:gd name="connsiteY259" fmla="*/ 5327578 h 5641173"/>
              <a:gd name="connsiteX260" fmla="*/ 441302 w 11243827"/>
              <a:gd name="connsiteY260" fmla="*/ 5307062 h 5641173"/>
              <a:gd name="connsiteX261" fmla="*/ 336819 w 11243827"/>
              <a:gd name="connsiteY261" fmla="*/ 5336690 h 5641173"/>
              <a:gd name="connsiteX262" fmla="*/ 270932 w 11243827"/>
              <a:gd name="connsiteY262" fmla="*/ 5345451 h 5641173"/>
              <a:gd name="connsiteX263" fmla="*/ 194189 w 11243827"/>
              <a:gd name="connsiteY263" fmla="*/ 5343588 h 5641173"/>
              <a:gd name="connsiteX264" fmla="*/ 192552 w 11243827"/>
              <a:gd name="connsiteY264" fmla="*/ 5342845 h 5641173"/>
              <a:gd name="connsiteX265" fmla="*/ 178320 w 11243827"/>
              <a:gd name="connsiteY265" fmla="*/ 5343766 h 5641173"/>
              <a:gd name="connsiteX266" fmla="*/ 175596 w 11243827"/>
              <a:gd name="connsiteY266" fmla="*/ 5346411 h 5641173"/>
              <a:gd name="connsiteX267" fmla="*/ 147287 w 11243827"/>
              <a:gd name="connsiteY267" fmla="*/ 5352625 h 5641173"/>
              <a:gd name="connsiteX268" fmla="*/ 114847 w 11243827"/>
              <a:gd name="connsiteY268" fmla="*/ 5355844 h 5641173"/>
              <a:gd name="connsiteX269" fmla="*/ 114306 w 11243827"/>
              <a:gd name="connsiteY269" fmla="*/ 5354983 h 5641173"/>
              <a:gd name="connsiteX270" fmla="*/ 89264 w 11243827"/>
              <a:gd name="connsiteY270" fmla="*/ 5348886 h 5641173"/>
              <a:gd name="connsiteX271" fmla="*/ 49794 w 11243827"/>
              <a:gd name="connsiteY271" fmla="*/ 5329950 h 5641173"/>
              <a:gd name="connsiteX272" fmla="*/ 19924 w 11243827"/>
              <a:gd name="connsiteY272" fmla="*/ 5334282 h 5641173"/>
              <a:gd name="connsiteX273" fmla="*/ 13819 w 11243827"/>
              <a:gd name="connsiteY273" fmla="*/ 5334653 h 5641173"/>
              <a:gd name="connsiteX274" fmla="*/ 13657 w 11243827"/>
              <a:gd name="connsiteY274" fmla="*/ 5334455 h 5641173"/>
              <a:gd name="connsiteX275" fmla="*/ 7139 w 11243827"/>
              <a:gd name="connsiteY275" fmla="*/ 5334438 h 5641173"/>
              <a:gd name="connsiteX276" fmla="*/ 2684 w 11243827"/>
              <a:gd name="connsiteY276" fmla="*/ 5335333 h 5641173"/>
              <a:gd name="connsiteX277" fmla="*/ 0 w 11243827"/>
              <a:gd name="connsiteY277" fmla="*/ 5335496 h 5641173"/>
              <a:gd name="connsiteX278" fmla="*/ 0 w 11243827"/>
              <a:gd name="connsiteY278" fmla="*/ 10592 h 5641173"/>
              <a:gd name="connsiteX279" fmla="*/ 11243827 w 11243827"/>
              <a:gd name="connsiteY279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209610 h 5641173"/>
              <a:gd name="connsiteX3" fmla="*/ 11240675 w 11243827"/>
              <a:gd name="connsiteY3" fmla="*/ 5210442 h 5641173"/>
              <a:gd name="connsiteX4" fmla="*/ 11179959 w 11243827"/>
              <a:gd name="connsiteY4" fmla="*/ 5221199 h 5641173"/>
              <a:gd name="connsiteX5" fmla="*/ 11105493 w 11243827"/>
              <a:gd name="connsiteY5" fmla="*/ 5259905 h 5641173"/>
              <a:gd name="connsiteX6" fmla="*/ 11078640 w 11243827"/>
              <a:gd name="connsiteY6" fmla="*/ 5263531 h 5641173"/>
              <a:gd name="connsiteX7" fmla="*/ 11079616 w 11243827"/>
              <a:gd name="connsiteY7" fmla="*/ 5270380 h 5641173"/>
              <a:gd name="connsiteX8" fmla="*/ 11069641 w 11243827"/>
              <a:gd name="connsiteY8" fmla="*/ 5270884 h 5641173"/>
              <a:gd name="connsiteX9" fmla="*/ 11047377 w 11243827"/>
              <a:gd name="connsiteY9" fmla="*/ 5271051 h 5641173"/>
              <a:gd name="connsiteX10" fmla="*/ 10980705 w 11243827"/>
              <a:gd name="connsiteY10" fmla="*/ 5272951 h 5641173"/>
              <a:gd name="connsiteX11" fmla="*/ 10962514 w 11243827"/>
              <a:gd name="connsiteY11" fmla="*/ 5286084 h 5641173"/>
              <a:gd name="connsiteX12" fmla="*/ 10945307 w 11243827"/>
              <a:gd name="connsiteY12" fmla="*/ 5286290 h 5641173"/>
              <a:gd name="connsiteX13" fmla="*/ 10845516 w 11243827"/>
              <a:gd name="connsiteY13" fmla="*/ 5303894 h 5641173"/>
              <a:gd name="connsiteX14" fmla="*/ 10831795 w 11243827"/>
              <a:gd name="connsiteY14" fmla="*/ 5305210 h 5641173"/>
              <a:gd name="connsiteX15" fmla="*/ 10824365 w 11243827"/>
              <a:gd name="connsiteY15" fmla="*/ 5311111 h 5641173"/>
              <a:gd name="connsiteX16" fmla="*/ 10797756 w 11243827"/>
              <a:gd name="connsiteY16" fmla="*/ 5312285 h 5641173"/>
              <a:gd name="connsiteX17" fmla="*/ 10796525 w 11243827"/>
              <a:gd name="connsiteY17" fmla="*/ 5315645 h 5641173"/>
              <a:gd name="connsiteX18" fmla="*/ 10709063 w 11243827"/>
              <a:gd name="connsiteY18" fmla="*/ 5344492 h 5641173"/>
              <a:gd name="connsiteX19" fmla="*/ 10694078 w 11243827"/>
              <a:gd name="connsiteY19" fmla="*/ 5349258 h 5641173"/>
              <a:gd name="connsiteX20" fmla="*/ 10681131 w 11243827"/>
              <a:gd name="connsiteY20" fmla="*/ 5347812 h 5641173"/>
              <a:gd name="connsiteX21" fmla="*/ 10609448 w 11243827"/>
              <a:gd name="connsiteY21" fmla="*/ 5351931 h 5641173"/>
              <a:gd name="connsiteX22" fmla="*/ 10592397 w 11243827"/>
              <a:gd name="connsiteY22" fmla="*/ 5349402 h 5641173"/>
              <a:gd name="connsiteX23" fmla="*/ 10585227 w 11243827"/>
              <a:gd name="connsiteY23" fmla="*/ 5344063 h 5641173"/>
              <a:gd name="connsiteX24" fmla="*/ 10557472 w 11243827"/>
              <a:gd name="connsiteY24" fmla="*/ 5354151 h 5641173"/>
              <a:gd name="connsiteX25" fmla="*/ 10514646 w 11243827"/>
              <a:gd name="connsiteY25" fmla="*/ 5361064 h 5641173"/>
              <a:gd name="connsiteX26" fmla="*/ 10494292 w 11243827"/>
              <a:gd name="connsiteY26" fmla="*/ 5366054 h 5641173"/>
              <a:gd name="connsiteX27" fmla="*/ 10477869 w 11243827"/>
              <a:gd name="connsiteY27" fmla="*/ 5363025 h 5641173"/>
              <a:gd name="connsiteX28" fmla="*/ 10384411 w 11243827"/>
              <a:gd name="connsiteY28" fmla="*/ 5362257 h 5641173"/>
              <a:gd name="connsiteX29" fmla="*/ 10362921 w 11243827"/>
              <a:gd name="connsiteY29" fmla="*/ 5357444 h 5641173"/>
              <a:gd name="connsiteX30" fmla="*/ 10352736 w 11243827"/>
              <a:gd name="connsiteY30" fmla="*/ 5347851 h 5641173"/>
              <a:gd name="connsiteX31" fmla="*/ 10344754 w 11243827"/>
              <a:gd name="connsiteY31" fmla="*/ 5351272 h 5641173"/>
              <a:gd name="connsiteX32" fmla="*/ 10288226 w 11243827"/>
              <a:gd name="connsiteY32" fmla="*/ 5351613 h 5641173"/>
              <a:gd name="connsiteX33" fmla="*/ 10251350 w 11243827"/>
              <a:gd name="connsiteY33" fmla="*/ 5352711 h 5641173"/>
              <a:gd name="connsiteX34" fmla="*/ 10249108 w 11243827"/>
              <a:gd name="connsiteY34" fmla="*/ 5365881 h 5641173"/>
              <a:gd name="connsiteX35" fmla="*/ 10216272 w 11243827"/>
              <a:gd name="connsiteY35" fmla="*/ 5370573 h 5641173"/>
              <a:gd name="connsiteX36" fmla="*/ 10181278 w 11243827"/>
              <a:gd name="connsiteY36" fmla="*/ 5362119 h 5641173"/>
              <a:gd name="connsiteX37" fmla="*/ 10140033 w 11243827"/>
              <a:gd name="connsiteY37" fmla="*/ 5363304 h 5641173"/>
              <a:gd name="connsiteX38" fmla="*/ 10115353 w 11243827"/>
              <a:gd name="connsiteY38" fmla="*/ 5363869 h 5641173"/>
              <a:gd name="connsiteX39" fmla="*/ 10050578 w 11243827"/>
              <a:gd name="connsiteY39" fmla="*/ 5376153 h 5641173"/>
              <a:gd name="connsiteX40" fmla="*/ 9945478 w 11243827"/>
              <a:gd name="connsiteY40" fmla="*/ 5422859 h 5641173"/>
              <a:gd name="connsiteX41" fmla="*/ 9912481 w 11243827"/>
              <a:gd name="connsiteY41" fmla="*/ 5429477 h 5641173"/>
              <a:gd name="connsiteX42" fmla="*/ 9906713 w 11243827"/>
              <a:gd name="connsiteY42" fmla="*/ 5426784 h 5641173"/>
              <a:gd name="connsiteX43" fmla="*/ 9742436 w 11243827"/>
              <a:gd name="connsiteY43" fmla="*/ 5454834 h 5641173"/>
              <a:gd name="connsiteX44" fmla="*/ 9713044 w 11243827"/>
              <a:gd name="connsiteY44" fmla="*/ 5456476 h 5641173"/>
              <a:gd name="connsiteX45" fmla="*/ 9691033 w 11243827"/>
              <a:gd name="connsiteY45" fmla="*/ 5455451 h 5641173"/>
              <a:gd name="connsiteX46" fmla="*/ 9638355 w 11243827"/>
              <a:gd name="connsiteY46" fmla="*/ 5464794 h 5641173"/>
              <a:gd name="connsiteX47" fmla="*/ 9552434 w 11243827"/>
              <a:gd name="connsiteY47" fmla="*/ 5485280 h 5641173"/>
              <a:gd name="connsiteX48" fmla="*/ 9533883 w 11243827"/>
              <a:gd name="connsiteY48" fmla="*/ 5488516 h 5641173"/>
              <a:gd name="connsiteX49" fmla="*/ 9516916 w 11243827"/>
              <a:gd name="connsiteY49" fmla="*/ 5486828 h 5641173"/>
              <a:gd name="connsiteX50" fmla="*/ 9512093 w 11243827"/>
              <a:gd name="connsiteY50" fmla="*/ 5482541 h 5641173"/>
              <a:gd name="connsiteX51" fmla="*/ 9501725 w 11243827"/>
              <a:gd name="connsiteY51" fmla="*/ 5483603 h 5641173"/>
              <a:gd name="connsiteX52" fmla="*/ 9498754 w 11243827"/>
              <a:gd name="connsiteY52" fmla="*/ 5482951 h 5641173"/>
              <a:gd name="connsiteX53" fmla="*/ 9481932 w 11243827"/>
              <a:gd name="connsiteY53" fmla="*/ 5480151 h 5641173"/>
              <a:gd name="connsiteX54" fmla="*/ 9451321 w 11243827"/>
              <a:gd name="connsiteY54" fmla="*/ 5497375 h 5641173"/>
              <a:gd name="connsiteX55" fmla="*/ 9409298 w 11243827"/>
              <a:gd name="connsiteY55" fmla="*/ 5499478 h 5641173"/>
              <a:gd name="connsiteX56" fmla="*/ 9303056 w 11243827"/>
              <a:gd name="connsiteY56" fmla="*/ 5519093 h 5641173"/>
              <a:gd name="connsiteX57" fmla="*/ 9229078 w 11243827"/>
              <a:gd name="connsiteY57" fmla="*/ 5524154 h 5641173"/>
              <a:gd name="connsiteX58" fmla="*/ 9165105 w 11243827"/>
              <a:gd name="connsiteY58" fmla="*/ 5532892 h 5641173"/>
              <a:gd name="connsiteX59" fmla="*/ 9077301 w 11243827"/>
              <a:gd name="connsiteY59" fmla="*/ 5580356 h 5641173"/>
              <a:gd name="connsiteX60" fmla="*/ 8960065 w 11243827"/>
              <a:gd name="connsiteY60" fmla="*/ 5597982 h 5641173"/>
              <a:gd name="connsiteX61" fmla="*/ 8953536 w 11243827"/>
              <a:gd name="connsiteY61" fmla="*/ 5606638 h 5641173"/>
              <a:gd name="connsiteX62" fmla="*/ 8943907 w 11243827"/>
              <a:gd name="connsiteY62" fmla="*/ 5612541 h 5641173"/>
              <a:gd name="connsiteX63" fmla="*/ 8942046 w 11243827"/>
              <a:gd name="connsiteY63" fmla="*/ 5612112 h 5641173"/>
              <a:gd name="connsiteX64" fmla="*/ 8928824 w 11243827"/>
              <a:gd name="connsiteY64" fmla="*/ 5615549 h 5641173"/>
              <a:gd name="connsiteX65" fmla="*/ 8927294 w 11243827"/>
              <a:gd name="connsiteY65" fmla="*/ 5618607 h 5641173"/>
              <a:gd name="connsiteX66" fmla="*/ 8918651 w 11243827"/>
              <a:gd name="connsiteY66" fmla="*/ 5621688 h 5641173"/>
              <a:gd name="connsiteX67" fmla="*/ 8902772 w 11243827"/>
              <a:gd name="connsiteY67" fmla="*/ 5629703 h 5641173"/>
              <a:gd name="connsiteX68" fmla="*/ 8898724 w 11243827"/>
              <a:gd name="connsiteY68" fmla="*/ 5629379 h 5641173"/>
              <a:gd name="connsiteX69" fmla="*/ 8873099 w 11243827"/>
              <a:gd name="connsiteY69" fmla="*/ 5638628 h 5641173"/>
              <a:gd name="connsiteX70" fmla="*/ 8872234 w 11243827"/>
              <a:gd name="connsiteY70" fmla="*/ 5637889 h 5641173"/>
              <a:gd name="connsiteX71" fmla="*/ 8862777 w 11243827"/>
              <a:gd name="connsiteY71" fmla="*/ 5636711 h 5641173"/>
              <a:gd name="connsiteX72" fmla="*/ 8845869 w 11243827"/>
              <a:gd name="connsiteY72" fmla="*/ 5636436 h 5641173"/>
              <a:gd name="connsiteX73" fmla="*/ 8800548 w 11243827"/>
              <a:gd name="connsiteY73" fmla="*/ 5625084 h 5641173"/>
              <a:gd name="connsiteX74" fmla="*/ 8773774 w 11243827"/>
              <a:gd name="connsiteY74" fmla="*/ 5634630 h 5641173"/>
              <a:gd name="connsiteX75" fmla="*/ 8698255 w 11243827"/>
              <a:gd name="connsiteY75" fmla="*/ 5636083 h 5641173"/>
              <a:gd name="connsiteX76" fmla="*/ 8619167 w 11243827"/>
              <a:gd name="connsiteY76" fmla="*/ 5619130 h 5641173"/>
              <a:gd name="connsiteX77" fmla="*/ 8539822 w 11243827"/>
              <a:gd name="connsiteY77" fmla="*/ 5616905 h 5641173"/>
              <a:gd name="connsiteX78" fmla="*/ 8511094 w 11243827"/>
              <a:gd name="connsiteY78" fmla="*/ 5617360 h 5641173"/>
              <a:gd name="connsiteX79" fmla="*/ 8459886 w 11243827"/>
              <a:gd name="connsiteY79" fmla="*/ 5612612 h 5641173"/>
              <a:gd name="connsiteX80" fmla="*/ 8436432 w 11243827"/>
              <a:gd name="connsiteY80" fmla="*/ 5606990 h 5641173"/>
              <a:gd name="connsiteX81" fmla="*/ 8435403 w 11243827"/>
              <a:gd name="connsiteY81" fmla="*/ 5607336 h 5641173"/>
              <a:gd name="connsiteX82" fmla="*/ 8433307 w 11243827"/>
              <a:gd name="connsiteY82" fmla="*/ 5604917 h 5641173"/>
              <a:gd name="connsiteX83" fmla="*/ 8428968 w 11243827"/>
              <a:gd name="connsiteY83" fmla="*/ 5603796 h 5641173"/>
              <a:gd name="connsiteX84" fmla="*/ 8417124 w 11243827"/>
              <a:gd name="connsiteY84" fmla="*/ 5604518 h 5641173"/>
              <a:gd name="connsiteX85" fmla="*/ 8412669 w 11243827"/>
              <a:gd name="connsiteY85" fmla="*/ 5605413 h 5641173"/>
              <a:gd name="connsiteX86" fmla="*/ 8406152 w 11243827"/>
              <a:gd name="connsiteY86" fmla="*/ 5605396 h 5641173"/>
              <a:gd name="connsiteX87" fmla="*/ 8405989 w 11243827"/>
              <a:gd name="connsiteY87" fmla="*/ 5605197 h 5641173"/>
              <a:gd name="connsiteX88" fmla="*/ 8399884 w 11243827"/>
              <a:gd name="connsiteY88" fmla="*/ 5605568 h 5641173"/>
              <a:gd name="connsiteX89" fmla="*/ 8370014 w 11243827"/>
              <a:gd name="connsiteY89" fmla="*/ 5609900 h 5641173"/>
              <a:gd name="connsiteX90" fmla="*/ 8330544 w 11243827"/>
              <a:gd name="connsiteY90" fmla="*/ 5590964 h 5641173"/>
              <a:gd name="connsiteX91" fmla="*/ 8314221 w 11243827"/>
              <a:gd name="connsiteY91" fmla="*/ 5587682 h 5641173"/>
              <a:gd name="connsiteX92" fmla="*/ 8305502 w 11243827"/>
              <a:gd name="connsiteY92" fmla="*/ 5584868 h 5641173"/>
              <a:gd name="connsiteX93" fmla="*/ 8304962 w 11243827"/>
              <a:gd name="connsiteY93" fmla="*/ 5584007 h 5641173"/>
              <a:gd name="connsiteX94" fmla="*/ 8276324 w 11243827"/>
              <a:gd name="connsiteY94" fmla="*/ 5588260 h 5641173"/>
              <a:gd name="connsiteX95" fmla="*/ 8272522 w 11243827"/>
              <a:gd name="connsiteY95" fmla="*/ 5587226 h 5641173"/>
              <a:gd name="connsiteX96" fmla="*/ 8253857 w 11243827"/>
              <a:gd name="connsiteY96" fmla="*/ 5592043 h 5641173"/>
              <a:gd name="connsiteX97" fmla="*/ 8244212 w 11243827"/>
              <a:gd name="connsiteY97" fmla="*/ 5593439 h 5641173"/>
              <a:gd name="connsiteX98" fmla="*/ 8241488 w 11243827"/>
              <a:gd name="connsiteY98" fmla="*/ 5596085 h 5641173"/>
              <a:gd name="connsiteX99" fmla="*/ 8227256 w 11243827"/>
              <a:gd name="connsiteY99" fmla="*/ 5597005 h 5641173"/>
              <a:gd name="connsiteX100" fmla="*/ 8225619 w 11243827"/>
              <a:gd name="connsiteY100" fmla="*/ 5596262 h 5641173"/>
              <a:gd name="connsiteX101" fmla="*/ 8213882 w 11243827"/>
              <a:gd name="connsiteY101" fmla="*/ 5600179 h 5641173"/>
              <a:gd name="connsiteX102" fmla="*/ 8204045 w 11243827"/>
              <a:gd name="connsiteY102" fmla="*/ 5607275 h 5641173"/>
              <a:gd name="connsiteX103" fmla="*/ 8082989 w 11243827"/>
              <a:gd name="connsiteY103" fmla="*/ 5603160 h 5641173"/>
              <a:gd name="connsiteX104" fmla="*/ 7976942 w 11243827"/>
              <a:gd name="connsiteY104" fmla="*/ 5598455 h 5641173"/>
              <a:gd name="connsiteX105" fmla="*/ 7950121 w 11243827"/>
              <a:gd name="connsiteY105" fmla="*/ 5590893 h 5641173"/>
              <a:gd name="connsiteX106" fmla="*/ 7727691 w 11243827"/>
              <a:gd name="connsiteY106" fmla="*/ 5621064 h 5641173"/>
              <a:gd name="connsiteX107" fmla="*/ 7685998 w 11243827"/>
              <a:gd name="connsiteY107" fmla="*/ 5615564 h 5641173"/>
              <a:gd name="connsiteX108" fmla="*/ 7649302 w 11243827"/>
              <a:gd name="connsiteY108" fmla="*/ 5626541 h 5641173"/>
              <a:gd name="connsiteX109" fmla="*/ 7634083 w 11243827"/>
              <a:gd name="connsiteY109" fmla="*/ 5620862 h 5641173"/>
              <a:gd name="connsiteX110" fmla="*/ 7631455 w 11243827"/>
              <a:gd name="connsiteY110" fmla="*/ 5619708 h 5641173"/>
              <a:gd name="connsiteX111" fmla="*/ 7620952 w 11243827"/>
              <a:gd name="connsiteY111" fmla="*/ 5618872 h 5641173"/>
              <a:gd name="connsiteX112" fmla="*/ 7617992 w 11243827"/>
              <a:gd name="connsiteY112" fmla="*/ 5613914 h 5641173"/>
              <a:gd name="connsiteX113" fmla="*/ 7602182 w 11243827"/>
              <a:gd name="connsiteY113" fmla="*/ 5609271 h 5641173"/>
              <a:gd name="connsiteX114" fmla="*/ 7582847 w 11243827"/>
              <a:gd name="connsiteY114" fmla="*/ 5609047 h 5641173"/>
              <a:gd name="connsiteX115" fmla="*/ 7514158 w 11243827"/>
              <a:gd name="connsiteY115" fmla="*/ 5607737 h 5641173"/>
              <a:gd name="connsiteX116" fmla="*/ 7502955 w 11243827"/>
              <a:gd name="connsiteY116" fmla="*/ 5610415 h 5641173"/>
              <a:gd name="connsiteX117" fmla="*/ 7466391 w 11243827"/>
              <a:gd name="connsiteY117" fmla="*/ 5605949 h 5641173"/>
              <a:gd name="connsiteX118" fmla="*/ 7433806 w 11243827"/>
              <a:gd name="connsiteY118" fmla="*/ 5604945 h 5641173"/>
              <a:gd name="connsiteX119" fmla="*/ 7412693 w 11243827"/>
              <a:gd name="connsiteY119" fmla="*/ 5607075 h 5641173"/>
              <a:gd name="connsiteX120" fmla="*/ 7407159 w 11243827"/>
              <a:gd name="connsiteY120" fmla="*/ 5605310 h 5641173"/>
              <a:gd name="connsiteX121" fmla="*/ 7385900 w 11243827"/>
              <a:gd name="connsiteY121" fmla="*/ 5604171 h 5641173"/>
              <a:gd name="connsiteX122" fmla="*/ 7375071 w 11243827"/>
              <a:gd name="connsiteY122" fmla="*/ 5606788 h 5641173"/>
              <a:gd name="connsiteX123" fmla="*/ 7364382 w 11243827"/>
              <a:gd name="connsiteY123" fmla="*/ 5600762 h 5641173"/>
              <a:gd name="connsiteX124" fmla="*/ 7361770 w 11243827"/>
              <a:gd name="connsiteY124" fmla="*/ 5596347 h 5641173"/>
              <a:gd name="connsiteX125" fmla="*/ 7346641 w 11243827"/>
              <a:gd name="connsiteY125" fmla="*/ 5598329 h 5641173"/>
              <a:gd name="connsiteX126" fmla="*/ 7334238 w 11243827"/>
              <a:gd name="connsiteY126" fmla="*/ 5594014 h 5641173"/>
              <a:gd name="connsiteX127" fmla="*/ 7323426 w 11243827"/>
              <a:gd name="connsiteY127" fmla="*/ 5596835 h 5641173"/>
              <a:gd name="connsiteX128" fmla="*/ 7318938 w 11243827"/>
              <a:gd name="connsiteY128" fmla="*/ 5596200 h 5641173"/>
              <a:gd name="connsiteX129" fmla="*/ 7307784 w 11243827"/>
              <a:gd name="connsiteY129" fmla="*/ 5594065 h 5641173"/>
              <a:gd name="connsiteX130" fmla="*/ 7288540 w 11243827"/>
              <a:gd name="connsiteY130" fmla="*/ 5589320 h 5641173"/>
              <a:gd name="connsiteX131" fmla="*/ 7282537 w 11243827"/>
              <a:gd name="connsiteY131" fmla="*/ 5588660 h 5641173"/>
              <a:gd name="connsiteX132" fmla="*/ 7269466 w 11243827"/>
              <a:gd name="connsiteY132" fmla="*/ 5581404 h 5641173"/>
              <a:gd name="connsiteX133" fmla="*/ 7244165 w 11243827"/>
              <a:gd name="connsiteY133" fmla="*/ 5575200 h 5641173"/>
              <a:gd name="connsiteX134" fmla="*/ 7199619 w 11243827"/>
              <a:gd name="connsiteY134" fmla="*/ 5553550 h 5641173"/>
              <a:gd name="connsiteX135" fmla="*/ 7173434 w 11243827"/>
              <a:gd name="connsiteY135" fmla="*/ 5543219 h 5641173"/>
              <a:gd name="connsiteX136" fmla="*/ 7155718 w 11243827"/>
              <a:gd name="connsiteY136" fmla="*/ 5533697 h 5641173"/>
              <a:gd name="connsiteX137" fmla="*/ 7103430 w 11243827"/>
              <a:gd name="connsiteY137" fmla="*/ 5520249 h 5641173"/>
              <a:gd name="connsiteX138" fmla="*/ 7013746 w 11243827"/>
              <a:gd name="connsiteY138" fmla="*/ 5502470 h 5641173"/>
              <a:gd name="connsiteX139" fmla="*/ 6995379 w 11243827"/>
              <a:gd name="connsiteY139" fmla="*/ 5497693 h 5641173"/>
              <a:gd name="connsiteX140" fmla="*/ 6982475 w 11243827"/>
              <a:gd name="connsiteY140" fmla="*/ 5489641 h 5641173"/>
              <a:gd name="connsiteX141" fmla="*/ 6981994 w 11243827"/>
              <a:gd name="connsiteY141" fmla="*/ 5484335 h 5641173"/>
              <a:gd name="connsiteX142" fmla="*/ 6972355 w 11243827"/>
              <a:gd name="connsiteY142" fmla="*/ 5481074 h 5641173"/>
              <a:gd name="connsiteX143" fmla="*/ 6970394 w 11243827"/>
              <a:gd name="connsiteY143" fmla="*/ 5479383 h 5641173"/>
              <a:gd name="connsiteX144" fmla="*/ 6958543 w 11243827"/>
              <a:gd name="connsiteY144" fmla="*/ 5470507 h 5641173"/>
              <a:gd name="connsiteX145" fmla="*/ 6918276 w 11243827"/>
              <a:gd name="connsiteY145" fmla="*/ 5472034 h 5641173"/>
              <a:gd name="connsiteX146" fmla="*/ 6881046 w 11243827"/>
              <a:gd name="connsiteY146" fmla="*/ 5457070 h 5641173"/>
              <a:gd name="connsiteX147" fmla="*/ 6752164 w 11243827"/>
              <a:gd name="connsiteY147" fmla="*/ 5425021 h 5641173"/>
              <a:gd name="connsiteX148" fmla="*/ 6724964 w 11243827"/>
              <a:gd name="connsiteY148" fmla="*/ 5414071 h 5641173"/>
              <a:gd name="connsiteX149" fmla="*/ 6683286 w 11243827"/>
              <a:gd name="connsiteY149" fmla="*/ 5432830 h 5641173"/>
              <a:gd name="connsiteX150" fmla="*/ 6644277 w 11243827"/>
              <a:gd name="connsiteY150" fmla="*/ 5429684 h 5641173"/>
              <a:gd name="connsiteX151" fmla="*/ 6532914 w 11243827"/>
              <a:gd name="connsiteY151" fmla="*/ 5431205 h 5641173"/>
              <a:gd name="connsiteX152" fmla="*/ 6307459 w 11243827"/>
              <a:gd name="connsiteY152" fmla="*/ 5467087 h 5641173"/>
              <a:gd name="connsiteX153" fmla="*/ 6196243 w 11243827"/>
              <a:gd name="connsiteY153" fmla="*/ 5515042 h 5641173"/>
              <a:gd name="connsiteX154" fmla="*/ 6099124 w 11243827"/>
              <a:gd name="connsiteY154" fmla="*/ 5516848 h 5641173"/>
              <a:gd name="connsiteX155" fmla="*/ 6016077 w 11243827"/>
              <a:gd name="connsiteY155" fmla="*/ 5528642 h 5641173"/>
              <a:gd name="connsiteX156" fmla="*/ 6004389 w 11243827"/>
              <a:gd name="connsiteY156" fmla="*/ 5531206 h 5641173"/>
              <a:gd name="connsiteX157" fmla="*/ 5933945 w 11243827"/>
              <a:gd name="connsiteY157" fmla="*/ 5538840 h 5641173"/>
              <a:gd name="connsiteX158" fmla="*/ 5883936 w 11243827"/>
              <a:gd name="connsiteY158" fmla="*/ 5553807 h 5641173"/>
              <a:gd name="connsiteX159" fmla="*/ 5798331 w 11243827"/>
              <a:gd name="connsiteY159" fmla="*/ 5564248 h 5641173"/>
              <a:gd name="connsiteX160" fmla="*/ 5712738 w 11243827"/>
              <a:gd name="connsiteY160" fmla="*/ 5573120 h 5641173"/>
              <a:gd name="connsiteX161" fmla="*/ 5681342 w 11243827"/>
              <a:gd name="connsiteY161" fmla="*/ 5575621 h 5641173"/>
              <a:gd name="connsiteX162" fmla="*/ 5627167 w 11243827"/>
              <a:gd name="connsiteY162" fmla="*/ 5583215 h 5641173"/>
              <a:gd name="connsiteX163" fmla="*/ 5591414 w 11243827"/>
              <a:gd name="connsiteY163" fmla="*/ 5587695 h 5641173"/>
              <a:gd name="connsiteX164" fmla="*/ 5583028 w 11243827"/>
              <a:gd name="connsiteY164" fmla="*/ 5580877 h 5641173"/>
              <a:gd name="connsiteX165" fmla="*/ 5549426 w 11243827"/>
              <a:gd name="connsiteY165" fmla="*/ 5582858 h 5641173"/>
              <a:gd name="connsiteX166" fmla="*/ 5519999 w 11243827"/>
              <a:gd name="connsiteY166" fmla="*/ 5592246 h 5641173"/>
              <a:gd name="connsiteX167" fmla="*/ 5480028 w 11243827"/>
              <a:gd name="connsiteY167" fmla="*/ 5597282 h 5641173"/>
              <a:gd name="connsiteX168" fmla="*/ 5456175 w 11243827"/>
              <a:gd name="connsiteY168" fmla="*/ 5600371 h 5641173"/>
              <a:gd name="connsiteX169" fmla="*/ 5388463 w 11243827"/>
              <a:gd name="connsiteY169" fmla="*/ 5602638 h 5641173"/>
              <a:gd name="connsiteX170" fmla="*/ 5265898 w 11243827"/>
              <a:gd name="connsiteY170" fmla="*/ 5591830 h 5641173"/>
              <a:gd name="connsiteX171" fmla="*/ 5231231 w 11243827"/>
              <a:gd name="connsiteY171" fmla="*/ 5592790 h 5641173"/>
              <a:gd name="connsiteX172" fmla="*/ 5226996 w 11243827"/>
              <a:gd name="connsiteY172" fmla="*/ 5595040 h 5641173"/>
              <a:gd name="connsiteX173" fmla="*/ 5175988 w 11243827"/>
              <a:gd name="connsiteY173" fmla="*/ 5588131 h 5641173"/>
              <a:gd name="connsiteX174" fmla="*/ 5107470 w 11243827"/>
              <a:gd name="connsiteY174" fmla="*/ 5594771 h 5641173"/>
              <a:gd name="connsiteX175" fmla="*/ 5027868 w 11243827"/>
              <a:gd name="connsiteY175" fmla="*/ 5605624 h 5641173"/>
              <a:gd name="connsiteX176" fmla="*/ 5007324 w 11243827"/>
              <a:gd name="connsiteY176" fmla="*/ 5609209 h 5641173"/>
              <a:gd name="connsiteX177" fmla="*/ 4952559 w 11243827"/>
              <a:gd name="connsiteY177" fmla="*/ 5611402 h 5641173"/>
              <a:gd name="connsiteX178" fmla="*/ 4826081 w 11243827"/>
              <a:gd name="connsiteY178" fmla="*/ 5616191 h 5641173"/>
              <a:gd name="connsiteX179" fmla="*/ 4823501 w 11243827"/>
              <a:gd name="connsiteY179" fmla="*/ 5619174 h 5641173"/>
              <a:gd name="connsiteX180" fmla="*/ 4813093 w 11243827"/>
              <a:gd name="connsiteY180" fmla="*/ 5620026 h 5641173"/>
              <a:gd name="connsiteX181" fmla="*/ 4810563 w 11243827"/>
              <a:gd name="connsiteY181" fmla="*/ 5620787 h 5641173"/>
              <a:gd name="connsiteX182" fmla="*/ 4795818 w 11243827"/>
              <a:gd name="connsiteY182" fmla="*/ 5624618 h 5641173"/>
              <a:gd name="connsiteX183" fmla="*/ 4758404 w 11243827"/>
              <a:gd name="connsiteY183" fmla="*/ 5619510 h 5641173"/>
              <a:gd name="connsiteX184" fmla="*/ 4717254 w 11243827"/>
              <a:gd name="connsiteY184" fmla="*/ 5624155 h 5641173"/>
              <a:gd name="connsiteX185" fmla="*/ 4591958 w 11243827"/>
              <a:gd name="connsiteY185" fmla="*/ 5624710 h 5641173"/>
              <a:gd name="connsiteX186" fmla="*/ 4476215 w 11243827"/>
              <a:gd name="connsiteY186" fmla="*/ 5628210 h 5641173"/>
              <a:gd name="connsiteX187" fmla="*/ 4425193 w 11243827"/>
              <a:gd name="connsiteY187" fmla="*/ 5627414 h 5641173"/>
              <a:gd name="connsiteX188" fmla="*/ 4383866 w 11243827"/>
              <a:gd name="connsiteY188" fmla="*/ 5626546 h 5641173"/>
              <a:gd name="connsiteX189" fmla="*/ 4385596 w 11243827"/>
              <a:gd name="connsiteY189" fmla="*/ 5634646 h 5641173"/>
              <a:gd name="connsiteX190" fmla="*/ 4360864 w 11243827"/>
              <a:gd name="connsiteY190" fmla="*/ 5641173 h 5641173"/>
              <a:gd name="connsiteX191" fmla="*/ 4328321 w 11243827"/>
              <a:gd name="connsiteY191" fmla="*/ 5626332 h 5641173"/>
              <a:gd name="connsiteX192" fmla="*/ 4309842 w 11243827"/>
              <a:gd name="connsiteY192" fmla="*/ 5626471 h 5641173"/>
              <a:gd name="connsiteX193" fmla="*/ 4277424 w 11243827"/>
              <a:gd name="connsiteY193" fmla="*/ 5631598 h 5641173"/>
              <a:gd name="connsiteX194" fmla="*/ 4266627 w 11243827"/>
              <a:gd name="connsiteY194" fmla="*/ 5633969 h 5641173"/>
              <a:gd name="connsiteX195" fmla="*/ 4185525 w 11243827"/>
              <a:gd name="connsiteY195" fmla="*/ 5617508 h 5641173"/>
              <a:gd name="connsiteX196" fmla="*/ 4177617 w 11243827"/>
              <a:gd name="connsiteY196" fmla="*/ 5610903 h 5641173"/>
              <a:gd name="connsiteX197" fmla="*/ 4136948 w 11243827"/>
              <a:gd name="connsiteY197" fmla="*/ 5608031 h 5641173"/>
              <a:gd name="connsiteX198" fmla="*/ 4132323 w 11243827"/>
              <a:gd name="connsiteY198" fmla="*/ 5609784 h 5641173"/>
              <a:gd name="connsiteX199" fmla="*/ 4098620 w 11243827"/>
              <a:gd name="connsiteY199" fmla="*/ 5599672 h 5641173"/>
              <a:gd name="connsiteX200" fmla="*/ 3963475 w 11243827"/>
              <a:gd name="connsiteY200" fmla="*/ 5581841 h 5641173"/>
              <a:gd name="connsiteX201" fmla="*/ 3703613 w 11243827"/>
              <a:gd name="connsiteY201" fmla="*/ 5572482 h 5641173"/>
              <a:gd name="connsiteX202" fmla="*/ 3432987 w 11243827"/>
              <a:gd name="connsiteY202" fmla="*/ 5545768 h 5641173"/>
              <a:gd name="connsiteX203" fmla="*/ 3176381 w 11243827"/>
              <a:gd name="connsiteY203" fmla="*/ 5556110 h 5641173"/>
              <a:gd name="connsiteX204" fmla="*/ 2710156 w 11243827"/>
              <a:gd name="connsiteY204" fmla="*/ 5527517 h 5641173"/>
              <a:gd name="connsiteX205" fmla="*/ 2550206 w 11243827"/>
              <a:gd name="connsiteY205" fmla="*/ 5524958 h 5641173"/>
              <a:gd name="connsiteX206" fmla="*/ 2443041 w 11243827"/>
              <a:gd name="connsiteY206" fmla="*/ 5523990 h 5641173"/>
              <a:gd name="connsiteX207" fmla="*/ 2435613 w 11243827"/>
              <a:gd name="connsiteY207" fmla="*/ 5526704 h 5641173"/>
              <a:gd name="connsiteX208" fmla="*/ 2405682 w 11243827"/>
              <a:gd name="connsiteY208" fmla="*/ 5528307 h 5641173"/>
              <a:gd name="connsiteX209" fmla="*/ 2397487 w 11243827"/>
              <a:gd name="connsiteY209" fmla="*/ 5540337 h 5641173"/>
              <a:gd name="connsiteX210" fmla="*/ 2297454 w 11243827"/>
              <a:gd name="connsiteY210" fmla="*/ 5550765 h 5641173"/>
              <a:gd name="connsiteX211" fmla="*/ 2056700 w 11243827"/>
              <a:gd name="connsiteY211" fmla="*/ 5555489 h 5641173"/>
              <a:gd name="connsiteX212" fmla="*/ 1878530 w 11243827"/>
              <a:gd name="connsiteY212" fmla="*/ 5535330 h 5641173"/>
              <a:gd name="connsiteX213" fmla="*/ 1859292 w 11243827"/>
              <a:gd name="connsiteY213" fmla="*/ 5535461 h 5641173"/>
              <a:gd name="connsiteX214" fmla="*/ 1835626 w 11243827"/>
              <a:gd name="connsiteY214" fmla="*/ 5533793 h 5641173"/>
              <a:gd name="connsiteX215" fmla="*/ 1798939 w 11243827"/>
              <a:gd name="connsiteY215" fmla="*/ 5540285 h 5641173"/>
              <a:gd name="connsiteX216" fmla="*/ 1779046 w 11243827"/>
              <a:gd name="connsiteY216" fmla="*/ 5549949 h 5641173"/>
              <a:gd name="connsiteX217" fmla="*/ 1772421 w 11243827"/>
              <a:gd name="connsiteY217" fmla="*/ 5549018 h 5641173"/>
              <a:gd name="connsiteX218" fmla="*/ 1772052 w 11243827"/>
              <a:gd name="connsiteY218" fmla="*/ 5545689 h 5641173"/>
              <a:gd name="connsiteX219" fmla="*/ 1711543 w 11243827"/>
              <a:gd name="connsiteY219" fmla="*/ 5534558 h 5641173"/>
              <a:gd name="connsiteX220" fmla="*/ 1631462 w 11243827"/>
              <a:gd name="connsiteY220" fmla="*/ 5491807 h 5641173"/>
              <a:gd name="connsiteX221" fmla="*/ 1538763 w 11243827"/>
              <a:gd name="connsiteY221" fmla="*/ 5482781 h 5641173"/>
              <a:gd name="connsiteX222" fmla="*/ 1501533 w 11243827"/>
              <a:gd name="connsiteY222" fmla="*/ 5467817 h 5641173"/>
              <a:gd name="connsiteX223" fmla="*/ 1461266 w 11243827"/>
              <a:gd name="connsiteY223" fmla="*/ 5469343 h 5641173"/>
              <a:gd name="connsiteX224" fmla="*/ 1449415 w 11243827"/>
              <a:gd name="connsiteY224" fmla="*/ 5460467 h 5641173"/>
              <a:gd name="connsiteX225" fmla="*/ 1447454 w 11243827"/>
              <a:gd name="connsiteY225" fmla="*/ 5458776 h 5641173"/>
              <a:gd name="connsiteX226" fmla="*/ 1437814 w 11243827"/>
              <a:gd name="connsiteY226" fmla="*/ 5455515 h 5641173"/>
              <a:gd name="connsiteX227" fmla="*/ 1437334 w 11243827"/>
              <a:gd name="connsiteY227" fmla="*/ 5450209 h 5641173"/>
              <a:gd name="connsiteX228" fmla="*/ 1424429 w 11243827"/>
              <a:gd name="connsiteY228" fmla="*/ 5442157 h 5641173"/>
              <a:gd name="connsiteX229" fmla="*/ 1406063 w 11243827"/>
              <a:gd name="connsiteY229" fmla="*/ 5437380 h 5641173"/>
              <a:gd name="connsiteX230" fmla="*/ 1316379 w 11243827"/>
              <a:gd name="connsiteY230" fmla="*/ 5419601 h 5641173"/>
              <a:gd name="connsiteX231" fmla="*/ 1264090 w 11243827"/>
              <a:gd name="connsiteY231" fmla="*/ 5406153 h 5641173"/>
              <a:gd name="connsiteX232" fmla="*/ 1246374 w 11243827"/>
              <a:gd name="connsiteY232" fmla="*/ 5396631 h 5641173"/>
              <a:gd name="connsiteX233" fmla="*/ 1220190 w 11243827"/>
              <a:gd name="connsiteY233" fmla="*/ 5386301 h 5641173"/>
              <a:gd name="connsiteX234" fmla="*/ 1175643 w 11243827"/>
              <a:gd name="connsiteY234" fmla="*/ 5364651 h 5641173"/>
              <a:gd name="connsiteX235" fmla="*/ 1150342 w 11243827"/>
              <a:gd name="connsiteY235" fmla="*/ 5358447 h 5641173"/>
              <a:gd name="connsiteX236" fmla="*/ 1112024 w 11243827"/>
              <a:gd name="connsiteY236" fmla="*/ 5345786 h 5641173"/>
              <a:gd name="connsiteX237" fmla="*/ 1100870 w 11243827"/>
              <a:gd name="connsiteY237" fmla="*/ 5343651 h 5641173"/>
              <a:gd name="connsiteX238" fmla="*/ 1096383 w 11243827"/>
              <a:gd name="connsiteY238" fmla="*/ 5343015 h 5641173"/>
              <a:gd name="connsiteX239" fmla="*/ 1058039 w 11243827"/>
              <a:gd name="connsiteY239" fmla="*/ 5343504 h 5641173"/>
              <a:gd name="connsiteX240" fmla="*/ 1055426 w 11243827"/>
              <a:gd name="connsiteY240" fmla="*/ 5339088 h 5641173"/>
              <a:gd name="connsiteX241" fmla="*/ 1044738 w 11243827"/>
              <a:gd name="connsiteY241" fmla="*/ 5333063 h 5641173"/>
              <a:gd name="connsiteX242" fmla="*/ 1033909 w 11243827"/>
              <a:gd name="connsiteY242" fmla="*/ 5335680 h 5641173"/>
              <a:gd name="connsiteX243" fmla="*/ 1012649 w 11243827"/>
              <a:gd name="connsiteY243" fmla="*/ 5334541 h 5641173"/>
              <a:gd name="connsiteX244" fmla="*/ 1007115 w 11243827"/>
              <a:gd name="connsiteY244" fmla="*/ 5332775 h 5641173"/>
              <a:gd name="connsiteX245" fmla="*/ 987447 w 11243827"/>
              <a:gd name="connsiteY245" fmla="*/ 5346462 h 5641173"/>
              <a:gd name="connsiteX246" fmla="*/ 953418 w 11243827"/>
              <a:gd name="connsiteY246" fmla="*/ 5333901 h 5641173"/>
              <a:gd name="connsiteX247" fmla="*/ 916854 w 11243827"/>
              <a:gd name="connsiteY247" fmla="*/ 5329435 h 5641173"/>
              <a:gd name="connsiteX248" fmla="*/ 905651 w 11243827"/>
              <a:gd name="connsiteY248" fmla="*/ 5332114 h 5641173"/>
              <a:gd name="connsiteX249" fmla="*/ 838405 w 11243827"/>
              <a:gd name="connsiteY249" fmla="*/ 5339470 h 5641173"/>
              <a:gd name="connsiteX250" fmla="*/ 817627 w 11243827"/>
              <a:gd name="connsiteY250" fmla="*/ 5330580 h 5641173"/>
              <a:gd name="connsiteX251" fmla="*/ 801817 w 11243827"/>
              <a:gd name="connsiteY251" fmla="*/ 5325937 h 5641173"/>
              <a:gd name="connsiteX252" fmla="*/ 798857 w 11243827"/>
              <a:gd name="connsiteY252" fmla="*/ 5320979 h 5641173"/>
              <a:gd name="connsiteX253" fmla="*/ 788354 w 11243827"/>
              <a:gd name="connsiteY253" fmla="*/ 5320143 h 5641173"/>
              <a:gd name="connsiteX254" fmla="*/ 785726 w 11243827"/>
              <a:gd name="connsiteY254" fmla="*/ 5318989 h 5641173"/>
              <a:gd name="connsiteX255" fmla="*/ 770507 w 11243827"/>
              <a:gd name="connsiteY255" fmla="*/ 5313309 h 5641173"/>
              <a:gd name="connsiteX256" fmla="*/ 733810 w 11243827"/>
              <a:gd name="connsiteY256" fmla="*/ 5324286 h 5641173"/>
              <a:gd name="connsiteX257" fmla="*/ 692117 w 11243827"/>
              <a:gd name="connsiteY257" fmla="*/ 5318786 h 5641173"/>
              <a:gd name="connsiteX258" fmla="*/ 574943 w 11243827"/>
              <a:gd name="connsiteY258" fmla="*/ 5327578 h 5641173"/>
              <a:gd name="connsiteX259" fmla="*/ 441302 w 11243827"/>
              <a:gd name="connsiteY259" fmla="*/ 5307062 h 5641173"/>
              <a:gd name="connsiteX260" fmla="*/ 336819 w 11243827"/>
              <a:gd name="connsiteY260" fmla="*/ 5336690 h 5641173"/>
              <a:gd name="connsiteX261" fmla="*/ 270932 w 11243827"/>
              <a:gd name="connsiteY261" fmla="*/ 5345451 h 5641173"/>
              <a:gd name="connsiteX262" fmla="*/ 194189 w 11243827"/>
              <a:gd name="connsiteY262" fmla="*/ 5343588 h 5641173"/>
              <a:gd name="connsiteX263" fmla="*/ 192552 w 11243827"/>
              <a:gd name="connsiteY263" fmla="*/ 5342845 h 5641173"/>
              <a:gd name="connsiteX264" fmla="*/ 178320 w 11243827"/>
              <a:gd name="connsiteY264" fmla="*/ 5343766 h 5641173"/>
              <a:gd name="connsiteX265" fmla="*/ 175596 w 11243827"/>
              <a:gd name="connsiteY265" fmla="*/ 5346411 h 5641173"/>
              <a:gd name="connsiteX266" fmla="*/ 147287 w 11243827"/>
              <a:gd name="connsiteY266" fmla="*/ 5352625 h 5641173"/>
              <a:gd name="connsiteX267" fmla="*/ 114847 w 11243827"/>
              <a:gd name="connsiteY267" fmla="*/ 5355844 h 5641173"/>
              <a:gd name="connsiteX268" fmla="*/ 114306 w 11243827"/>
              <a:gd name="connsiteY268" fmla="*/ 5354983 h 5641173"/>
              <a:gd name="connsiteX269" fmla="*/ 89264 w 11243827"/>
              <a:gd name="connsiteY269" fmla="*/ 5348886 h 5641173"/>
              <a:gd name="connsiteX270" fmla="*/ 49794 w 11243827"/>
              <a:gd name="connsiteY270" fmla="*/ 5329950 h 5641173"/>
              <a:gd name="connsiteX271" fmla="*/ 19924 w 11243827"/>
              <a:gd name="connsiteY271" fmla="*/ 5334282 h 5641173"/>
              <a:gd name="connsiteX272" fmla="*/ 13819 w 11243827"/>
              <a:gd name="connsiteY272" fmla="*/ 5334653 h 5641173"/>
              <a:gd name="connsiteX273" fmla="*/ 13657 w 11243827"/>
              <a:gd name="connsiteY273" fmla="*/ 5334455 h 5641173"/>
              <a:gd name="connsiteX274" fmla="*/ 7139 w 11243827"/>
              <a:gd name="connsiteY274" fmla="*/ 5334438 h 5641173"/>
              <a:gd name="connsiteX275" fmla="*/ 2684 w 11243827"/>
              <a:gd name="connsiteY275" fmla="*/ 5335333 h 5641173"/>
              <a:gd name="connsiteX276" fmla="*/ 0 w 11243827"/>
              <a:gd name="connsiteY276" fmla="*/ 5335496 h 5641173"/>
              <a:gd name="connsiteX277" fmla="*/ 0 w 11243827"/>
              <a:gd name="connsiteY277" fmla="*/ 10592 h 5641173"/>
              <a:gd name="connsiteX278" fmla="*/ 11243827 w 11243827"/>
              <a:gd name="connsiteY278" fmla="*/ 0 h 5641173"/>
              <a:gd name="connsiteX0" fmla="*/ 11243827 w 11243827"/>
              <a:gd name="connsiteY0" fmla="*/ 0 h 5641173"/>
              <a:gd name="connsiteX1" fmla="*/ 11243827 w 11243827"/>
              <a:gd name="connsiteY1" fmla="*/ 5209610 h 5641173"/>
              <a:gd name="connsiteX2" fmla="*/ 11240675 w 11243827"/>
              <a:gd name="connsiteY2" fmla="*/ 5210442 h 5641173"/>
              <a:gd name="connsiteX3" fmla="*/ 11179959 w 11243827"/>
              <a:gd name="connsiteY3" fmla="*/ 5221199 h 5641173"/>
              <a:gd name="connsiteX4" fmla="*/ 11105493 w 11243827"/>
              <a:gd name="connsiteY4" fmla="*/ 5259905 h 5641173"/>
              <a:gd name="connsiteX5" fmla="*/ 11078640 w 11243827"/>
              <a:gd name="connsiteY5" fmla="*/ 5263531 h 5641173"/>
              <a:gd name="connsiteX6" fmla="*/ 11079616 w 11243827"/>
              <a:gd name="connsiteY6" fmla="*/ 5270380 h 5641173"/>
              <a:gd name="connsiteX7" fmla="*/ 11069641 w 11243827"/>
              <a:gd name="connsiteY7" fmla="*/ 5270884 h 5641173"/>
              <a:gd name="connsiteX8" fmla="*/ 11047377 w 11243827"/>
              <a:gd name="connsiteY8" fmla="*/ 5271051 h 5641173"/>
              <a:gd name="connsiteX9" fmla="*/ 10980705 w 11243827"/>
              <a:gd name="connsiteY9" fmla="*/ 5272951 h 5641173"/>
              <a:gd name="connsiteX10" fmla="*/ 10962514 w 11243827"/>
              <a:gd name="connsiteY10" fmla="*/ 5286084 h 5641173"/>
              <a:gd name="connsiteX11" fmla="*/ 10945307 w 11243827"/>
              <a:gd name="connsiteY11" fmla="*/ 5286290 h 5641173"/>
              <a:gd name="connsiteX12" fmla="*/ 10845516 w 11243827"/>
              <a:gd name="connsiteY12" fmla="*/ 5303894 h 5641173"/>
              <a:gd name="connsiteX13" fmla="*/ 10831795 w 11243827"/>
              <a:gd name="connsiteY13" fmla="*/ 5305210 h 5641173"/>
              <a:gd name="connsiteX14" fmla="*/ 10824365 w 11243827"/>
              <a:gd name="connsiteY14" fmla="*/ 5311111 h 5641173"/>
              <a:gd name="connsiteX15" fmla="*/ 10797756 w 11243827"/>
              <a:gd name="connsiteY15" fmla="*/ 5312285 h 5641173"/>
              <a:gd name="connsiteX16" fmla="*/ 10796525 w 11243827"/>
              <a:gd name="connsiteY16" fmla="*/ 5315645 h 5641173"/>
              <a:gd name="connsiteX17" fmla="*/ 10709063 w 11243827"/>
              <a:gd name="connsiteY17" fmla="*/ 5344492 h 5641173"/>
              <a:gd name="connsiteX18" fmla="*/ 10694078 w 11243827"/>
              <a:gd name="connsiteY18" fmla="*/ 5349258 h 5641173"/>
              <a:gd name="connsiteX19" fmla="*/ 10681131 w 11243827"/>
              <a:gd name="connsiteY19" fmla="*/ 5347812 h 5641173"/>
              <a:gd name="connsiteX20" fmla="*/ 10609448 w 11243827"/>
              <a:gd name="connsiteY20" fmla="*/ 5351931 h 5641173"/>
              <a:gd name="connsiteX21" fmla="*/ 10592397 w 11243827"/>
              <a:gd name="connsiteY21" fmla="*/ 5349402 h 5641173"/>
              <a:gd name="connsiteX22" fmla="*/ 10585227 w 11243827"/>
              <a:gd name="connsiteY22" fmla="*/ 5344063 h 5641173"/>
              <a:gd name="connsiteX23" fmla="*/ 10557472 w 11243827"/>
              <a:gd name="connsiteY23" fmla="*/ 5354151 h 5641173"/>
              <a:gd name="connsiteX24" fmla="*/ 10514646 w 11243827"/>
              <a:gd name="connsiteY24" fmla="*/ 5361064 h 5641173"/>
              <a:gd name="connsiteX25" fmla="*/ 10494292 w 11243827"/>
              <a:gd name="connsiteY25" fmla="*/ 5366054 h 5641173"/>
              <a:gd name="connsiteX26" fmla="*/ 10477869 w 11243827"/>
              <a:gd name="connsiteY26" fmla="*/ 5363025 h 5641173"/>
              <a:gd name="connsiteX27" fmla="*/ 10384411 w 11243827"/>
              <a:gd name="connsiteY27" fmla="*/ 5362257 h 5641173"/>
              <a:gd name="connsiteX28" fmla="*/ 10362921 w 11243827"/>
              <a:gd name="connsiteY28" fmla="*/ 5357444 h 5641173"/>
              <a:gd name="connsiteX29" fmla="*/ 10352736 w 11243827"/>
              <a:gd name="connsiteY29" fmla="*/ 5347851 h 5641173"/>
              <a:gd name="connsiteX30" fmla="*/ 10344754 w 11243827"/>
              <a:gd name="connsiteY30" fmla="*/ 5351272 h 5641173"/>
              <a:gd name="connsiteX31" fmla="*/ 10288226 w 11243827"/>
              <a:gd name="connsiteY31" fmla="*/ 5351613 h 5641173"/>
              <a:gd name="connsiteX32" fmla="*/ 10251350 w 11243827"/>
              <a:gd name="connsiteY32" fmla="*/ 5352711 h 5641173"/>
              <a:gd name="connsiteX33" fmla="*/ 10249108 w 11243827"/>
              <a:gd name="connsiteY33" fmla="*/ 5365881 h 5641173"/>
              <a:gd name="connsiteX34" fmla="*/ 10216272 w 11243827"/>
              <a:gd name="connsiteY34" fmla="*/ 5370573 h 5641173"/>
              <a:gd name="connsiteX35" fmla="*/ 10181278 w 11243827"/>
              <a:gd name="connsiteY35" fmla="*/ 5362119 h 5641173"/>
              <a:gd name="connsiteX36" fmla="*/ 10140033 w 11243827"/>
              <a:gd name="connsiteY36" fmla="*/ 5363304 h 5641173"/>
              <a:gd name="connsiteX37" fmla="*/ 10115353 w 11243827"/>
              <a:gd name="connsiteY37" fmla="*/ 5363869 h 5641173"/>
              <a:gd name="connsiteX38" fmla="*/ 10050578 w 11243827"/>
              <a:gd name="connsiteY38" fmla="*/ 5376153 h 5641173"/>
              <a:gd name="connsiteX39" fmla="*/ 9945478 w 11243827"/>
              <a:gd name="connsiteY39" fmla="*/ 5422859 h 5641173"/>
              <a:gd name="connsiteX40" fmla="*/ 9912481 w 11243827"/>
              <a:gd name="connsiteY40" fmla="*/ 5429477 h 5641173"/>
              <a:gd name="connsiteX41" fmla="*/ 9906713 w 11243827"/>
              <a:gd name="connsiteY41" fmla="*/ 5426784 h 5641173"/>
              <a:gd name="connsiteX42" fmla="*/ 9742436 w 11243827"/>
              <a:gd name="connsiteY42" fmla="*/ 5454834 h 5641173"/>
              <a:gd name="connsiteX43" fmla="*/ 9713044 w 11243827"/>
              <a:gd name="connsiteY43" fmla="*/ 5456476 h 5641173"/>
              <a:gd name="connsiteX44" fmla="*/ 9691033 w 11243827"/>
              <a:gd name="connsiteY44" fmla="*/ 5455451 h 5641173"/>
              <a:gd name="connsiteX45" fmla="*/ 9638355 w 11243827"/>
              <a:gd name="connsiteY45" fmla="*/ 5464794 h 5641173"/>
              <a:gd name="connsiteX46" fmla="*/ 9552434 w 11243827"/>
              <a:gd name="connsiteY46" fmla="*/ 5485280 h 5641173"/>
              <a:gd name="connsiteX47" fmla="*/ 9533883 w 11243827"/>
              <a:gd name="connsiteY47" fmla="*/ 5488516 h 5641173"/>
              <a:gd name="connsiteX48" fmla="*/ 9516916 w 11243827"/>
              <a:gd name="connsiteY48" fmla="*/ 5486828 h 5641173"/>
              <a:gd name="connsiteX49" fmla="*/ 9512093 w 11243827"/>
              <a:gd name="connsiteY49" fmla="*/ 5482541 h 5641173"/>
              <a:gd name="connsiteX50" fmla="*/ 9501725 w 11243827"/>
              <a:gd name="connsiteY50" fmla="*/ 5483603 h 5641173"/>
              <a:gd name="connsiteX51" fmla="*/ 9498754 w 11243827"/>
              <a:gd name="connsiteY51" fmla="*/ 5482951 h 5641173"/>
              <a:gd name="connsiteX52" fmla="*/ 9481932 w 11243827"/>
              <a:gd name="connsiteY52" fmla="*/ 5480151 h 5641173"/>
              <a:gd name="connsiteX53" fmla="*/ 9451321 w 11243827"/>
              <a:gd name="connsiteY53" fmla="*/ 5497375 h 5641173"/>
              <a:gd name="connsiteX54" fmla="*/ 9409298 w 11243827"/>
              <a:gd name="connsiteY54" fmla="*/ 5499478 h 5641173"/>
              <a:gd name="connsiteX55" fmla="*/ 9303056 w 11243827"/>
              <a:gd name="connsiteY55" fmla="*/ 5519093 h 5641173"/>
              <a:gd name="connsiteX56" fmla="*/ 9229078 w 11243827"/>
              <a:gd name="connsiteY56" fmla="*/ 5524154 h 5641173"/>
              <a:gd name="connsiteX57" fmla="*/ 9165105 w 11243827"/>
              <a:gd name="connsiteY57" fmla="*/ 5532892 h 5641173"/>
              <a:gd name="connsiteX58" fmla="*/ 9077301 w 11243827"/>
              <a:gd name="connsiteY58" fmla="*/ 5580356 h 5641173"/>
              <a:gd name="connsiteX59" fmla="*/ 8960065 w 11243827"/>
              <a:gd name="connsiteY59" fmla="*/ 5597982 h 5641173"/>
              <a:gd name="connsiteX60" fmla="*/ 8953536 w 11243827"/>
              <a:gd name="connsiteY60" fmla="*/ 5606638 h 5641173"/>
              <a:gd name="connsiteX61" fmla="*/ 8943907 w 11243827"/>
              <a:gd name="connsiteY61" fmla="*/ 5612541 h 5641173"/>
              <a:gd name="connsiteX62" fmla="*/ 8942046 w 11243827"/>
              <a:gd name="connsiteY62" fmla="*/ 5612112 h 5641173"/>
              <a:gd name="connsiteX63" fmla="*/ 8928824 w 11243827"/>
              <a:gd name="connsiteY63" fmla="*/ 5615549 h 5641173"/>
              <a:gd name="connsiteX64" fmla="*/ 8927294 w 11243827"/>
              <a:gd name="connsiteY64" fmla="*/ 5618607 h 5641173"/>
              <a:gd name="connsiteX65" fmla="*/ 8918651 w 11243827"/>
              <a:gd name="connsiteY65" fmla="*/ 5621688 h 5641173"/>
              <a:gd name="connsiteX66" fmla="*/ 8902772 w 11243827"/>
              <a:gd name="connsiteY66" fmla="*/ 5629703 h 5641173"/>
              <a:gd name="connsiteX67" fmla="*/ 8898724 w 11243827"/>
              <a:gd name="connsiteY67" fmla="*/ 5629379 h 5641173"/>
              <a:gd name="connsiteX68" fmla="*/ 8873099 w 11243827"/>
              <a:gd name="connsiteY68" fmla="*/ 5638628 h 5641173"/>
              <a:gd name="connsiteX69" fmla="*/ 8872234 w 11243827"/>
              <a:gd name="connsiteY69" fmla="*/ 5637889 h 5641173"/>
              <a:gd name="connsiteX70" fmla="*/ 8862777 w 11243827"/>
              <a:gd name="connsiteY70" fmla="*/ 5636711 h 5641173"/>
              <a:gd name="connsiteX71" fmla="*/ 8845869 w 11243827"/>
              <a:gd name="connsiteY71" fmla="*/ 5636436 h 5641173"/>
              <a:gd name="connsiteX72" fmla="*/ 8800548 w 11243827"/>
              <a:gd name="connsiteY72" fmla="*/ 5625084 h 5641173"/>
              <a:gd name="connsiteX73" fmla="*/ 8773774 w 11243827"/>
              <a:gd name="connsiteY73" fmla="*/ 5634630 h 5641173"/>
              <a:gd name="connsiteX74" fmla="*/ 8698255 w 11243827"/>
              <a:gd name="connsiteY74" fmla="*/ 5636083 h 5641173"/>
              <a:gd name="connsiteX75" fmla="*/ 8619167 w 11243827"/>
              <a:gd name="connsiteY75" fmla="*/ 5619130 h 5641173"/>
              <a:gd name="connsiteX76" fmla="*/ 8539822 w 11243827"/>
              <a:gd name="connsiteY76" fmla="*/ 5616905 h 5641173"/>
              <a:gd name="connsiteX77" fmla="*/ 8511094 w 11243827"/>
              <a:gd name="connsiteY77" fmla="*/ 5617360 h 5641173"/>
              <a:gd name="connsiteX78" fmla="*/ 8459886 w 11243827"/>
              <a:gd name="connsiteY78" fmla="*/ 5612612 h 5641173"/>
              <a:gd name="connsiteX79" fmla="*/ 8436432 w 11243827"/>
              <a:gd name="connsiteY79" fmla="*/ 5606990 h 5641173"/>
              <a:gd name="connsiteX80" fmla="*/ 8435403 w 11243827"/>
              <a:gd name="connsiteY80" fmla="*/ 5607336 h 5641173"/>
              <a:gd name="connsiteX81" fmla="*/ 8433307 w 11243827"/>
              <a:gd name="connsiteY81" fmla="*/ 5604917 h 5641173"/>
              <a:gd name="connsiteX82" fmla="*/ 8428968 w 11243827"/>
              <a:gd name="connsiteY82" fmla="*/ 5603796 h 5641173"/>
              <a:gd name="connsiteX83" fmla="*/ 8417124 w 11243827"/>
              <a:gd name="connsiteY83" fmla="*/ 5604518 h 5641173"/>
              <a:gd name="connsiteX84" fmla="*/ 8412669 w 11243827"/>
              <a:gd name="connsiteY84" fmla="*/ 5605413 h 5641173"/>
              <a:gd name="connsiteX85" fmla="*/ 8406152 w 11243827"/>
              <a:gd name="connsiteY85" fmla="*/ 5605396 h 5641173"/>
              <a:gd name="connsiteX86" fmla="*/ 8405989 w 11243827"/>
              <a:gd name="connsiteY86" fmla="*/ 5605197 h 5641173"/>
              <a:gd name="connsiteX87" fmla="*/ 8399884 w 11243827"/>
              <a:gd name="connsiteY87" fmla="*/ 5605568 h 5641173"/>
              <a:gd name="connsiteX88" fmla="*/ 8370014 w 11243827"/>
              <a:gd name="connsiteY88" fmla="*/ 5609900 h 5641173"/>
              <a:gd name="connsiteX89" fmla="*/ 8330544 w 11243827"/>
              <a:gd name="connsiteY89" fmla="*/ 5590964 h 5641173"/>
              <a:gd name="connsiteX90" fmla="*/ 8314221 w 11243827"/>
              <a:gd name="connsiteY90" fmla="*/ 5587682 h 5641173"/>
              <a:gd name="connsiteX91" fmla="*/ 8305502 w 11243827"/>
              <a:gd name="connsiteY91" fmla="*/ 5584868 h 5641173"/>
              <a:gd name="connsiteX92" fmla="*/ 8304962 w 11243827"/>
              <a:gd name="connsiteY92" fmla="*/ 5584007 h 5641173"/>
              <a:gd name="connsiteX93" fmla="*/ 8276324 w 11243827"/>
              <a:gd name="connsiteY93" fmla="*/ 5588260 h 5641173"/>
              <a:gd name="connsiteX94" fmla="*/ 8272522 w 11243827"/>
              <a:gd name="connsiteY94" fmla="*/ 5587226 h 5641173"/>
              <a:gd name="connsiteX95" fmla="*/ 8253857 w 11243827"/>
              <a:gd name="connsiteY95" fmla="*/ 5592043 h 5641173"/>
              <a:gd name="connsiteX96" fmla="*/ 8244212 w 11243827"/>
              <a:gd name="connsiteY96" fmla="*/ 5593439 h 5641173"/>
              <a:gd name="connsiteX97" fmla="*/ 8241488 w 11243827"/>
              <a:gd name="connsiteY97" fmla="*/ 5596085 h 5641173"/>
              <a:gd name="connsiteX98" fmla="*/ 8227256 w 11243827"/>
              <a:gd name="connsiteY98" fmla="*/ 5597005 h 5641173"/>
              <a:gd name="connsiteX99" fmla="*/ 8225619 w 11243827"/>
              <a:gd name="connsiteY99" fmla="*/ 5596262 h 5641173"/>
              <a:gd name="connsiteX100" fmla="*/ 8213882 w 11243827"/>
              <a:gd name="connsiteY100" fmla="*/ 5600179 h 5641173"/>
              <a:gd name="connsiteX101" fmla="*/ 8204045 w 11243827"/>
              <a:gd name="connsiteY101" fmla="*/ 5607275 h 5641173"/>
              <a:gd name="connsiteX102" fmla="*/ 8082989 w 11243827"/>
              <a:gd name="connsiteY102" fmla="*/ 5603160 h 5641173"/>
              <a:gd name="connsiteX103" fmla="*/ 7976942 w 11243827"/>
              <a:gd name="connsiteY103" fmla="*/ 5598455 h 5641173"/>
              <a:gd name="connsiteX104" fmla="*/ 7950121 w 11243827"/>
              <a:gd name="connsiteY104" fmla="*/ 5590893 h 5641173"/>
              <a:gd name="connsiteX105" fmla="*/ 7727691 w 11243827"/>
              <a:gd name="connsiteY105" fmla="*/ 5621064 h 5641173"/>
              <a:gd name="connsiteX106" fmla="*/ 7685998 w 11243827"/>
              <a:gd name="connsiteY106" fmla="*/ 5615564 h 5641173"/>
              <a:gd name="connsiteX107" fmla="*/ 7649302 w 11243827"/>
              <a:gd name="connsiteY107" fmla="*/ 5626541 h 5641173"/>
              <a:gd name="connsiteX108" fmla="*/ 7634083 w 11243827"/>
              <a:gd name="connsiteY108" fmla="*/ 5620862 h 5641173"/>
              <a:gd name="connsiteX109" fmla="*/ 7631455 w 11243827"/>
              <a:gd name="connsiteY109" fmla="*/ 5619708 h 5641173"/>
              <a:gd name="connsiteX110" fmla="*/ 7620952 w 11243827"/>
              <a:gd name="connsiteY110" fmla="*/ 5618872 h 5641173"/>
              <a:gd name="connsiteX111" fmla="*/ 7617992 w 11243827"/>
              <a:gd name="connsiteY111" fmla="*/ 5613914 h 5641173"/>
              <a:gd name="connsiteX112" fmla="*/ 7602182 w 11243827"/>
              <a:gd name="connsiteY112" fmla="*/ 5609271 h 5641173"/>
              <a:gd name="connsiteX113" fmla="*/ 7582847 w 11243827"/>
              <a:gd name="connsiteY113" fmla="*/ 5609047 h 5641173"/>
              <a:gd name="connsiteX114" fmla="*/ 7514158 w 11243827"/>
              <a:gd name="connsiteY114" fmla="*/ 5607737 h 5641173"/>
              <a:gd name="connsiteX115" fmla="*/ 7502955 w 11243827"/>
              <a:gd name="connsiteY115" fmla="*/ 5610415 h 5641173"/>
              <a:gd name="connsiteX116" fmla="*/ 7466391 w 11243827"/>
              <a:gd name="connsiteY116" fmla="*/ 5605949 h 5641173"/>
              <a:gd name="connsiteX117" fmla="*/ 7433806 w 11243827"/>
              <a:gd name="connsiteY117" fmla="*/ 5604945 h 5641173"/>
              <a:gd name="connsiteX118" fmla="*/ 7412693 w 11243827"/>
              <a:gd name="connsiteY118" fmla="*/ 5607075 h 5641173"/>
              <a:gd name="connsiteX119" fmla="*/ 7407159 w 11243827"/>
              <a:gd name="connsiteY119" fmla="*/ 5605310 h 5641173"/>
              <a:gd name="connsiteX120" fmla="*/ 7385900 w 11243827"/>
              <a:gd name="connsiteY120" fmla="*/ 5604171 h 5641173"/>
              <a:gd name="connsiteX121" fmla="*/ 7375071 w 11243827"/>
              <a:gd name="connsiteY121" fmla="*/ 5606788 h 5641173"/>
              <a:gd name="connsiteX122" fmla="*/ 7364382 w 11243827"/>
              <a:gd name="connsiteY122" fmla="*/ 5600762 h 5641173"/>
              <a:gd name="connsiteX123" fmla="*/ 7361770 w 11243827"/>
              <a:gd name="connsiteY123" fmla="*/ 5596347 h 5641173"/>
              <a:gd name="connsiteX124" fmla="*/ 7346641 w 11243827"/>
              <a:gd name="connsiteY124" fmla="*/ 5598329 h 5641173"/>
              <a:gd name="connsiteX125" fmla="*/ 7334238 w 11243827"/>
              <a:gd name="connsiteY125" fmla="*/ 5594014 h 5641173"/>
              <a:gd name="connsiteX126" fmla="*/ 7323426 w 11243827"/>
              <a:gd name="connsiteY126" fmla="*/ 5596835 h 5641173"/>
              <a:gd name="connsiteX127" fmla="*/ 7318938 w 11243827"/>
              <a:gd name="connsiteY127" fmla="*/ 5596200 h 5641173"/>
              <a:gd name="connsiteX128" fmla="*/ 7307784 w 11243827"/>
              <a:gd name="connsiteY128" fmla="*/ 5594065 h 5641173"/>
              <a:gd name="connsiteX129" fmla="*/ 7288540 w 11243827"/>
              <a:gd name="connsiteY129" fmla="*/ 5589320 h 5641173"/>
              <a:gd name="connsiteX130" fmla="*/ 7282537 w 11243827"/>
              <a:gd name="connsiteY130" fmla="*/ 5588660 h 5641173"/>
              <a:gd name="connsiteX131" fmla="*/ 7269466 w 11243827"/>
              <a:gd name="connsiteY131" fmla="*/ 5581404 h 5641173"/>
              <a:gd name="connsiteX132" fmla="*/ 7244165 w 11243827"/>
              <a:gd name="connsiteY132" fmla="*/ 5575200 h 5641173"/>
              <a:gd name="connsiteX133" fmla="*/ 7199619 w 11243827"/>
              <a:gd name="connsiteY133" fmla="*/ 5553550 h 5641173"/>
              <a:gd name="connsiteX134" fmla="*/ 7173434 w 11243827"/>
              <a:gd name="connsiteY134" fmla="*/ 5543219 h 5641173"/>
              <a:gd name="connsiteX135" fmla="*/ 7155718 w 11243827"/>
              <a:gd name="connsiteY135" fmla="*/ 5533697 h 5641173"/>
              <a:gd name="connsiteX136" fmla="*/ 7103430 w 11243827"/>
              <a:gd name="connsiteY136" fmla="*/ 5520249 h 5641173"/>
              <a:gd name="connsiteX137" fmla="*/ 7013746 w 11243827"/>
              <a:gd name="connsiteY137" fmla="*/ 5502470 h 5641173"/>
              <a:gd name="connsiteX138" fmla="*/ 6995379 w 11243827"/>
              <a:gd name="connsiteY138" fmla="*/ 5497693 h 5641173"/>
              <a:gd name="connsiteX139" fmla="*/ 6982475 w 11243827"/>
              <a:gd name="connsiteY139" fmla="*/ 5489641 h 5641173"/>
              <a:gd name="connsiteX140" fmla="*/ 6981994 w 11243827"/>
              <a:gd name="connsiteY140" fmla="*/ 5484335 h 5641173"/>
              <a:gd name="connsiteX141" fmla="*/ 6972355 w 11243827"/>
              <a:gd name="connsiteY141" fmla="*/ 5481074 h 5641173"/>
              <a:gd name="connsiteX142" fmla="*/ 6970394 w 11243827"/>
              <a:gd name="connsiteY142" fmla="*/ 5479383 h 5641173"/>
              <a:gd name="connsiteX143" fmla="*/ 6958543 w 11243827"/>
              <a:gd name="connsiteY143" fmla="*/ 5470507 h 5641173"/>
              <a:gd name="connsiteX144" fmla="*/ 6918276 w 11243827"/>
              <a:gd name="connsiteY144" fmla="*/ 5472034 h 5641173"/>
              <a:gd name="connsiteX145" fmla="*/ 6881046 w 11243827"/>
              <a:gd name="connsiteY145" fmla="*/ 5457070 h 5641173"/>
              <a:gd name="connsiteX146" fmla="*/ 6752164 w 11243827"/>
              <a:gd name="connsiteY146" fmla="*/ 5425021 h 5641173"/>
              <a:gd name="connsiteX147" fmla="*/ 6724964 w 11243827"/>
              <a:gd name="connsiteY147" fmla="*/ 5414071 h 5641173"/>
              <a:gd name="connsiteX148" fmla="*/ 6683286 w 11243827"/>
              <a:gd name="connsiteY148" fmla="*/ 5432830 h 5641173"/>
              <a:gd name="connsiteX149" fmla="*/ 6644277 w 11243827"/>
              <a:gd name="connsiteY149" fmla="*/ 5429684 h 5641173"/>
              <a:gd name="connsiteX150" fmla="*/ 6532914 w 11243827"/>
              <a:gd name="connsiteY150" fmla="*/ 5431205 h 5641173"/>
              <a:gd name="connsiteX151" fmla="*/ 6307459 w 11243827"/>
              <a:gd name="connsiteY151" fmla="*/ 5467087 h 5641173"/>
              <a:gd name="connsiteX152" fmla="*/ 6196243 w 11243827"/>
              <a:gd name="connsiteY152" fmla="*/ 5515042 h 5641173"/>
              <a:gd name="connsiteX153" fmla="*/ 6099124 w 11243827"/>
              <a:gd name="connsiteY153" fmla="*/ 5516848 h 5641173"/>
              <a:gd name="connsiteX154" fmla="*/ 6016077 w 11243827"/>
              <a:gd name="connsiteY154" fmla="*/ 5528642 h 5641173"/>
              <a:gd name="connsiteX155" fmla="*/ 6004389 w 11243827"/>
              <a:gd name="connsiteY155" fmla="*/ 5531206 h 5641173"/>
              <a:gd name="connsiteX156" fmla="*/ 5933945 w 11243827"/>
              <a:gd name="connsiteY156" fmla="*/ 5538840 h 5641173"/>
              <a:gd name="connsiteX157" fmla="*/ 5883936 w 11243827"/>
              <a:gd name="connsiteY157" fmla="*/ 5553807 h 5641173"/>
              <a:gd name="connsiteX158" fmla="*/ 5798331 w 11243827"/>
              <a:gd name="connsiteY158" fmla="*/ 5564248 h 5641173"/>
              <a:gd name="connsiteX159" fmla="*/ 5712738 w 11243827"/>
              <a:gd name="connsiteY159" fmla="*/ 5573120 h 5641173"/>
              <a:gd name="connsiteX160" fmla="*/ 5681342 w 11243827"/>
              <a:gd name="connsiteY160" fmla="*/ 5575621 h 5641173"/>
              <a:gd name="connsiteX161" fmla="*/ 5627167 w 11243827"/>
              <a:gd name="connsiteY161" fmla="*/ 5583215 h 5641173"/>
              <a:gd name="connsiteX162" fmla="*/ 5591414 w 11243827"/>
              <a:gd name="connsiteY162" fmla="*/ 5587695 h 5641173"/>
              <a:gd name="connsiteX163" fmla="*/ 5583028 w 11243827"/>
              <a:gd name="connsiteY163" fmla="*/ 5580877 h 5641173"/>
              <a:gd name="connsiteX164" fmla="*/ 5549426 w 11243827"/>
              <a:gd name="connsiteY164" fmla="*/ 5582858 h 5641173"/>
              <a:gd name="connsiteX165" fmla="*/ 5519999 w 11243827"/>
              <a:gd name="connsiteY165" fmla="*/ 5592246 h 5641173"/>
              <a:gd name="connsiteX166" fmla="*/ 5480028 w 11243827"/>
              <a:gd name="connsiteY166" fmla="*/ 5597282 h 5641173"/>
              <a:gd name="connsiteX167" fmla="*/ 5456175 w 11243827"/>
              <a:gd name="connsiteY167" fmla="*/ 5600371 h 5641173"/>
              <a:gd name="connsiteX168" fmla="*/ 5388463 w 11243827"/>
              <a:gd name="connsiteY168" fmla="*/ 5602638 h 5641173"/>
              <a:gd name="connsiteX169" fmla="*/ 5265898 w 11243827"/>
              <a:gd name="connsiteY169" fmla="*/ 5591830 h 5641173"/>
              <a:gd name="connsiteX170" fmla="*/ 5231231 w 11243827"/>
              <a:gd name="connsiteY170" fmla="*/ 5592790 h 5641173"/>
              <a:gd name="connsiteX171" fmla="*/ 5226996 w 11243827"/>
              <a:gd name="connsiteY171" fmla="*/ 5595040 h 5641173"/>
              <a:gd name="connsiteX172" fmla="*/ 5175988 w 11243827"/>
              <a:gd name="connsiteY172" fmla="*/ 5588131 h 5641173"/>
              <a:gd name="connsiteX173" fmla="*/ 5107470 w 11243827"/>
              <a:gd name="connsiteY173" fmla="*/ 5594771 h 5641173"/>
              <a:gd name="connsiteX174" fmla="*/ 5027868 w 11243827"/>
              <a:gd name="connsiteY174" fmla="*/ 5605624 h 5641173"/>
              <a:gd name="connsiteX175" fmla="*/ 5007324 w 11243827"/>
              <a:gd name="connsiteY175" fmla="*/ 5609209 h 5641173"/>
              <a:gd name="connsiteX176" fmla="*/ 4952559 w 11243827"/>
              <a:gd name="connsiteY176" fmla="*/ 5611402 h 5641173"/>
              <a:gd name="connsiteX177" fmla="*/ 4826081 w 11243827"/>
              <a:gd name="connsiteY177" fmla="*/ 5616191 h 5641173"/>
              <a:gd name="connsiteX178" fmla="*/ 4823501 w 11243827"/>
              <a:gd name="connsiteY178" fmla="*/ 5619174 h 5641173"/>
              <a:gd name="connsiteX179" fmla="*/ 4813093 w 11243827"/>
              <a:gd name="connsiteY179" fmla="*/ 5620026 h 5641173"/>
              <a:gd name="connsiteX180" fmla="*/ 4810563 w 11243827"/>
              <a:gd name="connsiteY180" fmla="*/ 5620787 h 5641173"/>
              <a:gd name="connsiteX181" fmla="*/ 4795818 w 11243827"/>
              <a:gd name="connsiteY181" fmla="*/ 5624618 h 5641173"/>
              <a:gd name="connsiteX182" fmla="*/ 4758404 w 11243827"/>
              <a:gd name="connsiteY182" fmla="*/ 5619510 h 5641173"/>
              <a:gd name="connsiteX183" fmla="*/ 4717254 w 11243827"/>
              <a:gd name="connsiteY183" fmla="*/ 5624155 h 5641173"/>
              <a:gd name="connsiteX184" fmla="*/ 4591958 w 11243827"/>
              <a:gd name="connsiteY184" fmla="*/ 5624710 h 5641173"/>
              <a:gd name="connsiteX185" fmla="*/ 4476215 w 11243827"/>
              <a:gd name="connsiteY185" fmla="*/ 5628210 h 5641173"/>
              <a:gd name="connsiteX186" fmla="*/ 4425193 w 11243827"/>
              <a:gd name="connsiteY186" fmla="*/ 5627414 h 5641173"/>
              <a:gd name="connsiteX187" fmla="*/ 4383866 w 11243827"/>
              <a:gd name="connsiteY187" fmla="*/ 5626546 h 5641173"/>
              <a:gd name="connsiteX188" fmla="*/ 4385596 w 11243827"/>
              <a:gd name="connsiteY188" fmla="*/ 5634646 h 5641173"/>
              <a:gd name="connsiteX189" fmla="*/ 4360864 w 11243827"/>
              <a:gd name="connsiteY189" fmla="*/ 5641173 h 5641173"/>
              <a:gd name="connsiteX190" fmla="*/ 4328321 w 11243827"/>
              <a:gd name="connsiteY190" fmla="*/ 5626332 h 5641173"/>
              <a:gd name="connsiteX191" fmla="*/ 4309842 w 11243827"/>
              <a:gd name="connsiteY191" fmla="*/ 5626471 h 5641173"/>
              <a:gd name="connsiteX192" fmla="*/ 4277424 w 11243827"/>
              <a:gd name="connsiteY192" fmla="*/ 5631598 h 5641173"/>
              <a:gd name="connsiteX193" fmla="*/ 4266627 w 11243827"/>
              <a:gd name="connsiteY193" fmla="*/ 5633969 h 5641173"/>
              <a:gd name="connsiteX194" fmla="*/ 4185525 w 11243827"/>
              <a:gd name="connsiteY194" fmla="*/ 5617508 h 5641173"/>
              <a:gd name="connsiteX195" fmla="*/ 4177617 w 11243827"/>
              <a:gd name="connsiteY195" fmla="*/ 5610903 h 5641173"/>
              <a:gd name="connsiteX196" fmla="*/ 4136948 w 11243827"/>
              <a:gd name="connsiteY196" fmla="*/ 5608031 h 5641173"/>
              <a:gd name="connsiteX197" fmla="*/ 4132323 w 11243827"/>
              <a:gd name="connsiteY197" fmla="*/ 5609784 h 5641173"/>
              <a:gd name="connsiteX198" fmla="*/ 4098620 w 11243827"/>
              <a:gd name="connsiteY198" fmla="*/ 5599672 h 5641173"/>
              <a:gd name="connsiteX199" fmla="*/ 3963475 w 11243827"/>
              <a:gd name="connsiteY199" fmla="*/ 5581841 h 5641173"/>
              <a:gd name="connsiteX200" fmla="*/ 3703613 w 11243827"/>
              <a:gd name="connsiteY200" fmla="*/ 5572482 h 5641173"/>
              <a:gd name="connsiteX201" fmla="*/ 3432987 w 11243827"/>
              <a:gd name="connsiteY201" fmla="*/ 5545768 h 5641173"/>
              <a:gd name="connsiteX202" fmla="*/ 3176381 w 11243827"/>
              <a:gd name="connsiteY202" fmla="*/ 5556110 h 5641173"/>
              <a:gd name="connsiteX203" fmla="*/ 2710156 w 11243827"/>
              <a:gd name="connsiteY203" fmla="*/ 5527517 h 5641173"/>
              <a:gd name="connsiteX204" fmla="*/ 2550206 w 11243827"/>
              <a:gd name="connsiteY204" fmla="*/ 5524958 h 5641173"/>
              <a:gd name="connsiteX205" fmla="*/ 2443041 w 11243827"/>
              <a:gd name="connsiteY205" fmla="*/ 5523990 h 5641173"/>
              <a:gd name="connsiteX206" fmla="*/ 2435613 w 11243827"/>
              <a:gd name="connsiteY206" fmla="*/ 5526704 h 5641173"/>
              <a:gd name="connsiteX207" fmla="*/ 2405682 w 11243827"/>
              <a:gd name="connsiteY207" fmla="*/ 5528307 h 5641173"/>
              <a:gd name="connsiteX208" fmla="*/ 2397487 w 11243827"/>
              <a:gd name="connsiteY208" fmla="*/ 5540337 h 5641173"/>
              <a:gd name="connsiteX209" fmla="*/ 2297454 w 11243827"/>
              <a:gd name="connsiteY209" fmla="*/ 5550765 h 5641173"/>
              <a:gd name="connsiteX210" fmla="*/ 2056700 w 11243827"/>
              <a:gd name="connsiteY210" fmla="*/ 5555489 h 5641173"/>
              <a:gd name="connsiteX211" fmla="*/ 1878530 w 11243827"/>
              <a:gd name="connsiteY211" fmla="*/ 5535330 h 5641173"/>
              <a:gd name="connsiteX212" fmla="*/ 1859292 w 11243827"/>
              <a:gd name="connsiteY212" fmla="*/ 5535461 h 5641173"/>
              <a:gd name="connsiteX213" fmla="*/ 1835626 w 11243827"/>
              <a:gd name="connsiteY213" fmla="*/ 5533793 h 5641173"/>
              <a:gd name="connsiteX214" fmla="*/ 1798939 w 11243827"/>
              <a:gd name="connsiteY214" fmla="*/ 5540285 h 5641173"/>
              <a:gd name="connsiteX215" fmla="*/ 1779046 w 11243827"/>
              <a:gd name="connsiteY215" fmla="*/ 5549949 h 5641173"/>
              <a:gd name="connsiteX216" fmla="*/ 1772421 w 11243827"/>
              <a:gd name="connsiteY216" fmla="*/ 5549018 h 5641173"/>
              <a:gd name="connsiteX217" fmla="*/ 1772052 w 11243827"/>
              <a:gd name="connsiteY217" fmla="*/ 5545689 h 5641173"/>
              <a:gd name="connsiteX218" fmla="*/ 1711543 w 11243827"/>
              <a:gd name="connsiteY218" fmla="*/ 5534558 h 5641173"/>
              <a:gd name="connsiteX219" fmla="*/ 1631462 w 11243827"/>
              <a:gd name="connsiteY219" fmla="*/ 5491807 h 5641173"/>
              <a:gd name="connsiteX220" fmla="*/ 1538763 w 11243827"/>
              <a:gd name="connsiteY220" fmla="*/ 5482781 h 5641173"/>
              <a:gd name="connsiteX221" fmla="*/ 1501533 w 11243827"/>
              <a:gd name="connsiteY221" fmla="*/ 5467817 h 5641173"/>
              <a:gd name="connsiteX222" fmla="*/ 1461266 w 11243827"/>
              <a:gd name="connsiteY222" fmla="*/ 5469343 h 5641173"/>
              <a:gd name="connsiteX223" fmla="*/ 1449415 w 11243827"/>
              <a:gd name="connsiteY223" fmla="*/ 5460467 h 5641173"/>
              <a:gd name="connsiteX224" fmla="*/ 1447454 w 11243827"/>
              <a:gd name="connsiteY224" fmla="*/ 5458776 h 5641173"/>
              <a:gd name="connsiteX225" fmla="*/ 1437814 w 11243827"/>
              <a:gd name="connsiteY225" fmla="*/ 5455515 h 5641173"/>
              <a:gd name="connsiteX226" fmla="*/ 1437334 w 11243827"/>
              <a:gd name="connsiteY226" fmla="*/ 5450209 h 5641173"/>
              <a:gd name="connsiteX227" fmla="*/ 1424429 w 11243827"/>
              <a:gd name="connsiteY227" fmla="*/ 5442157 h 5641173"/>
              <a:gd name="connsiteX228" fmla="*/ 1406063 w 11243827"/>
              <a:gd name="connsiteY228" fmla="*/ 5437380 h 5641173"/>
              <a:gd name="connsiteX229" fmla="*/ 1316379 w 11243827"/>
              <a:gd name="connsiteY229" fmla="*/ 5419601 h 5641173"/>
              <a:gd name="connsiteX230" fmla="*/ 1264090 w 11243827"/>
              <a:gd name="connsiteY230" fmla="*/ 5406153 h 5641173"/>
              <a:gd name="connsiteX231" fmla="*/ 1246374 w 11243827"/>
              <a:gd name="connsiteY231" fmla="*/ 5396631 h 5641173"/>
              <a:gd name="connsiteX232" fmla="*/ 1220190 w 11243827"/>
              <a:gd name="connsiteY232" fmla="*/ 5386301 h 5641173"/>
              <a:gd name="connsiteX233" fmla="*/ 1175643 w 11243827"/>
              <a:gd name="connsiteY233" fmla="*/ 5364651 h 5641173"/>
              <a:gd name="connsiteX234" fmla="*/ 1150342 w 11243827"/>
              <a:gd name="connsiteY234" fmla="*/ 5358447 h 5641173"/>
              <a:gd name="connsiteX235" fmla="*/ 1112024 w 11243827"/>
              <a:gd name="connsiteY235" fmla="*/ 5345786 h 5641173"/>
              <a:gd name="connsiteX236" fmla="*/ 1100870 w 11243827"/>
              <a:gd name="connsiteY236" fmla="*/ 5343651 h 5641173"/>
              <a:gd name="connsiteX237" fmla="*/ 1096383 w 11243827"/>
              <a:gd name="connsiteY237" fmla="*/ 5343015 h 5641173"/>
              <a:gd name="connsiteX238" fmla="*/ 1058039 w 11243827"/>
              <a:gd name="connsiteY238" fmla="*/ 5343504 h 5641173"/>
              <a:gd name="connsiteX239" fmla="*/ 1055426 w 11243827"/>
              <a:gd name="connsiteY239" fmla="*/ 5339088 h 5641173"/>
              <a:gd name="connsiteX240" fmla="*/ 1044738 w 11243827"/>
              <a:gd name="connsiteY240" fmla="*/ 5333063 h 5641173"/>
              <a:gd name="connsiteX241" fmla="*/ 1033909 w 11243827"/>
              <a:gd name="connsiteY241" fmla="*/ 5335680 h 5641173"/>
              <a:gd name="connsiteX242" fmla="*/ 1012649 w 11243827"/>
              <a:gd name="connsiteY242" fmla="*/ 5334541 h 5641173"/>
              <a:gd name="connsiteX243" fmla="*/ 1007115 w 11243827"/>
              <a:gd name="connsiteY243" fmla="*/ 5332775 h 5641173"/>
              <a:gd name="connsiteX244" fmla="*/ 987447 w 11243827"/>
              <a:gd name="connsiteY244" fmla="*/ 5346462 h 5641173"/>
              <a:gd name="connsiteX245" fmla="*/ 953418 w 11243827"/>
              <a:gd name="connsiteY245" fmla="*/ 5333901 h 5641173"/>
              <a:gd name="connsiteX246" fmla="*/ 916854 w 11243827"/>
              <a:gd name="connsiteY246" fmla="*/ 5329435 h 5641173"/>
              <a:gd name="connsiteX247" fmla="*/ 905651 w 11243827"/>
              <a:gd name="connsiteY247" fmla="*/ 5332114 h 5641173"/>
              <a:gd name="connsiteX248" fmla="*/ 838405 w 11243827"/>
              <a:gd name="connsiteY248" fmla="*/ 5339470 h 5641173"/>
              <a:gd name="connsiteX249" fmla="*/ 817627 w 11243827"/>
              <a:gd name="connsiteY249" fmla="*/ 5330580 h 5641173"/>
              <a:gd name="connsiteX250" fmla="*/ 801817 w 11243827"/>
              <a:gd name="connsiteY250" fmla="*/ 5325937 h 5641173"/>
              <a:gd name="connsiteX251" fmla="*/ 798857 w 11243827"/>
              <a:gd name="connsiteY251" fmla="*/ 5320979 h 5641173"/>
              <a:gd name="connsiteX252" fmla="*/ 788354 w 11243827"/>
              <a:gd name="connsiteY252" fmla="*/ 5320143 h 5641173"/>
              <a:gd name="connsiteX253" fmla="*/ 785726 w 11243827"/>
              <a:gd name="connsiteY253" fmla="*/ 5318989 h 5641173"/>
              <a:gd name="connsiteX254" fmla="*/ 770507 w 11243827"/>
              <a:gd name="connsiteY254" fmla="*/ 5313309 h 5641173"/>
              <a:gd name="connsiteX255" fmla="*/ 733810 w 11243827"/>
              <a:gd name="connsiteY255" fmla="*/ 5324286 h 5641173"/>
              <a:gd name="connsiteX256" fmla="*/ 692117 w 11243827"/>
              <a:gd name="connsiteY256" fmla="*/ 5318786 h 5641173"/>
              <a:gd name="connsiteX257" fmla="*/ 574943 w 11243827"/>
              <a:gd name="connsiteY257" fmla="*/ 5327578 h 5641173"/>
              <a:gd name="connsiteX258" fmla="*/ 441302 w 11243827"/>
              <a:gd name="connsiteY258" fmla="*/ 5307062 h 5641173"/>
              <a:gd name="connsiteX259" fmla="*/ 336819 w 11243827"/>
              <a:gd name="connsiteY259" fmla="*/ 5336690 h 5641173"/>
              <a:gd name="connsiteX260" fmla="*/ 270932 w 11243827"/>
              <a:gd name="connsiteY260" fmla="*/ 5345451 h 5641173"/>
              <a:gd name="connsiteX261" fmla="*/ 194189 w 11243827"/>
              <a:gd name="connsiteY261" fmla="*/ 5343588 h 5641173"/>
              <a:gd name="connsiteX262" fmla="*/ 192552 w 11243827"/>
              <a:gd name="connsiteY262" fmla="*/ 5342845 h 5641173"/>
              <a:gd name="connsiteX263" fmla="*/ 178320 w 11243827"/>
              <a:gd name="connsiteY263" fmla="*/ 5343766 h 5641173"/>
              <a:gd name="connsiteX264" fmla="*/ 175596 w 11243827"/>
              <a:gd name="connsiteY264" fmla="*/ 5346411 h 5641173"/>
              <a:gd name="connsiteX265" fmla="*/ 147287 w 11243827"/>
              <a:gd name="connsiteY265" fmla="*/ 5352625 h 5641173"/>
              <a:gd name="connsiteX266" fmla="*/ 114847 w 11243827"/>
              <a:gd name="connsiteY266" fmla="*/ 5355844 h 5641173"/>
              <a:gd name="connsiteX267" fmla="*/ 114306 w 11243827"/>
              <a:gd name="connsiteY267" fmla="*/ 5354983 h 5641173"/>
              <a:gd name="connsiteX268" fmla="*/ 89264 w 11243827"/>
              <a:gd name="connsiteY268" fmla="*/ 5348886 h 5641173"/>
              <a:gd name="connsiteX269" fmla="*/ 49794 w 11243827"/>
              <a:gd name="connsiteY269" fmla="*/ 5329950 h 5641173"/>
              <a:gd name="connsiteX270" fmla="*/ 19924 w 11243827"/>
              <a:gd name="connsiteY270" fmla="*/ 5334282 h 5641173"/>
              <a:gd name="connsiteX271" fmla="*/ 13819 w 11243827"/>
              <a:gd name="connsiteY271" fmla="*/ 5334653 h 5641173"/>
              <a:gd name="connsiteX272" fmla="*/ 13657 w 11243827"/>
              <a:gd name="connsiteY272" fmla="*/ 5334455 h 5641173"/>
              <a:gd name="connsiteX273" fmla="*/ 7139 w 11243827"/>
              <a:gd name="connsiteY273" fmla="*/ 5334438 h 5641173"/>
              <a:gd name="connsiteX274" fmla="*/ 2684 w 11243827"/>
              <a:gd name="connsiteY274" fmla="*/ 5335333 h 5641173"/>
              <a:gd name="connsiteX275" fmla="*/ 0 w 11243827"/>
              <a:gd name="connsiteY275" fmla="*/ 5335496 h 5641173"/>
              <a:gd name="connsiteX276" fmla="*/ 0 w 11243827"/>
              <a:gd name="connsiteY276" fmla="*/ 10592 h 5641173"/>
              <a:gd name="connsiteX277" fmla="*/ 11243827 w 11243827"/>
              <a:gd name="connsiteY277" fmla="*/ 0 h 564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</a:cxnLst>
            <a:rect l="l" t="t" r="r" b="b"/>
            <a:pathLst>
              <a:path w="11243827" h="5641173">
                <a:moveTo>
                  <a:pt x="11243827" y="0"/>
                </a:moveTo>
                <a:lnTo>
                  <a:pt x="11243827" y="5209610"/>
                </a:lnTo>
                <a:lnTo>
                  <a:pt x="11240675" y="5210442"/>
                </a:lnTo>
                <a:cubicBezTo>
                  <a:pt x="11212687" y="5216721"/>
                  <a:pt x="11197241" y="5217028"/>
                  <a:pt x="11179959" y="5221199"/>
                </a:cubicBezTo>
                <a:cubicBezTo>
                  <a:pt x="11151979" y="5230882"/>
                  <a:pt x="11122378" y="5252850"/>
                  <a:pt x="11105493" y="5259905"/>
                </a:cubicBezTo>
                <a:lnTo>
                  <a:pt x="11078640" y="5263531"/>
                </a:lnTo>
                <a:lnTo>
                  <a:pt x="11079616" y="5270380"/>
                </a:lnTo>
                <a:lnTo>
                  <a:pt x="11069641" y="5270884"/>
                </a:lnTo>
                <a:lnTo>
                  <a:pt x="11047377" y="5271051"/>
                </a:lnTo>
                <a:cubicBezTo>
                  <a:pt x="11033483" y="5272087"/>
                  <a:pt x="10994850" y="5270445"/>
                  <a:pt x="10980705" y="5272951"/>
                </a:cubicBezTo>
                <a:cubicBezTo>
                  <a:pt x="10976625" y="5280257"/>
                  <a:pt x="10970327" y="5284239"/>
                  <a:pt x="10962514" y="5286084"/>
                </a:cubicBezTo>
                <a:lnTo>
                  <a:pt x="10945307" y="5286290"/>
                </a:lnTo>
                <a:lnTo>
                  <a:pt x="10845516" y="5303894"/>
                </a:lnTo>
                <a:lnTo>
                  <a:pt x="10831795" y="5305210"/>
                </a:lnTo>
                <a:lnTo>
                  <a:pt x="10824365" y="5311111"/>
                </a:lnTo>
                <a:cubicBezTo>
                  <a:pt x="10818692" y="5312290"/>
                  <a:pt x="10802397" y="5311529"/>
                  <a:pt x="10797756" y="5312285"/>
                </a:cubicBezTo>
                <a:lnTo>
                  <a:pt x="10796525" y="5315645"/>
                </a:lnTo>
                <a:cubicBezTo>
                  <a:pt x="10781742" y="5321013"/>
                  <a:pt x="10726138" y="5338890"/>
                  <a:pt x="10709063" y="5344492"/>
                </a:cubicBezTo>
                <a:cubicBezTo>
                  <a:pt x="10705652" y="5339328"/>
                  <a:pt x="10698014" y="5347484"/>
                  <a:pt x="10694078" y="5349258"/>
                </a:cubicBezTo>
                <a:cubicBezTo>
                  <a:pt x="10693469" y="5345779"/>
                  <a:pt x="10683941" y="5344718"/>
                  <a:pt x="10681131" y="5347812"/>
                </a:cubicBezTo>
                <a:cubicBezTo>
                  <a:pt x="10614153" y="5364782"/>
                  <a:pt x="10647679" y="5329716"/>
                  <a:pt x="10609448" y="5351931"/>
                </a:cubicBezTo>
                <a:cubicBezTo>
                  <a:pt x="10602685" y="5353403"/>
                  <a:pt x="10597204" y="5352000"/>
                  <a:pt x="10592397" y="5349402"/>
                </a:cubicBezTo>
                <a:lnTo>
                  <a:pt x="10585227" y="5344063"/>
                </a:lnTo>
                <a:lnTo>
                  <a:pt x="10557472" y="5354151"/>
                </a:lnTo>
                <a:cubicBezTo>
                  <a:pt x="10543800" y="5357667"/>
                  <a:pt x="10529411" y="5359999"/>
                  <a:pt x="10514646" y="5361064"/>
                </a:cubicBezTo>
                <a:cubicBezTo>
                  <a:pt x="10511333" y="5353956"/>
                  <a:pt x="10499744" y="5364054"/>
                  <a:pt x="10494292" y="5366054"/>
                </a:cubicBezTo>
                <a:cubicBezTo>
                  <a:pt x="10494236" y="5361412"/>
                  <a:pt x="10482156" y="5359187"/>
                  <a:pt x="10477869" y="5363025"/>
                </a:cubicBezTo>
                <a:cubicBezTo>
                  <a:pt x="10387782" y="5379617"/>
                  <a:pt x="10438473" y="5336257"/>
                  <a:pt x="10384411" y="5362257"/>
                </a:cubicBezTo>
                <a:cubicBezTo>
                  <a:pt x="10375368" y="5363613"/>
                  <a:pt x="10368582" y="5361287"/>
                  <a:pt x="10362921" y="5357444"/>
                </a:cubicBezTo>
                <a:lnTo>
                  <a:pt x="10352736" y="5347851"/>
                </a:lnTo>
                <a:lnTo>
                  <a:pt x="10344754" y="5351272"/>
                </a:lnTo>
                <a:cubicBezTo>
                  <a:pt x="10314632" y="5351540"/>
                  <a:pt x="10305751" y="5341709"/>
                  <a:pt x="10288226" y="5351613"/>
                </a:cubicBezTo>
                <a:cubicBezTo>
                  <a:pt x="10262327" y="5331026"/>
                  <a:pt x="10271048" y="5349560"/>
                  <a:pt x="10251350" y="5352711"/>
                </a:cubicBezTo>
                <a:cubicBezTo>
                  <a:pt x="10235810" y="5356816"/>
                  <a:pt x="10264339" y="5364714"/>
                  <a:pt x="10249108" y="5365881"/>
                </a:cubicBezTo>
                <a:cubicBezTo>
                  <a:pt x="10232632" y="5360566"/>
                  <a:pt x="10233406" y="5377073"/>
                  <a:pt x="10216272" y="5370573"/>
                </a:cubicBezTo>
                <a:cubicBezTo>
                  <a:pt x="10220434" y="5358137"/>
                  <a:pt x="10182459" y="5372984"/>
                  <a:pt x="10181278" y="5362119"/>
                </a:cubicBezTo>
                <a:cubicBezTo>
                  <a:pt x="10166724" y="5377655"/>
                  <a:pt x="10159412" y="5358516"/>
                  <a:pt x="10140033" y="5363304"/>
                </a:cubicBezTo>
                <a:cubicBezTo>
                  <a:pt x="10130907" y="5369181"/>
                  <a:pt x="10124323" y="5370190"/>
                  <a:pt x="10115353" y="5363869"/>
                </a:cubicBezTo>
                <a:cubicBezTo>
                  <a:pt x="10073314" y="5392482"/>
                  <a:pt x="10089920" y="5365150"/>
                  <a:pt x="10050578" y="5376153"/>
                </a:cubicBezTo>
                <a:cubicBezTo>
                  <a:pt x="10016683" y="5387725"/>
                  <a:pt x="9978260" y="5395233"/>
                  <a:pt x="9945478" y="5422859"/>
                </a:cubicBezTo>
                <a:cubicBezTo>
                  <a:pt x="9939461" y="5430686"/>
                  <a:pt x="9924686" y="5433649"/>
                  <a:pt x="9912481" y="5429477"/>
                </a:cubicBezTo>
                <a:cubicBezTo>
                  <a:pt x="9910384" y="5428759"/>
                  <a:pt x="9908438" y="5427851"/>
                  <a:pt x="9906713" y="5426784"/>
                </a:cubicBezTo>
                <a:cubicBezTo>
                  <a:pt x="9878372" y="5431011"/>
                  <a:pt x="9774714" y="5449885"/>
                  <a:pt x="9742436" y="5454834"/>
                </a:cubicBezTo>
                <a:cubicBezTo>
                  <a:pt x="9739822" y="5444779"/>
                  <a:pt x="9723500" y="5462923"/>
                  <a:pt x="9713044" y="5456476"/>
                </a:cubicBezTo>
                <a:cubicBezTo>
                  <a:pt x="9705555" y="5450821"/>
                  <a:pt x="9698855" y="5455006"/>
                  <a:pt x="9691033" y="5455451"/>
                </a:cubicBezTo>
                <a:cubicBezTo>
                  <a:pt x="9680728" y="5451004"/>
                  <a:pt x="9647117" y="5459035"/>
                  <a:pt x="9638355" y="5464794"/>
                </a:cubicBezTo>
                <a:cubicBezTo>
                  <a:pt x="9617415" y="5484808"/>
                  <a:pt x="9569832" y="5469945"/>
                  <a:pt x="9552434" y="5485280"/>
                </a:cubicBezTo>
                <a:cubicBezTo>
                  <a:pt x="9546122" y="5487529"/>
                  <a:pt x="9539945" y="5488440"/>
                  <a:pt x="9533883" y="5488516"/>
                </a:cubicBezTo>
                <a:lnTo>
                  <a:pt x="9516916" y="5486828"/>
                </a:lnTo>
                <a:lnTo>
                  <a:pt x="9512093" y="5482541"/>
                </a:lnTo>
                <a:lnTo>
                  <a:pt x="9501725" y="5483603"/>
                </a:lnTo>
                <a:lnTo>
                  <a:pt x="9498754" y="5482951"/>
                </a:lnTo>
                <a:cubicBezTo>
                  <a:pt x="9493078" y="5481686"/>
                  <a:pt x="9487476" y="5480586"/>
                  <a:pt x="9481932" y="5480151"/>
                </a:cubicBezTo>
                <a:cubicBezTo>
                  <a:pt x="9489223" y="5501646"/>
                  <a:pt x="9435971" y="5479991"/>
                  <a:pt x="9451321" y="5497375"/>
                </a:cubicBezTo>
                <a:cubicBezTo>
                  <a:pt x="9422124" y="5498722"/>
                  <a:pt x="9444395" y="5514914"/>
                  <a:pt x="9409298" y="5499478"/>
                </a:cubicBezTo>
                <a:cubicBezTo>
                  <a:pt x="9363968" y="5517055"/>
                  <a:pt x="9350073" y="5507226"/>
                  <a:pt x="9303056" y="5519093"/>
                </a:cubicBezTo>
                <a:cubicBezTo>
                  <a:pt x="9272929" y="5515489"/>
                  <a:pt x="9242312" y="5519100"/>
                  <a:pt x="9229078" y="5524154"/>
                </a:cubicBezTo>
                <a:cubicBezTo>
                  <a:pt x="9244549" y="5484199"/>
                  <a:pt x="9198133" y="5512463"/>
                  <a:pt x="9165105" y="5532892"/>
                </a:cubicBezTo>
                <a:cubicBezTo>
                  <a:pt x="9128348" y="5546691"/>
                  <a:pt x="9105217" y="5601124"/>
                  <a:pt x="9077301" y="5580356"/>
                </a:cubicBezTo>
                <a:cubicBezTo>
                  <a:pt x="9034770" y="5585424"/>
                  <a:pt x="9004654" y="5606346"/>
                  <a:pt x="8960065" y="5597982"/>
                </a:cubicBezTo>
                <a:cubicBezTo>
                  <a:pt x="8958681" y="5601368"/>
                  <a:pt x="8956414" y="5604204"/>
                  <a:pt x="8953536" y="5606638"/>
                </a:cubicBezTo>
                <a:lnTo>
                  <a:pt x="8943907" y="5612541"/>
                </a:lnTo>
                <a:lnTo>
                  <a:pt x="8942046" y="5612112"/>
                </a:lnTo>
                <a:cubicBezTo>
                  <a:pt x="8934733" y="5612036"/>
                  <a:pt x="8930989" y="5613463"/>
                  <a:pt x="8928824" y="5615549"/>
                </a:cubicBezTo>
                <a:lnTo>
                  <a:pt x="8927294" y="5618607"/>
                </a:lnTo>
                <a:lnTo>
                  <a:pt x="8918651" y="5621688"/>
                </a:lnTo>
                <a:lnTo>
                  <a:pt x="8902772" y="5629703"/>
                </a:lnTo>
                <a:lnTo>
                  <a:pt x="8898724" y="5629379"/>
                </a:lnTo>
                <a:lnTo>
                  <a:pt x="8873099" y="5638628"/>
                </a:lnTo>
                <a:lnTo>
                  <a:pt x="8872234" y="5637889"/>
                </a:lnTo>
                <a:cubicBezTo>
                  <a:pt x="8869712" y="5636443"/>
                  <a:pt x="8866744" y="5635774"/>
                  <a:pt x="8862777" y="5636711"/>
                </a:cubicBezTo>
                <a:cubicBezTo>
                  <a:pt x="8861373" y="5622581"/>
                  <a:pt x="8857449" y="5632426"/>
                  <a:pt x="8845869" y="5636436"/>
                </a:cubicBezTo>
                <a:cubicBezTo>
                  <a:pt x="8841103" y="5615386"/>
                  <a:pt x="8812729" y="5634444"/>
                  <a:pt x="8800548" y="5625084"/>
                </a:cubicBezTo>
                <a:cubicBezTo>
                  <a:pt x="8792146" y="5628504"/>
                  <a:pt x="8783174" y="5631737"/>
                  <a:pt x="8773774" y="5634630"/>
                </a:cubicBezTo>
                <a:lnTo>
                  <a:pt x="8698255" y="5636083"/>
                </a:lnTo>
                <a:lnTo>
                  <a:pt x="8619167" y="5619130"/>
                </a:lnTo>
                <a:cubicBezTo>
                  <a:pt x="8589913" y="5618762"/>
                  <a:pt x="8564581" y="5612466"/>
                  <a:pt x="8539822" y="5616905"/>
                </a:cubicBezTo>
                <a:cubicBezTo>
                  <a:pt x="8529764" y="5612008"/>
                  <a:pt x="8520285" y="5610031"/>
                  <a:pt x="8511094" y="5617360"/>
                </a:cubicBezTo>
                <a:cubicBezTo>
                  <a:pt x="8483794" y="5614914"/>
                  <a:pt x="8477184" y="5604447"/>
                  <a:pt x="8459886" y="5612612"/>
                </a:cubicBezTo>
                <a:cubicBezTo>
                  <a:pt x="8444548" y="5595681"/>
                  <a:pt x="8443640" y="5602142"/>
                  <a:pt x="8436432" y="5606990"/>
                </a:cubicBezTo>
                <a:lnTo>
                  <a:pt x="8435403" y="5607336"/>
                </a:lnTo>
                <a:lnTo>
                  <a:pt x="8433307" y="5604917"/>
                </a:lnTo>
                <a:lnTo>
                  <a:pt x="8428968" y="5603796"/>
                </a:lnTo>
                <a:lnTo>
                  <a:pt x="8417124" y="5604518"/>
                </a:lnTo>
                <a:lnTo>
                  <a:pt x="8412669" y="5605413"/>
                </a:lnTo>
                <a:cubicBezTo>
                  <a:pt x="8409601" y="5605797"/>
                  <a:pt x="8407563" y="5605754"/>
                  <a:pt x="8406152" y="5605396"/>
                </a:cubicBezTo>
                <a:lnTo>
                  <a:pt x="8405989" y="5605197"/>
                </a:lnTo>
                <a:lnTo>
                  <a:pt x="8399884" y="5605568"/>
                </a:lnTo>
                <a:cubicBezTo>
                  <a:pt x="8389582" y="5606652"/>
                  <a:pt x="8379557" y="5608135"/>
                  <a:pt x="8370014" y="5609900"/>
                </a:cubicBezTo>
                <a:cubicBezTo>
                  <a:pt x="8361945" y="5598787"/>
                  <a:pt x="8326685" y="5611914"/>
                  <a:pt x="8330544" y="5590964"/>
                </a:cubicBezTo>
                <a:cubicBezTo>
                  <a:pt x="8317672" y="5592723"/>
                  <a:pt x="8309886" y="5601422"/>
                  <a:pt x="8314221" y="5587682"/>
                </a:cubicBezTo>
                <a:cubicBezTo>
                  <a:pt x="8309983" y="5587866"/>
                  <a:pt x="8307372" y="5586698"/>
                  <a:pt x="8305502" y="5584868"/>
                </a:cubicBezTo>
                <a:lnTo>
                  <a:pt x="8304962" y="5584007"/>
                </a:lnTo>
                <a:lnTo>
                  <a:pt x="8276324" y="5588260"/>
                </a:lnTo>
                <a:lnTo>
                  <a:pt x="8272522" y="5587226"/>
                </a:lnTo>
                <a:lnTo>
                  <a:pt x="8253857" y="5592043"/>
                </a:lnTo>
                <a:lnTo>
                  <a:pt x="8244212" y="5593439"/>
                </a:lnTo>
                <a:lnTo>
                  <a:pt x="8241488" y="5596085"/>
                </a:lnTo>
                <a:cubicBezTo>
                  <a:pt x="8238546" y="5597691"/>
                  <a:pt x="8234330" y="5598384"/>
                  <a:pt x="8227256" y="5597005"/>
                </a:cubicBezTo>
                <a:lnTo>
                  <a:pt x="8225619" y="5596262"/>
                </a:lnTo>
                <a:lnTo>
                  <a:pt x="8213882" y="5600179"/>
                </a:lnTo>
                <a:cubicBezTo>
                  <a:pt x="8210102" y="5601988"/>
                  <a:pt x="8206755" y="5604291"/>
                  <a:pt x="8204045" y="5607275"/>
                </a:cubicBezTo>
                <a:cubicBezTo>
                  <a:pt x="8164079" y="5591326"/>
                  <a:pt x="8126369" y="5605919"/>
                  <a:pt x="8082989" y="5603160"/>
                </a:cubicBezTo>
                <a:cubicBezTo>
                  <a:pt x="8034449" y="5606898"/>
                  <a:pt x="8008954" y="5596936"/>
                  <a:pt x="7976942" y="5598455"/>
                </a:cubicBezTo>
                <a:cubicBezTo>
                  <a:pt x="7962042" y="5600916"/>
                  <a:pt x="7941729" y="5599827"/>
                  <a:pt x="7950121" y="5590893"/>
                </a:cubicBezTo>
                <a:cubicBezTo>
                  <a:pt x="7904855" y="5610014"/>
                  <a:pt x="7778840" y="5612380"/>
                  <a:pt x="7727691" y="5621064"/>
                </a:cubicBezTo>
                <a:cubicBezTo>
                  <a:pt x="7699805" y="5600056"/>
                  <a:pt x="7714922" y="5619495"/>
                  <a:pt x="7685998" y="5615564"/>
                </a:cubicBezTo>
                <a:cubicBezTo>
                  <a:pt x="7693909" y="5634905"/>
                  <a:pt x="7650884" y="5604714"/>
                  <a:pt x="7649302" y="5626541"/>
                </a:cubicBezTo>
                <a:cubicBezTo>
                  <a:pt x="7644089" y="5625134"/>
                  <a:pt x="7639087" y="5623084"/>
                  <a:pt x="7634083" y="5620862"/>
                </a:cubicBezTo>
                <a:lnTo>
                  <a:pt x="7631455" y="5619708"/>
                </a:lnTo>
                <a:lnTo>
                  <a:pt x="7620952" y="5618872"/>
                </a:lnTo>
                <a:lnTo>
                  <a:pt x="7617992" y="5613914"/>
                </a:lnTo>
                <a:lnTo>
                  <a:pt x="7602182" y="5609271"/>
                </a:lnTo>
                <a:cubicBezTo>
                  <a:pt x="7596260" y="5608262"/>
                  <a:pt x="7589888" y="5608028"/>
                  <a:pt x="7582847" y="5609047"/>
                </a:cubicBezTo>
                <a:cubicBezTo>
                  <a:pt x="7565525" y="5617697"/>
                  <a:pt x="7538553" y="5607096"/>
                  <a:pt x="7514158" y="5607737"/>
                </a:cubicBezTo>
                <a:lnTo>
                  <a:pt x="7502955" y="5610415"/>
                </a:lnTo>
                <a:lnTo>
                  <a:pt x="7466391" y="5605949"/>
                </a:lnTo>
                <a:cubicBezTo>
                  <a:pt x="7455982" y="5605083"/>
                  <a:pt x="7445179" y="5604628"/>
                  <a:pt x="7433806" y="5604945"/>
                </a:cubicBezTo>
                <a:lnTo>
                  <a:pt x="7412693" y="5607075"/>
                </a:lnTo>
                <a:lnTo>
                  <a:pt x="7407159" y="5605310"/>
                </a:lnTo>
                <a:cubicBezTo>
                  <a:pt x="7397520" y="5605506"/>
                  <a:pt x="7384763" y="5611721"/>
                  <a:pt x="7385900" y="5604171"/>
                </a:cubicBezTo>
                <a:lnTo>
                  <a:pt x="7375071" y="5606788"/>
                </a:lnTo>
                <a:lnTo>
                  <a:pt x="7364382" y="5600762"/>
                </a:lnTo>
                <a:cubicBezTo>
                  <a:pt x="7363212" y="5599363"/>
                  <a:pt x="7362331" y="5597874"/>
                  <a:pt x="7361770" y="5596347"/>
                </a:cubicBezTo>
                <a:lnTo>
                  <a:pt x="7346641" y="5598329"/>
                </a:lnTo>
                <a:lnTo>
                  <a:pt x="7334238" y="5594014"/>
                </a:lnTo>
                <a:lnTo>
                  <a:pt x="7323426" y="5596835"/>
                </a:lnTo>
                <a:lnTo>
                  <a:pt x="7318938" y="5596200"/>
                </a:lnTo>
                <a:lnTo>
                  <a:pt x="7307784" y="5594065"/>
                </a:lnTo>
                <a:cubicBezTo>
                  <a:pt x="7302066" y="5592568"/>
                  <a:pt x="7295667" y="5590765"/>
                  <a:pt x="7288540" y="5589320"/>
                </a:cubicBezTo>
                <a:lnTo>
                  <a:pt x="7282537" y="5588660"/>
                </a:lnTo>
                <a:lnTo>
                  <a:pt x="7269466" y="5581404"/>
                </a:lnTo>
                <a:cubicBezTo>
                  <a:pt x="7259956" y="5575919"/>
                  <a:pt x="7252471" y="5572223"/>
                  <a:pt x="7244165" y="5575200"/>
                </a:cubicBezTo>
                <a:cubicBezTo>
                  <a:pt x="7230005" y="5568113"/>
                  <a:pt x="7220114" y="5548251"/>
                  <a:pt x="7199619" y="5553550"/>
                </a:cubicBezTo>
                <a:cubicBezTo>
                  <a:pt x="7205839" y="5544552"/>
                  <a:pt x="7176858" y="5552461"/>
                  <a:pt x="7173434" y="5543219"/>
                </a:cubicBezTo>
                <a:cubicBezTo>
                  <a:pt x="7171853" y="5535776"/>
                  <a:pt x="7162694" y="5536440"/>
                  <a:pt x="7155718" y="5533697"/>
                </a:cubicBezTo>
                <a:cubicBezTo>
                  <a:pt x="7150747" y="5526096"/>
                  <a:pt x="7115649" y="5519155"/>
                  <a:pt x="7103430" y="5520249"/>
                </a:cubicBezTo>
                <a:cubicBezTo>
                  <a:pt x="7068988" y="5527813"/>
                  <a:pt x="7041283" y="5497211"/>
                  <a:pt x="7013746" y="5502470"/>
                </a:cubicBezTo>
                <a:cubicBezTo>
                  <a:pt x="7006535" y="5501753"/>
                  <a:pt x="7000557" y="5500031"/>
                  <a:pt x="6995379" y="5497693"/>
                </a:cubicBezTo>
                <a:lnTo>
                  <a:pt x="6982475" y="5489641"/>
                </a:lnTo>
                <a:cubicBezTo>
                  <a:pt x="6982314" y="5487873"/>
                  <a:pt x="6982155" y="5486104"/>
                  <a:pt x="6981994" y="5484335"/>
                </a:cubicBezTo>
                <a:lnTo>
                  <a:pt x="6972355" y="5481074"/>
                </a:lnTo>
                <a:lnTo>
                  <a:pt x="6970394" y="5479383"/>
                </a:lnTo>
                <a:cubicBezTo>
                  <a:pt x="6966663" y="5476135"/>
                  <a:pt x="6962857" y="5473046"/>
                  <a:pt x="6958543" y="5470507"/>
                </a:cubicBezTo>
                <a:cubicBezTo>
                  <a:pt x="6946682" y="5490417"/>
                  <a:pt x="6919886" y="5452192"/>
                  <a:pt x="6918276" y="5472034"/>
                </a:cubicBezTo>
                <a:cubicBezTo>
                  <a:pt x="6892502" y="5461546"/>
                  <a:pt x="6897731" y="5483185"/>
                  <a:pt x="6881046" y="5457070"/>
                </a:cubicBezTo>
                <a:cubicBezTo>
                  <a:pt x="6828055" y="5453051"/>
                  <a:pt x="6839016" y="5431108"/>
                  <a:pt x="6752164" y="5425021"/>
                </a:cubicBezTo>
                <a:cubicBezTo>
                  <a:pt x="6758292" y="5421861"/>
                  <a:pt x="6727733" y="5418470"/>
                  <a:pt x="6724964" y="5414071"/>
                </a:cubicBezTo>
                <a:lnTo>
                  <a:pt x="6683286" y="5432830"/>
                </a:lnTo>
                <a:lnTo>
                  <a:pt x="6644277" y="5429684"/>
                </a:lnTo>
                <a:cubicBezTo>
                  <a:pt x="6602299" y="5429624"/>
                  <a:pt x="6572889" y="5412513"/>
                  <a:pt x="6532914" y="5431205"/>
                </a:cubicBezTo>
                <a:lnTo>
                  <a:pt x="6307459" y="5467087"/>
                </a:lnTo>
                <a:cubicBezTo>
                  <a:pt x="6243940" y="5484756"/>
                  <a:pt x="6232610" y="5506751"/>
                  <a:pt x="6196243" y="5515042"/>
                </a:cubicBezTo>
                <a:cubicBezTo>
                  <a:pt x="6164533" y="5518021"/>
                  <a:pt x="6142666" y="5509345"/>
                  <a:pt x="6099124" y="5516848"/>
                </a:cubicBezTo>
                <a:cubicBezTo>
                  <a:pt x="6076503" y="5515419"/>
                  <a:pt x="6031865" y="5528713"/>
                  <a:pt x="6016077" y="5528642"/>
                </a:cubicBezTo>
                <a:cubicBezTo>
                  <a:pt x="6017142" y="5530608"/>
                  <a:pt x="6008544" y="5532493"/>
                  <a:pt x="6004389" y="5531206"/>
                </a:cubicBezTo>
                <a:cubicBezTo>
                  <a:pt x="5932347" y="5531241"/>
                  <a:pt x="5981006" y="5545600"/>
                  <a:pt x="5933945" y="5538840"/>
                </a:cubicBezTo>
                <a:cubicBezTo>
                  <a:pt x="5905303" y="5539379"/>
                  <a:pt x="5918093" y="5561978"/>
                  <a:pt x="5883936" y="5553807"/>
                </a:cubicBezTo>
                <a:cubicBezTo>
                  <a:pt x="5850054" y="5556990"/>
                  <a:pt x="5832962" y="5567338"/>
                  <a:pt x="5798331" y="5564248"/>
                </a:cubicBezTo>
                <a:cubicBezTo>
                  <a:pt x="5766627" y="5567265"/>
                  <a:pt x="5741097" y="5573248"/>
                  <a:pt x="5712738" y="5573120"/>
                </a:cubicBezTo>
                <a:cubicBezTo>
                  <a:pt x="5703372" y="5576849"/>
                  <a:pt x="5693695" y="5578874"/>
                  <a:pt x="5681342" y="5575621"/>
                </a:cubicBezTo>
                <a:lnTo>
                  <a:pt x="5627167" y="5583215"/>
                </a:lnTo>
                <a:cubicBezTo>
                  <a:pt x="5612183" y="5597917"/>
                  <a:pt x="5611727" y="5586689"/>
                  <a:pt x="5591414" y="5587695"/>
                </a:cubicBezTo>
                <a:cubicBezTo>
                  <a:pt x="5574616" y="5587612"/>
                  <a:pt x="5598133" y="5579413"/>
                  <a:pt x="5583028" y="5580877"/>
                </a:cubicBezTo>
                <a:cubicBezTo>
                  <a:pt x="5569804" y="5586020"/>
                  <a:pt x="5562718" y="5576982"/>
                  <a:pt x="5549426" y="5582858"/>
                </a:cubicBezTo>
                <a:cubicBezTo>
                  <a:pt x="5559299" y="5589013"/>
                  <a:pt x="5515978" y="5586206"/>
                  <a:pt x="5519999" y="5592246"/>
                </a:cubicBezTo>
                <a:cubicBezTo>
                  <a:pt x="5498728" y="5585844"/>
                  <a:pt x="5500813" y="5597206"/>
                  <a:pt x="5480028" y="5597282"/>
                </a:cubicBezTo>
                <a:cubicBezTo>
                  <a:pt x="5468519" y="5595356"/>
                  <a:pt x="5461753" y="5595717"/>
                  <a:pt x="5456175" y="5600371"/>
                </a:cubicBezTo>
                <a:cubicBezTo>
                  <a:pt x="5402444" y="5590675"/>
                  <a:pt x="5431269" y="5603179"/>
                  <a:pt x="5388463" y="5602638"/>
                </a:cubicBezTo>
                <a:cubicBezTo>
                  <a:pt x="5350589" y="5601042"/>
                  <a:pt x="5310318" y="5602266"/>
                  <a:pt x="5265898" y="5591830"/>
                </a:cubicBezTo>
                <a:cubicBezTo>
                  <a:pt x="5256434" y="5588423"/>
                  <a:pt x="5240914" y="5588853"/>
                  <a:pt x="5231231" y="5592790"/>
                </a:cubicBezTo>
                <a:cubicBezTo>
                  <a:pt x="5229565" y="5593467"/>
                  <a:pt x="5228139" y="5594226"/>
                  <a:pt x="5226996" y="5595040"/>
                </a:cubicBezTo>
                <a:cubicBezTo>
                  <a:pt x="5199121" y="5587151"/>
                  <a:pt x="5190547" y="5594087"/>
                  <a:pt x="5175988" y="5588131"/>
                </a:cubicBezTo>
                <a:cubicBezTo>
                  <a:pt x="5141664" y="5589465"/>
                  <a:pt x="5120774" y="5599921"/>
                  <a:pt x="5107470" y="5594771"/>
                </a:cubicBezTo>
                <a:cubicBezTo>
                  <a:pt x="5082783" y="5597686"/>
                  <a:pt x="5044558" y="5603218"/>
                  <a:pt x="5027868" y="5605624"/>
                </a:cubicBezTo>
                <a:cubicBezTo>
                  <a:pt x="5023394" y="5609716"/>
                  <a:pt x="5015008" y="5608373"/>
                  <a:pt x="5007324" y="5609209"/>
                </a:cubicBezTo>
                <a:cubicBezTo>
                  <a:pt x="4999584" y="5613033"/>
                  <a:pt x="4963661" y="5613313"/>
                  <a:pt x="4952559" y="5611402"/>
                </a:cubicBezTo>
                <a:lnTo>
                  <a:pt x="4826081" y="5616191"/>
                </a:lnTo>
                <a:lnTo>
                  <a:pt x="4823501" y="5619174"/>
                </a:lnTo>
                <a:lnTo>
                  <a:pt x="4813093" y="5620026"/>
                </a:lnTo>
                <a:lnTo>
                  <a:pt x="4810563" y="5620787"/>
                </a:lnTo>
                <a:cubicBezTo>
                  <a:pt x="4805739" y="5622253"/>
                  <a:pt x="4800910" y="5623620"/>
                  <a:pt x="4795818" y="5624618"/>
                </a:cubicBezTo>
                <a:cubicBezTo>
                  <a:pt x="4792594" y="5611984"/>
                  <a:pt x="4751975" y="5631029"/>
                  <a:pt x="4758404" y="5619510"/>
                </a:cubicBezTo>
                <a:cubicBezTo>
                  <a:pt x="4729867" y="5622800"/>
                  <a:pt x="4743470" y="5610974"/>
                  <a:pt x="4717254" y="5624155"/>
                </a:cubicBezTo>
                <a:cubicBezTo>
                  <a:pt x="4665606" y="5620882"/>
                  <a:pt x="4638526" y="5634254"/>
                  <a:pt x="4591958" y="5624710"/>
                </a:cubicBezTo>
                <a:cubicBezTo>
                  <a:pt x="4600998" y="5629613"/>
                  <a:pt x="4491255" y="5629123"/>
                  <a:pt x="4476215" y="5628210"/>
                </a:cubicBezTo>
                <a:lnTo>
                  <a:pt x="4425193" y="5627414"/>
                </a:lnTo>
                <a:lnTo>
                  <a:pt x="4383866" y="5626546"/>
                </a:lnTo>
                <a:lnTo>
                  <a:pt x="4385596" y="5634646"/>
                </a:lnTo>
                <a:cubicBezTo>
                  <a:pt x="4373497" y="5634009"/>
                  <a:pt x="4366105" y="5636763"/>
                  <a:pt x="4360864" y="5641173"/>
                </a:cubicBezTo>
                <a:lnTo>
                  <a:pt x="4328321" y="5626332"/>
                </a:lnTo>
                <a:lnTo>
                  <a:pt x="4309842" y="5626471"/>
                </a:lnTo>
                <a:lnTo>
                  <a:pt x="4277424" y="5631598"/>
                </a:lnTo>
                <a:lnTo>
                  <a:pt x="4266627" y="5633969"/>
                </a:lnTo>
                <a:lnTo>
                  <a:pt x="4185525" y="5617508"/>
                </a:lnTo>
                <a:lnTo>
                  <a:pt x="4177617" y="5610903"/>
                </a:lnTo>
                <a:cubicBezTo>
                  <a:pt x="4169135" y="5606836"/>
                  <a:pt x="4157063" y="5604954"/>
                  <a:pt x="4136948" y="5608031"/>
                </a:cubicBezTo>
                <a:lnTo>
                  <a:pt x="4132323" y="5609784"/>
                </a:lnTo>
                <a:lnTo>
                  <a:pt x="4098620" y="5599672"/>
                </a:lnTo>
                <a:cubicBezTo>
                  <a:pt x="4087744" y="5595070"/>
                  <a:pt x="3971360" y="5589278"/>
                  <a:pt x="3963475" y="5581841"/>
                </a:cubicBezTo>
                <a:cubicBezTo>
                  <a:pt x="3836034" y="5600252"/>
                  <a:pt x="3827261" y="5567580"/>
                  <a:pt x="3703613" y="5572482"/>
                </a:cubicBezTo>
                <a:cubicBezTo>
                  <a:pt x="3596526" y="5522697"/>
                  <a:pt x="3528981" y="5553020"/>
                  <a:pt x="3432987" y="5545768"/>
                </a:cubicBezTo>
                <a:cubicBezTo>
                  <a:pt x="3341557" y="5540666"/>
                  <a:pt x="3299222" y="5556776"/>
                  <a:pt x="3176381" y="5556110"/>
                </a:cubicBezTo>
                <a:cubicBezTo>
                  <a:pt x="3046225" y="5545252"/>
                  <a:pt x="2856562" y="5551022"/>
                  <a:pt x="2710156" y="5527517"/>
                </a:cubicBezTo>
                <a:cubicBezTo>
                  <a:pt x="2595124" y="5519951"/>
                  <a:pt x="2594726" y="5525545"/>
                  <a:pt x="2550206" y="5524958"/>
                </a:cubicBezTo>
                <a:cubicBezTo>
                  <a:pt x="2535402" y="5528183"/>
                  <a:pt x="2457214" y="5518753"/>
                  <a:pt x="2443041" y="5523990"/>
                </a:cubicBezTo>
                <a:lnTo>
                  <a:pt x="2435613" y="5526704"/>
                </a:lnTo>
                <a:lnTo>
                  <a:pt x="2405682" y="5528307"/>
                </a:lnTo>
                <a:lnTo>
                  <a:pt x="2397487" y="5540337"/>
                </a:lnTo>
                <a:lnTo>
                  <a:pt x="2297454" y="5550765"/>
                </a:lnTo>
                <a:cubicBezTo>
                  <a:pt x="2230952" y="5521480"/>
                  <a:pt x="2174171" y="5556417"/>
                  <a:pt x="2056700" y="5555489"/>
                </a:cubicBezTo>
                <a:cubicBezTo>
                  <a:pt x="2025568" y="5545373"/>
                  <a:pt x="1901680" y="5520750"/>
                  <a:pt x="1878530" y="5535330"/>
                </a:cubicBezTo>
                <a:lnTo>
                  <a:pt x="1859292" y="5535461"/>
                </a:lnTo>
                <a:lnTo>
                  <a:pt x="1835626" y="5533793"/>
                </a:lnTo>
                <a:cubicBezTo>
                  <a:pt x="1823131" y="5534628"/>
                  <a:pt x="1810151" y="5536942"/>
                  <a:pt x="1798939" y="5540285"/>
                </a:cubicBezTo>
                <a:lnTo>
                  <a:pt x="1779046" y="5549949"/>
                </a:lnTo>
                <a:lnTo>
                  <a:pt x="1772421" y="5549018"/>
                </a:lnTo>
                <a:lnTo>
                  <a:pt x="1772052" y="5545689"/>
                </a:lnTo>
                <a:cubicBezTo>
                  <a:pt x="1758274" y="5534165"/>
                  <a:pt x="1670822" y="5556887"/>
                  <a:pt x="1711543" y="5534558"/>
                </a:cubicBezTo>
                <a:cubicBezTo>
                  <a:pt x="1696140" y="5533324"/>
                  <a:pt x="1670188" y="5488258"/>
                  <a:pt x="1631462" y="5491807"/>
                </a:cubicBezTo>
                <a:cubicBezTo>
                  <a:pt x="1579148" y="5498877"/>
                  <a:pt x="1591754" y="5486800"/>
                  <a:pt x="1538763" y="5482781"/>
                </a:cubicBezTo>
                <a:cubicBezTo>
                  <a:pt x="1522078" y="5456666"/>
                  <a:pt x="1527306" y="5478305"/>
                  <a:pt x="1501533" y="5467817"/>
                </a:cubicBezTo>
                <a:cubicBezTo>
                  <a:pt x="1499922" y="5487659"/>
                  <a:pt x="1473126" y="5449434"/>
                  <a:pt x="1461266" y="5469343"/>
                </a:cubicBezTo>
                <a:cubicBezTo>
                  <a:pt x="1456951" y="5466804"/>
                  <a:pt x="1453146" y="5463716"/>
                  <a:pt x="1449415" y="5460467"/>
                </a:cubicBezTo>
                <a:lnTo>
                  <a:pt x="1447454" y="5458776"/>
                </a:lnTo>
                <a:lnTo>
                  <a:pt x="1437814" y="5455515"/>
                </a:lnTo>
                <a:lnTo>
                  <a:pt x="1437334" y="5450209"/>
                </a:lnTo>
                <a:lnTo>
                  <a:pt x="1424429" y="5442157"/>
                </a:lnTo>
                <a:cubicBezTo>
                  <a:pt x="1419251" y="5439819"/>
                  <a:pt x="1413273" y="5438098"/>
                  <a:pt x="1406063" y="5437380"/>
                </a:cubicBezTo>
                <a:cubicBezTo>
                  <a:pt x="1378526" y="5442640"/>
                  <a:pt x="1350821" y="5412037"/>
                  <a:pt x="1316379" y="5419601"/>
                </a:cubicBezTo>
                <a:cubicBezTo>
                  <a:pt x="1304160" y="5420695"/>
                  <a:pt x="1269061" y="5413755"/>
                  <a:pt x="1264090" y="5406153"/>
                </a:cubicBezTo>
                <a:cubicBezTo>
                  <a:pt x="1257115" y="5403410"/>
                  <a:pt x="1247955" y="5404075"/>
                  <a:pt x="1246374" y="5396631"/>
                </a:cubicBezTo>
                <a:cubicBezTo>
                  <a:pt x="1242951" y="5387390"/>
                  <a:pt x="1213970" y="5395299"/>
                  <a:pt x="1220190" y="5386301"/>
                </a:cubicBezTo>
                <a:cubicBezTo>
                  <a:pt x="1199695" y="5391599"/>
                  <a:pt x="1189803" y="5371737"/>
                  <a:pt x="1175643" y="5364651"/>
                </a:cubicBezTo>
                <a:cubicBezTo>
                  <a:pt x="1167337" y="5367627"/>
                  <a:pt x="1159852" y="5363931"/>
                  <a:pt x="1150342" y="5358447"/>
                </a:cubicBezTo>
                <a:lnTo>
                  <a:pt x="1112024" y="5345786"/>
                </a:lnTo>
                <a:lnTo>
                  <a:pt x="1100870" y="5343651"/>
                </a:lnTo>
                <a:lnTo>
                  <a:pt x="1096383" y="5343015"/>
                </a:lnTo>
                <a:lnTo>
                  <a:pt x="1058039" y="5343504"/>
                </a:lnTo>
                <a:cubicBezTo>
                  <a:pt x="1057478" y="5341976"/>
                  <a:pt x="1056597" y="5340487"/>
                  <a:pt x="1055426" y="5339088"/>
                </a:cubicBezTo>
                <a:lnTo>
                  <a:pt x="1044738" y="5333063"/>
                </a:lnTo>
                <a:lnTo>
                  <a:pt x="1033909" y="5335680"/>
                </a:lnTo>
                <a:cubicBezTo>
                  <a:pt x="1035046" y="5328129"/>
                  <a:pt x="1022289" y="5334344"/>
                  <a:pt x="1012649" y="5334541"/>
                </a:cubicBezTo>
                <a:lnTo>
                  <a:pt x="1007115" y="5332775"/>
                </a:lnTo>
                <a:lnTo>
                  <a:pt x="987447" y="5346462"/>
                </a:lnTo>
                <a:cubicBezTo>
                  <a:pt x="976074" y="5346779"/>
                  <a:pt x="963827" y="5334768"/>
                  <a:pt x="953418" y="5333901"/>
                </a:cubicBezTo>
                <a:lnTo>
                  <a:pt x="916854" y="5329435"/>
                </a:lnTo>
                <a:lnTo>
                  <a:pt x="905651" y="5332114"/>
                </a:lnTo>
                <a:cubicBezTo>
                  <a:pt x="881256" y="5332755"/>
                  <a:pt x="855727" y="5330820"/>
                  <a:pt x="838405" y="5339470"/>
                </a:cubicBezTo>
                <a:cubicBezTo>
                  <a:pt x="831364" y="5340489"/>
                  <a:pt x="823548" y="5331589"/>
                  <a:pt x="817627" y="5330580"/>
                </a:cubicBezTo>
                <a:lnTo>
                  <a:pt x="801817" y="5325937"/>
                </a:lnTo>
                <a:lnTo>
                  <a:pt x="798857" y="5320979"/>
                </a:lnTo>
                <a:lnTo>
                  <a:pt x="788354" y="5320143"/>
                </a:lnTo>
                <a:lnTo>
                  <a:pt x="785726" y="5318989"/>
                </a:lnTo>
                <a:cubicBezTo>
                  <a:pt x="780721" y="5316767"/>
                  <a:pt x="775719" y="5314716"/>
                  <a:pt x="770507" y="5313309"/>
                </a:cubicBezTo>
                <a:cubicBezTo>
                  <a:pt x="768924" y="5335137"/>
                  <a:pt x="725899" y="5304945"/>
                  <a:pt x="733810" y="5324286"/>
                </a:cubicBezTo>
                <a:cubicBezTo>
                  <a:pt x="704886" y="5320356"/>
                  <a:pt x="720003" y="5339795"/>
                  <a:pt x="692117" y="5318786"/>
                </a:cubicBezTo>
                <a:cubicBezTo>
                  <a:pt x="640968" y="5327470"/>
                  <a:pt x="620209" y="5334772"/>
                  <a:pt x="574943" y="5327578"/>
                </a:cubicBezTo>
                <a:cubicBezTo>
                  <a:pt x="533141" y="5325624"/>
                  <a:pt x="480989" y="5305543"/>
                  <a:pt x="441302" y="5307062"/>
                </a:cubicBezTo>
                <a:cubicBezTo>
                  <a:pt x="381194" y="5308098"/>
                  <a:pt x="355572" y="5361507"/>
                  <a:pt x="336819" y="5336690"/>
                </a:cubicBezTo>
                <a:cubicBezTo>
                  <a:pt x="308424" y="5343088"/>
                  <a:pt x="294704" y="5344301"/>
                  <a:pt x="270932" y="5345451"/>
                </a:cubicBezTo>
                <a:lnTo>
                  <a:pt x="194189" y="5343588"/>
                </a:lnTo>
                <a:lnTo>
                  <a:pt x="192552" y="5342845"/>
                </a:lnTo>
                <a:cubicBezTo>
                  <a:pt x="185478" y="5341467"/>
                  <a:pt x="181262" y="5342160"/>
                  <a:pt x="178320" y="5343766"/>
                </a:cubicBezTo>
                <a:lnTo>
                  <a:pt x="175596" y="5346411"/>
                </a:lnTo>
                <a:lnTo>
                  <a:pt x="147287" y="5352625"/>
                </a:lnTo>
                <a:lnTo>
                  <a:pt x="114847" y="5355844"/>
                </a:lnTo>
                <a:lnTo>
                  <a:pt x="114306" y="5354983"/>
                </a:lnTo>
                <a:cubicBezTo>
                  <a:pt x="110042" y="5353823"/>
                  <a:pt x="100016" y="5353058"/>
                  <a:pt x="89264" y="5348886"/>
                </a:cubicBezTo>
                <a:cubicBezTo>
                  <a:pt x="93123" y="5327937"/>
                  <a:pt x="57863" y="5341064"/>
                  <a:pt x="49794" y="5329950"/>
                </a:cubicBezTo>
                <a:cubicBezTo>
                  <a:pt x="40251" y="5331715"/>
                  <a:pt x="30226" y="5333199"/>
                  <a:pt x="19924" y="5334282"/>
                </a:cubicBezTo>
                <a:lnTo>
                  <a:pt x="13819" y="5334653"/>
                </a:lnTo>
                <a:lnTo>
                  <a:pt x="13657" y="5334455"/>
                </a:lnTo>
                <a:cubicBezTo>
                  <a:pt x="12246" y="5334096"/>
                  <a:pt x="10207" y="5334053"/>
                  <a:pt x="7139" y="5334438"/>
                </a:cubicBezTo>
                <a:lnTo>
                  <a:pt x="2684" y="5335333"/>
                </a:lnTo>
                <a:lnTo>
                  <a:pt x="0" y="5335496"/>
                </a:lnTo>
                <a:lnTo>
                  <a:pt x="0" y="10592"/>
                </a:lnTo>
                <a:lnTo>
                  <a:pt x="11243827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13D3D12-8B9E-1574-D565-CFE201C06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703" y="1382389"/>
            <a:ext cx="9641531" cy="933486"/>
          </a:xfrm>
        </p:spPr>
        <p:txBody>
          <a:bodyPr>
            <a:normAutofit fontScale="90000"/>
          </a:bodyPr>
          <a:lstStyle/>
          <a:p>
            <a:r>
              <a:rPr lang="nl-NL" b="1" i="0">
                <a:solidFill>
                  <a:srgbClr val="000000"/>
                </a:solidFill>
                <a:effectLst/>
              </a:rPr>
              <a:t>3. W</a:t>
            </a:r>
            <a:r>
              <a:rPr lang="nl-NL" b="1">
                <a:solidFill>
                  <a:srgbClr val="000000"/>
                </a:solidFill>
              </a:rPr>
              <a:t>a</a:t>
            </a:r>
            <a:r>
              <a:rPr lang="nl-NL" b="1" i="0">
                <a:solidFill>
                  <a:srgbClr val="000000"/>
                </a:solidFill>
                <a:effectLst/>
              </a:rPr>
              <a:t>ar staan de inwoners van de hoofdstad Tirana om bekend?</a:t>
            </a:r>
            <a:endParaRPr lang="nl-NL" b="1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EA8D902F-2E1A-5B02-58D8-21C043EBA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0000">
            <a:off x="5418161" y="351736"/>
            <a:ext cx="1352113" cy="407805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cubicBezTo>
                  <a:pt x="781874" y="4129"/>
                  <a:pt x="1607589" y="24681"/>
                  <a:pt x="2170127" y="33245"/>
                </a:cubicBezTo>
                <a:cubicBezTo>
                  <a:pt x="2169852" y="63908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35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E625E93-4FBC-2405-E14E-3B75393968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6346" y="2631138"/>
            <a:ext cx="8273380" cy="332939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 algn="l" rtl="0" fontAlgn="base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/>
              </a:rPr>
              <a:t>Hun achterdocht en passiviteit </a:t>
            </a:r>
            <a:endParaRPr lang="nl-NL"/>
          </a:p>
          <a:p>
            <a:pPr marL="514350" indent="-514350" algn="l">
              <a:buAutoNum type="alphaUcPeriod"/>
            </a:pPr>
            <a:r>
              <a:rPr lang="nl-NL" sz="3200" b="1">
                <a:solidFill>
                  <a:srgbClr val="000000"/>
                </a:solidFill>
                <a:effectLst/>
                <a:latin typeface="Aptos"/>
              </a:rPr>
              <a:t>Hun gastvrijheid en vriendelijkheid</a:t>
            </a:r>
            <a:r>
              <a:rPr lang="nl-NL" sz="3200" b="0">
                <a:solidFill>
                  <a:srgbClr val="000000"/>
                </a:solidFill>
                <a:effectLst/>
                <a:latin typeface="Aptos"/>
              </a:rPr>
              <a:t> </a:t>
            </a:r>
            <a:endParaRPr lang="nl-NL" b="0">
              <a:solidFill>
                <a:srgbClr val="000000"/>
              </a:solidFill>
              <a:effectLst/>
              <a:latin typeface="Aptos"/>
            </a:endParaRPr>
          </a:p>
          <a:p>
            <a:pPr marL="514350" indent="-514350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/>
              </a:rPr>
              <a:t>Hun armoede </a:t>
            </a:r>
            <a:endParaRPr lang="nl-NL">
              <a:solidFill>
                <a:srgbClr val="000000"/>
              </a:solidFill>
              <a:latin typeface="Aptos"/>
            </a:endParaRPr>
          </a:p>
          <a:p>
            <a:pPr marL="514350" indent="-514350" algn="l">
              <a:buAutoNum type="alphaUcPeriod"/>
            </a:pPr>
            <a:r>
              <a:rPr lang="nl-NL" sz="3200" b="0" i="0">
                <a:solidFill>
                  <a:srgbClr val="000000"/>
                </a:solidFill>
                <a:effectLst/>
                <a:latin typeface="Aptos"/>
              </a:rPr>
              <a:t>Hun gevoel voor humor </a:t>
            </a:r>
            <a:endParaRPr lang="nl-NL" b="0" i="0">
              <a:solidFill>
                <a:srgbClr val="000000"/>
              </a:solidFill>
              <a:effectLst/>
              <a:latin typeface="Aptos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6CBCFF2-BBA3-B4A9-E760-F48A7E2BCCF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9073" y="3759200"/>
            <a:ext cx="3918528" cy="257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58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6AF5313-93C7-BD26-FA6A-7C9D41D95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1" y="1150945"/>
            <a:ext cx="9648502" cy="1188720"/>
          </a:xfrm>
        </p:spPr>
        <p:txBody>
          <a:bodyPr>
            <a:noAutofit/>
          </a:bodyPr>
          <a:lstStyle/>
          <a:p>
            <a:r>
              <a:rPr lang="nl-NL" sz="4000" b="1" i="0">
                <a:effectLst/>
              </a:rPr>
              <a:t>4. Tot 1991 was Albanië communistisch, welke gevolgen had/heeft dit voor het land?</a:t>
            </a:r>
            <a:br>
              <a:rPr lang="nl-NL" sz="4000" b="1"/>
            </a:br>
            <a:r>
              <a:rPr lang="nl-NL" sz="4000" b="1"/>
              <a:t> </a:t>
            </a:r>
            <a:r>
              <a:rPr lang="nl-NL" sz="2400" i="1">
                <a:effectLst/>
              </a:rPr>
              <a:t>Meerdere antwoorden toegestaan</a:t>
            </a:r>
            <a:r>
              <a:rPr lang="nl-NL" sz="2400" i="0">
                <a:effectLst/>
              </a:rPr>
              <a:t> </a:t>
            </a:r>
            <a:endParaRPr lang="nl-NL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D47A849-1DE2-845C-2320-E9F7CD7E7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1" y="3004813"/>
            <a:ext cx="11079023" cy="2819410"/>
          </a:xfrm>
        </p:spPr>
        <p:txBody>
          <a:bodyPr anchor="ctr">
            <a:normAutofit/>
          </a:bodyPr>
          <a:lstStyle/>
          <a:p>
            <a:pPr marL="514350" indent="-514350" algn="l" rtl="0" fontAlgn="base">
              <a:buAutoNum type="alphaUcPeriod"/>
            </a:pPr>
            <a:r>
              <a:rPr lang="nl-NL" sz="3200">
                <a:solidFill>
                  <a:srgbClr val="000000"/>
                </a:solidFill>
                <a:latin typeface="Aptos"/>
              </a:rPr>
              <a:t>Albanië</a:t>
            </a:r>
            <a:r>
              <a:rPr lang="nl-NL" sz="3200" b="0">
                <a:solidFill>
                  <a:srgbClr val="000000"/>
                </a:solidFill>
                <a:effectLst/>
                <a:latin typeface="Aptos"/>
              </a:rPr>
              <a:t> was erg arm en is dat nog steeds </a:t>
            </a:r>
            <a:endParaRPr lang="nl-NL"/>
          </a:p>
          <a:p>
            <a:pPr marL="514350" indent="-514350" algn="l">
              <a:buAutoNum type="alphaUcPeriod"/>
            </a:pPr>
            <a:r>
              <a:rPr lang="nl-NL" sz="3200" b="0">
                <a:solidFill>
                  <a:srgbClr val="000000"/>
                </a:solidFill>
                <a:effectLst/>
                <a:latin typeface="Aptos"/>
              </a:rPr>
              <a:t>Albanië is pas sinds 1991 een eigen staat </a:t>
            </a:r>
            <a:endParaRPr lang="nl-NL" b="0">
              <a:solidFill>
                <a:srgbClr val="000000"/>
              </a:solidFill>
              <a:effectLst/>
              <a:latin typeface="Aptos"/>
            </a:endParaRPr>
          </a:p>
          <a:p>
            <a:pPr marL="514350" indent="-514350" algn="l">
              <a:buAutoNum type="alphaUcPeriod"/>
            </a:pPr>
            <a:r>
              <a:rPr lang="nl-NL" sz="3200" b="0">
                <a:solidFill>
                  <a:srgbClr val="000000"/>
                </a:solidFill>
                <a:effectLst/>
                <a:latin typeface="Aptos"/>
              </a:rPr>
              <a:t>Er waren geen religies toegestaan, Albanië werd zelfs uitgeroepen tot eerste atheïstisch land ter wereld. </a:t>
            </a:r>
            <a:endParaRPr lang="nl-NL" b="0">
              <a:solidFill>
                <a:srgbClr val="000000"/>
              </a:solidFill>
              <a:effectLst/>
              <a:latin typeface="Aptos"/>
            </a:endParaRPr>
          </a:p>
          <a:p>
            <a:pPr marL="514350" indent="-514350" algn="l">
              <a:buAutoNum type="alphaUcPeriod"/>
            </a:pPr>
            <a:r>
              <a:rPr lang="nl-NL" sz="3200" b="0">
                <a:solidFill>
                  <a:srgbClr val="000000"/>
                </a:solidFill>
                <a:effectLst/>
                <a:latin typeface="Aptos"/>
              </a:rPr>
              <a:t>Albanië heeft sinds 1991 pas een eigen taal </a:t>
            </a:r>
            <a:endParaRPr lang="nl-NL" b="0">
              <a:solidFill>
                <a:srgbClr val="000000"/>
              </a:solidFill>
              <a:effectLst/>
              <a:latin typeface="Aptos"/>
            </a:endParaRPr>
          </a:p>
          <a:p>
            <a:pPr>
              <a:buAutoNum type="alphaUcPeriod"/>
            </a:pPr>
            <a:endParaRPr lang="nl-NL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701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AC1173-B7EB-C72D-D256-D13552806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2714BF-059F-8A30-0280-DACEAA597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5969336-408F-970B-E462-8ABBEC9300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CBDA44E-1E70-746B-596A-D53288378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297" y="1116309"/>
            <a:ext cx="9543405" cy="1188720"/>
          </a:xfrm>
        </p:spPr>
        <p:txBody>
          <a:bodyPr>
            <a:noAutofit/>
          </a:bodyPr>
          <a:lstStyle/>
          <a:p>
            <a:r>
              <a:rPr lang="nl-NL" sz="4000" b="1" i="0">
                <a:effectLst/>
              </a:rPr>
              <a:t>4. Tot 1991 was Albanië communistisch, welke gevolgen had/heeft dit voor het land?</a:t>
            </a:r>
            <a:br>
              <a:rPr lang="nl-NL" sz="4000" b="1"/>
            </a:br>
            <a:r>
              <a:rPr lang="nl-NL" sz="4000" b="1"/>
              <a:t> </a:t>
            </a:r>
            <a:r>
              <a:rPr lang="nl-NL" sz="2400" i="1">
                <a:effectLst/>
              </a:rPr>
              <a:t>Meerdere antwoorden toegestaan</a:t>
            </a:r>
            <a:r>
              <a:rPr lang="nl-NL" sz="2400" i="0">
                <a:effectLst/>
              </a:rPr>
              <a:t> </a:t>
            </a:r>
            <a:endParaRPr lang="nl-NL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7CBA01D-DDB8-1793-43A4-5DB92D16C3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4297" y="2922281"/>
            <a:ext cx="10875823" cy="2819410"/>
          </a:xfrm>
        </p:spPr>
        <p:txBody>
          <a:bodyPr anchor="ctr">
            <a:normAutofit/>
          </a:bodyPr>
          <a:lstStyle/>
          <a:p>
            <a:pPr marL="514350" indent="-514350" fontAlgn="base">
              <a:buAutoNum type="alphaUcPeriod"/>
            </a:pPr>
            <a:r>
              <a:rPr lang="nl-NL" sz="3200" b="1">
                <a:solidFill>
                  <a:srgbClr val="000000"/>
                </a:solidFill>
                <a:effectLst/>
                <a:latin typeface="Aptos"/>
              </a:rPr>
              <a:t>Albanië was erg arm en is dat nog steeds </a:t>
            </a:r>
            <a:endParaRPr lang="nl-NL">
              <a:solidFill>
                <a:srgbClr val="000000"/>
              </a:solidFill>
              <a:latin typeface="Aptos"/>
            </a:endParaRPr>
          </a:p>
          <a:p>
            <a:pPr marL="514350" indent="-514350">
              <a:buAutoNum type="alphaUcPeriod"/>
            </a:pPr>
            <a:r>
              <a:rPr lang="nl-NL" sz="3200" b="0">
                <a:solidFill>
                  <a:srgbClr val="000000"/>
                </a:solidFill>
                <a:effectLst/>
                <a:latin typeface="Aptos"/>
              </a:rPr>
              <a:t>Albanië is pas sinds 1991 een eigen staat </a:t>
            </a:r>
            <a:endParaRPr lang="nl-NL">
              <a:solidFill>
                <a:srgbClr val="000000"/>
              </a:solidFill>
              <a:latin typeface="Aptos"/>
            </a:endParaRPr>
          </a:p>
          <a:p>
            <a:pPr marL="514350" indent="-514350" algn="l">
              <a:buAutoNum type="alphaUcPeriod"/>
            </a:pPr>
            <a:r>
              <a:rPr lang="nl-NL" sz="3200" b="1">
                <a:solidFill>
                  <a:srgbClr val="000000"/>
                </a:solidFill>
                <a:effectLst/>
                <a:latin typeface="Aptos"/>
              </a:rPr>
              <a:t>Er waren geen religies toegestaan, Albanië werd zelfs uitgeroepen tot eerste atheïstisch land ter wereld. </a:t>
            </a:r>
            <a:endParaRPr lang="nl-NL">
              <a:solidFill>
                <a:srgbClr val="000000"/>
              </a:solidFill>
              <a:effectLst/>
              <a:latin typeface="Aptos"/>
            </a:endParaRPr>
          </a:p>
          <a:p>
            <a:pPr marL="514350" indent="-514350" algn="l">
              <a:buAutoNum type="alphaUcPeriod"/>
            </a:pPr>
            <a:r>
              <a:rPr lang="nl-NL" sz="3200" b="0">
                <a:solidFill>
                  <a:srgbClr val="000000"/>
                </a:solidFill>
                <a:effectLst/>
                <a:latin typeface="Aptos"/>
              </a:rPr>
              <a:t>Albanië heeft sinds 1991 pas een eigen taal </a:t>
            </a:r>
            <a:endParaRPr lang="nl-NL" b="0">
              <a:solidFill>
                <a:srgbClr val="000000"/>
              </a:solidFill>
              <a:effectLst/>
              <a:latin typeface="Aptos"/>
            </a:endParaRPr>
          </a:p>
          <a:p>
            <a:pPr>
              <a:buAutoNum type="alphaUcPeriod"/>
            </a:pPr>
            <a:endParaRPr lang="nl-NL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AEEF51B-D93A-23FA-0F04-F5B3165E59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95948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360694b-807b-45ce-bdbf-e4cabd2fe38e" xsi:nil="true"/>
    <lcf76f155ced4ddcb4097134ff3c332f xmlns="f53dec89-dc75-4f18-abe0-7b6ebf225beb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BC7A6AD9532034D9AAD7A24A84788C3" ma:contentTypeVersion="19" ma:contentTypeDescription="Create a new document." ma:contentTypeScope="" ma:versionID="139639c37eb024334687937fbd44b9aa">
  <xsd:schema xmlns:xsd="http://www.w3.org/2001/XMLSchema" xmlns:xs="http://www.w3.org/2001/XMLSchema" xmlns:p="http://schemas.microsoft.com/office/2006/metadata/properties" xmlns:ns2="f53dec89-dc75-4f18-abe0-7b6ebf225beb" xmlns:ns3="c360694b-807b-45ce-bdbf-e4cabd2fe38e" targetNamespace="http://schemas.microsoft.com/office/2006/metadata/properties" ma:root="true" ma:fieldsID="2cdd21e6ff09654588d16142e33e5975" ns2:_="" ns3:_="">
    <xsd:import namespace="f53dec89-dc75-4f18-abe0-7b6ebf225beb"/>
    <xsd:import namespace="c360694b-807b-45ce-bdbf-e4cabd2fe38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3dec89-dc75-4f18-abe0-7b6ebf225b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71d9c557-1d39-4ac3-8f66-d5c02cd9258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60694b-807b-45ce-bdbf-e4cabd2fe38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b0d00483-d104-4b99-9538-13c9ef4d241c}" ma:internalName="TaxCatchAll" ma:showField="CatchAllData" ma:web="c360694b-807b-45ce-bdbf-e4cabd2fe3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0883B0-188C-45BE-B570-71EE22CB9C1B}">
  <ds:schemaRefs>
    <ds:schemaRef ds:uri="c360694b-807b-45ce-bdbf-e4cabd2fe38e"/>
    <ds:schemaRef ds:uri="f53dec89-dc75-4f18-abe0-7b6ebf225be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0782BB1-BC51-4F07-B939-1DE2514B132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9D6EA44-AA69-40AE-8981-D0E3D11ECA17}"/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17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Kantoorthema</vt:lpstr>
      <vt:lpstr>Quiz - Albanië</vt:lpstr>
      <vt:lpstr>1. Hoe noemen de Albanezen hun eigen land? </vt:lpstr>
      <vt:lpstr>1. Hoe noemen de Albanezen hun eigen land? </vt:lpstr>
      <vt:lpstr>2. Hoeveel inwoners heeft de hoofstad Tirana ongeveer? </vt:lpstr>
      <vt:lpstr>2. Hoeveel inwoners heeft de hoofstad Tirana ongeveer? </vt:lpstr>
      <vt:lpstr>3. Waar staan de inwoners van de hoofdstad Tirana om bekend?</vt:lpstr>
      <vt:lpstr>3. Waar staan de inwoners van de hoofdstad Tirana om bekend?</vt:lpstr>
      <vt:lpstr>4. Tot 1991 was Albanië communistisch, welke gevolgen had/heeft dit voor het land?  Meerdere antwoorden toegestaan </vt:lpstr>
      <vt:lpstr>4. Tot 1991 was Albanië communistisch, welke gevolgen had/heeft dit voor het land?  Meerdere antwoorden toegestaan </vt:lpstr>
      <vt:lpstr>5. Wat zijn tegenwoordig de twee meest voorkomende religies in Albanië? </vt:lpstr>
      <vt:lpstr>5. Wat zijn tegenwoordig de twee meest voorkomende religies in Albanië? </vt:lpstr>
      <vt:lpstr>6. In de top 10 van armste landen van Europa staat Albanië op nummer…?  </vt:lpstr>
      <vt:lpstr>6. In de top 10 van armste landen van Europa staat Albanië op nummer…?  </vt:lpstr>
      <vt:lpstr>7. 'Raki’ is in Albanië erg bekend, wat is het? </vt:lpstr>
      <vt:lpstr>7. 'Raki’ is in Albanië erg bekend, wat is het? </vt:lpstr>
      <vt:lpstr>8. Hoe laat de kerk in Albanië haar roeping zien? Meerdere antwoorden mogelijk </vt:lpstr>
      <vt:lpstr>8. Hoe laat de kerk in Albanië haar roeping zien?  Meerdere antwoorden mogelijk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Rianne Krins</dc:creator>
  <cp:revision>1</cp:revision>
  <dcterms:created xsi:type="dcterms:W3CDTF">2024-08-06T06:53:26Z</dcterms:created>
  <dcterms:modified xsi:type="dcterms:W3CDTF">2025-03-31T13:44:53Z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0x0101009BC7A6AD9532034D9AAD7A24A84788C3</vt:lpwstr>
  </property>
  <property fmtid="{D5CDD505-2E9C-101B-9397-08002B2CF9AE}" pid="3" name="MediaServiceImageTags">
    <vt:lpwstr/>
  </property>
</Properties>
</file>