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71" r:id="rId4"/>
  </p:sldMasterIdLst>
  <p:sldIdLst>
    <p:sldId id="260" r:id="rId5"/>
    <p:sldId id="261" r:id="rId6"/>
    <p:sldId id="262" r:id="rId7"/>
    <p:sldId id="263" r:id="rId8"/>
    <p:sldId id="264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8" r:id="rId21"/>
    <p:sldId id="277" r:id="rId22"/>
  </p:sldIdLst>
  <p:sldSz cx="9144000" cy="6858000" type="screen4x3"/>
  <p:notesSz cx="6858000" cy="9144000"/>
  <p:embeddedFontLst>
    <p:embeddedFont>
      <p:font typeface="appopaint-Regular" charset="0"/>
      <p:regular r:id="rId23"/>
    </p:embeddedFont>
    <p:embeddedFont>
      <p:font typeface="Dreaming Outloud Pro" panose="03050502040302030504" pitchFamily="66" charset="0"/>
      <p:regular r:id="rId24"/>
      <p:italic r:id="rId25"/>
    </p:embeddedFont>
    <p:embeddedFont>
      <p:font typeface="Segoe UI Black" panose="020B0A02040204020203" pitchFamily="34" charset="0"/>
      <p:bold r:id="rId26"/>
      <p:boldItalic r:id="rId27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3D0E5"/>
    <a:srgbClr val="E7C800"/>
    <a:srgbClr val="FFD2C4"/>
    <a:srgbClr val="67A591"/>
    <a:srgbClr val="B3CE8F"/>
    <a:srgbClr val="DBA219"/>
    <a:srgbClr val="52364D"/>
    <a:srgbClr val="AB6E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BD7F8CC-9245-2D9B-A785-0E6AA88AEFB4}" v="17" dt="2025-03-31T13:07:56.07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660"/>
  </p:normalViewPr>
  <p:slideViewPr>
    <p:cSldViewPr snapToGrid="0">
      <p:cViewPr varScale="1">
        <p:scale>
          <a:sx n="82" d="100"/>
          <a:sy n="82" d="100"/>
        </p:scale>
        <p:origin x="1363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font" Target="fonts/font4.fntdata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font" Target="fonts/font3.fntdata"/><Relationship Id="rId33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font" Target="fonts/font2.fntdata"/><Relationship Id="rId32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font" Target="fonts/font1.fntdata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font" Target="fonts/font5.fntdata"/><Relationship Id="rId30" Type="http://schemas.openxmlformats.org/officeDocument/2006/relationships/theme" Target="theme/theme1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ianne Krins" userId="948028c3-ed89-400a-b03b-8597e9f52304" providerId="ADAL" clId="{54CC3BCD-0CAC-45FC-80D3-742E2E65F070}"/>
    <pc:docChg chg="undo custSel addSld modSld">
      <pc:chgData name="Rianne Krins" userId="948028c3-ed89-400a-b03b-8597e9f52304" providerId="ADAL" clId="{54CC3BCD-0CAC-45FC-80D3-742E2E65F070}" dt="2025-03-04T11:08:20.045" v="85" actId="1076"/>
      <pc:docMkLst>
        <pc:docMk/>
      </pc:docMkLst>
      <pc:sldChg chg="modSp mod">
        <pc:chgData name="Rianne Krins" userId="948028c3-ed89-400a-b03b-8597e9f52304" providerId="ADAL" clId="{54CC3BCD-0CAC-45FC-80D3-742E2E65F070}" dt="2025-03-04T09:26:34.627" v="1" actId="1076"/>
        <pc:sldMkLst>
          <pc:docMk/>
          <pc:sldMk cId="244504071" sldId="260"/>
        </pc:sldMkLst>
        <pc:spChg chg="mod">
          <ac:chgData name="Rianne Krins" userId="948028c3-ed89-400a-b03b-8597e9f52304" providerId="ADAL" clId="{54CC3BCD-0CAC-45FC-80D3-742E2E65F070}" dt="2025-03-04T09:26:34.627" v="1" actId="1076"/>
          <ac:spMkLst>
            <pc:docMk/>
            <pc:sldMk cId="244504071" sldId="260"/>
            <ac:spMk id="2" creationId="{252A2354-A048-4085-9091-90EC20C8619C}"/>
          </ac:spMkLst>
        </pc:spChg>
      </pc:sldChg>
      <pc:sldChg chg="addSp delSp modSp new mod modAnim">
        <pc:chgData name="Rianne Krins" userId="948028c3-ed89-400a-b03b-8597e9f52304" providerId="ADAL" clId="{54CC3BCD-0CAC-45FC-80D3-742E2E65F070}" dt="2025-03-04T11:08:20.045" v="85" actId="1076"/>
        <pc:sldMkLst>
          <pc:docMk/>
          <pc:sldMk cId="222695922" sldId="278"/>
        </pc:sldMkLst>
        <pc:spChg chg="mod">
          <ac:chgData name="Rianne Krins" userId="948028c3-ed89-400a-b03b-8597e9f52304" providerId="ADAL" clId="{54CC3BCD-0CAC-45FC-80D3-742E2E65F070}" dt="2025-03-04T11:07:57.172" v="80" actId="20577"/>
          <ac:spMkLst>
            <pc:docMk/>
            <pc:sldMk cId="222695922" sldId="278"/>
            <ac:spMk id="2" creationId="{8BCFAE63-AF85-1DD7-4B0A-64A7ACC74C0D}"/>
          </ac:spMkLst>
        </pc:spChg>
        <pc:spChg chg="del mod">
          <ac:chgData name="Rianne Krins" userId="948028c3-ed89-400a-b03b-8597e9f52304" providerId="ADAL" clId="{54CC3BCD-0CAC-45FC-80D3-742E2E65F070}" dt="2025-03-04T11:08:10.293" v="83"/>
          <ac:spMkLst>
            <pc:docMk/>
            <pc:sldMk cId="222695922" sldId="278"/>
            <ac:spMk id="3" creationId="{D0115C9C-071A-9FAF-B2BE-FC5E1C24967A}"/>
          </ac:spMkLst>
        </pc:spChg>
        <pc:picChg chg="add mod">
          <ac:chgData name="Rianne Krins" userId="948028c3-ed89-400a-b03b-8597e9f52304" providerId="ADAL" clId="{54CC3BCD-0CAC-45FC-80D3-742E2E65F070}" dt="2025-03-04T11:08:20.045" v="85" actId="1076"/>
          <ac:picMkLst>
            <pc:docMk/>
            <pc:sldMk cId="222695922" sldId="278"/>
            <ac:picMk id="4" creationId="{10452D22-E10C-83D9-C24E-0868974CF0A9}"/>
          </ac:picMkLst>
        </pc:picChg>
      </pc:sldChg>
    </pc:docChg>
  </pc:docChgLst>
  <pc:docChgLst>
    <pc:chgData name="Herman van Wijngaarden | HGJB" userId="005c0f2c-78f3-47e2-bdbd-e2fc24e4e31a" providerId="ADAL" clId="{063F8429-C598-4BA2-BD86-CF446B79A630}"/>
    <pc:docChg chg="undo custSel delSld modSld delMainMaster">
      <pc:chgData name="Herman van Wijngaarden | HGJB" userId="005c0f2c-78f3-47e2-bdbd-e2fc24e4e31a" providerId="ADAL" clId="{063F8429-C598-4BA2-BD86-CF446B79A630}" dt="2024-07-17T14:57:02.354" v="653" actId="47"/>
      <pc:docMkLst>
        <pc:docMk/>
      </pc:docMkLst>
      <pc:sldChg chg="del">
        <pc:chgData name="Herman van Wijngaarden | HGJB" userId="005c0f2c-78f3-47e2-bdbd-e2fc24e4e31a" providerId="ADAL" clId="{063F8429-C598-4BA2-BD86-CF446B79A630}" dt="2024-07-17T13:03:03.812" v="0" actId="47"/>
        <pc:sldMkLst>
          <pc:docMk/>
          <pc:sldMk cId="531120854" sldId="256"/>
        </pc:sldMkLst>
      </pc:sldChg>
      <pc:sldChg chg="del">
        <pc:chgData name="Herman van Wijngaarden | HGJB" userId="005c0f2c-78f3-47e2-bdbd-e2fc24e4e31a" providerId="ADAL" clId="{063F8429-C598-4BA2-BD86-CF446B79A630}" dt="2024-07-17T14:57:01.097" v="652" actId="47"/>
        <pc:sldMkLst>
          <pc:docMk/>
          <pc:sldMk cId="3109303613" sldId="257"/>
        </pc:sldMkLst>
      </pc:sldChg>
      <pc:sldChg chg="del">
        <pc:chgData name="Herman van Wijngaarden | HGJB" userId="005c0f2c-78f3-47e2-bdbd-e2fc24e4e31a" providerId="ADAL" clId="{063F8429-C598-4BA2-BD86-CF446B79A630}" dt="2024-07-17T14:56:59.998" v="651" actId="47"/>
        <pc:sldMkLst>
          <pc:docMk/>
          <pc:sldMk cId="637217398" sldId="258"/>
        </pc:sldMkLst>
      </pc:sldChg>
      <pc:sldChg chg="del">
        <pc:chgData name="Herman van Wijngaarden | HGJB" userId="005c0f2c-78f3-47e2-bdbd-e2fc24e4e31a" providerId="ADAL" clId="{063F8429-C598-4BA2-BD86-CF446B79A630}" dt="2024-07-17T14:57:02.354" v="653" actId="47"/>
        <pc:sldMkLst>
          <pc:docMk/>
          <pc:sldMk cId="4188715775" sldId="259"/>
        </pc:sldMkLst>
      </pc:sldChg>
      <pc:sldChg chg="modSp mod modClrScheme chgLayout">
        <pc:chgData name="Herman van Wijngaarden | HGJB" userId="005c0f2c-78f3-47e2-bdbd-e2fc24e4e31a" providerId="ADAL" clId="{063F8429-C598-4BA2-BD86-CF446B79A630}" dt="2024-07-17T13:03:21.442" v="2" actId="1076"/>
        <pc:sldMkLst>
          <pc:docMk/>
          <pc:sldMk cId="244504071" sldId="260"/>
        </pc:sldMkLst>
      </pc:sldChg>
      <pc:sldChg chg="modSp mod modClrScheme chgLayout">
        <pc:chgData name="Herman van Wijngaarden | HGJB" userId="005c0f2c-78f3-47e2-bdbd-e2fc24e4e31a" providerId="ADAL" clId="{063F8429-C598-4BA2-BD86-CF446B79A630}" dt="2024-07-17T13:04:01.966" v="6" actId="700"/>
        <pc:sldMkLst>
          <pc:docMk/>
          <pc:sldMk cId="2496124817" sldId="261"/>
        </pc:sldMkLst>
      </pc:sldChg>
      <pc:sldChg chg="addSp delSp modSp mod modClrScheme chgLayout">
        <pc:chgData name="Herman van Wijngaarden | HGJB" userId="005c0f2c-78f3-47e2-bdbd-e2fc24e4e31a" providerId="ADAL" clId="{063F8429-C598-4BA2-BD86-CF446B79A630}" dt="2024-07-17T13:04:32.187" v="10" actId="6549"/>
        <pc:sldMkLst>
          <pc:docMk/>
          <pc:sldMk cId="4048649413" sldId="262"/>
        </pc:sldMkLst>
      </pc:sldChg>
      <pc:sldChg chg="modSp mod modClrScheme chgLayout">
        <pc:chgData name="Herman van Wijngaarden | HGJB" userId="005c0f2c-78f3-47e2-bdbd-e2fc24e4e31a" providerId="ADAL" clId="{063F8429-C598-4BA2-BD86-CF446B79A630}" dt="2024-07-17T13:05:05.706" v="13" actId="1076"/>
        <pc:sldMkLst>
          <pc:docMk/>
          <pc:sldMk cId="2203074900" sldId="263"/>
        </pc:sldMkLst>
      </pc:sldChg>
      <pc:sldChg chg="addSp delSp modSp mod modClrScheme chgLayout">
        <pc:chgData name="Herman van Wijngaarden | HGJB" userId="005c0f2c-78f3-47e2-bdbd-e2fc24e4e31a" providerId="ADAL" clId="{063F8429-C598-4BA2-BD86-CF446B79A630}" dt="2024-07-17T13:05:23.755" v="15" actId="700"/>
        <pc:sldMkLst>
          <pc:docMk/>
          <pc:sldMk cId="526386691" sldId="264"/>
        </pc:sldMkLst>
      </pc:sldChg>
      <pc:sldChg chg="addSp delSp modSp del mod modClrScheme chgLayout">
        <pc:chgData name="Herman van Wijngaarden | HGJB" userId="005c0f2c-78f3-47e2-bdbd-e2fc24e4e31a" providerId="ADAL" clId="{063F8429-C598-4BA2-BD86-CF446B79A630}" dt="2024-07-17T13:07:29.041" v="22" actId="47"/>
        <pc:sldMkLst>
          <pc:docMk/>
          <pc:sldMk cId="1759088671" sldId="265"/>
        </pc:sldMkLst>
      </pc:sldChg>
      <pc:sldChg chg="addSp delSp modSp mod modClrScheme chgLayout">
        <pc:chgData name="Herman van Wijngaarden | HGJB" userId="005c0f2c-78f3-47e2-bdbd-e2fc24e4e31a" providerId="ADAL" clId="{063F8429-C598-4BA2-BD86-CF446B79A630}" dt="2024-07-17T13:06:12.351" v="19" actId="700"/>
        <pc:sldMkLst>
          <pc:docMk/>
          <pc:sldMk cId="3880399534" sldId="266"/>
        </pc:sldMkLst>
      </pc:sldChg>
      <pc:sldChg chg="addSp delSp modSp mod modClrScheme chgLayout">
        <pc:chgData name="Herman van Wijngaarden | HGJB" userId="005c0f2c-78f3-47e2-bdbd-e2fc24e4e31a" providerId="ADAL" clId="{063F8429-C598-4BA2-BD86-CF446B79A630}" dt="2024-07-17T13:06:34.175" v="21" actId="255"/>
        <pc:sldMkLst>
          <pc:docMk/>
          <pc:sldMk cId="2245982724" sldId="267"/>
        </pc:sldMkLst>
      </pc:sldChg>
      <pc:sldChg chg="addSp delSp modSp mod modClrScheme chgLayout">
        <pc:chgData name="Herman van Wijngaarden | HGJB" userId="005c0f2c-78f3-47e2-bdbd-e2fc24e4e31a" providerId="ADAL" clId="{063F8429-C598-4BA2-BD86-CF446B79A630}" dt="2024-07-17T13:08:27.025" v="28" actId="255"/>
        <pc:sldMkLst>
          <pc:docMk/>
          <pc:sldMk cId="1635644450" sldId="268"/>
        </pc:sldMkLst>
      </pc:sldChg>
      <pc:sldChg chg="modSp mod modClrScheme chgLayout">
        <pc:chgData name="Herman van Wijngaarden | HGJB" userId="005c0f2c-78f3-47e2-bdbd-e2fc24e4e31a" providerId="ADAL" clId="{063F8429-C598-4BA2-BD86-CF446B79A630}" dt="2024-07-17T13:09:16.374" v="33" actId="1076"/>
        <pc:sldMkLst>
          <pc:docMk/>
          <pc:sldMk cId="190867460" sldId="269"/>
        </pc:sldMkLst>
      </pc:sldChg>
      <pc:sldChg chg="addSp modSp mod modClrScheme modAnim chgLayout">
        <pc:chgData name="Herman van Wijngaarden | HGJB" userId="005c0f2c-78f3-47e2-bdbd-e2fc24e4e31a" providerId="ADAL" clId="{063F8429-C598-4BA2-BD86-CF446B79A630}" dt="2024-07-17T13:33:06.018" v="52" actId="1440"/>
        <pc:sldMkLst>
          <pc:docMk/>
          <pc:sldMk cId="4024019972" sldId="270"/>
        </pc:sldMkLst>
      </pc:sldChg>
      <pc:sldChg chg="addSp delSp modSp mod modClrScheme modAnim chgLayout">
        <pc:chgData name="Herman van Wijngaarden | HGJB" userId="005c0f2c-78f3-47e2-bdbd-e2fc24e4e31a" providerId="ADAL" clId="{063F8429-C598-4BA2-BD86-CF446B79A630}" dt="2024-07-17T13:54:36.598" v="90"/>
        <pc:sldMkLst>
          <pc:docMk/>
          <pc:sldMk cId="2487684104" sldId="271"/>
        </pc:sldMkLst>
      </pc:sldChg>
      <pc:sldChg chg="addSp delSp modSp mod modClrScheme modAnim chgLayout">
        <pc:chgData name="Herman van Wijngaarden | HGJB" userId="005c0f2c-78f3-47e2-bdbd-e2fc24e4e31a" providerId="ADAL" clId="{063F8429-C598-4BA2-BD86-CF446B79A630}" dt="2024-07-17T14:09:15.954" v="352" actId="6549"/>
        <pc:sldMkLst>
          <pc:docMk/>
          <pc:sldMk cId="894112022" sldId="272"/>
        </pc:sldMkLst>
      </pc:sldChg>
      <pc:sldChg chg="addSp delSp modSp mod modClrScheme modAnim chgLayout">
        <pc:chgData name="Herman van Wijngaarden | HGJB" userId="005c0f2c-78f3-47e2-bdbd-e2fc24e4e31a" providerId="ADAL" clId="{063F8429-C598-4BA2-BD86-CF446B79A630}" dt="2024-07-17T14:30:10.674" v="530" actId="20577"/>
        <pc:sldMkLst>
          <pc:docMk/>
          <pc:sldMk cId="676171599" sldId="273"/>
        </pc:sldMkLst>
      </pc:sldChg>
      <pc:sldChg chg="addSp delSp modSp mod modClrScheme modAnim chgLayout">
        <pc:chgData name="Herman van Wijngaarden | HGJB" userId="005c0f2c-78f3-47e2-bdbd-e2fc24e4e31a" providerId="ADAL" clId="{063F8429-C598-4BA2-BD86-CF446B79A630}" dt="2024-07-17T14:44:27.902" v="569"/>
        <pc:sldMkLst>
          <pc:docMk/>
          <pc:sldMk cId="3656219075" sldId="274"/>
        </pc:sldMkLst>
      </pc:sldChg>
      <pc:sldChg chg="addSp modSp mod modClrScheme modAnim chgLayout">
        <pc:chgData name="Herman van Wijngaarden | HGJB" userId="005c0f2c-78f3-47e2-bdbd-e2fc24e4e31a" providerId="ADAL" clId="{063F8429-C598-4BA2-BD86-CF446B79A630}" dt="2024-07-17T14:51:01.563" v="610" actId="5793"/>
        <pc:sldMkLst>
          <pc:docMk/>
          <pc:sldMk cId="2184106776" sldId="275"/>
        </pc:sldMkLst>
      </pc:sldChg>
      <pc:sldChg chg="addSp modSp mod modClrScheme modAnim chgLayout">
        <pc:chgData name="Herman van Wijngaarden | HGJB" userId="005c0f2c-78f3-47e2-bdbd-e2fc24e4e31a" providerId="ADAL" clId="{063F8429-C598-4BA2-BD86-CF446B79A630}" dt="2024-07-17T14:54:30.530" v="636"/>
        <pc:sldMkLst>
          <pc:docMk/>
          <pc:sldMk cId="3837147213" sldId="276"/>
        </pc:sldMkLst>
      </pc:sldChg>
      <pc:sldChg chg="modSp mod modClrScheme chgLayout">
        <pc:chgData name="Herman van Wijngaarden | HGJB" userId="005c0f2c-78f3-47e2-bdbd-e2fc24e4e31a" providerId="ADAL" clId="{063F8429-C598-4BA2-BD86-CF446B79A630}" dt="2024-07-17T14:56:13.586" v="650" actId="13926"/>
        <pc:sldMkLst>
          <pc:docMk/>
          <pc:sldMk cId="2246393171" sldId="277"/>
        </pc:sldMkLst>
      </pc:sldChg>
      <pc:sldMasterChg chg="del delSldLayout">
        <pc:chgData name="Herman van Wijngaarden | HGJB" userId="005c0f2c-78f3-47e2-bdbd-e2fc24e4e31a" providerId="ADAL" clId="{063F8429-C598-4BA2-BD86-CF446B79A630}" dt="2024-07-17T14:57:02.354" v="653" actId="47"/>
        <pc:sldMasterMkLst>
          <pc:docMk/>
          <pc:sldMasterMk cId="4192859723" sldId="2147483660"/>
        </pc:sldMasterMkLst>
        <pc:sldLayoutChg chg="del">
          <pc:chgData name="Herman van Wijngaarden | HGJB" userId="005c0f2c-78f3-47e2-bdbd-e2fc24e4e31a" providerId="ADAL" clId="{063F8429-C598-4BA2-BD86-CF446B79A630}" dt="2024-07-17T14:57:02.354" v="653" actId="47"/>
          <pc:sldLayoutMkLst>
            <pc:docMk/>
            <pc:sldMasterMk cId="4192859723" sldId="2147483660"/>
            <pc:sldLayoutMk cId="3710476186" sldId="2147483661"/>
          </pc:sldLayoutMkLst>
        </pc:sldLayoutChg>
        <pc:sldLayoutChg chg="del">
          <pc:chgData name="Herman van Wijngaarden | HGJB" userId="005c0f2c-78f3-47e2-bdbd-e2fc24e4e31a" providerId="ADAL" clId="{063F8429-C598-4BA2-BD86-CF446B79A630}" dt="2024-07-17T14:57:02.354" v="653" actId="47"/>
          <pc:sldLayoutMkLst>
            <pc:docMk/>
            <pc:sldMasterMk cId="4192859723" sldId="2147483660"/>
            <pc:sldLayoutMk cId="3010871779" sldId="2147483662"/>
          </pc:sldLayoutMkLst>
        </pc:sldLayoutChg>
        <pc:sldLayoutChg chg="del">
          <pc:chgData name="Herman van Wijngaarden | HGJB" userId="005c0f2c-78f3-47e2-bdbd-e2fc24e4e31a" providerId="ADAL" clId="{063F8429-C598-4BA2-BD86-CF446B79A630}" dt="2024-07-17T14:57:02.354" v="653" actId="47"/>
          <pc:sldLayoutMkLst>
            <pc:docMk/>
            <pc:sldMasterMk cId="4192859723" sldId="2147483660"/>
            <pc:sldLayoutMk cId="268001445" sldId="2147483663"/>
          </pc:sldLayoutMkLst>
        </pc:sldLayoutChg>
        <pc:sldLayoutChg chg="del">
          <pc:chgData name="Herman van Wijngaarden | HGJB" userId="005c0f2c-78f3-47e2-bdbd-e2fc24e4e31a" providerId="ADAL" clId="{063F8429-C598-4BA2-BD86-CF446B79A630}" dt="2024-07-17T14:57:02.354" v="653" actId="47"/>
          <pc:sldLayoutMkLst>
            <pc:docMk/>
            <pc:sldMasterMk cId="4192859723" sldId="2147483660"/>
            <pc:sldLayoutMk cId="1697856812" sldId="2147483664"/>
          </pc:sldLayoutMkLst>
        </pc:sldLayoutChg>
        <pc:sldLayoutChg chg="del">
          <pc:chgData name="Herman van Wijngaarden | HGJB" userId="005c0f2c-78f3-47e2-bdbd-e2fc24e4e31a" providerId="ADAL" clId="{063F8429-C598-4BA2-BD86-CF446B79A630}" dt="2024-07-17T14:57:02.354" v="653" actId="47"/>
          <pc:sldLayoutMkLst>
            <pc:docMk/>
            <pc:sldMasterMk cId="4192859723" sldId="2147483660"/>
            <pc:sldLayoutMk cId="1170068648" sldId="2147483665"/>
          </pc:sldLayoutMkLst>
        </pc:sldLayoutChg>
        <pc:sldLayoutChg chg="del">
          <pc:chgData name="Herman van Wijngaarden | HGJB" userId="005c0f2c-78f3-47e2-bdbd-e2fc24e4e31a" providerId="ADAL" clId="{063F8429-C598-4BA2-BD86-CF446B79A630}" dt="2024-07-17T14:57:02.354" v="653" actId="47"/>
          <pc:sldLayoutMkLst>
            <pc:docMk/>
            <pc:sldMasterMk cId="4192859723" sldId="2147483660"/>
            <pc:sldLayoutMk cId="1179697095" sldId="2147483666"/>
          </pc:sldLayoutMkLst>
        </pc:sldLayoutChg>
        <pc:sldLayoutChg chg="del">
          <pc:chgData name="Herman van Wijngaarden | HGJB" userId="005c0f2c-78f3-47e2-bdbd-e2fc24e4e31a" providerId="ADAL" clId="{063F8429-C598-4BA2-BD86-CF446B79A630}" dt="2024-07-17T14:57:02.354" v="653" actId="47"/>
          <pc:sldLayoutMkLst>
            <pc:docMk/>
            <pc:sldMasterMk cId="4192859723" sldId="2147483660"/>
            <pc:sldLayoutMk cId="2814322780" sldId="2147483667"/>
          </pc:sldLayoutMkLst>
        </pc:sldLayoutChg>
        <pc:sldLayoutChg chg="del">
          <pc:chgData name="Herman van Wijngaarden | HGJB" userId="005c0f2c-78f3-47e2-bdbd-e2fc24e4e31a" providerId="ADAL" clId="{063F8429-C598-4BA2-BD86-CF446B79A630}" dt="2024-07-17T14:57:02.354" v="653" actId="47"/>
          <pc:sldLayoutMkLst>
            <pc:docMk/>
            <pc:sldMasterMk cId="4192859723" sldId="2147483660"/>
            <pc:sldLayoutMk cId="1556866195" sldId="2147483668"/>
          </pc:sldLayoutMkLst>
        </pc:sldLayoutChg>
        <pc:sldLayoutChg chg="del">
          <pc:chgData name="Herman van Wijngaarden | HGJB" userId="005c0f2c-78f3-47e2-bdbd-e2fc24e4e31a" providerId="ADAL" clId="{063F8429-C598-4BA2-BD86-CF446B79A630}" dt="2024-07-17T14:57:02.354" v="653" actId="47"/>
          <pc:sldLayoutMkLst>
            <pc:docMk/>
            <pc:sldMasterMk cId="4192859723" sldId="2147483660"/>
            <pc:sldLayoutMk cId="3288163938" sldId="2147483669"/>
          </pc:sldLayoutMkLst>
        </pc:sldLayoutChg>
        <pc:sldLayoutChg chg="del">
          <pc:chgData name="Herman van Wijngaarden | HGJB" userId="005c0f2c-78f3-47e2-bdbd-e2fc24e4e31a" providerId="ADAL" clId="{063F8429-C598-4BA2-BD86-CF446B79A630}" dt="2024-07-17T14:57:02.354" v="653" actId="47"/>
          <pc:sldLayoutMkLst>
            <pc:docMk/>
            <pc:sldMasterMk cId="4192859723" sldId="2147483660"/>
            <pc:sldLayoutMk cId="3286194724" sldId="2147483670"/>
          </pc:sldLayoutMkLst>
        </pc:sldLayoutChg>
      </pc:sldMasterChg>
    </pc:docChg>
  </pc:docChgLst>
  <pc:docChgLst>
    <pc:chgData name="Rianne Krins" userId="S::rkrins@hgjb.nl::948028c3-ed89-400a-b03b-8597e9f52304" providerId="AD" clId="Web-{6BD7F8CC-9245-2D9B-A785-0E6AA88AEFB4}"/>
    <pc:docChg chg="modSld">
      <pc:chgData name="Rianne Krins" userId="S::rkrins@hgjb.nl::948028c3-ed89-400a-b03b-8597e9f52304" providerId="AD" clId="Web-{6BD7F8CC-9245-2D9B-A785-0E6AA88AEFB4}" dt="2025-03-31T13:07:56.071" v="16" actId="20577"/>
      <pc:docMkLst>
        <pc:docMk/>
      </pc:docMkLst>
      <pc:sldChg chg="addSp delSp modSp delAnim">
        <pc:chgData name="Rianne Krins" userId="S::rkrins@hgjb.nl::948028c3-ed89-400a-b03b-8597e9f52304" providerId="AD" clId="Web-{6BD7F8CC-9245-2D9B-A785-0E6AA88AEFB4}" dt="2025-03-31T13:07:56.071" v="16" actId="20577"/>
        <pc:sldMkLst>
          <pc:docMk/>
          <pc:sldMk cId="222695922" sldId="278"/>
        </pc:sldMkLst>
        <pc:spChg chg="add mod">
          <ac:chgData name="Rianne Krins" userId="S::rkrins@hgjb.nl::948028c3-ed89-400a-b03b-8597e9f52304" providerId="AD" clId="Web-{6BD7F8CC-9245-2D9B-A785-0E6AA88AEFB4}" dt="2025-03-31T13:07:56.071" v="16" actId="20577"/>
          <ac:spMkLst>
            <pc:docMk/>
            <pc:sldMk cId="222695922" sldId="278"/>
            <ac:spMk id="5" creationId="{A8A396D3-C15F-F927-9A3E-8ADB71B85E76}"/>
          </ac:spMkLst>
        </pc:spChg>
        <pc:picChg chg="del">
          <ac:chgData name="Rianne Krins" userId="S::rkrins@hgjb.nl::948028c3-ed89-400a-b03b-8597e9f52304" providerId="AD" clId="Web-{6BD7F8CC-9245-2D9B-A785-0E6AA88AEFB4}" dt="2025-03-31T13:04:12.749" v="0"/>
          <ac:picMkLst>
            <pc:docMk/>
            <pc:sldMk cId="222695922" sldId="278"/>
            <ac:picMk id="4" creationId="{10452D22-E10C-83D9-C24E-0868974CF0A9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6.sv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4594" y="1122363"/>
            <a:ext cx="7353606" cy="2387600"/>
          </a:xfrm>
        </p:spPr>
        <p:txBody>
          <a:bodyPr anchor="b">
            <a:normAutofit/>
          </a:bodyPr>
          <a:lstStyle>
            <a:lvl1pPr algn="ctr">
              <a:defRPr sz="5400"/>
            </a:lvl1pPr>
          </a:lstStyle>
          <a:p>
            <a:r>
              <a:rPr lang="nl-NL" dirty="0"/>
              <a:t>Klik om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4594" y="3602038"/>
            <a:ext cx="6896406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latin typeface="DK Lemon Yellow Sun" panose="02000000000000000000" pitchFamily="50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Klikken om de ondertitelstijl van het model te bewerken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14077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nl-NL" dirty="0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>
            <a:normAutofit/>
          </a:bodyPr>
          <a:lstStyle>
            <a:lvl1pPr>
              <a:defRPr sz="1400" baseline="0"/>
            </a:lvl1pPr>
            <a:lvl2pPr>
              <a:defRPr sz="1400" baseline="0"/>
            </a:lvl2pPr>
            <a:lvl3pPr>
              <a:defRPr sz="1400" baseline="0"/>
            </a:lvl3pPr>
            <a:lvl4pPr>
              <a:defRPr sz="1400" baseline="0"/>
            </a:lvl4pPr>
            <a:lvl5pPr>
              <a:defRPr sz="1400" baseline="0"/>
            </a:lvl5pPr>
          </a:lstStyle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38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nl-NL" dirty="0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35238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9692" y="1709739"/>
            <a:ext cx="7310895" cy="2852737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nl-NL" dirty="0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99692" y="4589464"/>
            <a:ext cx="7310896" cy="1500187"/>
          </a:xfrm>
        </p:spPr>
        <p:txBody>
          <a:bodyPr>
            <a:normAutofit/>
          </a:bodyPr>
          <a:lstStyle>
            <a:lvl1pPr marL="0" indent="0">
              <a:buNone/>
              <a:defRPr sz="1800" baseline="0">
                <a:solidFill>
                  <a:schemeClr val="tx1"/>
                </a:solidFill>
                <a:latin typeface="DK Lemon Yellow Sun" panose="02000000000000000000" pitchFamily="50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dirty="0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23849903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4594" y="1825625"/>
            <a:ext cx="3410256" cy="4351338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80112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1018" y="1681163"/>
            <a:ext cx="3397163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0">
                <a:latin typeface="DK Lemon Yellow Sun" panose="02000000000000000000" pitchFamily="50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dirty="0"/>
              <a:t>Klikken om de tekststijl van het model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1018" y="2505075"/>
            <a:ext cx="3397164" cy="3684588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0">
                <a:latin typeface="DK Lemon Yellow Sun" panose="02000000000000000000" pitchFamily="50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dirty="0"/>
              <a:t>Klikken om de tekststijl van het model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en-US" dirty="0"/>
          </a:p>
        </p:txBody>
      </p:sp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6A4CDB65-A00B-4ADC-B017-19D721051E83}"/>
              </a:ext>
            </a:extLst>
          </p:cNvPr>
          <p:cNvSpPr txBox="1">
            <a:spLocks/>
          </p:cNvSpPr>
          <p:nvPr userDrawn="1"/>
        </p:nvSpPr>
        <p:spPr>
          <a:xfrm>
            <a:off x="1103402" y="689074"/>
            <a:ext cx="7410756" cy="100965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NL" sz="3200" dirty="0"/>
              <a:t>Klik om stijl te bewerken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5623544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nl-NL" dirty="0"/>
              <a:t>Klik om stijl te bewerken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77289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eeg"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5">
            <a:extLst>
              <a:ext uri="{FF2B5EF4-FFF2-40B4-BE49-F238E27FC236}">
                <a16:creationId xmlns:a16="http://schemas.microsoft.com/office/drawing/2014/main" id="{7494B976-C7B1-4056-B642-24E357C438A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65837" y="-766235"/>
            <a:ext cx="9385402" cy="8293505"/>
          </a:xfrm>
          <a:prstGeom prst="rect">
            <a:avLst/>
          </a:prstGeom>
        </p:spPr>
      </p:pic>
      <p:sp>
        <p:nvSpPr>
          <p:cNvPr id="80" name="Vrije vorm: vorm 79">
            <a:extLst>
              <a:ext uri="{FF2B5EF4-FFF2-40B4-BE49-F238E27FC236}">
                <a16:creationId xmlns:a16="http://schemas.microsoft.com/office/drawing/2014/main" id="{922F7D33-F711-4ADF-A670-93C20C7A0821}"/>
              </a:ext>
            </a:extLst>
          </p:cNvPr>
          <p:cNvSpPr/>
          <p:nvPr/>
        </p:nvSpPr>
        <p:spPr>
          <a:xfrm>
            <a:off x="-128065" y="0"/>
            <a:ext cx="9402403" cy="942400"/>
          </a:xfrm>
          <a:custGeom>
            <a:avLst/>
            <a:gdLst>
              <a:gd name="connsiteX0" fmla="*/ 0 w 9402403"/>
              <a:gd name="connsiteY0" fmla="*/ 0 h 942400"/>
              <a:gd name="connsiteX1" fmla="*/ 0 w 9402403"/>
              <a:gd name="connsiteY1" fmla="*/ 942400 h 942400"/>
              <a:gd name="connsiteX2" fmla="*/ 9402403 w 9402403"/>
              <a:gd name="connsiteY2" fmla="*/ 942400 h 942400"/>
              <a:gd name="connsiteX3" fmla="*/ 9402403 w 9402403"/>
              <a:gd name="connsiteY3" fmla="*/ 0 h 942400"/>
              <a:gd name="connsiteX4" fmla="*/ 0 w 9402403"/>
              <a:gd name="connsiteY4" fmla="*/ 0 h 942400"/>
              <a:gd name="connsiteX5" fmla="*/ 0 w 9402403"/>
              <a:gd name="connsiteY5" fmla="*/ 0 h 94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402403" h="942400">
                <a:moveTo>
                  <a:pt x="0" y="0"/>
                </a:moveTo>
                <a:lnTo>
                  <a:pt x="0" y="942400"/>
                </a:lnTo>
                <a:lnTo>
                  <a:pt x="9402403" y="942400"/>
                </a:lnTo>
                <a:lnTo>
                  <a:pt x="9402403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DBA219"/>
          </a:solidFill>
          <a:ln w="11356" cap="flat">
            <a:noFill/>
            <a:prstDash val="solid"/>
            <a:miter/>
          </a:ln>
        </p:spPr>
        <p:txBody>
          <a:bodyPr rtlCol="0" anchor="ctr"/>
          <a:lstStyle/>
          <a:p>
            <a:endParaRPr lang="nl-NL"/>
          </a:p>
        </p:txBody>
      </p:sp>
      <p:sp>
        <p:nvSpPr>
          <p:cNvPr id="119" name="Vrije vorm: vorm 118">
            <a:extLst>
              <a:ext uri="{FF2B5EF4-FFF2-40B4-BE49-F238E27FC236}">
                <a16:creationId xmlns:a16="http://schemas.microsoft.com/office/drawing/2014/main" id="{668585FF-92EA-4C91-AE77-35BC8E0A875D}"/>
              </a:ext>
            </a:extLst>
          </p:cNvPr>
          <p:cNvSpPr/>
          <p:nvPr/>
        </p:nvSpPr>
        <p:spPr>
          <a:xfrm>
            <a:off x="2995915" y="2621238"/>
            <a:ext cx="3658889" cy="3206728"/>
          </a:xfrm>
          <a:custGeom>
            <a:avLst/>
            <a:gdLst>
              <a:gd name="connsiteX0" fmla="*/ 258 w 3658889"/>
              <a:gd name="connsiteY0" fmla="*/ 2709458 h 3206728"/>
              <a:gd name="connsiteX1" fmla="*/ 2578417 w 3658889"/>
              <a:gd name="connsiteY1" fmla="*/ 3024994 h 3206728"/>
              <a:gd name="connsiteX2" fmla="*/ 3379531 w 3658889"/>
              <a:gd name="connsiteY2" fmla="*/ 3206858 h 3206728"/>
              <a:gd name="connsiteX3" fmla="*/ 3511383 w 3658889"/>
              <a:gd name="connsiteY3" fmla="*/ 1721706 h 3206728"/>
              <a:gd name="connsiteX4" fmla="*/ 3659148 w 3658889"/>
              <a:gd name="connsiteY4" fmla="*/ 130 h 3206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58889" h="3206728">
                <a:moveTo>
                  <a:pt x="258" y="2709458"/>
                </a:moveTo>
                <a:cubicBezTo>
                  <a:pt x="258" y="2709458"/>
                  <a:pt x="2130462" y="2961569"/>
                  <a:pt x="2578417" y="3024994"/>
                </a:cubicBezTo>
                <a:cubicBezTo>
                  <a:pt x="3112645" y="3100581"/>
                  <a:pt x="3379531" y="3206858"/>
                  <a:pt x="3379531" y="3206858"/>
                </a:cubicBezTo>
                <a:cubicBezTo>
                  <a:pt x="3379531" y="3206858"/>
                  <a:pt x="3447048" y="2286169"/>
                  <a:pt x="3511383" y="1721706"/>
                </a:cubicBezTo>
                <a:cubicBezTo>
                  <a:pt x="3575718" y="1157244"/>
                  <a:pt x="3659148" y="130"/>
                  <a:pt x="3659148" y="130"/>
                </a:cubicBezTo>
                <a:close/>
              </a:path>
            </a:pathLst>
          </a:custGeom>
          <a:solidFill>
            <a:srgbClr val="1E1E1C">
              <a:alpha val="21000"/>
            </a:srgbClr>
          </a:solidFill>
          <a:ln w="11356" cap="flat">
            <a:noFill/>
            <a:prstDash val="solid"/>
            <a:miter/>
          </a:ln>
        </p:spPr>
        <p:txBody>
          <a:bodyPr rtlCol="0" anchor="ctr"/>
          <a:lstStyle/>
          <a:p>
            <a:endParaRPr lang="nl-NL"/>
          </a:p>
        </p:txBody>
      </p:sp>
      <p:sp>
        <p:nvSpPr>
          <p:cNvPr id="121" name="Vrije vorm: vorm 120">
            <a:extLst>
              <a:ext uri="{FF2B5EF4-FFF2-40B4-BE49-F238E27FC236}">
                <a16:creationId xmlns:a16="http://schemas.microsoft.com/office/drawing/2014/main" id="{1C1DBA37-4402-478B-A8DA-8B4F58F4C85D}"/>
              </a:ext>
            </a:extLst>
          </p:cNvPr>
          <p:cNvSpPr/>
          <p:nvPr/>
        </p:nvSpPr>
        <p:spPr>
          <a:xfrm>
            <a:off x="2572511" y="1602682"/>
            <a:ext cx="4130828" cy="3973061"/>
          </a:xfrm>
          <a:custGeom>
            <a:avLst/>
            <a:gdLst>
              <a:gd name="connsiteX0" fmla="*/ 197892 w 4130828"/>
              <a:gd name="connsiteY0" fmla="*/ 0 h 3973061"/>
              <a:gd name="connsiteX1" fmla="*/ 0 w 4130828"/>
              <a:gd name="connsiteY1" fmla="*/ 3775284 h 3973061"/>
              <a:gd name="connsiteX2" fmla="*/ 3933051 w 4130828"/>
              <a:gd name="connsiteY2" fmla="*/ 3973061 h 3973061"/>
              <a:gd name="connsiteX3" fmla="*/ 4130829 w 4130828"/>
              <a:gd name="connsiteY3" fmla="*/ 197664 h 3973061"/>
              <a:gd name="connsiteX4" fmla="*/ 197892 w 4130828"/>
              <a:gd name="connsiteY4" fmla="*/ 0 h 3973061"/>
              <a:gd name="connsiteX5" fmla="*/ 197892 w 4130828"/>
              <a:gd name="connsiteY5" fmla="*/ 0 h 3973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30828" h="3973061">
                <a:moveTo>
                  <a:pt x="197892" y="0"/>
                </a:moveTo>
                <a:lnTo>
                  <a:pt x="0" y="3775284"/>
                </a:lnTo>
                <a:lnTo>
                  <a:pt x="3933051" y="3973061"/>
                </a:lnTo>
                <a:lnTo>
                  <a:pt x="4130829" y="197664"/>
                </a:lnTo>
                <a:lnTo>
                  <a:pt x="197892" y="0"/>
                </a:lnTo>
                <a:lnTo>
                  <a:pt x="197892" y="0"/>
                </a:lnTo>
                <a:close/>
              </a:path>
            </a:pathLst>
          </a:custGeom>
          <a:solidFill>
            <a:srgbClr val="F8F192"/>
          </a:solidFill>
          <a:ln w="11356" cap="flat">
            <a:noFill/>
            <a:prstDash val="solid"/>
            <a:miter/>
          </a:ln>
        </p:spPr>
        <p:txBody>
          <a:bodyPr rtlCol="0" anchor="ctr"/>
          <a:lstStyle/>
          <a:p>
            <a:endParaRPr lang="nl-NL"/>
          </a:p>
        </p:txBody>
      </p:sp>
      <p:sp>
        <p:nvSpPr>
          <p:cNvPr id="122" name="Tekstvak 121">
            <a:extLst>
              <a:ext uri="{FF2B5EF4-FFF2-40B4-BE49-F238E27FC236}">
                <a16:creationId xmlns:a16="http://schemas.microsoft.com/office/drawing/2014/main" id="{08EB1C1B-A961-4983-9F9E-1C0390E2FEE4}"/>
              </a:ext>
            </a:extLst>
          </p:cNvPr>
          <p:cNvSpPr txBox="1"/>
          <p:nvPr/>
        </p:nvSpPr>
        <p:spPr>
          <a:xfrm rot="180000">
            <a:off x="3258794" y="1864731"/>
            <a:ext cx="3024516" cy="15236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nl-NL" sz="9040" spc="0" baseline="0">
                <a:solidFill>
                  <a:srgbClr val="000000"/>
                </a:solidFill>
                <a:latin typeface="appopaint-Regular"/>
                <a:sym typeface="appopaint-Regular"/>
                <a:rtl val="0"/>
              </a:rPr>
              <a:t>Foll</a:t>
            </a:r>
          </a:p>
        </p:txBody>
      </p:sp>
      <p:sp>
        <p:nvSpPr>
          <p:cNvPr id="123" name="Tekstvak 122">
            <a:extLst>
              <a:ext uri="{FF2B5EF4-FFF2-40B4-BE49-F238E27FC236}">
                <a16:creationId xmlns:a16="http://schemas.microsoft.com/office/drawing/2014/main" id="{A62ED2CB-065B-4BDB-9A39-E932B13859A2}"/>
              </a:ext>
            </a:extLst>
          </p:cNvPr>
          <p:cNvSpPr txBox="1"/>
          <p:nvPr/>
        </p:nvSpPr>
        <p:spPr>
          <a:xfrm rot="180000">
            <a:off x="3634368" y="2874208"/>
            <a:ext cx="2160659" cy="15236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nl-NL" sz="9040" spc="0" baseline="0">
                <a:solidFill>
                  <a:srgbClr val="000000"/>
                </a:solidFill>
                <a:latin typeface="appopaint-Regular"/>
                <a:sym typeface="appopaint-Regular"/>
                <a:rtl val="0"/>
              </a:rPr>
              <a:t>ow</a:t>
            </a:r>
          </a:p>
        </p:txBody>
      </p:sp>
      <p:sp>
        <p:nvSpPr>
          <p:cNvPr id="124" name="Tekstvak 123">
            <a:extLst>
              <a:ext uri="{FF2B5EF4-FFF2-40B4-BE49-F238E27FC236}">
                <a16:creationId xmlns:a16="http://schemas.microsoft.com/office/drawing/2014/main" id="{18F9B1C6-60C6-4B08-9EDA-E2F25A0252D6}"/>
              </a:ext>
            </a:extLst>
          </p:cNvPr>
          <p:cNvSpPr txBox="1"/>
          <p:nvPr/>
        </p:nvSpPr>
        <p:spPr>
          <a:xfrm rot="180000">
            <a:off x="3838521" y="3883925"/>
            <a:ext cx="1649164" cy="15236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nl-NL" sz="9040" spc="0" baseline="0">
                <a:solidFill>
                  <a:srgbClr val="000000"/>
                </a:solidFill>
                <a:latin typeface="appopaint-Regular"/>
                <a:sym typeface="appopaint-Regular"/>
                <a:rtl val="0"/>
              </a:rPr>
              <a:t>Me</a:t>
            </a:r>
          </a:p>
        </p:txBody>
      </p:sp>
      <p:sp>
        <p:nvSpPr>
          <p:cNvPr id="125" name="Vrije vorm: vorm 124">
            <a:extLst>
              <a:ext uri="{FF2B5EF4-FFF2-40B4-BE49-F238E27FC236}">
                <a16:creationId xmlns:a16="http://schemas.microsoft.com/office/drawing/2014/main" id="{E62F834A-D24E-4547-967B-050700550EE7}"/>
              </a:ext>
            </a:extLst>
          </p:cNvPr>
          <p:cNvSpPr/>
          <p:nvPr/>
        </p:nvSpPr>
        <p:spPr>
          <a:xfrm>
            <a:off x="2876225" y="4789292"/>
            <a:ext cx="471711" cy="244039"/>
          </a:xfrm>
          <a:custGeom>
            <a:avLst/>
            <a:gdLst>
              <a:gd name="connsiteX0" fmla="*/ 471711 w 471711"/>
              <a:gd name="connsiteY0" fmla="*/ 244040 h 244039"/>
              <a:gd name="connsiteX1" fmla="*/ 0 w 471711"/>
              <a:gd name="connsiteY1" fmla="*/ 244040 h 244039"/>
              <a:gd name="connsiteX2" fmla="*/ 0 w 471711"/>
              <a:gd name="connsiteY2" fmla="*/ 0 h 244039"/>
              <a:gd name="connsiteX3" fmla="*/ 471711 w 471711"/>
              <a:gd name="connsiteY3" fmla="*/ 0 h 244039"/>
              <a:gd name="connsiteX4" fmla="*/ 471711 w 471711"/>
              <a:gd name="connsiteY4" fmla="*/ 244040 h 244039"/>
              <a:gd name="connsiteX5" fmla="*/ 471711 w 471711"/>
              <a:gd name="connsiteY5" fmla="*/ 244040 h 24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1711" h="244039">
                <a:moveTo>
                  <a:pt x="471711" y="244040"/>
                </a:moveTo>
                <a:lnTo>
                  <a:pt x="0" y="244040"/>
                </a:lnTo>
                <a:lnTo>
                  <a:pt x="0" y="0"/>
                </a:lnTo>
                <a:lnTo>
                  <a:pt x="471711" y="0"/>
                </a:lnTo>
                <a:lnTo>
                  <a:pt x="471711" y="244040"/>
                </a:lnTo>
                <a:lnTo>
                  <a:pt x="471711" y="244040"/>
                </a:lnTo>
                <a:close/>
              </a:path>
            </a:pathLst>
          </a:custGeom>
          <a:solidFill>
            <a:srgbClr val="FFFFFF"/>
          </a:solidFill>
          <a:ln w="11356" cap="flat">
            <a:noFill/>
            <a:prstDash val="solid"/>
            <a:miter/>
          </a:ln>
        </p:spPr>
        <p:txBody>
          <a:bodyPr rtlCol="0" anchor="ctr"/>
          <a:lstStyle/>
          <a:p>
            <a:endParaRPr lang="nl-NL"/>
          </a:p>
        </p:txBody>
      </p:sp>
      <p:sp>
        <p:nvSpPr>
          <p:cNvPr id="126" name="Vrije vorm: vorm 125">
            <a:extLst>
              <a:ext uri="{FF2B5EF4-FFF2-40B4-BE49-F238E27FC236}">
                <a16:creationId xmlns:a16="http://schemas.microsoft.com/office/drawing/2014/main" id="{54524965-5968-4A5C-8748-13389B665EA5}"/>
              </a:ext>
            </a:extLst>
          </p:cNvPr>
          <p:cNvSpPr/>
          <p:nvPr/>
        </p:nvSpPr>
        <p:spPr>
          <a:xfrm>
            <a:off x="3255868" y="4924459"/>
            <a:ext cx="43988" cy="30713"/>
          </a:xfrm>
          <a:custGeom>
            <a:avLst/>
            <a:gdLst>
              <a:gd name="connsiteX0" fmla="*/ 44247 w 43988"/>
              <a:gd name="connsiteY0" fmla="*/ 15683 h 30713"/>
              <a:gd name="connsiteX1" fmla="*/ 36631 w 43988"/>
              <a:gd name="connsiteY1" fmla="*/ 4317 h 30713"/>
              <a:gd name="connsiteX2" fmla="*/ 13898 w 43988"/>
              <a:gd name="connsiteY2" fmla="*/ 225 h 30713"/>
              <a:gd name="connsiteX3" fmla="*/ 258 w 43988"/>
              <a:gd name="connsiteY3" fmla="*/ 225 h 30713"/>
              <a:gd name="connsiteX4" fmla="*/ 258 w 43988"/>
              <a:gd name="connsiteY4" fmla="*/ 30801 h 30713"/>
              <a:gd name="connsiteX5" fmla="*/ 15376 w 43988"/>
              <a:gd name="connsiteY5" fmla="*/ 30801 h 30713"/>
              <a:gd name="connsiteX6" fmla="*/ 36517 w 43988"/>
              <a:gd name="connsiteY6" fmla="*/ 26823 h 30713"/>
              <a:gd name="connsiteX7" fmla="*/ 44247 w 43988"/>
              <a:gd name="connsiteY7" fmla="*/ 15456 h 307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3988" h="30713">
                <a:moveTo>
                  <a:pt x="44247" y="15683"/>
                </a:moveTo>
                <a:cubicBezTo>
                  <a:pt x="44190" y="10716"/>
                  <a:pt x="41202" y="6260"/>
                  <a:pt x="36631" y="4317"/>
                </a:cubicBezTo>
                <a:cubicBezTo>
                  <a:pt x="29494" y="1134"/>
                  <a:pt x="21694" y="-264"/>
                  <a:pt x="13898" y="225"/>
                </a:cubicBezTo>
                <a:lnTo>
                  <a:pt x="258" y="225"/>
                </a:lnTo>
                <a:lnTo>
                  <a:pt x="258" y="30801"/>
                </a:lnTo>
                <a:lnTo>
                  <a:pt x="15376" y="30801"/>
                </a:lnTo>
                <a:cubicBezTo>
                  <a:pt x="22634" y="31108"/>
                  <a:pt x="29866" y="29744"/>
                  <a:pt x="36517" y="26823"/>
                </a:cubicBezTo>
                <a:cubicBezTo>
                  <a:pt x="41152" y="24936"/>
                  <a:pt x="44201" y="20457"/>
                  <a:pt x="44247" y="15456"/>
                </a:cubicBezTo>
                <a:close/>
              </a:path>
            </a:pathLst>
          </a:custGeom>
          <a:solidFill>
            <a:srgbClr val="DF8943"/>
          </a:solidFill>
          <a:ln w="11356" cap="flat">
            <a:noFill/>
            <a:prstDash val="solid"/>
            <a:miter/>
          </a:ln>
        </p:spPr>
        <p:txBody>
          <a:bodyPr rtlCol="0" anchor="ctr"/>
          <a:lstStyle/>
          <a:p>
            <a:endParaRPr lang="nl-NL"/>
          </a:p>
        </p:txBody>
      </p:sp>
      <p:grpSp>
        <p:nvGrpSpPr>
          <p:cNvPr id="127" name="Graphic 116">
            <a:extLst>
              <a:ext uri="{FF2B5EF4-FFF2-40B4-BE49-F238E27FC236}">
                <a16:creationId xmlns:a16="http://schemas.microsoft.com/office/drawing/2014/main" id="{EC80751A-CF35-40A7-AE7C-835E8B499E4F}"/>
              </a:ext>
            </a:extLst>
          </p:cNvPr>
          <p:cNvGrpSpPr/>
          <p:nvPr/>
        </p:nvGrpSpPr>
        <p:grpSpPr>
          <a:xfrm>
            <a:off x="2783168" y="4698909"/>
            <a:ext cx="675268" cy="502306"/>
            <a:chOff x="2783168" y="4698909"/>
            <a:chExt cx="675268" cy="502306"/>
          </a:xfrm>
          <a:solidFill>
            <a:srgbClr val="DF8943"/>
          </a:solidFill>
        </p:grpSpPr>
        <p:sp>
          <p:nvSpPr>
            <p:cNvPr id="128" name="Vrije vorm: vorm 127">
              <a:extLst>
                <a:ext uri="{FF2B5EF4-FFF2-40B4-BE49-F238E27FC236}">
                  <a16:creationId xmlns:a16="http://schemas.microsoft.com/office/drawing/2014/main" id="{CA2F7555-0B04-4742-8292-0B1D4C34D9A1}"/>
                </a:ext>
              </a:extLst>
            </p:cNvPr>
            <p:cNvSpPr/>
            <p:nvPr/>
          </p:nvSpPr>
          <p:spPr>
            <a:xfrm>
              <a:off x="3255868" y="4894535"/>
              <a:ext cx="40123" cy="22744"/>
            </a:xfrm>
            <a:custGeom>
              <a:avLst/>
              <a:gdLst>
                <a:gd name="connsiteX0" fmla="*/ 40382 w 40123"/>
                <a:gd name="connsiteY0" fmla="*/ 11508 h 22744"/>
                <a:gd name="connsiteX1" fmla="*/ 34358 w 40123"/>
                <a:gd name="connsiteY1" fmla="*/ 3324 h 22744"/>
                <a:gd name="connsiteX2" fmla="*/ 16853 w 40123"/>
                <a:gd name="connsiteY2" fmla="*/ 141 h 22744"/>
                <a:gd name="connsiteX3" fmla="*/ 258 w 40123"/>
                <a:gd name="connsiteY3" fmla="*/ 141 h 22744"/>
                <a:gd name="connsiteX4" fmla="*/ 258 w 40123"/>
                <a:gd name="connsiteY4" fmla="*/ 22874 h 22744"/>
                <a:gd name="connsiteX5" fmla="*/ 15830 w 40123"/>
                <a:gd name="connsiteY5" fmla="*/ 22874 h 22744"/>
                <a:gd name="connsiteX6" fmla="*/ 40382 w 40123"/>
                <a:gd name="connsiteY6" fmla="*/ 11508 h 22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123" h="22744">
                  <a:moveTo>
                    <a:pt x="40382" y="11508"/>
                  </a:moveTo>
                  <a:cubicBezTo>
                    <a:pt x="40291" y="7791"/>
                    <a:pt x="37885" y="4517"/>
                    <a:pt x="34358" y="3324"/>
                  </a:cubicBezTo>
                  <a:cubicBezTo>
                    <a:pt x="28798" y="1085"/>
                    <a:pt x="22843" y="5"/>
                    <a:pt x="16853" y="141"/>
                  </a:cubicBezTo>
                  <a:lnTo>
                    <a:pt x="258" y="141"/>
                  </a:lnTo>
                  <a:lnTo>
                    <a:pt x="258" y="22874"/>
                  </a:lnTo>
                  <a:lnTo>
                    <a:pt x="15830" y="22874"/>
                  </a:lnTo>
                  <a:cubicBezTo>
                    <a:pt x="32312" y="22874"/>
                    <a:pt x="40382" y="19010"/>
                    <a:pt x="40382" y="11508"/>
                  </a:cubicBezTo>
                  <a:close/>
                </a:path>
              </a:pathLst>
            </a:custGeom>
            <a:solidFill>
              <a:srgbClr val="DF8943"/>
            </a:solidFill>
            <a:ln w="11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29" name="Vrije vorm: vorm 128">
              <a:extLst>
                <a:ext uri="{FF2B5EF4-FFF2-40B4-BE49-F238E27FC236}">
                  <a16:creationId xmlns:a16="http://schemas.microsoft.com/office/drawing/2014/main" id="{3C31BD52-FFD4-4198-A50A-DEEB13EECA9F}"/>
                </a:ext>
              </a:extLst>
            </p:cNvPr>
            <p:cNvSpPr/>
            <p:nvPr/>
          </p:nvSpPr>
          <p:spPr>
            <a:xfrm>
              <a:off x="2783168" y="4698909"/>
              <a:ext cx="675268" cy="502306"/>
            </a:xfrm>
            <a:custGeom>
              <a:avLst/>
              <a:gdLst>
                <a:gd name="connsiteX0" fmla="*/ 560707 w 675268"/>
                <a:gd name="connsiteY0" fmla="*/ 273855 h 502306"/>
                <a:gd name="connsiteX1" fmla="*/ 428514 w 675268"/>
                <a:gd name="connsiteY1" fmla="*/ 304545 h 502306"/>
                <a:gd name="connsiteX2" fmla="*/ 328830 w 675268"/>
                <a:gd name="connsiteY2" fmla="*/ 281130 h 502306"/>
                <a:gd name="connsiteX3" fmla="*/ 325306 w 675268"/>
                <a:gd name="connsiteY3" fmla="*/ 279197 h 502306"/>
                <a:gd name="connsiteX4" fmla="*/ 331899 w 675268"/>
                <a:gd name="connsiteY4" fmla="*/ 272832 h 502306"/>
                <a:gd name="connsiteX5" fmla="*/ 333718 w 675268"/>
                <a:gd name="connsiteY5" fmla="*/ 273741 h 502306"/>
                <a:gd name="connsiteX6" fmla="*/ 431924 w 675268"/>
                <a:gd name="connsiteY6" fmla="*/ 296474 h 502306"/>
                <a:gd name="connsiteX7" fmla="*/ 559457 w 675268"/>
                <a:gd name="connsiteY7" fmla="*/ 267376 h 502306"/>
                <a:gd name="connsiteX8" fmla="*/ 562753 w 675268"/>
                <a:gd name="connsiteY8" fmla="*/ 272036 h 502306"/>
                <a:gd name="connsiteX9" fmla="*/ 560707 w 675268"/>
                <a:gd name="connsiteY9" fmla="*/ 273855 h 502306"/>
                <a:gd name="connsiteX10" fmla="*/ 312689 w 675268"/>
                <a:gd name="connsiteY10" fmla="*/ 258965 h 502306"/>
                <a:gd name="connsiteX11" fmla="*/ 281545 w 675268"/>
                <a:gd name="connsiteY11" fmla="*/ 265898 h 502306"/>
                <a:gd name="connsiteX12" fmla="*/ 247445 w 675268"/>
                <a:gd name="connsiteY12" fmla="*/ 255782 h 502306"/>
                <a:gd name="connsiteX13" fmla="*/ 236079 w 675268"/>
                <a:gd name="connsiteY13" fmla="*/ 226229 h 502306"/>
                <a:gd name="connsiteX14" fmla="*/ 247445 w 675268"/>
                <a:gd name="connsiteY14" fmla="*/ 196903 h 502306"/>
                <a:gd name="connsiteX15" fmla="*/ 281545 w 675268"/>
                <a:gd name="connsiteY15" fmla="*/ 186446 h 502306"/>
                <a:gd name="connsiteX16" fmla="*/ 297913 w 675268"/>
                <a:gd name="connsiteY16" fmla="*/ 187924 h 502306"/>
                <a:gd name="connsiteX17" fmla="*/ 311098 w 675268"/>
                <a:gd name="connsiteY17" fmla="*/ 191675 h 502306"/>
                <a:gd name="connsiteX18" fmla="*/ 306665 w 675268"/>
                <a:gd name="connsiteY18" fmla="*/ 198608 h 502306"/>
                <a:gd name="connsiteX19" fmla="*/ 281545 w 675268"/>
                <a:gd name="connsiteY19" fmla="*/ 194289 h 502306"/>
                <a:gd name="connsiteX20" fmla="*/ 257903 w 675268"/>
                <a:gd name="connsiteY20" fmla="*/ 202018 h 502306"/>
                <a:gd name="connsiteX21" fmla="*/ 250173 w 675268"/>
                <a:gd name="connsiteY21" fmla="*/ 226229 h 502306"/>
                <a:gd name="connsiteX22" fmla="*/ 281545 w 675268"/>
                <a:gd name="connsiteY22" fmla="*/ 258169 h 502306"/>
                <a:gd name="connsiteX23" fmla="*/ 299391 w 675268"/>
                <a:gd name="connsiteY23" fmla="*/ 254759 h 502306"/>
                <a:gd name="connsiteX24" fmla="*/ 299391 w 675268"/>
                <a:gd name="connsiteY24" fmla="*/ 235891 h 502306"/>
                <a:gd name="connsiteX25" fmla="*/ 278703 w 675268"/>
                <a:gd name="connsiteY25" fmla="*/ 235891 h 502306"/>
                <a:gd name="connsiteX26" fmla="*/ 278703 w 675268"/>
                <a:gd name="connsiteY26" fmla="*/ 228275 h 502306"/>
                <a:gd name="connsiteX27" fmla="*/ 312803 w 675268"/>
                <a:gd name="connsiteY27" fmla="*/ 228275 h 502306"/>
                <a:gd name="connsiteX28" fmla="*/ 312803 w 675268"/>
                <a:gd name="connsiteY28" fmla="*/ 258965 h 502306"/>
                <a:gd name="connsiteX29" fmla="*/ 100476 w 675268"/>
                <a:gd name="connsiteY29" fmla="*/ 179967 h 502306"/>
                <a:gd name="connsiteX30" fmla="*/ 97407 w 675268"/>
                <a:gd name="connsiteY30" fmla="*/ 175080 h 502306"/>
                <a:gd name="connsiteX31" fmla="*/ 99453 w 675268"/>
                <a:gd name="connsiteY31" fmla="*/ 173488 h 502306"/>
                <a:gd name="connsiteX32" fmla="*/ 226531 w 675268"/>
                <a:gd name="connsiteY32" fmla="*/ 145867 h 502306"/>
                <a:gd name="connsiteX33" fmla="*/ 331444 w 675268"/>
                <a:gd name="connsiteY33" fmla="*/ 171329 h 502306"/>
                <a:gd name="connsiteX34" fmla="*/ 334854 w 675268"/>
                <a:gd name="connsiteY34" fmla="*/ 173261 h 502306"/>
                <a:gd name="connsiteX35" fmla="*/ 328262 w 675268"/>
                <a:gd name="connsiteY35" fmla="*/ 179626 h 502306"/>
                <a:gd name="connsiteX36" fmla="*/ 326329 w 675268"/>
                <a:gd name="connsiteY36" fmla="*/ 178603 h 502306"/>
                <a:gd name="connsiteX37" fmla="*/ 222894 w 675268"/>
                <a:gd name="connsiteY37" fmla="*/ 153938 h 502306"/>
                <a:gd name="connsiteX38" fmla="*/ 100476 w 675268"/>
                <a:gd name="connsiteY38" fmla="*/ 179967 h 502306"/>
                <a:gd name="connsiteX39" fmla="*/ 200274 w 675268"/>
                <a:gd name="connsiteY39" fmla="*/ 263966 h 502306"/>
                <a:gd name="connsiteX40" fmla="*/ 186862 w 675268"/>
                <a:gd name="connsiteY40" fmla="*/ 263966 h 502306"/>
                <a:gd name="connsiteX41" fmla="*/ 186862 w 675268"/>
                <a:gd name="connsiteY41" fmla="*/ 226457 h 502306"/>
                <a:gd name="connsiteX42" fmla="*/ 147534 w 675268"/>
                <a:gd name="connsiteY42" fmla="*/ 226457 h 502306"/>
                <a:gd name="connsiteX43" fmla="*/ 147534 w 675268"/>
                <a:gd name="connsiteY43" fmla="*/ 263966 h 502306"/>
                <a:gd name="connsiteX44" fmla="*/ 134121 w 675268"/>
                <a:gd name="connsiteY44" fmla="*/ 263966 h 502306"/>
                <a:gd name="connsiteX45" fmla="*/ 134121 w 675268"/>
                <a:gd name="connsiteY45" fmla="*/ 187469 h 502306"/>
                <a:gd name="connsiteX46" fmla="*/ 147534 w 675268"/>
                <a:gd name="connsiteY46" fmla="*/ 187469 h 502306"/>
                <a:gd name="connsiteX47" fmla="*/ 147534 w 675268"/>
                <a:gd name="connsiteY47" fmla="*/ 218500 h 502306"/>
                <a:gd name="connsiteX48" fmla="*/ 186862 w 675268"/>
                <a:gd name="connsiteY48" fmla="*/ 218500 h 502306"/>
                <a:gd name="connsiteX49" fmla="*/ 186862 w 675268"/>
                <a:gd name="connsiteY49" fmla="*/ 187697 h 502306"/>
                <a:gd name="connsiteX50" fmla="*/ 200274 w 675268"/>
                <a:gd name="connsiteY50" fmla="*/ 187697 h 502306"/>
                <a:gd name="connsiteX51" fmla="*/ 200274 w 675268"/>
                <a:gd name="connsiteY51" fmla="*/ 263966 h 502306"/>
                <a:gd name="connsiteX52" fmla="*/ 350767 w 675268"/>
                <a:gd name="connsiteY52" fmla="*/ 254418 h 502306"/>
                <a:gd name="connsiteX53" fmla="*/ 372136 w 675268"/>
                <a:gd name="connsiteY53" fmla="*/ 257715 h 502306"/>
                <a:gd name="connsiteX54" fmla="*/ 386799 w 675268"/>
                <a:gd name="connsiteY54" fmla="*/ 254077 h 502306"/>
                <a:gd name="connsiteX55" fmla="*/ 391232 w 675268"/>
                <a:gd name="connsiteY55" fmla="*/ 242711 h 502306"/>
                <a:gd name="connsiteX56" fmla="*/ 391232 w 675268"/>
                <a:gd name="connsiteY56" fmla="*/ 187242 h 502306"/>
                <a:gd name="connsiteX57" fmla="*/ 404645 w 675268"/>
                <a:gd name="connsiteY57" fmla="*/ 187242 h 502306"/>
                <a:gd name="connsiteX58" fmla="*/ 404645 w 675268"/>
                <a:gd name="connsiteY58" fmla="*/ 243393 h 502306"/>
                <a:gd name="connsiteX59" fmla="*/ 396347 w 675268"/>
                <a:gd name="connsiteY59" fmla="*/ 259533 h 502306"/>
                <a:gd name="connsiteX60" fmla="*/ 372136 w 675268"/>
                <a:gd name="connsiteY60" fmla="*/ 265216 h 502306"/>
                <a:gd name="connsiteX61" fmla="*/ 346789 w 675268"/>
                <a:gd name="connsiteY61" fmla="*/ 261352 h 502306"/>
                <a:gd name="connsiteX62" fmla="*/ 350767 w 675268"/>
                <a:gd name="connsiteY62" fmla="*/ 254191 h 502306"/>
                <a:gd name="connsiteX63" fmla="*/ 459545 w 675268"/>
                <a:gd name="connsiteY63" fmla="*/ 187469 h 502306"/>
                <a:gd name="connsiteX64" fmla="*/ 491485 w 675268"/>
                <a:gd name="connsiteY64" fmla="*/ 187469 h 502306"/>
                <a:gd name="connsiteX65" fmla="*/ 517401 w 675268"/>
                <a:gd name="connsiteY65" fmla="*/ 192357 h 502306"/>
                <a:gd name="connsiteX66" fmla="*/ 526835 w 675268"/>
                <a:gd name="connsiteY66" fmla="*/ 205997 h 502306"/>
                <a:gd name="connsiteX67" fmla="*/ 521379 w 675268"/>
                <a:gd name="connsiteY67" fmla="*/ 215658 h 502306"/>
                <a:gd name="connsiteX68" fmla="*/ 506375 w 675268"/>
                <a:gd name="connsiteY68" fmla="*/ 221796 h 502306"/>
                <a:gd name="connsiteX69" fmla="*/ 506375 w 675268"/>
                <a:gd name="connsiteY69" fmla="*/ 221796 h 502306"/>
                <a:gd name="connsiteX70" fmla="*/ 524448 w 675268"/>
                <a:gd name="connsiteY70" fmla="*/ 228730 h 502306"/>
                <a:gd name="connsiteX71" fmla="*/ 530927 w 675268"/>
                <a:gd name="connsiteY71" fmla="*/ 241006 h 502306"/>
                <a:gd name="connsiteX72" fmla="*/ 519560 w 675268"/>
                <a:gd name="connsiteY72" fmla="*/ 257601 h 502306"/>
                <a:gd name="connsiteX73" fmla="*/ 492281 w 675268"/>
                <a:gd name="connsiteY73" fmla="*/ 263739 h 502306"/>
                <a:gd name="connsiteX74" fmla="*/ 459545 w 675268"/>
                <a:gd name="connsiteY74" fmla="*/ 263739 h 502306"/>
                <a:gd name="connsiteX75" fmla="*/ 459545 w 675268"/>
                <a:gd name="connsiteY75" fmla="*/ 187242 h 502306"/>
                <a:gd name="connsiteX76" fmla="*/ 668462 w 675268"/>
                <a:gd name="connsiteY76" fmla="*/ 97105 h 502306"/>
                <a:gd name="connsiteX77" fmla="*/ 317463 w 675268"/>
                <a:gd name="connsiteY77" fmla="*/ 1399 h 502306"/>
                <a:gd name="connsiteX78" fmla="*/ 13749 w 675268"/>
                <a:gd name="connsiteY78" fmla="*/ 21290 h 502306"/>
                <a:gd name="connsiteX79" fmla="*/ 451 w 675268"/>
                <a:gd name="connsiteY79" fmla="*/ 50048 h 502306"/>
                <a:gd name="connsiteX80" fmla="*/ 183338 w 675268"/>
                <a:gd name="connsiteY80" fmla="*/ 502436 h 502306"/>
                <a:gd name="connsiteX81" fmla="*/ 574461 w 675268"/>
                <a:gd name="connsiteY81" fmla="*/ 402865 h 502306"/>
                <a:gd name="connsiteX82" fmla="*/ 667553 w 675268"/>
                <a:gd name="connsiteY82" fmla="*/ 157348 h 502306"/>
                <a:gd name="connsiteX83" fmla="*/ 668462 w 675268"/>
                <a:gd name="connsiteY83" fmla="*/ 97105 h 502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675268" h="502306">
                  <a:moveTo>
                    <a:pt x="560707" y="273855"/>
                  </a:moveTo>
                  <a:cubicBezTo>
                    <a:pt x="519362" y="293474"/>
                    <a:pt x="474273" y="303942"/>
                    <a:pt x="428514" y="304545"/>
                  </a:cubicBezTo>
                  <a:cubicBezTo>
                    <a:pt x="393859" y="305124"/>
                    <a:pt x="359605" y="297077"/>
                    <a:pt x="328830" y="281130"/>
                  </a:cubicBezTo>
                  <a:lnTo>
                    <a:pt x="325306" y="279197"/>
                  </a:lnTo>
                  <a:lnTo>
                    <a:pt x="331899" y="272832"/>
                  </a:lnTo>
                  <a:lnTo>
                    <a:pt x="333718" y="273741"/>
                  </a:lnTo>
                  <a:cubicBezTo>
                    <a:pt x="364111" y="289211"/>
                    <a:pt x="397825" y="297020"/>
                    <a:pt x="431924" y="296474"/>
                  </a:cubicBezTo>
                  <a:cubicBezTo>
                    <a:pt x="476019" y="295940"/>
                    <a:pt x="519493" y="286017"/>
                    <a:pt x="559457" y="267376"/>
                  </a:cubicBezTo>
                  <a:lnTo>
                    <a:pt x="562753" y="272036"/>
                  </a:lnTo>
                  <a:lnTo>
                    <a:pt x="560707" y="273855"/>
                  </a:lnTo>
                  <a:close/>
                  <a:moveTo>
                    <a:pt x="312689" y="258965"/>
                  </a:moveTo>
                  <a:cubicBezTo>
                    <a:pt x="302994" y="263682"/>
                    <a:pt x="292326" y="266057"/>
                    <a:pt x="281545" y="265898"/>
                  </a:cubicBezTo>
                  <a:cubicBezTo>
                    <a:pt x="269326" y="266785"/>
                    <a:pt x="257202" y="263193"/>
                    <a:pt x="247445" y="255782"/>
                  </a:cubicBezTo>
                  <a:cubicBezTo>
                    <a:pt x="239426" y="248132"/>
                    <a:pt x="235256" y="237289"/>
                    <a:pt x="236079" y="226229"/>
                  </a:cubicBezTo>
                  <a:cubicBezTo>
                    <a:pt x="235495" y="215272"/>
                    <a:pt x="239633" y="204599"/>
                    <a:pt x="247445" y="196903"/>
                  </a:cubicBezTo>
                  <a:cubicBezTo>
                    <a:pt x="257089" y="189242"/>
                    <a:pt x="269267" y="185514"/>
                    <a:pt x="281545" y="186446"/>
                  </a:cubicBezTo>
                  <a:cubicBezTo>
                    <a:pt x="287033" y="186480"/>
                    <a:pt x="292508" y="186969"/>
                    <a:pt x="297913" y="187924"/>
                  </a:cubicBezTo>
                  <a:cubicBezTo>
                    <a:pt x="302460" y="188560"/>
                    <a:pt x="306897" y="189822"/>
                    <a:pt x="311098" y="191675"/>
                  </a:cubicBezTo>
                  <a:lnTo>
                    <a:pt x="306665" y="198608"/>
                  </a:lnTo>
                  <a:cubicBezTo>
                    <a:pt x="298618" y="195676"/>
                    <a:pt x="290110" y="194210"/>
                    <a:pt x="281545" y="194289"/>
                  </a:cubicBezTo>
                  <a:cubicBezTo>
                    <a:pt x="272951" y="193630"/>
                    <a:pt x="264448" y="196415"/>
                    <a:pt x="257903" y="202018"/>
                  </a:cubicBezTo>
                  <a:cubicBezTo>
                    <a:pt x="252205" y="208736"/>
                    <a:pt x="249423" y="217454"/>
                    <a:pt x="250173" y="226229"/>
                  </a:cubicBezTo>
                  <a:cubicBezTo>
                    <a:pt x="250173" y="247484"/>
                    <a:pt x="260631" y="258169"/>
                    <a:pt x="281545" y="258169"/>
                  </a:cubicBezTo>
                  <a:cubicBezTo>
                    <a:pt x="287683" y="258521"/>
                    <a:pt x="293813" y="257351"/>
                    <a:pt x="299391" y="254759"/>
                  </a:cubicBezTo>
                  <a:lnTo>
                    <a:pt x="299391" y="235891"/>
                  </a:lnTo>
                  <a:lnTo>
                    <a:pt x="278703" y="235891"/>
                  </a:lnTo>
                  <a:lnTo>
                    <a:pt x="278703" y="228275"/>
                  </a:lnTo>
                  <a:lnTo>
                    <a:pt x="312803" y="228275"/>
                  </a:lnTo>
                  <a:lnTo>
                    <a:pt x="312803" y="258965"/>
                  </a:lnTo>
                  <a:close/>
                  <a:moveTo>
                    <a:pt x="100476" y="179967"/>
                  </a:moveTo>
                  <a:lnTo>
                    <a:pt x="97407" y="175080"/>
                  </a:lnTo>
                  <a:lnTo>
                    <a:pt x="99453" y="173488"/>
                  </a:lnTo>
                  <a:cubicBezTo>
                    <a:pt x="139514" y="155802"/>
                    <a:pt x="182741" y="146402"/>
                    <a:pt x="226531" y="145867"/>
                  </a:cubicBezTo>
                  <a:cubicBezTo>
                    <a:pt x="263111" y="145174"/>
                    <a:pt x="299250" y="153949"/>
                    <a:pt x="331444" y="171329"/>
                  </a:cubicBezTo>
                  <a:lnTo>
                    <a:pt x="334854" y="173261"/>
                  </a:lnTo>
                  <a:lnTo>
                    <a:pt x="328262" y="179626"/>
                  </a:lnTo>
                  <a:lnTo>
                    <a:pt x="326329" y="178603"/>
                  </a:lnTo>
                  <a:cubicBezTo>
                    <a:pt x="294494" y="161758"/>
                    <a:pt x="258904" y="153279"/>
                    <a:pt x="222894" y="153938"/>
                  </a:cubicBezTo>
                  <a:cubicBezTo>
                    <a:pt x="180761" y="154370"/>
                    <a:pt x="139139" y="163213"/>
                    <a:pt x="100476" y="179967"/>
                  </a:cubicBezTo>
                  <a:close/>
                  <a:moveTo>
                    <a:pt x="200274" y="263966"/>
                  </a:moveTo>
                  <a:lnTo>
                    <a:pt x="186862" y="263966"/>
                  </a:lnTo>
                  <a:lnTo>
                    <a:pt x="186862" y="226457"/>
                  </a:lnTo>
                  <a:lnTo>
                    <a:pt x="147534" y="226457"/>
                  </a:lnTo>
                  <a:lnTo>
                    <a:pt x="147534" y="263966"/>
                  </a:lnTo>
                  <a:lnTo>
                    <a:pt x="134121" y="263966"/>
                  </a:lnTo>
                  <a:lnTo>
                    <a:pt x="134121" y="187469"/>
                  </a:lnTo>
                  <a:lnTo>
                    <a:pt x="147534" y="187469"/>
                  </a:lnTo>
                  <a:lnTo>
                    <a:pt x="147534" y="218500"/>
                  </a:lnTo>
                  <a:lnTo>
                    <a:pt x="186862" y="218500"/>
                  </a:lnTo>
                  <a:lnTo>
                    <a:pt x="186862" y="187697"/>
                  </a:lnTo>
                  <a:lnTo>
                    <a:pt x="200274" y="187697"/>
                  </a:lnTo>
                  <a:lnTo>
                    <a:pt x="200274" y="263966"/>
                  </a:lnTo>
                  <a:close/>
                  <a:moveTo>
                    <a:pt x="350767" y="254418"/>
                  </a:moveTo>
                  <a:cubicBezTo>
                    <a:pt x="357667" y="256657"/>
                    <a:pt x="364882" y="257771"/>
                    <a:pt x="372136" y="257715"/>
                  </a:cubicBezTo>
                  <a:cubicBezTo>
                    <a:pt x="377288" y="258112"/>
                    <a:pt x="382431" y="256839"/>
                    <a:pt x="386799" y="254077"/>
                  </a:cubicBezTo>
                  <a:cubicBezTo>
                    <a:pt x="390015" y="251224"/>
                    <a:pt x="391663" y="246996"/>
                    <a:pt x="391232" y="242711"/>
                  </a:cubicBezTo>
                  <a:lnTo>
                    <a:pt x="391232" y="187242"/>
                  </a:lnTo>
                  <a:lnTo>
                    <a:pt x="404645" y="187242"/>
                  </a:lnTo>
                  <a:lnTo>
                    <a:pt x="404645" y="243393"/>
                  </a:lnTo>
                  <a:cubicBezTo>
                    <a:pt x="404977" y="249872"/>
                    <a:pt x="401810" y="256032"/>
                    <a:pt x="396347" y="259533"/>
                  </a:cubicBezTo>
                  <a:cubicBezTo>
                    <a:pt x="389011" y="263761"/>
                    <a:pt x="380590" y="265739"/>
                    <a:pt x="372136" y="265216"/>
                  </a:cubicBezTo>
                  <a:cubicBezTo>
                    <a:pt x="363535" y="265284"/>
                    <a:pt x="354979" y="263977"/>
                    <a:pt x="346789" y="261352"/>
                  </a:cubicBezTo>
                  <a:lnTo>
                    <a:pt x="350767" y="254191"/>
                  </a:lnTo>
                  <a:close/>
                  <a:moveTo>
                    <a:pt x="459545" y="187469"/>
                  </a:moveTo>
                  <a:lnTo>
                    <a:pt x="491485" y="187469"/>
                  </a:lnTo>
                  <a:cubicBezTo>
                    <a:pt x="500385" y="187083"/>
                    <a:pt x="509254" y="188754"/>
                    <a:pt x="517401" y="192357"/>
                  </a:cubicBezTo>
                  <a:cubicBezTo>
                    <a:pt x="523020" y="194573"/>
                    <a:pt x="526748" y="199961"/>
                    <a:pt x="526835" y="205997"/>
                  </a:cubicBezTo>
                  <a:cubicBezTo>
                    <a:pt x="526715" y="209918"/>
                    <a:pt x="524675" y="213533"/>
                    <a:pt x="521379" y="215658"/>
                  </a:cubicBezTo>
                  <a:cubicBezTo>
                    <a:pt x="516925" y="218841"/>
                    <a:pt x="511787" y="220944"/>
                    <a:pt x="506375" y="221796"/>
                  </a:cubicBezTo>
                  <a:lnTo>
                    <a:pt x="506375" y="221796"/>
                  </a:lnTo>
                  <a:cubicBezTo>
                    <a:pt x="512901" y="222490"/>
                    <a:pt x="519132" y="224877"/>
                    <a:pt x="524448" y="228730"/>
                  </a:cubicBezTo>
                  <a:cubicBezTo>
                    <a:pt x="528455" y="231537"/>
                    <a:pt x="530866" y="236107"/>
                    <a:pt x="530927" y="241006"/>
                  </a:cubicBezTo>
                  <a:cubicBezTo>
                    <a:pt x="530704" y="248280"/>
                    <a:pt x="526265" y="254759"/>
                    <a:pt x="519560" y="257601"/>
                  </a:cubicBezTo>
                  <a:cubicBezTo>
                    <a:pt x="511121" y="261886"/>
                    <a:pt x="501743" y="264000"/>
                    <a:pt x="492281" y="263739"/>
                  </a:cubicBezTo>
                  <a:lnTo>
                    <a:pt x="459545" y="263739"/>
                  </a:lnTo>
                  <a:lnTo>
                    <a:pt x="459545" y="187242"/>
                  </a:lnTo>
                  <a:close/>
                  <a:moveTo>
                    <a:pt x="668462" y="97105"/>
                  </a:moveTo>
                  <a:cubicBezTo>
                    <a:pt x="658346" y="88239"/>
                    <a:pt x="526835" y="9128"/>
                    <a:pt x="317463" y="1399"/>
                  </a:cubicBezTo>
                  <a:cubicBezTo>
                    <a:pt x="117299" y="-5989"/>
                    <a:pt x="13749" y="21290"/>
                    <a:pt x="13749" y="21290"/>
                  </a:cubicBezTo>
                  <a:cubicBezTo>
                    <a:pt x="13749" y="21290"/>
                    <a:pt x="1587" y="24700"/>
                    <a:pt x="451" y="50048"/>
                  </a:cubicBezTo>
                  <a:cubicBezTo>
                    <a:pt x="-4437" y="162576"/>
                    <a:pt x="84563" y="502436"/>
                    <a:pt x="183338" y="502436"/>
                  </a:cubicBezTo>
                  <a:cubicBezTo>
                    <a:pt x="208799" y="502436"/>
                    <a:pt x="523539" y="471405"/>
                    <a:pt x="574461" y="402865"/>
                  </a:cubicBezTo>
                  <a:cubicBezTo>
                    <a:pt x="606174" y="360354"/>
                    <a:pt x="654027" y="224638"/>
                    <a:pt x="667553" y="157348"/>
                  </a:cubicBezTo>
                  <a:cubicBezTo>
                    <a:pt x="674259" y="125408"/>
                    <a:pt x="681079" y="108131"/>
                    <a:pt x="668462" y="97105"/>
                  </a:cubicBezTo>
                  <a:close/>
                </a:path>
              </a:pathLst>
            </a:custGeom>
            <a:solidFill>
              <a:srgbClr val="DF8943"/>
            </a:solidFill>
            <a:ln w="11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</p:grpSp>
      <p:pic>
        <p:nvPicPr>
          <p:cNvPr id="116" name="Graphic 115">
            <a:extLst>
              <a:ext uri="{FF2B5EF4-FFF2-40B4-BE49-F238E27FC236}">
                <a16:creationId xmlns:a16="http://schemas.microsoft.com/office/drawing/2014/main" id="{19D91798-A6E1-4490-BA3B-58E49B9098A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90957">
            <a:off x="3365396" y="1462193"/>
            <a:ext cx="2011138" cy="321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8806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4440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 dirty="0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35501" y="987426"/>
            <a:ext cx="4281040" cy="4873625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4440" y="2057400"/>
            <a:ext cx="2949178" cy="381158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dirty="0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26941040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35499" y="987426"/>
            <a:ext cx="4281041" cy="487362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 dirty="0"/>
              <a:t>Klik op het pictogram als u een afbeelding wilt toevoegen</a:t>
            </a:r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2972AA-2A79-42A7-8A54-56456498E4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4440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 dirty="0"/>
              <a:t>Klik om stijl te bewerken</a:t>
            </a:r>
            <a:endParaRPr lang="en-US" dirty="0"/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9DB0E4A6-E779-4F08-A079-91B7BE34E78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094440" y="2057400"/>
            <a:ext cx="2949178" cy="381158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dirty="0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152108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sv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Graphic 20">
            <a:extLst>
              <a:ext uri="{FF2B5EF4-FFF2-40B4-BE49-F238E27FC236}">
                <a16:creationId xmlns:a16="http://schemas.microsoft.com/office/drawing/2014/main" id="{60A621CF-209F-4D8C-BC6A-5100DABE457C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6345659" y="6174402"/>
            <a:ext cx="686760" cy="51048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04594" y="681037"/>
            <a:ext cx="7410756" cy="100965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nl-NL" dirty="0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4594" y="1825625"/>
            <a:ext cx="741075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en-US" dirty="0"/>
          </a:p>
        </p:txBody>
      </p:sp>
      <p:grpSp>
        <p:nvGrpSpPr>
          <p:cNvPr id="10" name="Graphic 6">
            <a:extLst>
              <a:ext uri="{FF2B5EF4-FFF2-40B4-BE49-F238E27FC236}">
                <a16:creationId xmlns:a16="http://schemas.microsoft.com/office/drawing/2014/main" id="{6CBF8493-668C-474C-989D-E8BABE37CE9A}"/>
              </a:ext>
            </a:extLst>
          </p:cNvPr>
          <p:cNvGrpSpPr/>
          <p:nvPr/>
        </p:nvGrpSpPr>
        <p:grpSpPr>
          <a:xfrm>
            <a:off x="4912384" y="6512507"/>
            <a:ext cx="1342233" cy="192604"/>
            <a:chOff x="4912384" y="6512507"/>
            <a:chExt cx="1342233" cy="192604"/>
          </a:xfrm>
          <a:solidFill>
            <a:srgbClr val="FFFFFF"/>
          </a:solidFill>
        </p:grpSpPr>
        <p:sp>
          <p:nvSpPr>
            <p:cNvPr id="11" name="Vrije vorm: vorm 10">
              <a:extLst>
                <a:ext uri="{FF2B5EF4-FFF2-40B4-BE49-F238E27FC236}">
                  <a16:creationId xmlns:a16="http://schemas.microsoft.com/office/drawing/2014/main" id="{5F533021-CD38-4FB8-85BA-4687D56FCCC3}"/>
                </a:ext>
              </a:extLst>
            </p:cNvPr>
            <p:cNvSpPr/>
            <p:nvPr/>
          </p:nvSpPr>
          <p:spPr>
            <a:xfrm>
              <a:off x="4912384" y="6516237"/>
              <a:ext cx="139032" cy="188874"/>
            </a:xfrm>
            <a:custGeom>
              <a:avLst/>
              <a:gdLst>
                <a:gd name="connsiteX0" fmla="*/ 132037 w 139032"/>
                <a:gd name="connsiteY0" fmla="*/ 1749 h 188874"/>
                <a:gd name="connsiteX1" fmla="*/ 125916 w 139032"/>
                <a:gd name="connsiteY1" fmla="*/ 3498 h 188874"/>
                <a:gd name="connsiteX2" fmla="*/ 112800 w 139032"/>
                <a:gd name="connsiteY2" fmla="*/ 5247 h 188874"/>
                <a:gd name="connsiteX3" fmla="*/ 82195 w 139032"/>
                <a:gd name="connsiteY3" fmla="*/ 12242 h 188874"/>
                <a:gd name="connsiteX4" fmla="*/ 52465 w 139032"/>
                <a:gd name="connsiteY4" fmla="*/ 20986 h 188874"/>
                <a:gd name="connsiteX5" fmla="*/ 89191 w 139032"/>
                <a:gd name="connsiteY5" fmla="*/ 13991 h 188874"/>
                <a:gd name="connsiteX6" fmla="*/ 126791 w 139032"/>
                <a:gd name="connsiteY6" fmla="*/ 7870 h 188874"/>
                <a:gd name="connsiteX7" fmla="*/ 139033 w 139032"/>
                <a:gd name="connsiteY7" fmla="*/ 8744 h 188874"/>
                <a:gd name="connsiteX8" fmla="*/ 138158 w 139032"/>
                <a:gd name="connsiteY8" fmla="*/ 10493 h 188874"/>
                <a:gd name="connsiteX9" fmla="*/ 137284 w 139032"/>
                <a:gd name="connsiteY9" fmla="*/ 12242 h 188874"/>
                <a:gd name="connsiteX10" fmla="*/ 139033 w 139032"/>
                <a:gd name="connsiteY10" fmla="*/ 13991 h 188874"/>
                <a:gd name="connsiteX11" fmla="*/ 132037 w 139032"/>
                <a:gd name="connsiteY11" fmla="*/ 16614 h 188874"/>
                <a:gd name="connsiteX12" fmla="*/ 133786 w 139032"/>
                <a:gd name="connsiteY12" fmla="*/ 19237 h 188874"/>
                <a:gd name="connsiteX13" fmla="*/ 132912 w 139032"/>
                <a:gd name="connsiteY13" fmla="*/ 20112 h 188874"/>
                <a:gd name="connsiteX14" fmla="*/ 132037 w 139032"/>
                <a:gd name="connsiteY14" fmla="*/ 21861 h 188874"/>
                <a:gd name="connsiteX15" fmla="*/ 132037 w 139032"/>
                <a:gd name="connsiteY15" fmla="*/ 23609 h 188874"/>
                <a:gd name="connsiteX16" fmla="*/ 129414 w 139032"/>
                <a:gd name="connsiteY16" fmla="*/ 27107 h 188874"/>
                <a:gd name="connsiteX17" fmla="*/ 126791 w 139032"/>
                <a:gd name="connsiteY17" fmla="*/ 29730 h 188874"/>
                <a:gd name="connsiteX18" fmla="*/ 130288 w 139032"/>
                <a:gd name="connsiteY18" fmla="*/ 31479 h 188874"/>
                <a:gd name="connsiteX19" fmla="*/ 131163 w 139032"/>
                <a:gd name="connsiteY19" fmla="*/ 33228 h 188874"/>
                <a:gd name="connsiteX20" fmla="*/ 127665 w 139032"/>
                <a:gd name="connsiteY20" fmla="*/ 34102 h 188874"/>
                <a:gd name="connsiteX21" fmla="*/ 128540 w 139032"/>
                <a:gd name="connsiteY21" fmla="*/ 34977 h 188874"/>
                <a:gd name="connsiteX22" fmla="*/ 125042 w 139032"/>
                <a:gd name="connsiteY22" fmla="*/ 35851 h 188874"/>
                <a:gd name="connsiteX23" fmla="*/ 119795 w 139032"/>
                <a:gd name="connsiteY23" fmla="*/ 36726 h 188874"/>
                <a:gd name="connsiteX24" fmla="*/ 127665 w 139032"/>
                <a:gd name="connsiteY24" fmla="*/ 41098 h 188874"/>
                <a:gd name="connsiteX25" fmla="*/ 126791 w 139032"/>
                <a:gd name="connsiteY25" fmla="*/ 41972 h 188874"/>
                <a:gd name="connsiteX26" fmla="*/ 125916 w 139032"/>
                <a:gd name="connsiteY26" fmla="*/ 41098 h 188874"/>
                <a:gd name="connsiteX27" fmla="*/ 124168 w 139032"/>
                <a:gd name="connsiteY27" fmla="*/ 40223 h 188874"/>
                <a:gd name="connsiteX28" fmla="*/ 113675 w 139032"/>
                <a:gd name="connsiteY28" fmla="*/ 41098 h 188874"/>
                <a:gd name="connsiteX29" fmla="*/ 117172 w 139032"/>
                <a:gd name="connsiteY29" fmla="*/ 39349 h 188874"/>
                <a:gd name="connsiteX30" fmla="*/ 106679 w 139032"/>
                <a:gd name="connsiteY30" fmla="*/ 39349 h 188874"/>
                <a:gd name="connsiteX31" fmla="*/ 93563 w 139032"/>
                <a:gd name="connsiteY31" fmla="*/ 41972 h 188874"/>
                <a:gd name="connsiteX32" fmla="*/ 82195 w 139032"/>
                <a:gd name="connsiteY32" fmla="*/ 44595 h 188874"/>
                <a:gd name="connsiteX33" fmla="*/ 70828 w 139032"/>
                <a:gd name="connsiteY33" fmla="*/ 47219 h 188874"/>
                <a:gd name="connsiteX34" fmla="*/ 69079 w 139032"/>
                <a:gd name="connsiteY34" fmla="*/ 48093 h 188874"/>
                <a:gd name="connsiteX35" fmla="*/ 67330 w 139032"/>
                <a:gd name="connsiteY35" fmla="*/ 47219 h 188874"/>
                <a:gd name="connsiteX36" fmla="*/ 62084 w 139032"/>
                <a:gd name="connsiteY36" fmla="*/ 50716 h 188874"/>
                <a:gd name="connsiteX37" fmla="*/ 57712 w 139032"/>
                <a:gd name="connsiteY37" fmla="*/ 53340 h 188874"/>
                <a:gd name="connsiteX38" fmla="*/ 52465 w 139032"/>
                <a:gd name="connsiteY38" fmla="*/ 55963 h 188874"/>
                <a:gd name="connsiteX39" fmla="*/ 49842 w 139032"/>
                <a:gd name="connsiteY39" fmla="*/ 61209 h 188874"/>
                <a:gd name="connsiteX40" fmla="*/ 49842 w 139032"/>
                <a:gd name="connsiteY40" fmla="*/ 62958 h 188874"/>
                <a:gd name="connsiteX41" fmla="*/ 48967 w 139032"/>
                <a:gd name="connsiteY41" fmla="*/ 62958 h 188874"/>
                <a:gd name="connsiteX42" fmla="*/ 45470 w 139032"/>
                <a:gd name="connsiteY42" fmla="*/ 67330 h 188874"/>
                <a:gd name="connsiteX43" fmla="*/ 43721 w 139032"/>
                <a:gd name="connsiteY43" fmla="*/ 75200 h 188874"/>
                <a:gd name="connsiteX44" fmla="*/ 41972 w 139032"/>
                <a:gd name="connsiteY44" fmla="*/ 86568 h 188874"/>
                <a:gd name="connsiteX45" fmla="*/ 40223 w 139032"/>
                <a:gd name="connsiteY45" fmla="*/ 94437 h 188874"/>
                <a:gd name="connsiteX46" fmla="*/ 62958 w 139032"/>
                <a:gd name="connsiteY46" fmla="*/ 92689 h 188874"/>
                <a:gd name="connsiteX47" fmla="*/ 82195 w 139032"/>
                <a:gd name="connsiteY47" fmla="*/ 91814 h 188874"/>
                <a:gd name="connsiteX48" fmla="*/ 97935 w 139032"/>
                <a:gd name="connsiteY48" fmla="*/ 92689 h 188874"/>
                <a:gd name="connsiteX49" fmla="*/ 112800 w 139032"/>
                <a:gd name="connsiteY49" fmla="*/ 94437 h 188874"/>
                <a:gd name="connsiteX50" fmla="*/ 106679 w 139032"/>
                <a:gd name="connsiteY50" fmla="*/ 100558 h 188874"/>
                <a:gd name="connsiteX51" fmla="*/ 105805 w 139032"/>
                <a:gd name="connsiteY51" fmla="*/ 99684 h 188874"/>
                <a:gd name="connsiteX52" fmla="*/ 104930 w 139032"/>
                <a:gd name="connsiteY52" fmla="*/ 100558 h 188874"/>
                <a:gd name="connsiteX53" fmla="*/ 88316 w 139032"/>
                <a:gd name="connsiteY53" fmla="*/ 100558 h 188874"/>
                <a:gd name="connsiteX54" fmla="*/ 71702 w 139032"/>
                <a:gd name="connsiteY54" fmla="*/ 100558 h 188874"/>
                <a:gd name="connsiteX55" fmla="*/ 39349 w 139032"/>
                <a:gd name="connsiteY55" fmla="*/ 104930 h 188874"/>
                <a:gd name="connsiteX56" fmla="*/ 40223 w 139032"/>
                <a:gd name="connsiteY56" fmla="*/ 106679 h 188874"/>
                <a:gd name="connsiteX57" fmla="*/ 70828 w 139032"/>
                <a:gd name="connsiteY57" fmla="*/ 104056 h 188874"/>
                <a:gd name="connsiteX58" fmla="*/ 77823 w 139032"/>
                <a:gd name="connsiteY58" fmla="*/ 104056 h 188874"/>
                <a:gd name="connsiteX59" fmla="*/ 87442 w 139032"/>
                <a:gd name="connsiteY59" fmla="*/ 104056 h 188874"/>
                <a:gd name="connsiteX60" fmla="*/ 97935 w 139032"/>
                <a:gd name="connsiteY60" fmla="*/ 104056 h 188874"/>
                <a:gd name="connsiteX61" fmla="*/ 104930 w 139032"/>
                <a:gd name="connsiteY61" fmla="*/ 104056 h 188874"/>
                <a:gd name="connsiteX62" fmla="*/ 107554 w 139032"/>
                <a:gd name="connsiteY62" fmla="*/ 108428 h 188874"/>
                <a:gd name="connsiteX63" fmla="*/ 106679 w 139032"/>
                <a:gd name="connsiteY63" fmla="*/ 109303 h 188874"/>
                <a:gd name="connsiteX64" fmla="*/ 101433 w 139032"/>
                <a:gd name="connsiteY64" fmla="*/ 111051 h 188874"/>
                <a:gd name="connsiteX65" fmla="*/ 96186 w 139032"/>
                <a:gd name="connsiteY65" fmla="*/ 113675 h 188874"/>
                <a:gd name="connsiteX66" fmla="*/ 101433 w 139032"/>
                <a:gd name="connsiteY66" fmla="*/ 115423 h 188874"/>
                <a:gd name="connsiteX67" fmla="*/ 106679 w 139032"/>
                <a:gd name="connsiteY67" fmla="*/ 116298 h 188874"/>
                <a:gd name="connsiteX68" fmla="*/ 87442 w 139032"/>
                <a:gd name="connsiteY68" fmla="*/ 119796 h 188874"/>
                <a:gd name="connsiteX69" fmla="*/ 66456 w 139032"/>
                <a:gd name="connsiteY69" fmla="*/ 119796 h 188874"/>
                <a:gd name="connsiteX70" fmla="*/ 52465 w 139032"/>
                <a:gd name="connsiteY70" fmla="*/ 122419 h 188874"/>
                <a:gd name="connsiteX71" fmla="*/ 44595 w 139032"/>
                <a:gd name="connsiteY71" fmla="*/ 123293 h 188874"/>
                <a:gd name="connsiteX72" fmla="*/ 37600 w 139032"/>
                <a:gd name="connsiteY72" fmla="*/ 125042 h 188874"/>
                <a:gd name="connsiteX73" fmla="*/ 38474 w 139032"/>
                <a:gd name="connsiteY73" fmla="*/ 136410 h 188874"/>
                <a:gd name="connsiteX74" fmla="*/ 38474 w 139032"/>
                <a:gd name="connsiteY74" fmla="*/ 139907 h 188874"/>
                <a:gd name="connsiteX75" fmla="*/ 38474 w 139032"/>
                <a:gd name="connsiteY75" fmla="*/ 144279 h 188874"/>
                <a:gd name="connsiteX76" fmla="*/ 38474 w 139032"/>
                <a:gd name="connsiteY76" fmla="*/ 152149 h 188874"/>
                <a:gd name="connsiteX77" fmla="*/ 41972 w 139032"/>
                <a:gd name="connsiteY77" fmla="*/ 174010 h 188874"/>
                <a:gd name="connsiteX78" fmla="*/ 40223 w 139032"/>
                <a:gd name="connsiteY78" fmla="*/ 182754 h 188874"/>
                <a:gd name="connsiteX79" fmla="*/ 37600 w 139032"/>
                <a:gd name="connsiteY79" fmla="*/ 174010 h 188874"/>
                <a:gd name="connsiteX80" fmla="*/ 34977 w 139032"/>
                <a:gd name="connsiteY80" fmla="*/ 167889 h 188874"/>
                <a:gd name="connsiteX81" fmla="*/ 34102 w 139032"/>
                <a:gd name="connsiteY81" fmla="*/ 164391 h 188874"/>
                <a:gd name="connsiteX82" fmla="*/ 33228 w 139032"/>
                <a:gd name="connsiteY82" fmla="*/ 167889 h 188874"/>
                <a:gd name="connsiteX83" fmla="*/ 33228 w 139032"/>
                <a:gd name="connsiteY83" fmla="*/ 171386 h 188874"/>
                <a:gd name="connsiteX84" fmla="*/ 34102 w 139032"/>
                <a:gd name="connsiteY84" fmla="*/ 174884 h 188874"/>
                <a:gd name="connsiteX85" fmla="*/ 34977 w 139032"/>
                <a:gd name="connsiteY85" fmla="*/ 178382 h 188874"/>
                <a:gd name="connsiteX86" fmla="*/ 34977 w 139032"/>
                <a:gd name="connsiteY86" fmla="*/ 181005 h 188874"/>
                <a:gd name="connsiteX87" fmla="*/ 29730 w 139032"/>
                <a:gd name="connsiteY87" fmla="*/ 185377 h 188874"/>
                <a:gd name="connsiteX88" fmla="*/ 27107 w 139032"/>
                <a:gd name="connsiteY88" fmla="*/ 185377 h 188874"/>
                <a:gd name="connsiteX89" fmla="*/ 24484 w 139032"/>
                <a:gd name="connsiteY89" fmla="*/ 182754 h 188874"/>
                <a:gd name="connsiteX90" fmla="*/ 23609 w 139032"/>
                <a:gd name="connsiteY90" fmla="*/ 182754 h 188874"/>
                <a:gd name="connsiteX91" fmla="*/ 21860 w 139032"/>
                <a:gd name="connsiteY91" fmla="*/ 182754 h 188874"/>
                <a:gd name="connsiteX92" fmla="*/ 20112 w 139032"/>
                <a:gd name="connsiteY92" fmla="*/ 186251 h 188874"/>
                <a:gd name="connsiteX93" fmla="*/ 18363 w 139032"/>
                <a:gd name="connsiteY93" fmla="*/ 184503 h 188874"/>
                <a:gd name="connsiteX94" fmla="*/ 17488 w 139032"/>
                <a:gd name="connsiteY94" fmla="*/ 185377 h 188874"/>
                <a:gd name="connsiteX95" fmla="*/ 15740 w 139032"/>
                <a:gd name="connsiteY95" fmla="*/ 185377 h 188874"/>
                <a:gd name="connsiteX96" fmla="*/ 14865 w 139032"/>
                <a:gd name="connsiteY96" fmla="*/ 185377 h 188874"/>
                <a:gd name="connsiteX97" fmla="*/ 13991 w 139032"/>
                <a:gd name="connsiteY97" fmla="*/ 183628 h 188874"/>
                <a:gd name="connsiteX98" fmla="*/ 13116 w 139032"/>
                <a:gd name="connsiteY98" fmla="*/ 182754 h 188874"/>
                <a:gd name="connsiteX99" fmla="*/ 11367 w 139032"/>
                <a:gd name="connsiteY99" fmla="*/ 183628 h 188874"/>
                <a:gd name="connsiteX100" fmla="*/ 10493 w 139032"/>
                <a:gd name="connsiteY100" fmla="*/ 185377 h 188874"/>
                <a:gd name="connsiteX101" fmla="*/ 9619 w 139032"/>
                <a:gd name="connsiteY101" fmla="*/ 188000 h 188874"/>
                <a:gd name="connsiteX102" fmla="*/ 8744 w 139032"/>
                <a:gd name="connsiteY102" fmla="*/ 188875 h 188874"/>
                <a:gd name="connsiteX103" fmla="*/ 6995 w 139032"/>
                <a:gd name="connsiteY103" fmla="*/ 188000 h 188874"/>
                <a:gd name="connsiteX104" fmla="*/ 7870 w 139032"/>
                <a:gd name="connsiteY104" fmla="*/ 186251 h 188874"/>
                <a:gd name="connsiteX105" fmla="*/ 6121 w 139032"/>
                <a:gd name="connsiteY105" fmla="*/ 184503 h 188874"/>
                <a:gd name="connsiteX106" fmla="*/ 5247 w 139032"/>
                <a:gd name="connsiteY106" fmla="*/ 181879 h 188874"/>
                <a:gd name="connsiteX107" fmla="*/ 1749 w 139032"/>
                <a:gd name="connsiteY107" fmla="*/ 168763 h 188874"/>
                <a:gd name="connsiteX108" fmla="*/ 0 w 139032"/>
                <a:gd name="connsiteY108" fmla="*/ 152149 h 188874"/>
                <a:gd name="connsiteX109" fmla="*/ 0 w 139032"/>
                <a:gd name="connsiteY109" fmla="*/ 139033 h 188874"/>
                <a:gd name="connsiteX110" fmla="*/ 0 w 139032"/>
                <a:gd name="connsiteY110" fmla="*/ 126791 h 188874"/>
                <a:gd name="connsiteX111" fmla="*/ 874 w 139032"/>
                <a:gd name="connsiteY111" fmla="*/ 127665 h 188874"/>
                <a:gd name="connsiteX112" fmla="*/ 1749 w 139032"/>
                <a:gd name="connsiteY112" fmla="*/ 119796 h 188874"/>
                <a:gd name="connsiteX113" fmla="*/ 874 w 139032"/>
                <a:gd name="connsiteY113" fmla="*/ 112800 h 188874"/>
                <a:gd name="connsiteX114" fmla="*/ 2623 w 139032"/>
                <a:gd name="connsiteY114" fmla="*/ 111051 h 188874"/>
                <a:gd name="connsiteX115" fmla="*/ 2623 w 139032"/>
                <a:gd name="connsiteY115" fmla="*/ 109303 h 188874"/>
                <a:gd name="connsiteX116" fmla="*/ 2623 w 139032"/>
                <a:gd name="connsiteY116" fmla="*/ 107554 h 188874"/>
                <a:gd name="connsiteX117" fmla="*/ 3498 w 139032"/>
                <a:gd name="connsiteY117" fmla="*/ 105805 h 188874"/>
                <a:gd name="connsiteX118" fmla="*/ 5247 w 139032"/>
                <a:gd name="connsiteY118" fmla="*/ 88316 h 188874"/>
                <a:gd name="connsiteX119" fmla="*/ 7870 w 139032"/>
                <a:gd name="connsiteY119" fmla="*/ 76949 h 188874"/>
                <a:gd name="connsiteX120" fmla="*/ 8744 w 139032"/>
                <a:gd name="connsiteY120" fmla="*/ 69079 h 188874"/>
                <a:gd name="connsiteX121" fmla="*/ 11367 w 139032"/>
                <a:gd name="connsiteY121" fmla="*/ 59461 h 188874"/>
                <a:gd name="connsiteX122" fmla="*/ 12242 w 139032"/>
                <a:gd name="connsiteY122" fmla="*/ 47219 h 188874"/>
                <a:gd name="connsiteX123" fmla="*/ 13991 w 139032"/>
                <a:gd name="connsiteY123" fmla="*/ 33228 h 188874"/>
                <a:gd name="connsiteX124" fmla="*/ 14865 w 139032"/>
                <a:gd name="connsiteY124" fmla="*/ 34977 h 188874"/>
                <a:gd name="connsiteX125" fmla="*/ 17488 w 139032"/>
                <a:gd name="connsiteY125" fmla="*/ 28856 h 188874"/>
                <a:gd name="connsiteX126" fmla="*/ 20986 w 139032"/>
                <a:gd name="connsiteY126" fmla="*/ 24484 h 188874"/>
                <a:gd name="connsiteX127" fmla="*/ 19237 w 139032"/>
                <a:gd name="connsiteY127" fmla="*/ 39349 h 188874"/>
                <a:gd name="connsiteX128" fmla="*/ 18363 w 139032"/>
                <a:gd name="connsiteY128" fmla="*/ 55088 h 188874"/>
                <a:gd name="connsiteX129" fmla="*/ 17488 w 139032"/>
                <a:gd name="connsiteY129" fmla="*/ 47219 h 188874"/>
                <a:gd name="connsiteX130" fmla="*/ 19237 w 139032"/>
                <a:gd name="connsiteY130" fmla="*/ 41098 h 188874"/>
                <a:gd name="connsiteX131" fmla="*/ 20986 w 139032"/>
                <a:gd name="connsiteY131" fmla="*/ 27981 h 188874"/>
                <a:gd name="connsiteX132" fmla="*/ 24484 w 139032"/>
                <a:gd name="connsiteY132" fmla="*/ 22735 h 188874"/>
                <a:gd name="connsiteX133" fmla="*/ 28856 w 139032"/>
                <a:gd name="connsiteY133" fmla="*/ 18363 h 188874"/>
                <a:gd name="connsiteX134" fmla="*/ 30605 w 139032"/>
                <a:gd name="connsiteY134" fmla="*/ 19237 h 188874"/>
                <a:gd name="connsiteX135" fmla="*/ 31479 w 139032"/>
                <a:gd name="connsiteY135" fmla="*/ 19237 h 188874"/>
                <a:gd name="connsiteX136" fmla="*/ 33228 w 139032"/>
                <a:gd name="connsiteY136" fmla="*/ 17488 h 188874"/>
                <a:gd name="connsiteX137" fmla="*/ 32354 w 139032"/>
                <a:gd name="connsiteY137" fmla="*/ 23609 h 188874"/>
                <a:gd name="connsiteX138" fmla="*/ 36726 w 139032"/>
                <a:gd name="connsiteY138" fmla="*/ 18363 h 188874"/>
                <a:gd name="connsiteX139" fmla="*/ 41972 w 139032"/>
                <a:gd name="connsiteY139" fmla="*/ 14865 h 188874"/>
                <a:gd name="connsiteX140" fmla="*/ 46344 w 139032"/>
                <a:gd name="connsiteY140" fmla="*/ 16614 h 188874"/>
                <a:gd name="connsiteX141" fmla="*/ 48093 w 139032"/>
                <a:gd name="connsiteY141" fmla="*/ 16614 h 188874"/>
                <a:gd name="connsiteX142" fmla="*/ 50716 w 139032"/>
                <a:gd name="connsiteY142" fmla="*/ 13991 h 188874"/>
                <a:gd name="connsiteX143" fmla="*/ 52465 w 139032"/>
                <a:gd name="connsiteY143" fmla="*/ 11367 h 188874"/>
                <a:gd name="connsiteX144" fmla="*/ 52465 w 139032"/>
                <a:gd name="connsiteY144" fmla="*/ 13116 h 188874"/>
                <a:gd name="connsiteX145" fmla="*/ 52465 w 139032"/>
                <a:gd name="connsiteY145" fmla="*/ 14865 h 188874"/>
                <a:gd name="connsiteX146" fmla="*/ 54214 w 139032"/>
                <a:gd name="connsiteY146" fmla="*/ 12242 h 188874"/>
                <a:gd name="connsiteX147" fmla="*/ 56837 w 139032"/>
                <a:gd name="connsiteY147" fmla="*/ 14865 h 188874"/>
                <a:gd name="connsiteX148" fmla="*/ 92688 w 139032"/>
                <a:gd name="connsiteY148" fmla="*/ 5247 h 188874"/>
                <a:gd name="connsiteX149" fmla="*/ 129414 w 139032"/>
                <a:gd name="connsiteY149" fmla="*/ 0 h 188874"/>
                <a:gd name="connsiteX150" fmla="*/ 133786 w 139032"/>
                <a:gd name="connsiteY150" fmla="*/ 0 h 188874"/>
                <a:gd name="connsiteX151" fmla="*/ 138158 w 139032"/>
                <a:gd name="connsiteY151" fmla="*/ 0 h 188874"/>
                <a:gd name="connsiteX152" fmla="*/ 132037 w 139032"/>
                <a:gd name="connsiteY152" fmla="*/ 1749 h 188874"/>
                <a:gd name="connsiteX153" fmla="*/ 0 w 139032"/>
                <a:gd name="connsiteY153" fmla="*/ 122419 h 188874"/>
                <a:gd name="connsiteX154" fmla="*/ 0 w 139032"/>
                <a:gd name="connsiteY154" fmla="*/ 122419 h 188874"/>
                <a:gd name="connsiteX155" fmla="*/ 874 w 139032"/>
                <a:gd name="connsiteY155" fmla="*/ 124168 h 188874"/>
                <a:gd name="connsiteX156" fmla="*/ 0 w 139032"/>
                <a:gd name="connsiteY156" fmla="*/ 124168 h 188874"/>
                <a:gd name="connsiteX157" fmla="*/ 0 w 139032"/>
                <a:gd name="connsiteY157" fmla="*/ 122419 h 188874"/>
                <a:gd name="connsiteX158" fmla="*/ 39349 w 139032"/>
                <a:gd name="connsiteY158" fmla="*/ 118047 h 188874"/>
                <a:gd name="connsiteX159" fmla="*/ 71702 w 139032"/>
                <a:gd name="connsiteY159" fmla="*/ 115423 h 188874"/>
                <a:gd name="connsiteX160" fmla="*/ 54214 w 139032"/>
                <a:gd name="connsiteY160" fmla="*/ 115423 h 188874"/>
                <a:gd name="connsiteX161" fmla="*/ 39349 w 139032"/>
                <a:gd name="connsiteY161" fmla="*/ 118047 h 188874"/>
                <a:gd name="connsiteX162" fmla="*/ 61209 w 139032"/>
                <a:gd name="connsiteY162" fmla="*/ 125916 h 188874"/>
                <a:gd name="connsiteX163" fmla="*/ 60335 w 139032"/>
                <a:gd name="connsiteY163" fmla="*/ 125916 h 188874"/>
                <a:gd name="connsiteX164" fmla="*/ 60335 w 139032"/>
                <a:gd name="connsiteY164" fmla="*/ 125042 h 188874"/>
                <a:gd name="connsiteX165" fmla="*/ 61209 w 139032"/>
                <a:gd name="connsiteY165" fmla="*/ 125042 h 188874"/>
                <a:gd name="connsiteX166" fmla="*/ 61209 w 139032"/>
                <a:gd name="connsiteY166" fmla="*/ 125916 h 188874"/>
                <a:gd name="connsiteX167" fmla="*/ 77823 w 139032"/>
                <a:gd name="connsiteY167" fmla="*/ 116298 h 188874"/>
                <a:gd name="connsiteX168" fmla="*/ 77823 w 139032"/>
                <a:gd name="connsiteY168" fmla="*/ 116298 h 188874"/>
                <a:gd name="connsiteX169" fmla="*/ 72577 w 139032"/>
                <a:gd name="connsiteY169" fmla="*/ 115423 h 188874"/>
                <a:gd name="connsiteX170" fmla="*/ 77823 w 139032"/>
                <a:gd name="connsiteY170" fmla="*/ 116298 h 188874"/>
                <a:gd name="connsiteX171" fmla="*/ 79572 w 139032"/>
                <a:gd name="connsiteY171" fmla="*/ 125042 h 188874"/>
                <a:gd name="connsiteX172" fmla="*/ 78698 w 139032"/>
                <a:gd name="connsiteY172" fmla="*/ 125042 h 188874"/>
                <a:gd name="connsiteX173" fmla="*/ 79572 w 139032"/>
                <a:gd name="connsiteY173" fmla="*/ 125042 h 188874"/>
                <a:gd name="connsiteX174" fmla="*/ 81321 w 139032"/>
                <a:gd name="connsiteY174" fmla="*/ 125042 h 188874"/>
                <a:gd name="connsiteX175" fmla="*/ 79572 w 139032"/>
                <a:gd name="connsiteY175" fmla="*/ 125042 h 188874"/>
                <a:gd name="connsiteX176" fmla="*/ 79572 w 139032"/>
                <a:gd name="connsiteY176" fmla="*/ 116298 h 188874"/>
                <a:gd name="connsiteX177" fmla="*/ 89191 w 139032"/>
                <a:gd name="connsiteY177" fmla="*/ 116298 h 188874"/>
                <a:gd name="connsiteX178" fmla="*/ 79572 w 139032"/>
                <a:gd name="connsiteY178" fmla="*/ 116298 h 188874"/>
                <a:gd name="connsiteX179" fmla="*/ 79572 w 139032"/>
                <a:gd name="connsiteY179" fmla="*/ 116298 h 188874"/>
                <a:gd name="connsiteX180" fmla="*/ 91814 w 139032"/>
                <a:gd name="connsiteY180" fmla="*/ 125916 h 188874"/>
                <a:gd name="connsiteX181" fmla="*/ 90940 w 139032"/>
                <a:gd name="connsiteY181" fmla="*/ 125916 h 188874"/>
                <a:gd name="connsiteX182" fmla="*/ 90940 w 139032"/>
                <a:gd name="connsiteY182" fmla="*/ 125042 h 188874"/>
                <a:gd name="connsiteX183" fmla="*/ 91814 w 139032"/>
                <a:gd name="connsiteY183" fmla="*/ 125042 h 188874"/>
                <a:gd name="connsiteX184" fmla="*/ 91814 w 139032"/>
                <a:gd name="connsiteY184" fmla="*/ 125916 h 188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</a:cxnLst>
              <a:rect l="l" t="t" r="r" b="b"/>
              <a:pathLst>
                <a:path w="139032" h="188874">
                  <a:moveTo>
                    <a:pt x="132037" y="1749"/>
                  </a:moveTo>
                  <a:cubicBezTo>
                    <a:pt x="130288" y="2623"/>
                    <a:pt x="127665" y="2623"/>
                    <a:pt x="125916" y="3498"/>
                  </a:cubicBezTo>
                  <a:cubicBezTo>
                    <a:pt x="120670" y="4372"/>
                    <a:pt x="117172" y="5247"/>
                    <a:pt x="112800" y="5247"/>
                  </a:cubicBezTo>
                  <a:lnTo>
                    <a:pt x="82195" y="12242"/>
                  </a:lnTo>
                  <a:cubicBezTo>
                    <a:pt x="69954" y="14865"/>
                    <a:pt x="60335" y="18363"/>
                    <a:pt x="52465" y="20986"/>
                  </a:cubicBezTo>
                  <a:cubicBezTo>
                    <a:pt x="59461" y="20112"/>
                    <a:pt x="71702" y="18363"/>
                    <a:pt x="89191" y="13991"/>
                  </a:cubicBezTo>
                  <a:cubicBezTo>
                    <a:pt x="104930" y="10493"/>
                    <a:pt x="118047" y="7870"/>
                    <a:pt x="126791" y="7870"/>
                  </a:cubicBezTo>
                  <a:cubicBezTo>
                    <a:pt x="131163" y="7870"/>
                    <a:pt x="135535" y="7870"/>
                    <a:pt x="139033" y="8744"/>
                  </a:cubicBezTo>
                  <a:cubicBezTo>
                    <a:pt x="139033" y="9619"/>
                    <a:pt x="139033" y="10493"/>
                    <a:pt x="138158" y="10493"/>
                  </a:cubicBezTo>
                  <a:cubicBezTo>
                    <a:pt x="137284" y="10493"/>
                    <a:pt x="137284" y="12242"/>
                    <a:pt x="137284" y="12242"/>
                  </a:cubicBezTo>
                  <a:cubicBezTo>
                    <a:pt x="137284" y="13116"/>
                    <a:pt x="138158" y="13116"/>
                    <a:pt x="139033" y="13991"/>
                  </a:cubicBezTo>
                  <a:cubicBezTo>
                    <a:pt x="135535" y="13116"/>
                    <a:pt x="132912" y="13991"/>
                    <a:pt x="132037" y="16614"/>
                  </a:cubicBezTo>
                  <a:cubicBezTo>
                    <a:pt x="132912" y="17488"/>
                    <a:pt x="133786" y="18363"/>
                    <a:pt x="133786" y="19237"/>
                  </a:cubicBezTo>
                  <a:cubicBezTo>
                    <a:pt x="133786" y="19237"/>
                    <a:pt x="133786" y="20112"/>
                    <a:pt x="132912" y="20112"/>
                  </a:cubicBezTo>
                  <a:cubicBezTo>
                    <a:pt x="132037" y="20986"/>
                    <a:pt x="132037" y="20986"/>
                    <a:pt x="132037" y="21861"/>
                  </a:cubicBezTo>
                  <a:cubicBezTo>
                    <a:pt x="132037" y="22735"/>
                    <a:pt x="132037" y="22735"/>
                    <a:pt x="132037" y="23609"/>
                  </a:cubicBezTo>
                  <a:cubicBezTo>
                    <a:pt x="132037" y="24484"/>
                    <a:pt x="131163" y="26233"/>
                    <a:pt x="129414" y="27107"/>
                  </a:cubicBezTo>
                  <a:cubicBezTo>
                    <a:pt x="127665" y="27981"/>
                    <a:pt x="126791" y="28856"/>
                    <a:pt x="126791" y="29730"/>
                  </a:cubicBezTo>
                  <a:cubicBezTo>
                    <a:pt x="126791" y="30605"/>
                    <a:pt x="127665" y="31479"/>
                    <a:pt x="130288" y="31479"/>
                  </a:cubicBezTo>
                  <a:cubicBezTo>
                    <a:pt x="130288" y="31479"/>
                    <a:pt x="131163" y="32354"/>
                    <a:pt x="131163" y="33228"/>
                  </a:cubicBezTo>
                  <a:cubicBezTo>
                    <a:pt x="128540" y="33228"/>
                    <a:pt x="127665" y="33228"/>
                    <a:pt x="127665" y="34102"/>
                  </a:cubicBezTo>
                  <a:lnTo>
                    <a:pt x="128540" y="34977"/>
                  </a:lnTo>
                  <a:cubicBezTo>
                    <a:pt x="127665" y="34977"/>
                    <a:pt x="126791" y="35851"/>
                    <a:pt x="125042" y="35851"/>
                  </a:cubicBezTo>
                  <a:cubicBezTo>
                    <a:pt x="123293" y="35851"/>
                    <a:pt x="121544" y="36726"/>
                    <a:pt x="119795" y="36726"/>
                  </a:cubicBezTo>
                  <a:cubicBezTo>
                    <a:pt x="122419" y="36726"/>
                    <a:pt x="125916" y="38474"/>
                    <a:pt x="127665" y="41098"/>
                  </a:cubicBezTo>
                  <a:cubicBezTo>
                    <a:pt x="127665" y="41098"/>
                    <a:pt x="126791" y="41972"/>
                    <a:pt x="126791" y="41972"/>
                  </a:cubicBezTo>
                  <a:cubicBezTo>
                    <a:pt x="126791" y="41972"/>
                    <a:pt x="125916" y="41972"/>
                    <a:pt x="125916" y="41098"/>
                  </a:cubicBezTo>
                  <a:cubicBezTo>
                    <a:pt x="125042" y="40223"/>
                    <a:pt x="125042" y="40223"/>
                    <a:pt x="124168" y="40223"/>
                  </a:cubicBezTo>
                  <a:lnTo>
                    <a:pt x="113675" y="41098"/>
                  </a:lnTo>
                  <a:cubicBezTo>
                    <a:pt x="115423" y="41098"/>
                    <a:pt x="116298" y="40223"/>
                    <a:pt x="117172" y="39349"/>
                  </a:cubicBezTo>
                  <a:cubicBezTo>
                    <a:pt x="113675" y="39349"/>
                    <a:pt x="110177" y="39349"/>
                    <a:pt x="106679" y="39349"/>
                  </a:cubicBezTo>
                  <a:cubicBezTo>
                    <a:pt x="103181" y="40223"/>
                    <a:pt x="98809" y="41098"/>
                    <a:pt x="93563" y="41972"/>
                  </a:cubicBezTo>
                  <a:cubicBezTo>
                    <a:pt x="90065" y="42847"/>
                    <a:pt x="85693" y="43721"/>
                    <a:pt x="82195" y="44595"/>
                  </a:cubicBezTo>
                  <a:cubicBezTo>
                    <a:pt x="78698" y="45470"/>
                    <a:pt x="74326" y="46344"/>
                    <a:pt x="70828" y="47219"/>
                  </a:cubicBezTo>
                  <a:lnTo>
                    <a:pt x="69079" y="48093"/>
                  </a:lnTo>
                  <a:cubicBezTo>
                    <a:pt x="68205" y="48968"/>
                    <a:pt x="67330" y="48093"/>
                    <a:pt x="67330" y="47219"/>
                  </a:cubicBezTo>
                  <a:cubicBezTo>
                    <a:pt x="66456" y="48968"/>
                    <a:pt x="64707" y="49842"/>
                    <a:pt x="62084" y="50716"/>
                  </a:cubicBezTo>
                  <a:cubicBezTo>
                    <a:pt x="59461" y="51591"/>
                    <a:pt x="57712" y="52465"/>
                    <a:pt x="57712" y="53340"/>
                  </a:cubicBezTo>
                  <a:lnTo>
                    <a:pt x="52465" y="55963"/>
                  </a:lnTo>
                  <a:cubicBezTo>
                    <a:pt x="49842" y="56837"/>
                    <a:pt x="48967" y="58586"/>
                    <a:pt x="49842" y="61209"/>
                  </a:cubicBezTo>
                  <a:lnTo>
                    <a:pt x="49842" y="62958"/>
                  </a:lnTo>
                  <a:cubicBezTo>
                    <a:pt x="49842" y="62958"/>
                    <a:pt x="48967" y="62958"/>
                    <a:pt x="48967" y="62958"/>
                  </a:cubicBezTo>
                  <a:cubicBezTo>
                    <a:pt x="48093" y="62958"/>
                    <a:pt x="47219" y="64707"/>
                    <a:pt x="45470" y="67330"/>
                  </a:cubicBezTo>
                  <a:cubicBezTo>
                    <a:pt x="44595" y="69954"/>
                    <a:pt x="44595" y="72577"/>
                    <a:pt x="43721" y="75200"/>
                  </a:cubicBezTo>
                  <a:cubicBezTo>
                    <a:pt x="42847" y="77823"/>
                    <a:pt x="42847" y="82195"/>
                    <a:pt x="41972" y="86568"/>
                  </a:cubicBezTo>
                  <a:cubicBezTo>
                    <a:pt x="40223" y="88316"/>
                    <a:pt x="39349" y="90940"/>
                    <a:pt x="40223" y="94437"/>
                  </a:cubicBezTo>
                  <a:cubicBezTo>
                    <a:pt x="48093" y="93563"/>
                    <a:pt x="55963" y="92689"/>
                    <a:pt x="62958" y="92689"/>
                  </a:cubicBezTo>
                  <a:cubicBezTo>
                    <a:pt x="69954" y="92689"/>
                    <a:pt x="76074" y="91814"/>
                    <a:pt x="82195" y="91814"/>
                  </a:cubicBezTo>
                  <a:cubicBezTo>
                    <a:pt x="87442" y="91814"/>
                    <a:pt x="92688" y="91814"/>
                    <a:pt x="97935" y="92689"/>
                  </a:cubicBezTo>
                  <a:cubicBezTo>
                    <a:pt x="103181" y="92689"/>
                    <a:pt x="107554" y="93563"/>
                    <a:pt x="112800" y="94437"/>
                  </a:cubicBezTo>
                  <a:cubicBezTo>
                    <a:pt x="111926" y="96186"/>
                    <a:pt x="110177" y="97935"/>
                    <a:pt x="106679" y="100558"/>
                  </a:cubicBezTo>
                  <a:lnTo>
                    <a:pt x="105805" y="99684"/>
                  </a:lnTo>
                  <a:lnTo>
                    <a:pt x="104930" y="100558"/>
                  </a:lnTo>
                  <a:cubicBezTo>
                    <a:pt x="99684" y="100558"/>
                    <a:pt x="93563" y="100558"/>
                    <a:pt x="88316" y="100558"/>
                  </a:cubicBezTo>
                  <a:lnTo>
                    <a:pt x="71702" y="100558"/>
                  </a:lnTo>
                  <a:cubicBezTo>
                    <a:pt x="57712" y="100558"/>
                    <a:pt x="47219" y="102307"/>
                    <a:pt x="39349" y="104930"/>
                  </a:cubicBezTo>
                  <a:cubicBezTo>
                    <a:pt x="39349" y="104056"/>
                    <a:pt x="39349" y="104930"/>
                    <a:pt x="40223" y="106679"/>
                  </a:cubicBezTo>
                  <a:cubicBezTo>
                    <a:pt x="49842" y="104930"/>
                    <a:pt x="60335" y="104056"/>
                    <a:pt x="70828" y="104056"/>
                  </a:cubicBezTo>
                  <a:lnTo>
                    <a:pt x="77823" y="104056"/>
                  </a:lnTo>
                  <a:cubicBezTo>
                    <a:pt x="80447" y="104056"/>
                    <a:pt x="83944" y="104056"/>
                    <a:pt x="87442" y="104056"/>
                  </a:cubicBezTo>
                  <a:cubicBezTo>
                    <a:pt x="90940" y="104056"/>
                    <a:pt x="94437" y="104056"/>
                    <a:pt x="97935" y="104056"/>
                  </a:cubicBezTo>
                  <a:cubicBezTo>
                    <a:pt x="100558" y="104056"/>
                    <a:pt x="103181" y="104056"/>
                    <a:pt x="104930" y="104056"/>
                  </a:cubicBezTo>
                  <a:cubicBezTo>
                    <a:pt x="106679" y="105805"/>
                    <a:pt x="107554" y="106679"/>
                    <a:pt x="107554" y="108428"/>
                  </a:cubicBezTo>
                  <a:cubicBezTo>
                    <a:pt x="107554" y="109303"/>
                    <a:pt x="107554" y="109303"/>
                    <a:pt x="106679" y="109303"/>
                  </a:cubicBezTo>
                  <a:cubicBezTo>
                    <a:pt x="105805" y="110177"/>
                    <a:pt x="104056" y="110177"/>
                    <a:pt x="101433" y="111051"/>
                  </a:cubicBezTo>
                  <a:cubicBezTo>
                    <a:pt x="98809" y="111051"/>
                    <a:pt x="97061" y="111926"/>
                    <a:pt x="96186" y="113675"/>
                  </a:cubicBezTo>
                  <a:cubicBezTo>
                    <a:pt x="97061" y="114549"/>
                    <a:pt x="98809" y="115423"/>
                    <a:pt x="101433" y="115423"/>
                  </a:cubicBezTo>
                  <a:cubicBezTo>
                    <a:pt x="104056" y="115423"/>
                    <a:pt x="105805" y="115423"/>
                    <a:pt x="106679" y="116298"/>
                  </a:cubicBezTo>
                  <a:cubicBezTo>
                    <a:pt x="102307" y="118921"/>
                    <a:pt x="96186" y="119796"/>
                    <a:pt x="87442" y="119796"/>
                  </a:cubicBezTo>
                  <a:cubicBezTo>
                    <a:pt x="74326" y="119796"/>
                    <a:pt x="67330" y="119796"/>
                    <a:pt x="66456" y="119796"/>
                  </a:cubicBezTo>
                  <a:lnTo>
                    <a:pt x="52465" y="122419"/>
                  </a:lnTo>
                  <a:cubicBezTo>
                    <a:pt x="49842" y="122419"/>
                    <a:pt x="46344" y="122419"/>
                    <a:pt x="44595" y="123293"/>
                  </a:cubicBezTo>
                  <a:cubicBezTo>
                    <a:pt x="42847" y="124168"/>
                    <a:pt x="39349" y="124168"/>
                    <a:pt x="37600" y="125042"/>
                  </a:cubicBezTo>
                  <a:cubicBezTo>
                    <a:pt x="38474" y="128540"/>
                    <a:pt x="38474" y="132037"/>
                    <a:pt x="38474" y="136410"/>
                  </a:cubicBezTo>
                  <a:cubicBezTo>
                    <a:pt x="38474" y="137284"/>
                    <a:pt x="38474" y="138158"/>
                    <a:pt x="38474" y="139907"/>
                  </a:cubicBezTo>
                  <a:cubicBezTo>
                    <a:pt x="38474" y="141656"/>
                    <a:pt x="38474" y="142530"/>
                    <a:pt x="38474" y="144279"/>
                  </a:cubicBezTo>
                  <a:lnTo>
                    <a:pt x="38474" y="152149"/>
                  </a:lnTo>
                  <a:cubicBezTo>
                    <a:pt x="38474" y="160893"/>
                    <a:pt x="39349" y="167889"/>
                    <a:pt x="41972" y="174010"/>
                  </a:cubicBezTo>
                  <a:cubicBezTo>
                    <a:pt x="42847" y="176633"/>
                    <a:pt x="41972" y="180131"/>
                    <a:pt x="40223" y="182754"/>
                  </a:cubicBezTo>
                  <a:cubicBezTo>
                    <a:pt x="40223" y="180131"/>
                    <a:pt x="39349" y="177507"/>
                    <a:pt x="37600" y="174010"/>
                  </a:cubicBezTo>
                  <a:cubicBezTo>
                    <a:pt x="35851" y="170512"/>
                    <a:pt x="35851" y="168763"/>
                    <a:pt x="34977" y="167889"/>
                  </a:cubicBezTo>
                  <a:cubicBezTo>
                    <a:pt x="34102" y="166140"/>
                    <a:pt x="34102" y="165265"/>
                    <a:pt x="34102" y="164391"/>
                  </a:cubicBezTo>
                  <a:cubicBezTo>
                    <a:pt x="33228" y="165265"/>
                    <a:pt x="33228" y="166140"/>
                    <a:pt x="33228" y="167889"/>
                  </a:cubicBezTo>
                  <a:cubicBezTo>
                    <a:pt x="33228" y="168763"/>
                    <a:pt x="33228" y="169638"/>
                    <a:pt x="33228" y="171386"/>
                  </a:cubicBezTo>
                  <a:cubicBezTo>
                    <a:pt x="33228" y="172261"/>
                    <a:pt x="34102" y="174010"/>
                    <a:pt x="34102" y="174884"/>
                  </a:cubicBezTo>
                  <a:cubicBezTo>
                    <a:pt x="34102" y="176633"/>
                    <a:pt x="34977" y="177507"/>
                    <a:pt x="34977" y="178382"/>
                  </a:cubicBezTo>
                  <a:cubicBezTo>
                    <a:pt x="34977" y="179256"/>
                    <a:pt x="34977" y="180131"/>
                    <a:pt x="34977" y="181005"/>
                  </a:cubicBezTo>
                  <a:cubicBezTo>
                    <a:pt x="34977" y="183628"/>
                    <a:pt x="33228" y="185377"/>
                    <a:pt x="29730" y="185377"/>
                  </a:cubicBezTo>
                  <a:lnTo>
                    <a:pt x="27107" y="185377"/>
                  </a:lnTo>
                  <a:cubicBezTo>
                    <a:pt x="25358" y="185377"/>
                    <a:pt x="24484" y="184503"/>
                    <a:pt x="24484" y="182754"/>
                  </a:cubicBezTo>
                  <a:cubicBezTo>
                    <a:pt x="24484" y="182754"/>
                    <a:pt x="23609" y="182754"/>
                    <a:pt x="23609" y="182754"/>
                  </a:cubicBezTo>
                  <a:lnTo>
                    <a:pt x="21860" y="182754"/>
                  </a:lnTo>
                  <a:cubicBezTo>
                    <a:pt x="20112" y="183628"/>
                    <a:pt x="20112" y="184503"/>
                    <a:pt x="20112" y="186251"/>
                  </a:cubicBezTo>
                  <a:cubicBezTo>
                    <a:pt x="19237" y="185377"/>
                    <a:pt x="19237" y="184503"/>
                    <a:pt x="18363" y="184503"/>
                  </a:cubicBezTo>
                  <a:cubicBezTo>
                    <a:pt x="18363" y="184503"/>
                    <a:pt x="17488" y="184503"/>
                    <a:pt x="17488" y="185377"/>
                  </a:cubicBezTo>
                  <a:cubicBezTo>
                    <a:pt x="16614" y="185377"/>
                    <a:pt x="15740" y="185377"/>
                    <a:pt x="15740" y="185377"/>
                  </a:cubicBezTo>
                  <a:cubicBezTo>
                    <a:pt x="15740" y="185377"/>
                    <a:pt x="14865" y="185377"/>
                    <a:pt x="14865" y="185377"/>
                  </a:cubicBezTo>
                  <a:cubicBezTo>
                    <a:pt x="14865" y="184503"/>
                    <a:pt x="14865" y="184503"/>
                    <a:pt x="13991" y="183628"/>
                  </a:cubicBezTo>
                  <a:cubicBezTo>
                    <a:pt x="13116" y="182754"/>
                    <a:pt x="13116" y="182754"/>
                    <a:pt x="13116" y="182754"/>
                  </a:cubicBezTo>
                  <a:cubicBezTo>
                    <a:pt x="12242" y="182754"/>
                    <a:pt x="11367" y="182754"/>
                    <a:pt x="11367" y="183628"/>
                  </a:cubicBezTo>
                  <a:cubicBezTo>
                    <a:pt x="11367" y="184503"/>
                    <a:pt x="10493" y="184503"/>
                    <a:pt x="10493" y="185377"/>
                  </a:cubicBezTo>
                  <a:cubicBezTo>
                    <a:pt x="10493" y="186251"/>
                    <a:pt x="10493" y="187126"/>
                    <a:pt x="9619" y="188000"/>
                  </a:cubicBezTo>
                  <a:cubicBezTo>
                    <a:pt x="9619" y="188875"/>
                    <a:pt x="9619" y="188875"/>
                    <a:pt x="8744" y="188875"/>
                  </a:cubicBezTo>
                  <a:cubicBezTo>
                    <a:pt x="8744" y="188875"/>
                    <a:pt x="7870" y="188000"/>
                    <a:pt x="6995" y="188000"/>
                  </a:cubicBezTo>
                  <a:cubicBezTo>
                    <a:pt x="7870" y="187126"/>
                    <a:pt x="7870" y="187126"/>
                    <a:pt x="7870" y="186251"/>
                  </a:cubicBezTo>
                  <a:cubicBezTo>
                    <a:pt x="7870" y="186251"/>
                    <a:pt x="6995" y="185377"/>
                    <a:pt x="6121" y="184503"/>
                  </a:cubicBezTo>
                  <a:cubicBezTo>
                    <a:pt x="5247" y="183628"/>
                    <a:pt x="4372" y="182754"/>
                    <a:pt x="5247" y="181879"/>
                  </a:cubicBezTo>
                  <a:cubicBezTo>
                    <a:pt x="3498" y="178382"/>
                    <a:pt x="1749" y="173135"/>
                    <a:pt x="1749" y="168763"/>
                  </a:cubicBezTo>
                  <a:cubicBezTo>
                    <a:pt x="1749" y="164391"/>
                    <a:pt x="0" y="158270"/>
                    <a:pt x="0" y="152149"/>
                  </a:cubicBezTo>
                  <a:lnTo>
                    <a:pt x="0" y="139033"/>
                  </a:lnTo>
                  <a:lnTo>
                    <a:pt x="0" y="126791"/>
                  </a:lnTo>
                  <a:lnTo>
                    <a:pt x="874" y="127665"/>
                  </a:lnTo>
                  <a:cubicBezTo>
                    <a:pt x="1749" y="125042"/>
                    <a:pt x="1749" y="122419"/>
                    <a:pt x="1749" y="119796"/>
                  </a:cubicBezTo>
                  <a:cubicBezTo>
                    <a:pt x="1749" y="117172"/>
                    <a:pt x="1749" y="114549"/>
                    <a:pt x="874" y="112800"/>
                  </a:cubicBezTo>
                  <a:cubicBezTo>
                    <a:pt x="1749" y="112800"/>
                    <a:pt x="2623" y="111926"/>
                    <a:pt x="2623" y="111051"/>
                  </a:cubicBezTo>
                  <a:cubicBezTo>
                    <a:pt x="2623" y="111051"/>
                    <a:pt x="2623" y="110177"/>
                    <a:pt x="2623" y="109303"/>
                  </a:cubicBezTo>
                  <a:cubicBezTo>
                    <a:pt x="2623" y="108428"/>
                    <a:pt x="2623" y="107554"/>
                    <a:pt x="2623" y="107554"/>
                  </a:cubicBezTo>
                  <a:cubicBezTo>
                    <a:pt x="2623" y="106679"/>
                    <a:pt x="2623" y="105805"/>
                    <a:pt x="3498" y="105805"/>
                  </a:cubicBezTo>
                  <a:cubicBezTo>
                    <a:pt x="2623" y="101433"/>
                    <a:pt x="3498" y="95312"/>
                    <a:pt x="5247" y="88316"/>
                  </a:cubicBezTo>
                  <a:cubicBezTo>
                    <a:pt x="6121" y="83944"/>
                    <a:pt x="6995" y="80447"/>
                    <a:pt x="7870" y="76949"/>
                  </a:cubicBezTo>
                  <a:cubicBezTo>
                    <a:pt x="8744" y="73451"/>
                    <a:pt x="8744" y="70828"/>
                    <a:pt x="8744" y="69079"/>
                  </a:cubicBezTo>
                  <a:cubicBezTo>
                    <a:pt x="8744" y="66456"/>
                    <a:pt x="9619" y="62958"/>
                    <a:pt x="11367" y="59461"/>
                  </a:cubicBezTo>
                  <a:cubicBezTo>
                    <a:pt x="11367" y="55963"/>
                    <a:pt x="11367" y="51591"/>
                    <a:pt x="12242" y="47219"/>
                  </a:cubicBezTo>
                  <a:cubicBezTo>
                    <a:pt x="12242" y="42847"/>
                    <a:pt x="13116" y="38474"/>
                    <a:pt x="13991" y="33228"/>
                  </a:cubicBezTo>
                  <a:cubicBezTo>
                    <a:pt x="13991" y="34102"/>
                    <a:pt x="13991" y="34977"/>
                    <a:pt x="14865" y="34977"/>
                  </a:cubicBezTo>
                  <a:cubicBezTo>
                    <a:pt x="15740" y="33228"/>
                    <a:pt x="16614" y="30605"/>
                    <a:pt x="17488" y="28856"/>
                  </a:cubicBezTo>
                  <a:cubicBezTo>
                    <a:pt x="18363" y="26233"/>
                    <a:pt x="19237" y="25358"/>
                    <a:pt x="20986" y="24484"/>
                  </a:cubicBezTo>
                  <a:cubicBezTo>
                    <a:pt x="19237" y="27981"/>
                    <a:pt x="18363" y="33228"/>
                    <a:pt x="19237" y="39349"/>
                  </a:cubicBezTo>
                  <a:cubicBezTo>
                    <a:pt x="19237" y="47219"/>
                    <a:pt x="19237" y="52465"/>
                    <a:pt x="18363" y="55088"/>
                  </a:cubicBezTo>
                  <a:cubicBezTo>
                    <a:pt x="16614" y="51591"/>
                    <a:pt x="17488" y="48968"/>
                    <a:pt x="17488" y="47219"/>
                  </a:cubicBezTo>
                  <a:lnTo>
                    <a:pt x="19237" y="41098"/>
                  </a:lnTo>
                  <a:cubicBezTo>
                    <a:pt x="20112" y="35851"/>
                    <a:pt x="20986" y="32354"/>
                    <a:pt x="20986" y="27981"/>
                  </a:cubicBezTo>
                  <a:cubicBezTo>
                    <a:pt x="21860" y="27107"/>
                    <a:pt x="23609" y="25358"/>
                    <a:pt x="24484" y="22735"/>
                  </a:cubicBezTo>
                  <a:cubicBezTo>
                    <a:pt x="25358" y="20112"/>
                    <a:pt x="27107" y="18363"/>
                    <a:pt x="28856" y="18363"/>
                  </a:cubicBezTo>
                  <a:cubicBezTo>
                    <a:pt x="29730" y="18363"/>
                    <a:pt x="29730" y="18363"/>
                    <a:pt x="30605" y="19237"/>
                  </a:cubicBezTo>
                  <a:cubicBezTo>
                    <a:pt x="30605" y="19237"/>
                    <a:pt x="30605" y="19237"/>
                    <a:pt x="31479" y="19237"/>
                  </a:cubicBezTo>
                  <a:cubicBezTo>
                    <a:pt x="32354" y="19237"/>
                    <a:pt x="32354" y="18363"/>
                    <a:pt x="33228" y="17488"/>
                  </a:cubicBezTo>
                  <a:cubicBezTo>
                    <a:pt x="32354" y="20986"/>
                    <a:pt x="32354" y="23609"/>
                    <a:pt x="32354" y="23609"/>
                  </a:cubicBezTo>
                  <a:cubicBezTo>
                    <a:pt x="33228" y="23609"/>
                    <a:pt x="34102" y="20986"/>
                    <a:pt x="36726" y="18363"/>
                  </a:cubicBezTo>
                  <a:cubicBezTo>
                    <a:pt x="38474" y="15740"/>
                    <a:pt x="40223" y="14865"/>
                    <a:pt x="41972" y="14865"/>
                  </a:cubicBezTo>
                  <a:cubicBezTo>
                    <a:pt x="42847" y="14865"/>
                    <a:pt x="44595" y="15740"/>
                    <a:pt x="46344" y="16614"/>
                  </a:cubicBezTo>
                  <a:cubicBezTo>
                    <a:pt x="46344" y="16614"/>
                    <a:pt x="47219" y="16614"/>
                    <a:pt x="48093" y="16614"/>
                  </a:cubicBezTo>
                  <a:cubicBezTo>
                    <a:pt x="48967" y="16614"/>
                    <a:pt x="49842" y="15740"/>
                    <a:pt x="50716" y="13991"/>
                  </a:cubicBezTo>
                  <a:cubicBezTo>
                    <a:pt x="51591" y="12242"/>
                    <a:pt x="52465" y="11367"/>
                    <a:pt x="52465" y="11367"/>
                  </a:cubicBezTo>
                  <a:cubicBezTo>
                    <a:pt x="52465" y="11367"/>
                    <a:pt x="52465" y="12242"/>
                    <a:pt x="52465" y="13116"/>
                  </a:cubicBezTo>
                  <a:cubicBezTo>
                    <a:pt x="52465" y="13991"/>
                    <a:pt x="52465" y="14865"/>
                    <a:pt x="52465" y="14865"/>
                  </a:cubicBezTo>
                  <a:cubicBezTo>
                    <a:pt x="52465" y="14865"/>
                    <a:pt x="53340" y="13991"/>
                    <a:pt x="54214" y="12242"/>
                  </a:cubicBezTo>
                  <a:lnTo>
                    <a:pt x="56837" y="14865"/>
                  </a:lnTo>
                  <a:lnTo>
                    <a:pt x="92688" y="5247"/>
                  </a:lnTo>
                  <a:cubicBezTo>
                    <a:pt x="106679" y="1749"/>
                    <a:pt x="118921" y="0"/>
                    <a:pt x="129414" y="0"/>
                  </a:cubicBezTo>
                  <a:cubicBezTo>
                    <a:pt x="131163" y="0"/>
                    <a:pt x="132037" y="0"/>
                    <a:pt x="133786" y="0"/>
                  </a:cubicBezTo>
                  <a:cubicBezTo>
                    <a:pt x="135535" y="0"/>
                    <a:pt x="136409" y="0"/>
                    <a:pt x="138158" y="0"/>
                  </a:cubicBezTo>
                  <a:lnTo>
                    <a:pt x="132037" y="1749"/>
                  </a:lnTo>
                  <a:close/>
                  <a:moveTo>
                    <a:pt x="0" y="122419"/>
                  </a:moveTo>
                  <a:lnTo>
                    <a:pt x="0" y="122419"/>
                  </a:lnTo>
                  <a:lnTo>
                    <a:pt x="874" y="124168"/>
                  </a:lnTo>
                  <a:lnTo>
                    <a:pt x="0" y="124168"/>
                  </a:lnTo>
                  <a:lnTo>
                    <a:pt x="0" y="122419"/>
                  </a:lnTo>
                  <a:close/>
                  <a:moveTo>
                    <a:pt x="39349" y="118047"/>
                  </a:moveTo>
                  <a:lnTo>
                    <a:pt x="71702" y="115423"/>
                  </a:lnTo>
                  <a:lnTo>
                    <a:pt x="54214" y="115423"/>
                  </a:lnTo>
                  <a:lnTo>
                    <a:pt x="39349" y="118047"/>
                  </a:lnTo>
                  <a:close/>
                  <a:moveTo>
                    <a:pt x="61209" y="125916"/>
                  </a:moveTo>
                  <a:lnTo>
                    <a:pt x="60335" y="125916"/>
                  </a:lnTo>
                  <a:lnTo>
                    <a:pt x="60335" y="125042"/>
                  </a:lnTo>
                  <a:lnTo>
                    <a:pt x="61209" y="125042"/>
                  </a:lnTo>
                  <a:lnTo>
                    <a:pt x="61209" y="125916"/>
                  </a:lnTo>
                  <a:close/>
                  <a:moveTo>
                    <a:pt x="77823" y="116298"/>
                  </a:moveTo>
                  <a:lnTo>
                    <a:pt x="77823" y="116298"/>
                  </a:lnTo>
                  <a:lnTo>
                    <a:pt x="72577" y="115423"/>
                  </a:lnTo>
                  <a:lnTo>
                    <a:pt x="77823" y="116298"/>
                  </a:lnTo>
                  <a:close/>
                  <a:moveTo>
                    <a:pt x="79572" y="125042"/>
                  </a:moveTo>
                  <a:cubicBezTo>
                    <a:pt x="78698" y="125042"/>
                    <a:pt x="78698" y="125042"/>
                    <a:pt x="78698" y="125042"/>
                  </a:cubicBezTo>
                  <a:cubicBezTo>
                    <a:pt x="79572" y="125042"/>
                    <a:pt x="79572" y="125042"/>
                    <a:pt x="79572" y="125042"/>
                  </a:cubicBezTo>
                  <a:cubicBezTo>
                    <a:pt x="80447" y="125042"/>
                    <a:pt x="81321" y="125042"/>
                    <a:pt x="81321" y="125042"/>
                  </a:cubicBezTo>
                  <a:cubicBezTo>
                    <a:pt x="80447" y="125042"/>
                    <a:pt x="80447" y="125042"/>
                    <a:pt x="79572" y="125042"/>
                  </a:cubicBezTo>
                  <a:close/>
                  <a:moveTo>
                    <a:pt x="79572" y="116298"/>
                  </a:moveTo>
                  <a:lnTo>
                    <a:pt x="89191" y="116298"/>
                  </a:lnTo>
                  <a:lnTo>
                    <a:pt x="79572" y="116298"/>
                  </a:lnTo>
                  <a:lnTo>
                    <a:pt x="79572" y="116298"/>
                  </a:lnTo>
                  <a:close/>
                  <a:moveTo>
                    <a:pt x="91814" y="125916"/>
                  </a:moveTo>
                  <a:lnTo>
                    <a:pt x="90940" y="125916"/>
                  </a:lnTo>
                  <a:lnTo>
                    <a:pt x="90940" y="125042"/>
                  </a:lnTo>
                  <a:lnTo>
                    <a:pt x="91814" y="125042"/>
                  </a:lnTo>
                  <a:lnTo>
                    <a:pt x="91814" y="125916"/>
                  </a:lnTo>
                  <a:close/>
                </a:path>
              </a:pathLst>
            </a:custGeom>
            <a:solidFill>
              <a:srgbClr val="FFFFFF"/>
            </a:solidFill>
            <a:ln w="87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2" name="Vrije vorm: vorm 11">
              <a:extLst>
                <a:ext uri="{FF2B5EF4-FFF2-40B4-BE49-F238E27FC236}">
                  <a16:creationId xmlns:a16="http://schemas.microsoft.com/office/drawing/2014/main" id="{553C93CF-E67B-47FA-9406-2E57CBA86C63}"/>
                </a:ext>
              </a:extLst>
            </p:cNvPr>
            <p:cNvSpPr/>
            <p:nvPr/>
          </p:nvSpPr>
          <p:spPr>
            <a:xfrm>
              <a:off x="5060160" y="6514489"/>
              <a:ext cx="156521" cy="190623"/>
            </a:xfrm>
            <a:custGeom>
              <a:avLst/>
              <a:gdLst>
                <a:gd name="connsiteX0" fmla="*/ 120670 w 156521"/>
                <a:gd name="connsiteY0" fmla="*/ 6995 h 190623"/>
                <a:gd name="connsiteX1" fmla="*/ 127665 w 156521"/>
                <a:gd name="connsiteY1" fmla="*/ 16614 h 190623"/>
                <a:gd name="connsiteX2" fmla="*/ 137284 w 156521"/>
                <a:gd name="connsiteY2" fmla="*/ 29730 h 190623"/>
                <a:gd name="connsiteX3" fmla="*/ 153898 w 156521"/>
                <a:gd name="connsiteY3" fmla="*/ 52465 h 190623"/>
                <a:gd name="connsiteX4" fmla="*/ 156521 w 156521"/>
                <a:gd name="connsiteY4" fmla="*/ 76075 h 190623"/>
                <a:gd name="connsiteX5" fmla="*/ 151275 w 156521"/>
                <a:gd name="connsiteY5" fmla="*/ 114549 h 190623"/>
                <a:gd name="connsiteX6" fmla="*/ 142530 w 156521"/>
                <a:gd name="connsiteY6" fmla="*/ 152149 h 190623"/>
                <a:gd name="connsiteX7" fmla="*/ 124168 w 156521"/>
                <a:gd name="connsiteY7" fmla="*/ 176633 h 190623"/>
                <a:gd name="connsiteX8" fmla="*/ 96186 w 156521"/>
                <a:gd name="connsiteY8" fmla="*/ 188875 h 190623"/>
                <a:gd name="connsiteX9" fmla="*/ 93563 w 156521"/>
                <a:gd name="connsiteY9" fmla="*/ 188000 h 190623"/>
                <a:gd name="connsiteX10" fmla="*/ 90065 w 156521"/>
                <a:gd name="connsiteY10" fmla="*/ 188875 h 190623"/>
                <a:gd name="connsiteX11" fmla="*/ 86568 w 156521"/>
                <a:gd name="connsiteY11" fmla="*/ 189749 h 190623"/>
                <a:gd name="connsiteX12" fmla="*/ 83944 w 156521"/>
                <a:gd name="connsiteY12" fmla="*/ 188000 h 190623"/>
                <a:gd name="connsiteX13" fmla="*/ 76074 w 156521"/>
                <a:gd name="connsiteY13" fmla="*/ 188000 h 190623"/>
                <a:gd name="connsiteX14" fmla="*/ 78698 w 156521"/>
                <a:gd name="connsiteY14" fmla="*/ 187126 h 190623"/>
                <a:gd name="connsiteX15" fmla="*/ 81321 w 156521"/>
                <a:gd name="connsiteY15" fmla="*/ 186251 h 190623"/>
                <a:gd name="connsiteX16" fmla="*/ 75200 w 156521"/>
                <a:gd name="connsiteY16" fmla="*/ 185377 h 190623"/>
                <a:gd name="connsiteX17" fmla="*/ 67330 w 156521"/>
                <a:gd name="connsiteY17" fmla="*/ 185377 h 190623"/>
                <a:gd name="connsiteX18" fmla="*/ 60335 w 156521"/>
                <a:gd name="connsiteY18" fmla="*/ 186251 h 190623"/>
                <a:gd name="connsiteX19" fmla="*/ 53340 w 156521"/>
                <a:gd name="connsiteY19" fmla="*/ 187126 h 190623"/>
                <a:gd name="connsiteX20" fmla="*/ 59461 w 156521"/>
                <a:gd name="connsiteY20" fmla="*/ 184503 h 190623"/>
                <a:gd name="connsiteX21" fmla="*/ 54214 w 156521"/>
                <a:gd name="connsiteY21" fmla="*/ 181005 h 190623"/>
                <a:gd name="connsiteX22" fmla="*/ 47219 w 156521"/>
                <a:gd name="connsiteY22" fmla="*/ 177507 h 190623"/>
                <a:gd name="connsiteX23" fmla="*/ 38474 w 156521"/>
                <a:gd name="connsiteY23" fmla="*/ 173135 h 190623"/>
                <a:gd name="connsiteX24" fmla="*/ 34977 w 156521"/>
                <a:gd name="connsiteY24" fmla="*/ 171386 h 190623"/>
                <a:gd name="connsiteX25" fmla="*/ 31479 w 156521"/>
                <a:gd name="connsiteY25" fmla="*/ 168763 h 190623"/>
                <a:gd name="connsiteX26" fmla="*/ 28856 w 156521"/>
                <a:gd name="connsiteY26" fmla="*/ 166140 h 190623"/>
                <a:gd name="connsiteX27" fmla="*/ 42847 w 156521"/>
                <a:gd name="connsiteY27" fmla="*/ 182754 h 190623"/>
                <a:gd name="connsiteX28" fmla="*/ 23609 w 156521"/>
                <a:gd name="connsiteY28" fmla="*/ 162642 h 190623"/>
                <a:gd name="connsiteX29" fmla="*/ 24484 w 156521"/>
                <a:gd name="connsiteY29" fmla="*/ 163517 h 190623"/>
                <a:gd name="connsiteX30" fmla="*/ 25358 w 156521"/>
                <a:gd name="connsiteY30" fmla="*/ 162642 h 190623"/>
                <a:gd name="connsiteX31" fmla="*/ 15740 w 156521"/>
                <a:gd name="connsiteY31" fmla="*/ 145154 h 190623"/>
                <a:gd name="connsiteX32" fmla="*/ 15740 w 156521"/>
                <a:gd name="connsiteY32" fmla="*/ 148651 h 190623"/>
                <a:gd name="connsiteX33" fmla="*/ 0 w 156521"/>
                <a:gd name="connsiteY33" fmla="*/ 76949 h 190623"/>
                <a:gd name="connsiteX34" fmla="*/ 0 w 156521"/>
                <a:gd name="connsiteY34" fmla="*/ 72577 h 190623"/>
                <a:gd name="connsiteX35" fmla="*/ 0 w 156521"/>
                <a:gd name="connsiteY35" fmla="*/ 68205 h 190623"/>
                <a:gd name="connsiteX36" fmla="*/ 1749 w 156521"/>
                <a:gd name="connsiteY36" fmla="*/ 66456 h 190623"/>
                <a:gd name="connsiteX37" fmla="*/ 2623 w 156521"/>
                <a:gd name="connsiteY37" fmla="*/ 64707 h 190623"/>
                <a:gd name="connsiteX38" fmla="*/ 2623 w 156521"/>
                <a:gd name="connsiteY38" fmla="*/ 63833 h 190623"/>
                <a:gd name="connsiteX39" fmla="*/ 3498 w 156521"/>
                <a:gd name="connsiteY39" fmla="*/ 65582 h 190623"/>
                <a:gd name="connsiteX40" fmla="*/ 2623 w 156521"/>
                <a:gd name="connsiteY40" fmla="*/ 65582 h 190623"/>
                <a:gd name="connsiteX41" fmla="*/ 2623 w 156521"/>
                <a:gd name="connsiteY41" fmla="*/ 62084 h 190623"/>
                <a:gd name="connsiteX42" fmla="*/ 3498 w 156521"/>
                <a:gd name="connsiteY42" fmla="*/ 62084 h 190623"/>
                <a:gd name="connsiteX43" fmla="*/ 4372 w 156521"/>
                <a:gd name="connsiteY43" fmla="*/ 62958 h 190623"/>
                <a:gd name="connsiteX44" fmla="*/ 27107 w 156521"/>
                <a:gd name="connsiteY44" fmla="*/ 29730 h 190623"/>
                <a:gd name="connsiteX45" fmla="*/ 4372 w 156521"/>
                <a:gd name="connsiteY45" fmla="*/ 78698 h 190623"/>
                <a:gd name="connsiteX46" fmla="*/ 5247 w 156521"/>
                <a:gd name="connsiteY46" fmla="*/ 85693 h 190623"/>
                <a:gd name="connsiteX47" fmla="*/ 6995 w 156521"/>
                <a:gd name="connsiteY47" fmla="*/ 92689 h 190623"/>
                <a:gd name="connsiteX48" fmla="*/ 9619 w 156521"/>
                <a:gd name="connsiteY48" fmla="*/ 81321 h 190623"/>
                <a:gd name="connsiteX49" fmla="*/ 9619 w 156521"/>
                <a:gd name="connsiteY49" fmla="*/ 78698 h 190623"/>
                <a:gd name="connsiteX50" fmla="*/ 9619 w 156521"/>
                <a:gd name="connsiteY50" fmla="*/ 76075 h 190623"/>
                <a:gd name="connsiteX51" fmla="*/ 32354 w 156521"/>
                <a:gd name="connsiteY51" fmla="*/ 27107 h 190623"/>
                <a:gd name="connsiteX52" fmla="*/ 30605 w 156521"/>
                <a:gd name="connsiteY52" fmla="*/ 26233 h 190623"/>
                <a:gd name="connsiteX53" fmla="*/ 45470 w 156521"/>
                <a:gd name="connsiteY53" fmla="*/ 15740 h 190623"/>
                <a:gd name="connsiteX54" fmla="*/ 52465 w 156521"/>
                <a:gd name="connsiteY54" fmla="*/ 11367 h 190623"/>
                <a:gd name="connsiteX55" fmla="*/ 57712 w 156521"/>
                <a:gd name="connsiteY55" fmla="*/ 8744 h 190623"/>
                <a:gd name="connsiteX56" fmla="*/ 61209 w 156521"/>
                <a:gd name="connsiteY56" fmla="*/ 6121 h 190623"/>
                <a:gd name="connsiteX57" fmla="*/ 66456 w 156521"/>
                <a:gd name="connsiteY57" fmla="*/ 6995 h 190623"/>
                <a:gd name="connsiteX58" fmla="*/ 76074 w 156521"/>
                <a:gd name="connsiteY58" fmla="*/ 4372 h 190623"/>
                <a:gd name="connsiteX59" fmla="*/ 85693 w 156521"/>
                <a:gd name="connsiteY59" fmla="*/ 2623 h 190623"/>
                <a:gd name="connsiteX60" fmla="*/ 90065 w 156521"/>
                <a:gd name="connsiteY60" fmla="*/ 874 h 190623"/>
                <a:gd name="connsiteX61" fmla="*/ 94437 w 156521"/>
                <a:gd name="connsiteY61" fmla="*/ 0 h 190623"/>
                <a:gd name="connsiteX62" fmla="*/ 94437 w 156521"/>
                <a:gd name="connsiteY62" fmla="*/ 874 h 190623"/>
                <a:gd name="connsiteX63" fmla="*/ 120670 w 156521"/>
                <a:gd name="connsiteY63" fmla="*/ 6995 h 190623"/>
                <a:gd name="connsiteX64" fmla="*/ 874 w 156521"/>
                <a:gd name="connsiteY64" fmla="*/ 134661 h 190623"/>
                <a:gd name="connsiteX65" fmla="*/ 2623 w 156521"/>
                <a:gd name="connsiteY65" fmla="*/ 140782 h 190623"/>
                <a:gd name="connsiteX66" fmla="*/ 874 w 156521"/>
                <a:gd name="connsiteY66" fmla="*/ 134661 h 190623"/>
                <a:gd name="connsiteX67" fmla="*/ 3498 w 156521"/>
                <a:gd name="connsiteY67" fmla="*/ 142530 h 190623"/>
                <a:gd name="connsiteX68" fmla="*/ 4372 w 156521"/>
                <a:gd name="connsiteY68" fmla="*/ 146028 h 190623"/>
                <a:gd name="connsiteX69" fmla="*/ 3498 w 156521"/>
                <a:gd name="connsiteY69" fmla="*/ 142530 h 190623"/>
                <a:gd name="connsiteX70" fmla="*/ 13991 w 156521"/>
                <a:gd name="connsiteY70" fmla="*/ 118047 h 190623"/>
                <a:gd name="connsiteX71" fmla="*/ 10493 w 156521"/>
                <a:gd name="connsiteY71" fmla="*/ 101433 h 190623"/>
                <a:gd name="connsiteX72" fmla="*/ 8744 w 156521"/>
                <a:gd name="connsiteY72" fmla="*/ 93563 h 190623"/>
                <a:gd name="connsiteX73" fmla="*/ 20986 w 156521"/>
                <a:gd name="connsiteY73" fmla="*/ 141656 h 190623"/>
                <a:gd name="connsiteX74" fmla="*/ 13991 w 156521"/>
                <a:gd name="connsiteY74" fmla="*/ 118047 h 190623"/>
                <a:gd name="connsiteX75" fmla="*/ 27981 w 156521"/>
                <a:gd name="connsiteY75" fmla="*/ 173135 h 190623"/>
                <a:gd name="connsiteX76" fmla="*/ 22735 w 156521"/>
                <a:gd name="connsiteY76" fmla="*/ 165265 h 190623"/>
                <a:gd name="connsiteX77" fmla="*/ 15740 w 156521"/>
                <a:gd name="connsiteY77" fmla="*/ 149526 h 190623"/>
                <a:gd name="connsiteX78" fmla="*/ 22735 w 156521"/>
                <a:gd name="connsiteY78" fmla="*/ 162642 h 190623"/>
                <a:gd name="connsiteX79" fmla="*/ 29730 w 156521"/>
                <a:gd name="connsiteY79" fmla="*/ 175758 h 190623"/>
                <a:gd name="connsiteX80" fmla="*/ 33228 w 156521"/>
                <a:gd name="connsiteY80" fmla="*/ 179256 h 190623"/>
                <a:gd name="connsiteX81" fmla="*/ 27981 w 156521"/>
                <a:gd name="connsiteY81" fmla="*/ 173135 h 190623"/>
                <a:gd name="connsiteX82" fmla="*/ 32354 w 156521"/>
                <a:gd name="connsiteY82" fmla="*/ 26233 h 190623"/>
                <a:gd name="connsiteX83" fmla="*/ 34102 w 156521"/>
                <a:gd name="connsiteY83" fmla="*/ 25358 h 190623"/>
                <a:gd name="connsiteX84" fmla="*/ 32354 w 156521"/>
                <a:gd name="connsiteY84" fmla="*/ 26233 h 190623"/>
                <a:gd name="connsiteX85" fmla="*/ 73451 w 156521"/>
                <a:gd name="connsiteY85" fmla="*/ 29730 h 190623"/>
                <a:gd name="connsiteX86" fmla="*/ 70828 w 156521"/>
                <a:gd name="connsiteY86" fmla="*/ 31479 h 190623"/>
                <a:gd name="connsiteX87" fmla="*/ 68205 w 156521"/>
                <a:gd name="connsiteY87" fmla="*/ 33228 h 190623"/>
                <a:gd name="connsiteX88" fmla="*/ 67330 w 156521"/>
                <a:gd name="connsiteY88" fmla="*/ 33228 h 190623"/>
                <a:gd name="connsiteX89" fmla="*/ 66456 w 156521"/>
                <a:gd name="connsiteY89" fmla="*/ 39349 h 190623"/>
                <a:gd name="connsiteX90" fmla="*/ 51591 w 156521"/>
                <a:gd name="connsiteY90" fmla="*/ 76075 h 190623"/>
                <a:gd name="connsiteX91" fmla="*/ 54214 w 156521"/>
                <a:gd name="connsiteY91" fmla="*/ 92689 h 190623"/>
                <a:gd name="connsiteX92" fmla="*/ 49842 w 156521"/>
                <a:gd name="connsiteY92" fmla="*/ 83070 h 190623"/>
                <a:gd name="connsiteX93" fmla="*/ 48093 w 156521"/>
                <a:gd name="connsiteY93" fmla="*/ 75200 h 190623"/>
                <a:gd name="connsiteX94" fmla="*/ 46344 w 156521"/>
                <a:gd name="connsiteY94" fmla="*/ 82195 h 190623"/>
                <a:gd name="connsiteX95" fmla="*/ 45470 w 156521"/>
                <a:gd name="connsiteY95" fmla="*/ 90065 h 190623"/>
                <a:gd name="connsiteX96" fmla="*/ 45470 w 156521"/>
                <a:gd name="connsiteY96" fmla="*/ 92689 h 190623"/>
                <a:gd name="connsiteX97" fmla="*/ 93563 w 156521"/>
                <a:gd name="connsiteY97" fmla="*/ 161768 h 190623"/>
                <a:gd name="connsiteX98" fmla="*/ 101433 w 156521"/>
                <a:gd name="connsiteY98" fmla="*/ 156521 h 190623"/>
                <a:gd name="connsiteX99" fmla="*/ 106679 w 156521"/>
                <a:gd name="connsiteY99" fmla="*/ 147777 h 190623"/>
                <a:gd name="connsiteX100" fmla="*/ 114549 w 156521"/>
                <a:gd name="connsiteY100" fmla="*/ 118921 h 190623"/>
                <a:gd name="connsiteX101" fmla="*/ 118921 w 156521"/>
                <a:gd name="connsiteY101" fmla="*/ 89191 h 190623"/>
                <a:gd name="connsiteX102" fmla="*/ 116298 w 156521"/>
                <a:gd name="connsiteY102" fmla="*/ 69954 h 190623"/>
                <a:gd name="connsiteX103" fmla="*/ 100558 w 156521"/>
                <a:gd name="connsiteY103" fmla="*/ 47219 h 190623"/>
                <a:gd name="connsiteX104" fmla="*/ 91814 w 156521"/>
                <a:gd name="connsiteY104" fmla="*/ 35851 h 190623"/>
                <a:gd name="connsiteX105" fmla="*/ 83944 w 156521"/>
                <a:gd name="connsiteY105" fmla="*/ 27981 h 190623"/>
                <a:gd name="connsiteX106" fmla="*/ 81321 w 156521"/>
                <a:gd name="connsiteY106" fmla="*/ 27107 h 190623"/>
                <a:gd name="connsiteX107" fmla="*/ 75200 w 156521"/>
                <a:gd name="connsiteY107" fmla="*/ 31479 h 190623"/>
                <a:gd name="connsiteX108" fmla="*/ 75200 w 156521"/>
                <a:gd name="connsiteY108" fmla="*/ 27107 h 190623"/>
                <a:gd name="connsiteX109" fmla="*/ 73451 w 156521"/>
                <a:gd name="connsiteY109" fmla="*/ 29730 h 190623"/>
                <a:gd name="connsiteX110" fmla="*/ 47219 w 156521"/>
                <a:gd name="connsiteY110" fmla="*/ 186251 h 190623"/>
                <a:gd name="connsiteX111" fmla="*/ 53340 w 156521"/>
                <a:gd name="connsiteY111" fmla="*/ 190624 h 190623"/>
                <a:gd name="connsiteX112" fmla="*/ 47219 w 156521"/>
                <a:gd name="connsiteY112" fmla="*/ 187126 h 190623"/>
                <a:gd name="connsiteX113" fmla="*/ 47219 w 156521"/>
                <a:gd name="connsiteY113" fmla="*/ 186251 h 190623"/>
                <a:gd name="connsiteX114" fmla="*/ 74326 w 156521"/>
                <a:gd name="connsiteY114" fmla="*/ 138158 h 190623"/>
                <a:gd name="connsiteX115" fmla="*/ 62958 w 156521"/>
                <a:gd name="connsiteY115" fmla="*/ 127665 h 190623"/>
                <a:gd name="connsiteX116" fmla="*/ 56837 w 156521"/>
                <a:gd name="connsiteY116" fmla="*/ 114549 h 190623"/>
                <a:gd name="connsiteX117" fmla="*/ 57712 w 156521"/>
                <a:gd name="connsiteY117" fmla="*/ 108428 h 190623"/>
                <a:gd name="connsiteX118" fmla="*/ 60335 w 156521"/>
                <a:gd name="connsiteY118" fmla="*/ 118921 h 190623"/>
                <a:gd name="connsiteX119" fmla="*/ 74326 w 156521"/>
                <a:gd name="connsiteY119" fmla="*/ 138158 h 190623"/>
                <a:gd name="connsiteX120" fmla="*/ 103181 w 156521"/>
                <a:gd name="connsiteY120" fmla="*/ 62084 h 190623"/>
                <a:gd name="connsiteX121" fmla="*/ 113675 w 156521"/>
                <a:gd name="connsiteY121" fmla="*/ 74326 h 190623"/>
                <a:gd name="connsiteX122" fmla="*/ 103181 w 156521"/>
                <a:gd name="connsiteY122" fmla="*/ 62084 h 190623"/>
                <a:gd name="connsiteX123" fmla="*/ 114549 w 156521"/>
                <a:gd name="connsiteY123" fmla="*/ 75200 h 190623"/>
                <a:gd name="connsiteX124" fmla="*/ 117172 w 156521"/>
                <a:gd name="connsiteY124" fmla="*/ 78698 h 190623"/>
                <a:gd name="connsiteX125" fmla="*/ 114549 w 156521"/>
                <a:gd name="connsiteY125" fmla="*/ 75200 h 190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</a:cxnLst>
              <a:rect l="l" t="t" r="r" b="b"/>
              <a:pathLst>
                <a:path w="156521" h="190623">
                  <a:moveTo>
                    <a:pt x="120670" y="6995"/>
                  </a:moveTo>
                  <a:cubicBezTo>
                    <a:pt x="123293" y="9619"/>
                    <a:pt x="125042" y="13116"/>
                    <a:pt x="127665" y="16614"/>
                  </a:cubicBezTo>
                  <a:cubicBezTo>
                    <a:pt x="130288" y="20112"/>
                    <a:pt x="133786" y="24484"/>
                    <a:pt x="137284" y="29730"/>
                  </a:cubicBezTo>
                  <a:lnTo>
                    <a:pt x="153898" y="52465"/>
                  </a:lnTo>
                  <a:cubicBezTo>
                    <a:pt x="155647" y="59461"/>
                    <a:pt x="156521" y="67330"/>
                    <a:pt x="156521" y="76075"/>
                  </a:cubicBezTo>
                  <a:cubicBezTo>
                    <a:pt x="156521" y="86568"/>
                    <a:pt x="154772" y="98809"/>
                    <a:pt x="151275" y="114549"/>
                  </a:cubicBezTo>
                  <a:lnTo>
                    <a:pt x="142530" y="152149"/>
                  </a:lnTo>
                  <a:cubicBezTo>
                    <a:pt x="139033" y="161768"/>
                    <a:pt x="132912" y="169638"/>
                    <a:pt x="124168" y="176633"/>
                  </a:cubicBezTo>
                  <a:cubicBezTo>
                    <a:pt x="115423" y="183628"/>
                    <a:pt x="105805" y="187126"/>
                    <a:pt x="96186" y="188875"/>
                  </a:cubicBezTo>
                  <a:cubicBezTo>
                    <a:pt x="95312" y="188000"/>
                    <a:pt x="94437" y="188000"/>
                    <a:pt x="93563" y="188000"/>
                  </a:cubicBezTo>
                  <a:cubicBezTo>
                    <a:pt x="92688" y="188000"/>
                    <a:pt x="90940" y="188000"/>
                    <a:pt x="90065" y="188875"/>
                  </a:cubicBezTo>
                  <a:cubicBezTo>
                    <a:pt x="88316" y="189749"/>
                    <a:pt x="87442" y="189749"/>
                    <a:pt x="86568" y="189749"/>
                  </a:cubicBezTo>
                  <a:cubicBezTo>
                    <a:pt x="85693" y="189749"/>
                    <a:pt x="84819" y="188875"/>
                    <a:pt x="83944" y="188000"/>
                  </a:cubicBezTo>
                  <a:lnTo>
                    <a:pt x="76074" y="188000"/>
                  </a:lnTo>
                  <a:cubicBezTo>
                    <a:pt x="76949" y="188000"/>
                    <a:pt x="77823" y="188000"/>
                    <a:pt x="78698" y="187126"/>
                  </a:cubicBezTo>
                  <a:cubicBezTo>
                    <a:pt x="79572" y="187126"/>
                    <a:pt x="80447" y="186251"/>
                    <a:pt x="81321" y="186251"/>
                  </a:cubicBezTo>
                  <a:cubicBezTo>
                    <a:pt x="79572" y="186251"/>
                    <a:pt x="77823" y="185377"/>
                    <a:pt x="75200" y="185377"/>
                  </a:cubicBezTo>
                  <a:cubicBezTo>
                    <a:pt x="72577" y="185377"/>
                    <a:pt x="70828" y="185377"/>
                    <a:pt x="67330" y="185377"/>
                  </a:cubicBezTo>
                  <a:cubicBezTo>
                    <a:pt x="64707" y="185377"/>
                    <a:pt x="62958" y="185377"/>
                    <a:pt x="60335" y="186251"/>
                  </a:cubicBezTo>
                  <a:cubicBezTo>
                    <a:pt x="57712" y="186251"/>
                    <a:pt x="55963" y="186251"/>
                    <a:pt x="53340" y="187126"/>
                  </a:cubicBezTo>
                  <a:lnTo>
                    <a:pt x="59461" y="184503"/>
                  </a:lnTo>
                  <a:cubicBezTo>
                    <a:pt x="57712" y="183628"/>
                    <a:pt x="55963" y="181879"/>
                    <a:pt x="54214" y="181005"/>
                  </a:cubicBezTo>
                  <a:cubicBezTo>
                    <a:pt x="52465" y="180131"/>
                    <a:pt x="49842" y="178382"/>
                    <a:pt x="47219" y="177507"/>
                  </a:cubicBezTo>
                  <a:cubicBezTo>
                    <a:pt x="43721" y="175758"/>
                    <a:pt x="40223" y="174010"/>
                    <a:pt x="38474" y="173135"/>
                  </a:cubicBezTo>
                  <a:cubicBezTo>
                    <a:pt x="35851" y="172261"/>
                    <a:pt x="34977" y="171386"/>
                    <a:pt x="34977" y="171386"/>
                  </a:cubicBezTo>
                  <a:cubicBezTo>
                    <a:pt x="34102" y="170512"/>
                    <a:pt x="33228" y="169638"/>
                    <a:pt x="31479" y="168763"/>
                  </a:cubicBezTo>
                  <a:cubicBezTo>
                    <a:pt x="29730" y="167889"/>
                    <a:pt x="28856" y="167014"/>
                    <a:pt x="28856" y="166140"/>
                  </a:cubicBezTo>
                  <a:cubicBezTo>
                    <a:pt x="28856" y="170512"/>
                    <a:pt x="33228" y="175758"/>
                    <a:pt x="42847" y="182754"/>
                  </a:cubicBezTo>
                  <a:cubicBezTo>
                    <a:pt x="34977" y="177507"/>
                    <a:pt x="28856" y="170512"/>
                    <a:pt x="23609" y="162642"/>
                  </a:cubicBezTo>
                  <a:lnTo>
                    <a:pt x="24484" y="163517"/>
                  </a:lnTo>
                  <a:lnTo>
                    <a:pt x="25358" y="162642"/>
                  </a:lnTo>
                  <a:lnTo>
                    <a:pt x="15740" y="145154"/>
                  </a:lnTo>
                  <a:lnTo>
                    <a:pt x="15740" y="148651"/>
                  </a:lnTo>
                  <a:cubicBezTo>
                    <a:pt x="5247" y="120670"/>
                    <a:pt x="0" y="97061"/>
                    <a:pt x="0" y="76949"/>
                  </a:cubicBezTo>
                  <a:lnTo>
                    <a:pt x="0" y="72577"/>
                  </a:lnTo>
                  <a:cubicBezTo>
                    <a:pt x="0" y="70828"/>
                    <a:pt x="0" y="69954"/>
                    <a:pt x="0" y="68205"/>
                  </a:cubicBezTo>
                  <a:cubicBezTo>
                    <a:pt x="0" y="68205"/>
                    <a:pt x="874" y="67330"/>
                    <a:pt x="1749" y="66456"/>
                  </a:cubicBezTo>
                  <a:cubicBezTo>
                    <a:pt x="2623" y="65582"/>
                    <a:pt x="2623" y="64707"/>
                    <a:pt x="2623" y="64707"/>
                  </a:cubicBezTo>
                  <a:cubicBezTo>
                    <a:pt x="2623" y="63833"/>
                    <a:pt x="2623" y="63833"/>
                    <a:pt x="2623" y="63833"/>
                  </a:cubicBezTo>
                  <a:cubicBezTo>
                    <a:pt x="2623" y="64707"/>
                    <a:pt x="2623" y="64707"/>
                    <a:pt x="3498" y="65582"/>
                  </a:cubicBezTo>
                  <a:lnTo>
                    <a:pt x="2623" y="65582"/>
                  </a:lnTo>
                  <a:lnTo>
                    <a:pt x="2623" y="62084"/>
                  </a:lnTo>
                  <a:lnTo>
                    <a:pt x="3498" y="62084"/>
                  </a:lnTo>
                  <a:cubicBezTo>
                    <a:pt x="3498" y="62084"/>
                    <a:pt x="3498" y="62958"/>
                    <a:pt x="4372" y="62958"/>
                  </a:cubicBezTo>
                  <a:cubicBezTo>
                    <a:pt x="9619" y="50716"/>
                    <a:pt x="16614" y="39349"/>
                    <a:pt x="27107" y="29730"/>
                  </a:cubicBezTo>
                  <a:cubicBezTo>
                    <a:pt x="12242" y="46344"/>
                    <a:pt x="4372" y="62958"/>
                    <a:pt x="4372" y="78698"/>
                  </a:cubicBezTo>
                  <a:cubicBezTo>
                    <a:pt x="4372" y="81321"/>
                    <a:pt x="4372" y="83944"/>
                    <a:pt x="5247" y="85693"/>
                  </a:cubicBezTo>
                  <a:cubicBezTo>
                    <a:pt x="5247" y="88316"/>
                    <a:pt x="6121" y="90065"/>
                    <a:pt x="6995" y="92689"/>
                  </a:cubicBezTo>
                  <a:cubicBezTo>
                    <a:pt x="6995" y="92689"/>
                    <a:pt x="7870" y="89191"/>
                    <a:pt x="9619" y="81321"/>
                  </a:cubicBezTo>
                  <a:cubicBezTo>
                    <a:pt x="9619" y="80447"/>
                    <a:pt x="9619" y="79572"/>
                    <a:pt x="9619" y="78698"/>
                  </a:cubicBezTo>
                  <a:lnTo>
                    <a:pt x="9619" y="76075"/>
                  </a:lnTo>
                  <a:cubicBezTo>
                    <a:pt x="9619" y="61209"/>
                    <a:pt x="17488" y="45470"/>
                    <a:pt x="32354" y="27107"/>
                  </a:cubicBezTo>
                  <a:lnTo>
                    <a:pt x="30605" y="26233"/>
                  </a:lnTo>
                  <a:cubicBezTo>
                    <a:pt x="34102" y="22735"/>
                    <a:pt x="38474" y="19237"/>
                    <a:pt x="45470" y="15740"/>
                  </a:cubicBezTo>
                  <a:cubicBezTo>
                    <a:pt x="48093" y="13991"/>
                    <a:pt x="49842" y="13116"/>
                    <a:pt x="52465" y="11367"/>
                  </a:cubicBezTo>
                  <a:cubicBezTo>
                    <a:pt x="54214" y="10493"/>
                    <a:pt x="55963" y="9619"/>
                    <a:pt x="57712" y="8744"/>
                  </a:cubicBezTo>
                  <a:cubicBezTo>
                    <a:pt x="59461" y="7870"/>
                    <a:pt x="60335" y="6995"/>
                    <a:pt x="61209" y="6121"/>
                  </a:cubicBezTo>
                  <a:cubicBezTo>
                    <a:pt x="62958" y="6995"/>
                    <a:pt x="64707" y="6995"/>
                    <a:pt x="66456" y="6995"/>
                  </a:cubicBezTo>
                  <a:cubicBezTo>
                    <a:pt x="69079" y="6995"/>
                    <a:pt x="71702" y="6121"/>
                    <a:pt x="76074" y="4372"/>
                  </a:cubicBezTo>
                  <a:cubicBezTo>
                    <a:pt x="80447" y="2623"/>
                    <a:pt x="83944" y="1749"/>
                    <a:pt x="85693" y="2623"/>
                  </a:cubicBezTo>
                  <a:cubicBezTo>
                    <a:pt x="86568" y="1749"/>
                    <a:pt x="88316" y="874"/>
                    <a:pt x="90065" y="874"/>
                  </a:cubicBezTo>
                  <a:cubicBezTo>
                    <a:pt x="92688" y="0"/>
                    <a:pt x="94437" y="0"/>
                    <a:pt x="94437" y="0"/>
                  </a:cubicBezTo>
                  <a:lnTo>
                    <a:pt x="94437" y="874"/>
                  </a:lnTo>
                  <a:cubicBezTo>
                    <a:pt x="104930" y="2623"/>
                    <a:pt x="114549" y="3498"/>
                    <a:pt x="120670" y="6995"/>
                  </a:cubicBezTo>
                  <a:close/>
                  <a:moveTo>
                    <a:pt x="874" y="134661"/>
                  </a:moveTo>
                  <a:lnTo>
                    <a:pt x="2623" y="140782"/>
                  </a:lnTo>
                  <a:lnTo>
                    <a:pt x="874" y="134661"/>
                  </a:lnTo>
                  <a:close/>
                  <a:moveTo>
                    <a:pt x="3498" y="142530"/>
                  </a:moveTo>
                  <a:lnTo>
                    <a:pt x="4372" y="146028"/>
                  </a:lnTo>
                  <a:lnTo>
                    <a:pt x="3498" y="142530"/>
                  </a:lnTo>
                  <a:close/>
                  <a:moveTo>
                    <a:pt x="13991" y="118047"/>
                  </a:moveTo>
                  <a:cubicBezTo>
                    <a:pt x="12242" y="111051"/>
                    <a:pt x="11367" y="104930"/>
                    <a:pt x="10493" y="101433"/>
                  </a:cubicBezTo>
                  <a:cubicBezTo>
                    <a:pt x="9619" y="97935"/>
                    <a:pt x="8744" y="94437"/>
                    <a:pt x="8744" y="93563"/>
                  </a:cubicBezTo>
                  <a:cubicBezTo>
                    <a:pt x="9619" y="115423"/>
                    <a:pt x="13116" y="132037"/>
                    <a:pt x="20986" y="141656"/>
                  </a:cubicBezTo>
                  <a:cubicBezTo>
                    <a:pt x="17488" y="135535"/>
                    <a:pt x="15740" y="127665"/>
                    <a:pt x="13991" y="118047"/>
                  </a:cubicBezTo>
                  <a:close/>
                  <a:moveTo>
                    <a:pt x="27981" y="173135"/>
                  </a:moveTo>
                  <a:cubicBezTo>
                    <a:pt x="26233" y="170512"/>
                    <a:pt x="24484" y="168763"/>
                    <a:pt x="22735" y="165265"/>
                  </a:cubicBezTo>
                  <a:lnTo>
                    <a:pt x="15740" y="149526"/>
                  </a:lnTo>
                  <a:cubicBezTo>
                    <a:pt x="18363" y="153024"/>
                    <a:pt x="20112" y="156521"/>
                    <a:pt x="22735" y="162642"/>
                  </a:cubicBezTo>
                  <a:cubicBezTo>
                    <a:pt x="25358" y="167889"/>
                    <a:pt x="27981" y="172261"/>
                    <a:pt x="29730" y="175758"/>
                  </a:cubicBezTo>
                  <a:lnTo>
                    <a:pt x="33228" y="179256"/>
                  </a:lnTo>
                  <a:cubicBezTo>
                    <a:pt x="31479" y="177507"/>
                    <a:pt x="29730" y="175758"/>
                    <a:pt x="27981" y="173135"/>
                  </a:cubicBezTo>
                  <a:close/>
                  <a:moveTo>
                    <a:pt x="32354" y="26233"/>
                  </a:moveTo>
                  <a:lnTo>
                    <a:pt x="34102" y="25358"/>
                  </a:lnTo>
                  <a:lnTo>
                    <a:pt x="32354" y="26233"/>
                  </a:lnTo>
                  <a:close/>
                  <a:moveTo>
                    <a:pt x="73451" y="29730"/>
                  </a:moveTo>
                  <a:cubicBezTo>
                    <a:pt x="72577" y="29730"/>
                    <a:pt x="72577" y="30605"/>
                    <a:pt x="70828" y="31479"/>
                  </a:cubicBezTo>
                  <a:cubicBezTo>
                    <a:pt x="69954" y="32354"/>
                    <a:pt x="69079" y="33228"/>
                    <a:pt x="68205" y="33228"/>
                  </a:cubicBezTo>
                  <a:cubicBezTo>
                    <a:pt x="67330" y="33228"/>
                    <a:pt x="67330" y="33228"/>
                    <a:pt x="67330" y="33228"/>
                  </a:cubicBezTo>
                  <a:cubicBezTo>
                    <a:pt x="66456" y="35851"/>
                    <a:pt x="66456" y="37600"/>
                    <a:pt x="66456" y="39349"/>
                  </a:cubicBezTo>
                  <a:cubicBezTo>
                    <a:pt x="56837" y="48968"/>
                    <a:pt x="51591" y="61209"/>
                    <a:pt x="51591" y="76075"/>
                  </a:cubicBezTo>
                  <a:cubicBezTo>
                    <a:pt x="51591" y="81321"/>
                    <a:pt x="52465" y="86568"/>
                    <a:pt x="54214" y="92689"/>
                  </a:cubicBezTo>
                  <a:cubicBezTo>
                    <a:pt x="52465" y="89191"/>
                    <a:pt x="50716" y="85693"/>
                    <a:pt x="49842" y="83070"/>
                  </a:cubicBezTo>
                  <a:cubicBezTo>
                    <a:pt x="48967" y="80447"/>
                    <a:pt x="48093" y="77823"/>
                    <a:pt x="48093" y="75200"/>
                  </a:cubicBezTo>
                  <a:cubicBezTo>
                    <a:pt x="48093" y="76075"/>
                    <a:pt x="47219" y="78698"/>
                    <a:pt x="46344" y="82195"/>
                  </a:cubicBezTo>
                  <a:cubicBezTo>
                    <a:pt x="45470" y="85693"/>
                    <a:pt x="45470" y="88316"/>
                    <a:pt x="45470" y="90065"/>
                  </a:cubicBezTo>
                  <a:cubicBezTo>
                    <a:pt x="45470" y="90940"/>
                    <a:pt x="45470" y="91814"/>
                    <a:pt x="45470" y="92689"/>
                  </a:cubicBezTo>
                  <a:cubicBezTo>
                    <a:pt x="42847" y="117172"/>
                    <a:pt x="59461" y="139907"/>
                    <a:pt x="93563" y="161768"/>
                  </a:cubicBezTo>
                  <a:cubicBezTo>
                    <a:pt x="96186" y="161768"/>
                    <a:pt x="98809" y="159144"/>
                    <a:pt x="101433" y="156521"/>
                  </a:cubicBezTo>
                  <a:lnTo>
                    <a:pt x="106679" y="147777"/>
                  </a:lnTo>
                  <a:lnTo>
                    <a:pt x="114549" y="118921"/>
                  </a:lnTo>
                  <a:cubicBezTo>
                    <a:pt x="117172" y="107554"/>
                    <a:pt x="118921" y="97935"/>
                    <a:pt x="118921" y="89191"/>
                  </a:cubicBezTo>
                  <a:cubicBezTo>
                    <a:pt x="118921" y="82195"/>
                    <a:pt x="118047" y="76075"/>
                    <a:pt x="116298" y="69954"/>
                  </a:cubicBezTo>
                  <a:lnTo>
                    <a:pt x="100558" y="47219"/>
                  </a:lnTo>
                  <a:cubicBezTo>
                    <a:pt x="97061" y="42847"/>
                    <a:pt x="94437" y="39349"/>
                    <a:pt x="91814" y="35851"/>
                  </a:cubicBezTo>
                  <a:cubicBezTo>
                    <a:pt x="89191" y="32354"/>
                    <a:pt x="86568" y="29730"/>
                    <a:pt x="83944" y="27981"/>
                  </a:cubicBezTo>
                  <a:cubicBezTo>
                    <a:pt x="83070" y="27107"/>
                    <a:pt x="82195" y="27107"/>
                    <a:pt x="81321" y="27107"/>
                  </a:cubicBezTo>
                  <a:cubicBezTo>
                    <a:pt x="78698" y="27107"/>
                    <a:pt x="76074" y="28856"/>
                    <a:pt x="75200" y="31479"/>
                  </a:cubicBezTo>
                  <a:lnTo>
                    <a:pt x="75200" y="27107"/>
                  </a:lnTo>
                  <a:lnTo>
                    <a:pt x="73451" y="29730"/>
                  </a:lnTo>
                  <a:close/>
                  <a:moveTo>
                    <a:pt x="47219" y="186251"/>
                  </a:moveTo>
                  <a:cubicBezTo>
                    <a:pt x="48967" y="188000"/>
                    <a:pt x="50716" y="189749"/>
                    <a:pt x="53340" y="190624"/>
                  </a:cubicBezTo>
                  <a:lnTo>
                    <a:pt x="47219" y="187126"/>
                  </a:lnTo>
                  <a:lnTo>
                    <a:pt x="47219" y="186251"/>
                  </a:lnTo>
                  <a:close/>
                  <a:moveTo>
                    <a:pt x="74326" y="138158"/>
                  </a:moveTo>
                  <a:cubicBezTo>
                    <a:pt x="67330" y="132037"/>
                    <a:pt x="62958" y="128540"/>
                    <a:pt x="62958" y="127665"/>
                  </a:cubicBezTo>
                  <a:cubicBezTo>
                    <a:pt x="58586" y="123293"/>
                    <a:pt x="56837" y="118921"/>
                    <a:pt x="56837" y="114549"/>
                  </a:cubicBezTo>
                  <a:cubicBezTo>
                    <a:pt x="56837" y="112800"/>
                    <a:pt x="56837" y="111051"/>
                    <a:pt x="57712" y="108428"/>
                  </a:cubicBezTo>
                  <a:lnTo>
                    <a:pt x="60335" y="118921"/>
                  </a:lnTo>
                  <a:cubicBezTo>
                    <a:pt x="62084" y="125042"/>
                    <a:pt x="66456" y="131163"/>
                    <a:pt x="74326" y="138158"/>
                  </a:cubicBezTo>
                  <a:close/>
                  <a:moveTo>
                    <a:pt x="103181" y="62084"/>
                  </a:moveTo>
                  <a:lnTo>
                    <a:pt x="113675" y="74326"/>
                  </a:lnTo>
                  <a:lnTo>
                    <a:pt x="103181" y="62084"/>
                  </a:lnTo>
                  <a:close/>
                  <a:moveTo>
                    <a:pt x="114549" y="75200"/>
                  </a:moveTo>
                  <a:lnTo>
                    <a:pt x="117172" y="78698"/>
                  </a:lnTo>
                  <a:lnTo>
                    <a:pt x="114549" y="75200"/>
                  </a:lnTo>
                  <a:close/>
                </a:path>
              </a:pathLst>
            </a:custGeom>
            <a:solidFill>
              <a:srgbClr val="FFFFFF"/>
            </a:solidFill>
            <a:ln w="87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3" name="Vrije vorm: vorm 12">
              <a:extLst>
                <a:ext uri="{FF2B5EF4-FFF2-40B4-BE49-F238E27FC236}">
                  <a16:creationId xmlns:a16="http://schemas.microsoft.com/office/drawing/2014/main" id="{9FD133BB-820B-42F5-9F83-D610452144E6}"/>
                </a:ext>
              </a:extLst>
            </p:cNvPr>
            <p:cNvSpPr/>
            <p:nvPr/>
          </p:nvSpPr>
          <p:spPr>
            <a:xfrm>
              <a:off x="5226300" y="6517112"/>
              <a:ext cx="126790" cy="188000"/>
            </a:xfrm>
            <a:custGeom>
              <a:avLst/>
              <a:gdLst>
                <a:gd name="connsiteX0" fmla="*/ 41098 w 126790"/>
                <a:gd name="connsiteY0" fmla="*/ 35851 h 188000"/>
                <a:gd name="connsiteX1" fmla="*/ 43721 w 126790"/>
                <a:gd name="connsiteY1" fmla="*/ 68205 h 188000"/>
                <a:gd name="connsiteX2" fmla="*/ 41098 w 126790"/>
                <a:gd name="connsiteY2" fmla="*/ 92689 h 188000"/>
                <a:gd name="connsiteX3" fmla="*/ 41972 w 126790"/>
                <a:gd name="connsiteY3" fmla="*/ 138158 h 188000"/>
                <a:gd name="connsiteX4" fmla="*/ 46344 w 126790"/>
                <a:gd name="connsiteY4" fmla="*/ 139033 h 188000"/>
                <a:gd name="connsiteX5" fmla="*/ 52465 w 126790"/>
                <a:gd name="connsiteY5" fmla="*/ 138158 h 188000"/>
                <a:gd name="connsiteX6" fmla="*/ 56837 w 126790"/>
                <a:gd name="connsiteY6" fmla="*/ 138158 h 188000"/>
                <a:gd name="connsiteX7" fmla="*/ 53340 w 126790"/>
                <a:gd name="connsiteY7" fmla="*/ 139907 h 188000"/>
                <a:gd name="connsiteX8" fmla="*/ 50716 w 126790"/>
                <a:gd name="connsiteY8" fmla="*/ 143405 h 188000"/>
                <a:gd name="connsiteX9" fmla="*/ 55963 w 126790"/>
                <a:gd name="connsiteY9" fmla="*/ 143405 h 188000"/>
                <a:gd name="connsiteX10" fmla="*/ 62958 w 126790"/>
                <a:gd name="connsiteY10" fmla="*/ 142530 h 188000"/>
                <a:gd name="connsiteX11" fmla="*/ 74326 w 126790"/>
                <a:gd name="connsiteY11" fmla="*/ 140782 h 188000"/>
                <a:gd name="connsiteX12" fmla="*/ 81321 w 126790"/>
                <a:gd name="connsiteY12" fmla="*/ 140782 h 188000"/>
                <a:gd name="connsiteX13" fmla="*/ 90940 w 126790"/>
                <a:gd name="connsiteY13" fmla="*/ 141656 h 188000"/>
                <a:gd name="connsiteX14" fmla="*/ 100558 w 126790"/>
                <a:gd name="connsiteY14" fmla="*/ 142530 h 188000"/>
                <a:gd name="connsiteX15" fmla="*/ 107554 w 126790"/>
                <a:gd name="connsiteY15" fmla="*/ 142530 h 188000"/>
                <a:gd name="connsiteX16" fmla="*/ 118047 w 126790"/>
                <a:gd name="connsiteY16" fmla="*/ 141656 h 188000"/>
                <a:gd name="connsiteX17" fmla="*/ 118921 w 126790"/>
                <a:gd name="connsiteY17" fmla="*/ 142530 h 188000"/>
                <a:gd name="connsiteX18" fmla="*/ 119795 w 126790"/>
                <a:gd name="connsiteY18" fmla="*/ 144279 h 188000"/>
                <a:gd name="connsiteX19" fmla="*/ 120670 w 126790"/>
                <a:gd name="connsiteY19" fmla="*/ 146028 h 188000"/>
                <a:gd name="connsiteX20" fmla="*/ 121544 w 126790"/>
                <a:gd name="connsiteY20" fmla="*/ 146903 h 188000"/>
                <a:gd name="connsiteX21" fmla="*/ 123293 w 126790"/>
                <a:gd name="connsiteY21" fmla="*/ 146028 h 188000"/>
                <a:gd name="connsiteX22" fmla="*/ 126791 w 126790"/>
                <a:gd name="connsiteY22" fmla="*/ 153898 h 188000"/>
                <a:gd name="connsiteX23" fmla="*/ 125916 w 126790"/>
                <a:gd name="connsiteY23" fmla="*/ 154772 h 188000"/>
                <a:gd name="connsiteX24" fmla="*/ 125042 w 126790"/>
                <a:gd name="connsiteY24" fmla="*/ 156521 h 188000"/>
                <a:gd name="connsiteX25" fmla="*/ 125916 w 126790"/>
                <a:gd name="connsiteY25" fmla="*/ 157396 h 188000"/>
                <a:gd name="connsiteX26" fmla="*/ 119795 w 126790"/>
                <a:gd name="connsiteY26" fmla="*/ 159144 h 188000"/>
                <a:gd name="connsiteX27" fmla="*/ 118921 w 126790"/>
                <a:gd name="connsiteY27" fmla="*/ 160019 h 188000"/>
                <a:gd name="connsiteX28" fmla="*/ 120670 w 126790"/>
                <a:gd name="connsiteY28" fmla="*/ 163517 h 188000"/>
                <a:gd name="connsiteX29" fmla="*/ 120670 w 126790"/>
                <a:gd name="connsiteY29" fmla="*/ 166140 h 188000"/>
                <a:gd name="connsiteX30" fmla="*/ 120670 w 126790"/>
                <a:gd name="connsiteY30" fmla="*/ 167014 h 188000"/>
                <a:gd name="connsiteX31" fmla="*/ 109302 w 126790"/>
                <a:gd name="connsiteY31" fmla="*/ 173135 h 188000"/>
                <a:gd name="connsiteX32" fmla="*/ 102307 w 126790"/>
                <a:gd name="connsiteY32" fmla="*/ 174010 h 188000"/>
                <a:gd name="connsiteX33" fmla="*/ 95312 w 126790"/>
                <a:gd name="connsiteY33" fmla="*/ 174884 h 188000"/>
                <a:gd name="connsiteX34" fmla="*/ 83944 w 126790"/>
                <a:gd name="connsiteY34" fmla="*/ 174010 h 188000"/>
                <a:gd name="connsiteX35" fmla="*/ 76074 w 126790"/>
                <a:gd name="connsiteY35" fmla="*/ 174010 h 188000"/>
                <a:gd name="connsiteX36" fmla="*/ 58586 w 126790"/>
                <a:gd name="connsiteY36" fmla="*/ 177507 h 188000"/>
                <a:gd name="connsiteX37" fmla="*/ 69954 w 126790"/>
                <a:gd name="connsiteY37" fmla="*/ 176633 h 188000"/>
                <a:gd name="connsiteX38" fmla="*/ 85693 w 126790"/>
                <a:gd name="connsiteY38" fmla="*/ 177507 h 188000"/>
                <a:gd name="connsiteX39" fmla="*/ 100558 w 126790"/>
                <a:gd name="connsiteY39" fmla="*/ 178382 h 188000"/>
                <a:gd name="connsiteX40" fmla="*/ 111051 w 126790"/>
                <a:gd name="connsiteY40" fmla="*/ 177507 h 188000"/>
                <a:gd name="connsiteX41" fmla="*/ 110177 w 126790"/>
                <a:gd name="connsiteY41" fmla="*/ 180131 h 188000"/>
                <a:gd name="connsiteX42" fmla="*/ 113675 w 126790"/>
                <a:gd name="connsiteY42" fmla="*/ 181879 h 188000"/>
                <a:gd name="connsiteX43" fmla="*/ 118047 w 126790"/>
                <a:gd name="connsiteY43" fmla="*/ 183628 h 188000"/>
                <a:gd name="connsiteX44" fmla="*/ 115423 w 126790"/>
                <a:gd name="connsiteY44" fmla="*/ 181879 h 188000"/>
                <a:gd name="connsiteX45" fmla="*/ 94437 w 126790"/>
                <a:gd name="connsiteY45" fmla="*/ 181879 h 188000"/>
                <a:gd name="connsiteX46" fmla="*/ 73451 w 126790"/>
                <a:gd name="connsiteY46" fmla="*/ 181879 h 188000"/>
                <a:gd name="connsiteX47" fmla="*/ 33228 w 126790"/>
                <a:gd name="connsiteY47" fmla="*/ 187126 h 188000"/>
                <a:gd name="connsiteX48" fmla="*/ 8744 w 126790"/>
                <a:gd name="connsiteY48" fmla="*/ 185377 h 188000"/>
                <a:gd name="connsiteX49" fmla="*/ 9619 w 126790"/>
                <a:gd name="connsiteY49" fmla="*/ 185377 h 188000"/>
                <a:gd name="connsiteX50" fmla="*/ 9619 w 126790"/>
                <a:gd name="connsiteY50" fmla="*/ 187126 h 188000"/>
                <a:gd name="connsiteX51" fmla="*/ 8744 w 126790"/>
                <a:gd name="connsiteY51" fmla="*/ 187126 h 188000"/>
                <a:gd name="connsiteX52" fmla="*/ 7870 w 126790"/>
                <a:gd name="connsiteY52" fmla="*/ 183628 h 188000"/>
                <a:gd name="connsiteX53" fmla="*/ 3498 w 126790"/>
                <a:gd name="connsiteY53" fmla="*/ 184503 h 188000"/>
                <a:gd name="connsiteX54" fmla="*/ 3498 w 126790"/>
                <a:gd name="connsiteY54" fmla="*/ 179256 h 188000"/>
                <a:gd name="connsiteX55" fmla="*/ 2623 w 126790"/>
                <a:gd name="connsiteY55" fmla="*/ 172261 h 188000"/>
                <a:gd name="connsiteX56" fmla="*/ 1749 w 126790"/>
                <a:gd name="connsiteY56" fmla="*/ 164391 h 188000"/>
                <a:gd name="connsiteX57" fmla="*/ 1749 w 126790"/>
                <a:gd name="connsiteY57" fmla="*/ 159144 h 188000"/>
                <a:gd name="connsiteX58" fmla="*/ 1749 w 126790"/>
                <a:gd name="connsiteY58" fmla="*/ 156521 h 188000"/>
                <a:gd name="connsiteX59" fmla="*/ 1749 w 126790"/>
                <a:gd name="connsiteY59" fmla="*/ 153898 h 188000"/>
                <a:gd name="connsiteX60" fmla="*/ 1749 w 126790"/>
                <a:gd name="connsiteY60" fmla="*/ 149526 h 188000"/>
                <a:gd name="connsiteX61" fmla="*/ 874 w 126790"/>
                <a:gd name="connsiteY61" fmla="*/ 145154 h 188000"/>
                <a:gd name="connsiteX62" fmla="*/ 0 w 126790"/>
                <a:gd name="connsiteY62" fmla="*/ 140782 h 188000"/>
                <a:gd name="connsiteX63" fmla="*/ 0 w 126790"/>
                <a:gd name="connsiteY63" fmla="*/ 137284 h 188000"/>
                <a:gd name="connsiteX64" fmla="*/ 874 w 126790"/>
                <a:gd name="connsiteY64" fmla="*/ 130289 h 188000"/>
                <a:gd name="connsiteX65" fmla="*/ 874 w 126790"/>
                <a:gd name="connsiteY65" fmla="*/ 127665 h 188000"/>
                <a:gd name="connsiteX66" fmla="*/ 874 w 126790"/>
                <a:gd name="connsiteY66" fmla="*/ 125042 h 188000"/>
                <a:gd name="connsiteX67" fmla="*/ 2623 w 126790"/>
                <a:gd name="connsiteY67" fmla="*/ 129414 h 188000"/>
                <a:gd name="connsiteX68" fmla="*/ 2623 w 126790"/>
                <a:gd name="connsiteY68" fmla="*/ 125042 h 188000"/>
                <a:gd name="connsiteX69" fmla="*/ 2623 w 126790"/>
                <a:gd name="connsiteY69" fmla="*/ 120670 h 188000"/>
                <a:gd name="connsiteX70" fmla="*/ 2623 w 126790"/>
                <a:gd name="connsiteY70" fmla="*/ 111926 h 188000"/>
                <a:gd name="connsiteX71" fmla="*/ 874 w 126790"/>
                <a:gd name="connsiteY71" fmla="*/ 100558 h 188000"/>
                <a:gd name="connsiteX72" fmla="*/ 0 w 126790"/>
                <a:gd name="connsiteY72" fmla="*/ 87442 h 188000"/>
                <a:gd name="connsiteX73" fmla="*/ 0 w 126790"/>
                <a:gd name="connsiteY73" fmla="*/ 77823 h 188000"/>
                <a:gd name="connsiteX74" fmla="*/ 874 w 126790"/>
                <a:gd name="connsiteY74" fmla="*/ 57712 h 188000"/>
                <a:gd name="connsiteX75" fmla="*/ 1749 w 126790"/>
                <a:gd name="connsiteY75" fmla="*/ 37600 h 188000"/>
                <a:gd name="connsiteX76" fmla="*/ 0 w 126790"/>
                <a:gd name="connsiteY76" fmla="*/ 17488 h 188000"/>
                <a:gd name="connsiteX77" fmla="*/ 874 w 126790"/>
                <a:gd name="connsiteY77" fmla="*/ 13991 h 188000"/>
                <a:gd name="connsiteX78" fmla="*/ 2623 w 126790"/>
                <a:gd name="connsiteY78" fmla="*/ 12242 h 188000"/>
                <a:gd name="connsiteX79" fmla="*/ 3498 w 126790"/>
                <a:gd name="connsiteY79" fmla="*/ 13116 h 188000"/>
                <a:gd name="connsiteX80" fmla="*/ 4372 w 126790"/>
                <a:gd name="connsiteY80" fmla="*/ 20986 h 188000"/>
                <a:gd name="connsiteX81" fmla="*/ 4372 w 126790"/>
                <a:gd name="connsiteY81" fmla="*/ 25358 h 188000"/>
                <a:gd name="connsiteX82" fmla="*/ 4372 w 126790"/>
                <a:gd name="connsiteY82" fmla="*/ 28856 h 188000"/>
                <a:gd name="connsiteX83" fmla="*/ 7870 w 126790"/>
                <a:gd name="connsiteY83" fmla="*/ 52465 h 188000"/>
                <a:gd name="connsiteX84" fmla="*/ 9619 w 126790"/>
                <a:gd name="connsiteY84" fmla="*/ 40223 h 188000"/>
                <a:gd name="connsiteX85" fmla="*/ 9619 w 126790"/>
                <a:gd name="connsiteY85" fmla="*/ 35851 h 188000"/>
                <a:gd name="connsiteX86" fmla="*/ 8744 w 126790"/>
                <a:gd name="connsiteY86" fmla="*/ 28856 h 188000"/>
                <a:gd name="connsiteX87" fmla="*/ 7870 w 126790"/>
                <a:gd name="connsiteY87" fmla="*/ 21861 h 188000"/>
                <a:gd name="connsiteX88" fmla="*/ 7870 w 126790"/>
                <a:gd name="connsiteY88" fmla="*/ 17488 h 188000"/>
                <a:gd name="connsiteX89" fmla="*/ 8744 w 126790"/>
                <a:gd name="connsiteY89" fmla="*/ 8744 h 188000"/>
                <a:gd name="connsiteX90" fmla="*/ 9619 w 126790"/>
                <a:gd name="connsiteY90" fmla="*/ 9619 h 188000"/>
                <a:gd name="connsiteX91" fmla="*/ 11367 w 126790"/>
                <a:gd name="connsiteY91" fmla="*/ 8744 h 188000"/>
                <a:gd name="connsiteX92" fmla="*/ 13116 w 126790"/>
                <a:gd name="connsiteY92" fmla="*/ 7870 h 188000"/>
                <a:gd name="connsiteX93" fmla="*/ 13116 w 126790"/>
                <a:gd name="connsiteY93" fmla="*/ 6995 h 188000"/>
                <a:gd name="connsiteX94" fmla="*/ 13991 w 126790"/>
                <a:gd name="connsiteY94" fmla="*/ 7870 h 188000"/>
                <a:gd name="connsiteX95" fmla="*/ 19237 w 126790"/>
                <a:gd name="connsiteY95" fmla="*/ 6995 h 188000"/>
                <a:gd name="connsiteX96" fmla="*/ 24484 w 126790"/>
                <a:gd name="connsiteY96" fmla="*/ 4372 h 188000"/>
                <a:gd name="connsiteX97" fmla="*/ 29730 w 126790"/>
                <a:gd name="connsiteY97" fmla="*/ 6995 h 188000"/>
                <a:gd name="connsiteX98" fmla="*/ 37600 w 126790"/>
                <a:gd name="connsiteY98" fmla="*/ 0 h 188000"/>
                <a:gd name="connsiteX99" fmla="*/ 39349 w 126790"/>
                <a:gd name="connsiteY99" fmla="*/ 4372 h 188000"/>
                <a:gd name="connsiteX100" fmla="*/ 41098 w 126790"/>
                <a:gd name="connsiteY100" fmla="*/ 35851 h 188000"/>
                <a:gd name="connsiteX101" fmla="*/ 5247 w 126790"/>
                <a:gd name="connsiteY101" fmla="*/ 72577 h 188000"/>
                <a:gd name="connsiteX102" fmla="*/ 6121 w 126790"/>
                <a:gd name="connsiteY102" fmla="*/ 59461 h 188000"/>
                <a:gd name="connsiteX103" fmla="*/ 5247 w 126790"/>
                <a:gd name="connsiteY103" fmla="*/ 72577 h 188000"/>
                <a:gd name="connsiteX104" fmla="*/ 6121 w 126790"/>
                <a:gd name="connsiteY104" fmla="*/ 73451 h 188000"/>
                <a:gd name="connsiteX105" fmla="*/ 6121 w 126790"/>
                <a:gd name="connsiteY105" fmla="*/ 73451 h 188000"/>
                <a:gd name="connsiteX106" fmla="*/ 5247 w 126790"/>
                <a:gd name="connsiteY106" fmla="*/ 76075 h 188000"/>
                <a:gd name="connsiteX107" fmla="*/ 6121 w 126790"/>
                <a:gd name="connsiteY107" fmla="*/ 76075 h 188000"/>
                <a:gd name="connsiteX108" fmla="*/ 6121 w 126790"/>
                <a:gd name="connsiteY108" fmla="*/ 73451 h 188000"/>
                <a:gd name="connsiteX109" fmla="*/ 8744 w 126790"/>
                <a:gd name="connsiteY109" fmla="*/ 153898 h 188000"/>
                <a:gd name="connsiteX110" fmla="*/ 8744 w 126790"/>
                <a:gd name="connsiteY110" fmla="*/ 129414 h 188000"/>
                <a:gd name="connsiteX111" fmla="*/ 8744 w 126790"/>
                <a:gd name="connsiteY111" fmla="*/ 110177 h 188000"/>
                <a:gd name="connsiteX112" fmla="*/ 7870 w 126790"/>
                <a:gd name="connsiteY112" fmla="*/ 95312 h 188000"/>
                <a:gd name="connsiteX113" fmla="*/ 7870 w 126790"/>
                <a:gd name="connsiteY113" fmla="*/ 163517 h 188000"/>
                <a:gd name="connsiteX114" fmla="*/ 9619 w 126790"/>
                <a:gd name="connsiteY114" fmla="*/ 165265 h 188000"/>
                <a:gd name="connsiteX115" fmla="*/ 8744 w 126790"/>
                <a:gd name="connsiteY115" fmla="*/ 153898 h 188000"/>
                <a:gd name="connsiteX116" fmla="*/ 6995 w 126790"/>
                <a:gd name="connsiteY116" fmla="*/ 166140 h 188000"/>
                <a:gd name="connsiteX117" fmla="*/ 6995 w 126790"/>
                <a:gd name="connsiteY117" fmla="*/ 171386 h 188000"/>
                <a:gd name="connsiteX118" fmla="*/ 7870 w 126790"/>
                <a:gd name="connsiteY118" fmla="*/ 170512 h 188000"/>
                <a:gd name="connsiteX119" fmla="*/ 6995 w 126790"/>
                <a:gd name="connsiteY119" fmla="*/ 166140 h 188000"/>
                <a:gd name="connsiteX120" fmla="*/ 7870 w 126790"/>
                <a:gd name="connsiteY120" fmla="*/ 179256 h 188000"/>
                <a:gd name="connsiteX121" fmla="*/ 12242 w 126790"/>
                <a:gd name="connsiteY121" fmla="*/ 177507 h 188000"/>
                <a:gd name="connsiteX122" fmla="*/ 7870 w 126790"/>
                <a:gd name="connsiteY122" fmla="*/ 173135 h 188000"/>
                <a:gd name="connsiteX123" fmla="*/ 7870 w 126790"/>
                <a:gd name="connsiteY123" fmla="*/ 179256 h 188000"/>
                <a:gd name="connsiteX124" fmla="*/ 24484 w 126790"/>
                <a:gd name="connsiteY124" fmla="*/ 179256 h 188000"/>
                <a:gd name="connsiteX125" fmla="*/ 21860 w 126790"/>
                <a:gd name="connsiteY125" fmla="*/ 181005 h 188000"/>
                <a:gd name="connsiteX126" fmla="*/ 28856 w 126790"/>
                <a:gd name="connsiteY126" fmla="*/ 181879 h 188000"/>
                <a:gd name="connsiteX127" fmla="*/ 28856 w 126790"/>
                <a:gd name="connsiteY127" fmla="*/ 179256 h 188000"/>
                <a:gd name="connsiteX128" fmla="*/ 24484 w 126790"/>
                <a:gd name="connsiteY128" fmla="*/ 179256 h 188000"/>
                <a:gd name="connsiteX129" fmla="*/ 24484 w 126790"/>
                <a:gd name="connsiteY129" fmla="*/ 179256 h 188000"/>
                <a:gd name="connsiteX130" fmla="*/ 22735 w 126790"/>
                <a:gd name="connsiteY130" fmla="*/ 188000 h 188000"/>
                <a:gd name="connsiteX131" fmla="*/ 22735 w 126790"/>
                <a:gd name="connsiteY131" fmla="*/ 188000 h 188000"/>
                <a:gd name="connsiteX132" fmla="*/ 29730 w 126790"/>
                <a:gd name="connsiteY132" fmla="*/ 187126 h 188000"/>
                <a:gd name="connsiteX133" fmla="*/ 22735 w 126790"/>
                <a:gd name="connsiteY133" fmla="*/ 188000 h 188000"/>
                <a:gd name="connsiteX134" fmla="*/ 39349 w 126790"/>
                <a:gd name="connsiteY134" fmla="*/ 179256 h 188000"/>
                <a:gd name="connsiteX135" fmla="*/ 42847 w 126790"/>
                <a:gd name="connsiteY135" fmla="*/ 179256 h 188000"/>
                <a:gd name="connsiteX136" fmla="*/ 48093 w 126790"/>
                <a:gd name="connsiteY136" fmla="*/ 178382 h 188000"/>
                <a:gd name="connsiteX137" fmla="*/ 54214 w 126790"/>
                <a:gd name="connsiteY137" fmla="*/ 176633 h 188000"/>
                <a:gd name="connsiteX138" fmla="*/ 39349 w 126790"/>
                <a:gd name="connsiteY138" fmla="*/ 179256 h 188000"/>
                <a:gd name="connsiteX139" fmla="*/ 41972 w 126790"/>
                <a:gd name="connsiteY139" fmla="*/ 145154 h 188000"/>
                <a:gd name="connsiteX140" fmla="*/ 48967 w 126790"/>
                <a:gd name="connsiteY140" fmla="*/ 143405 h 188000"/>
                <a:gd name="connsiteX141" fmla="*/ 45470 w 126790"/>
                <a:gd name="connsiteY141" fmla="*/ 143405 h 188000"/>
                <a:gd name="connsiteX142" fmla="*/ 41972 w 126790"/>
                <a:gd name="connsiteY142" fmla="*/ 145154 h 188000"/>
                <a:gd name="connsiteX143" fmla="*/ 45470 w 126790"/>
                <a:gd name="connsiteY143" fmla="*/ 4372 h 188000"/>
                <a:gd name="connsiteX144" fmla="*/ 46344 w 126790"/>
                <a:gd name="connsiteY144" fmla="*/ 4372 h 188000"/>
                <a:gd name="connsiteX145" fmla="*/ 46344 w 126790"/>
                <a:gd name="connsiteY145" fmla="*/ 7870 h 188000"/>
                <a:gd name="connsiteX146" fmla="*/ 45470 w 126790"/>
                <a:gd name="connsiteY146" fmla="*/ 7870 h 188000"/>
                <a:gd name="connsiteX147" fmla="*/ 45470 w 126790"/>
                <a:gd name="connsiteY147" fmla="*/ 4372 h 188000"/>
                <a:gd name="connsiteX148" fmla="*/ 48093 w 126790"/>
                <a:gd name="connsiteY148" fmla="*/ 16614 h 188000"/>
                <a:gd name="connsiteX149" fmla="*/ 47219 w 126790"/>
                <a:gd name="connsiteY149" fmla="*/ 15740 h 188000"/>
                <a:gd name="connsiteX150" fmla="*/ 48093 w 126790"/>
                <a:gd name="connsiteY150" fmla="*/ 13991 h 188000"/>
                <a:gd name="connsiteX151" fmla="*/ 49842 w 126790"/>
                <a:gd name="connsiteY151" fmla="*/ 18363 h 188000"/>
                <a:gd name="connsiteX152" fmla="*/ 48093 w 126790"/>
                <a:gd name="connsiteY152" fmla="*/ 16614 h 188000"/>
                <a:gd name="connsiteX153" fmla="*/ 48093 w 126790"/>
                <a:gd name="connsiteY153" fmla="*/ 28856 h 188000"/>
                <a:gd name="connsiteX154" fmla="*/ 48967 w 126790"/>
                <a:gd name="connsiteY154" fmla="*/ 26233 h 188000"/>
                <a:gd name="connsiteX155" fmla="*/ 49842 w 126790"/>
                <a:gd name="connsiteY155" fmla="*/ 27981 h 188000"/>
                <a:gd name="connsiteX156" fmla="*/ 48093 w 126790"/>
                <a:gd name="connsiteY156" fmla="*/ 28856 h 188000"/>
                <a:gd name="connsiteX157" fmla="*/ 48967 w 126790"/>
                <a:gd name="connsiteY157" fmla="*/ 62958 h 188000"/>
                <a:gd name="connsiteX158" fmla="*/ 47219 w 126790"/>
                <a:gd name="connsiteY158" fmla="*/ 57712 h 188000"/>
                <a:gd name="connsiteX159" fmla="*/ 48967 w 126790"/>
                <a:gd name="connsiteY159" fmla="*/ 60335 h 188000"/>
                <a:gd name="connsiteX160" fmla="*/ 48967 w 126790"/>
                <a:gd name="connsiteY160" fmla="*/ 62958 h 188000"/>
                <a:gd name="connsiteX161" fmla="*/ 48967 w 126790"/>
                <a:gd name="connsiteY161" fmla="*/ 38474 h 188000"/>
                <a:gd name="connsiteX162" fmla="*/ 48093 w 126790"/>
                <a:gd name="connsiteY162" fmla="*/ 34977 h 188000"/>
                <a:gd name="connsiteX163" fmla="*/ 48967 w 126790"/>
                <a:gd name="connsiteY163" fmla="*/ 36726 h 188000"/>
                <a:gd name="connsiteX164" fmla="*/ 48967 w 126790"/>
                <a:gd name="connsiteY164" fmla="*/ 38474 h 188000"/>
                <a:gd name="connsiteX165" fmla="*/ 48967 w 126790"/>
                <a:gd name="connsiteY165" fmla="*/ 98809 h 188000"/>
                <a:gd name="connsiteX166" fmla="*/ 49842 w 126790"/>
                <a:gd name="connsiteY166" fmla="*/ 104056 h 188000"/>
                <a:gd name="connsiteX167" fmla="*/ 48967 w 126790"/>
                <a:gd name="connsiteY167" fmla="*/ 98809 h 188000"/>
                <a:gd name="connsiteX168" fmla="*/ 48967 w 126790"/>
                <a:gd name="connsiteY168" fmla="*/ 40223 h 188000"/>
                <a:gd name="connsiteX169" fmla="*/ 48967 w 126790"/>
                <a:gd name="connsiteY169" fmla="*/ 40223 h 188000"/>
                <a:gd name="connsiteX170" fmla="*/ 49842 w 126790"/>
                <a:gd name="connsiteY170" fmla="*/ 41972 h 188000"/>
                <a:gd name="connsiteX171" fmla="*/ 48967 w 126790"/>
                <a:gd name="connsiteY171" fmla="*/ 41972 h 188000"/>
                <a:gd name="connsiteX172" fmla="*/ 48967 w 126790"/>
                <a:gd name="connsiteY172" fmla="*/ 40223 h 188000"/>
                <a:gd name="connsiteX173" fmla="*/ 49842 w 126790"/>
                <a:gd name="connsiteY173" fmla="*/ 96186 h 188000"/>
                <a:gd name="connsiteX174" fmla="*/ 50716 w 126790"/>
                <a:gd name="connsiteY174" fmla="*/ 75200 h 188000"/>
                <a:gd name="connsiteX175" fmla="*/ 51591 w 126790"/>
                <a:gd name="connsiteY175" fmla="*/ 75200 h 188000"/>
                <a:gd name="connsiteX176" fmla="*/ 49842 w 126790"/>
                <a:gd name="connsiteY176" fmla="*/ 96186 h 188000"/>
                <a:gd name="connsiteX177" fmla="*/ 50716 w 126790"/>
                <a:gd name="connsiteY177" fmla="*/ 49842 h 188000"/>
                <a:gd name="connsiteX178" fmla="*/ 55088 w 126790"/>
                <a:gd name="connsiteY178" fmla="*/ 56837 h 188000"/>
                <a:gd name="connsiteX179" fmla="*/ 54214 w 126790"/>
                <a:gd name="connsiteY179" fmla="*/ 63833 h 188000"/>
                <a:gd name="connsiteX180" fmla="*/ 53340 w 126790"/>
                <a:gd name="connsiteY180" fmla="*/ 70828 h 188000"/>
                <a:gd name="connsiteX181" fmla="*/ 50716 w 126790"/>
                <a:gd name="connsiteY181" fmla="*/ 49842 h 188000"/>
                <a:gd name="connsiteX182" fmla="*/ 52465 w 126790"/>
                <a:gd name="connsiteY182" fmla="*/ 70828 h 188000"/>
                <a:gd name="connsiteX183" fmla="*/ 53340 w 126790"/>
                <a:gd name="connsiteY183" fmla="*/ 70828 h 188000"/>
                <a:gd name="connsiteX184" fmla="*/ 53340 w 126790"/>
                <a:gd name="connsiteY184" fmla="*/ 72577 h 188000"/>
                <a:gd name="connsiteX185" fmla="*/ 52465 w 126790"/>
                <a:gd name="connsiteY185" fmla="*/ 72577 h 188000"/>
                <a:gd name="connsiteX186" fmla="*/ 52465 w 126790"/>
                <a:gd name="connsiteY186" fmla="*/ 70828 h 188000"/>
                <a:gd name="connsiteX187" fmla="*/ 76074 w 126790"/>
                <a:gd name="connsiteY187" fmla="*/ 137284 h 188000"/>
                <a:gd name="connsiteX188" fmla="*/ 76074 w 126790"/>
                <a:gd name="connsiteY188" fmla="*/ 137284 h 188000"/>
                <a:gd name="connsiteX189" fmla="*/ 75200 w 126790"/>
                <a:gd name="connsiteY189" fmla="*/ 136410 h 188000"/>
                <a:gd name="connsiteX190" fmla="*/ 76074 w 126790"/>
                <a:gd name="connsiteY190" fmla="*/ 136410 h 188000"/>
                <a:gd name="connsiteX191" fmla="*/ 76074 w 126790"/>
                <a:gd name="connsiteY191" fmla="*/ 137284 h 188000"/>
                <a:gd name="connsiteX192" fmla="*/ 81321 w 126790"/>
                <a:gd name="connsiteY192" fmla="*/ 135535 h 188000"/>
                <a:gd name="connsiteX193" fmla="*/ 80447 w 126790"/>
                <a:gd name="connsiteY193" fmla="*/ 137284 h 188000"/>
                <a:gd name="connsiteX194" fmla="*/ 81321 w 126790"/>
                <a:gd name="connsiteY194" fmla="*/ 135535 h 18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</a:cxnLst>
              <a:rect l="l" t="t" r="r" b="b"/>
              <a:pathLst>
                <a:path w="126790" h="188000">
                  <a:moveTo>
                    <a:pt x="41098" y="35851"/>
                  </a:moveTo>
                  <a:cubicBezTo>
                    <a:pt x="42847" y="50716"/>
                    <a:pt x="43721" y="61209"/>
                    <a:pt x="43721" y="68205"/>
                  </a:cubicBezTo>
                  <a:cubicBezTo>
                    <a:pt x="43721" y="77823"/>
                    <a:pt x="42847" y="85693"/>
                    <a:pt x="41098" y="92689"/>
                  </a:cubicBezTo>
                  <a:lnTo>
                    <a:pt x="41972" y="138158"/>
                  </a:lnTo>
                  <a:cubicBezTo>
                    <a:pt x="42847" y="139033"/>
                    <a:pt x="44595" y="139033"/>
                    <a:pt x="46344" y="139033"/>
                  </a:cubicBezTo>
                  <a:cubicBezTo>
                    <a:pt x="47219" y="139033"/>
                    <a:pt x="49842" y="139033"/>
                    <a:pt x="52465" y="138158"/>
                  </a:cubicBezTo>
                  <a:cubicBezTo>
                    <a:pt x="55088" y="138158"/>
                    <a:pt x="56837" y="138158"/>
                    <a:pt x="56837" y="138158"/>
                  </a:cubicBezTo>
                  <a:cubicBezTo>
                    <a:pt x="54214" y="139907"/>
                    <a:pt x="53340" y="139907"/>
                    <a:pt x="53340" y="139907"/>
                  </a:cubicBezTo>
                  <a:cubicBezTo>
                    <a:pt x="52465" y="140782"/>
                    <a:pt x="51591" y="141656"/>
                    <a:pt x="50716" y="143405"/>
                  </a:cubicBezTo>
                  <a:cubicBezTo>
                    <a:pt x="52465" y="143405"/>
                    <a:pt x="54214" y="143405"/>
                    <a:pt x="55963" y="143405"/>
                  </a:cubicBezTo>
                  <a:cubicBezTo>
                    <a:pt x="57712" y="143405"/>
                    <a:pt x="60335" y="142530"/>
                    <a:pt x="62958" y="142530"/>
                  </a:cubicBezTo>
                  <a:cubicBezTo>
                    <a:pt x="69079" y="141656"/>
                    <a:pt x="72577" y="140782"/>
                    <a:pt x="74326" y="140782"/>
                  </a:cubicBezTo>
                  <a:cubicBezTo>
                    <a:pt x="76949" y="140782"/>
                    <a:pt x="78698" y="140782"/>
                    <a:pt x="81321" y="140782"/>
                  </a:cubicBezTo>
                  <a:cubicBezTo>
                    <a:pt x="83944" y="140782"/>
                    <a:pt x="87442" y="140782"/>
                    <a:pt x="90940" y="141656"/>
                  </a:cubicBezTo>
                  <a:cubicBezTo>
                    <a:pt x="94437" y="141656"/>
                    <a:pt x="97935" y="142530"/>
                    <a:pt x="100558" y="142530"/>
                  </a:cubicBezTo>
                  <a:cubicBezTo>
                    <a:pt x="103181" y="142530"/>
                    <a:pt x="105805" y="142530"/>
                    <a:pt x="107554" y="142530"/>
                  </a:cubicBezTo>
                  <a:cubicBezTo>
                    <a:pt x="111051" y="142530"/>
                    <a:pt x="114549" y="142530"/>
                    <a:pt x="118047" y="141656"/>
                  </a:cubicBezTo>
                  <a:cubicBezTo>
                    <a:pt x="118921" y="141656"/>
                    <a:pt x="118921" y="141656"/>
                    <a:pt x="118921" y="142530"/>
                  </a:cubicBezTo>
                  <a:cubicBezTo>
                    <a:pt x="118921" y="143405"/>
                    <a:pt x="119795" y="144279"/>
                    <a:pt x="119795" y="144279"/>
                  </a:cubicBezTo>
                  <a:cubicBezTo>
                    <a:pt x="119795" y="145154"/>
                    <a:pt x="120670" y="146028"/>
                    <a:pt x="120670" y="146028"/>
                  </a:cubicBezTo>
                  <a:cubicBezTo>
                    <a:pt x="120670" y="146903"/>
                    <a:pt x="121544" y="146903"/>
                    <a:pt x="121544" y="146903"/>
                  </a:cubicBezTo>
                  <a:cubicBezTo>
                    <a:pt x="122419" y="146903"/>
                    <a:pt x="123293" y="146903"/>
                    <a:pt x="123293" y="146028"/>
                  </a:cubicBezTo>
                  <a:cubicBezTo>
                    <a:pt x="123293" y="148651"/>
                    <a:pt x="125042" y="151275"/>
                    <a:pt x="126791" y="153898"/>
                  </a:cubicBezTo>
                  <a:cubicBezTo>
                    <a:pt x="126791" y="153898"/>
                    <a:pt x="126791" y="153898"/>
                    <a:pt x="125916" y="154772"/>
                  </a:cubicBezTo>
                  <a:cubicBezTo>
                    <a:pt x="125042" y="154772"/>
                    <a:pt x="125042" y="155647"/>
                    <a:pt x="125042" y="156521"/>
                  </a:cubicBezTo>
                  <a:cubicBezTo>
                    <a:pt x="125042" y="157396"/>
                    <a:pt x="125042" y="157396"/>
                    <a:pt x="125916" y="157396"/>
                  </a:cubicBezTo>
                  <a:cubicBezTo>
                    <a:pt x="124168" y="157396"/>
                    <a:pt x="122419" y="158270"/>
                    <a:pt x="119795" y="159144"/>
                  </a:cubicBezTo>
                  <a:lnTo>
                    <a:pt x="118921" y="160019"/>
                  </a:lnTo>
                  <a:cubicBezTo>
                    <a:pt x="119795" y="160893"/>
                    <a:pt x="120670" y="161768"/>
                    <a:pt x="120670" y="163517"/>
                  </a:cubicBezTo>
                  <a:cubicBezTo>
                    <a:pt x="120670" y="164391"/>
                    <a:pt x="120670" y="165265"/>
                    <a:pt x="120670" y="166140"/>
                  </a:cubicBezTo>
                  <a:cubicBezTo>
                    <a:pt x="120670" y="166140"/>
                    <a:pt x="120670" y="167014"/>
                    <a:pt x="120670" y="167014"/>
                  </a:cubicBezTo>
                  <a:cubicBezTo>
                    <a:pt x="118047" y="170512"/>
                    <a:pt x="114549" y="172261"/>
                    <a:pt x="109302" y="173135"/>
                  </a:cubicBezTo>
                  <a:cubicBezTo>
                    <a:pt x="106679" y="173135"/>
                    <a:pt x="104930" y="174010"/>
                    <a:pt x="102307" y="174010"/>
                  </a:cubicBezTo>
                  <a:cubicBezTo>
                    <a:pt x="99684" y="174010"/>
                    <a:pt x="97935" y="174884"/>
                    <a:pt x="95312" y="174884"/>
                  </a:cubicBezTo>
                  <a:cubicBezTo>
                    <a:pt x="90940" y="174010"/>
                    <a:pt x="86567" y="174010"/>
                    <a:pt x="83944" y="174010"/>
                  </a:cubicBezTo>
                  <a:cubicBezTo>
                    <a:pt x="80447" y="174010"/>
                    <a:pt x="77823" y="174010"/>
                    <a:pt x="76074" y="174010"/>
                  </a:cubicBezTo>
                  <a:cubicBezTo>
                    <a:pt x="69079" y="174010"/>
                    <a:pt x="62958" y="174884"/>
                    <a:pt x="58586" y="177507"/>
                  </a:cubicBezTo>
                  <a:cubicBezTo>
                    <a:pt x="62084" y="176633"/>
                    <a:pt x="65581" y="176633"/>
                    <a:pt x="69954" y="176633"/>
                  </a:cubicBezTo>
                  <a:cubicBezTo>
                    <a:pt x="73451" y="176633"/>
                    <a:pt x="78698" y="176633"/>
                    <a:pt x="85693" y="177507"/>
                  </a:cubicBezTo>
                  <a:cubicBezTo>
                    <a:pt x="92688" y="178382"/>
                    <a:pt x="97935" y="178382"/>
                    <a:pt x="100558" y="178382"/>
                  </a:cubicBezTo>
                  <a:cubicBezTo>
                    <a:pt x="104056" y="178382"/>
                    <a:pt x="108428" y="178382"/>
                    <a:pt x="111051" y="177507"/>
                  </a:cubicBezTo>
                  <a:cubicBezTo>
                    <a:pt x="110177" y="178382"/>
                    <a:pt x="110177" y="179256"/>
                    <a:pt x="110177" y="180131"/>
                  </a:cubicBezTo>
                  <a:cubicBezTo>
                    <a:pt x="110177" y="181005"/>
                    <a:pt x="111051" y="181879"/>
                    <a:pt x="113675" y="181879"/>
                  </a:cubicBezTo>
                  <a:cubicBezTo>
                    <a:pt x="116298" y="181879"/>
                    <a:pt x="117172" y="182754"/>
                    <a:pt x="118047" y="183628"/>
                  </a:cubicBezTo>
                  <a:lnTo>
                    <a:pt x="115423" y="181879"/>
                  </a:lnTo>
                  <a:cubicBezTo>
                    <a:pt x="108428" y="181879"/>
                    <a:pt x="101433" y="181879"/>
                    <a:pt x="94437" y="181879"/>
                  </a:cubicBezTo>
                  <a:cubicBezTo>
                    <a:pt x="87442" y="181879"/>
                    <a:pt x="80447" y="181879"/>
                    <a:pt x="73451" y="181879"/>
                  </a:cubicBezTo>
                  <a:cubicBezTo>
                    <a:pt x="57712" y="182754"/>
                    <a:pt x="44595" y="184503"/>
                    <a:pt x="33228" y="187126"/>
                  </a:cubicBezTo>
                  <a:cubicBezTo>
                    <a:pt x="25358" y="188000"/>
                    <a:pt x="17488" y="187126"/>
                    <a:pt x="8744" y="185377"/>
                  </a:cubicBezTo>
                  <a:lnTo>
                    <a:pt x="9619" y="185377"/>
                  </a:lnTo>
                  <a:lnTo>
                    <a:pt x="9619" y="187126"/>
                  </a:lnTo>
                  <a:lnTo>
                    <a:pt x="8744" y="187126"/>
                  </a:lnTo>
                  <a:cubicBezTo>
                    <a:pt x="8744" y="186251"/>
                    <a:pt x="8744" y="185377"/>
                    <a:pt x="7870" y="183628"/>
                  </a:cubicBezTo>
                  <a:lnTo>
                    <a:pt x="3498" y="184503"/>
                  </a:lnTo>
                  <a:cubicBezTo>
                    <a:pt x="3498" y="182754"/>
                    <a:pt x="3498" y="181005"/>
                    <a:pt x="3498" y="179256"/>
                  </a:cubicBezTo>
                  <a:lnTo>
                    <a:pt x="2623" y="172261"/>
                  </a:lnTo>
                  <a:cubicBezTo>
                    <a:pt x="2623" y="169637"/>
                    <a:pt x="1749" y="167014"/>
                    <a:pt x="1749" y="164391"/>
                  </a:cubicBezTo>
                  <a:cubicBezTo>
                    <a:pt x="1749" y="161768"/>
                    <a:pt x="1749" y="160893"/>
                    <a:pt x="1749" y="159144"/>
                  </a:cubicBezTo>
                  <a:lnTo>
                    <a:pt x="1749" y="156521"/>
                  </a:lnTo>
                  <a:cubicBezTo>
                    <a:pt x="1749" y="155647"/>
                    <a:pt x="1749" y="154772"/>
                    <a:pt x="1749" y="153898"/>
                  </a:cubicBezTo>
                  <a:cubicBezTo>
                    <a:pt x="1749" y="153024"/>
                    <a:pt x="1749" y="151275"/>
                    <a:pt x="1749" y="149526"/>
                  </a:cubicBezTo>
                  <a:cubicBezTo>
                    <a:pt x="1749" y="147777"/>
                    <a:pt x="874" y="146028"/>
                    <a:pt x="874" y="145154"/>
                  </a:cubicBezTo>
                  <a:cubicBezTo>
                    <a:pt x="874" y="144279"/>
                    <a:pt x="0" y="142530"/>
                    <a:pt x="0" y="140782"/>
                  </a:cubicBezTo>
                  <a:cubicBezTo>
                    <a:pt x="0" y="139033"/>
                    <a:pt x="0" y="138158"/>
                    <a:pt x="0" y="137284"/>
                  </a:cubicBezTo>
                  <a:cubicBezTo>
                    <a:pt x="0" y="135535"/>
                    <a:pt x="0" y="132912"/>
                    <a:pt x="874" y="130289"/>
                  </a:cubicBezTo>
                  <a:cubicBezTo>
                    <a:pt x="0" y="129414"/>
                    <a:pt x="0" y="129414"/>
                    <a:pt x="874" y="127665"/>
                  </a:cubicBezTo>
                  <a:cubicBezTo>
                    <a:pt x="1749" y="125916"/>
                    <a:pt x="874" y="125916"/>
                    <a:pt x="874" y="125042"/>
                  </a:cubicBezTo>
                  <a:lnTo>
                    <a:pt x="2623" y="129414"/>
                  </a:lnTo>
                  <a:cubicBezTo>
                    <a:pt x="2623" y="128540"/>
                    <a:pt x="2623" y="126791"/>
                    <a:pt x="2623" y="125042"/>
                  </a:cubicBezTo>
                  <a:lnTo>
                    <a:pt x="2623" y="120670"/>
                  </a:lnTo>
                  <a:cubicBezTo>
                    <a:pt x="2623" y="118047"/>
                    <a:pt x="2623" y="115423"/>
                    <a:pt x="2623" y="111926"/>
                  </a:cubicBezTo>
                  <a:lnTo>
                    <a:pt x="874" y="100558"/>
                  </a:lnTo>
                  <a:cubicBezTo>
                    <a:pt x="874" y="95312"/>
                    <a:pt x="0" y="91814"/>
                    <a:pt x="0" y="87442"/>
                  </a:cubicBezTo>
                  <a:cubicBezTo>
                    <a:pt x="0" y="83944"/>
                    <a:pt x="0" y="80447"/>
                    <a:pt x="0" y="77823"/>
                  </a:cubicBezTo>
                  <a:cubicBezTo>
                    <a:pt x="0" y="74326"/>
                    <a:pt x="0" y="67330"/>
                    <a:pt x="874" y="57712"/>
                  </a:cubicBezTo>
                  <a:cubicBezTo>
                    <a:pt x="1749" y="48968"/>
                    <a:pt x="1749" y="41972"/>
                    <a:pt x="1749" y="37600"/>
                  </a:cubicBezTo>
                  <a:cubicBezTo>
                    <a:pt x="1749" y="29730"/>
                    <a:pt x="874" y="23609"/>
                    <a:pt x="0" y="17488"/>
                  </a:cubicBezTo>
                  <a:cubicBezTo>
                    <a:pt x="0" y="17488"/>
                    <a:pt x="0" y="16614"/>
                    <a:pt x="874" y="13991"/>
                  </a:cubicBezTo>
                  <a:cubicBezTo>
                    <a:pt x="874" y="13116"/>
                    <a:pt x="1749" y="12242"/>
                    <a:pt x="2623" y="12242"/>
                  </a:cubicBezTo>
                  <a:cubicBezTo>
                    <a:pt x="2623" y="12242"/>
                    <a:pt x="3498" y="12242"/>
                    <a:pt x="3498" y="13116"/>
                  </a:cubicBezTo>
                  <a:cubicBezTo>
                    <a:pt x="4372" y="13991"/>
                    <a:pt x="4372" y="16614"/>
                    <a:pt x="4372" y="20986"/>
                  </a:cubicBezTo>
                  <a:cubicBezTo>
                    <a:pt x="4372" y="22735"/>
                    <a:pt x="4372" y="24484"/>
                    <a:pt x="4372" y="25358"/>
                  </a:cubicBezTo>
                  <a:cubicBezTo>
                    <a:pt x="4372" y="27107"/>
                    <a:pt x="4372" y="27981"/>
                    <a:pt x="4372" y="28856"/>
                  </a:cubicBezTo>
                  <a:lnTo>
                    <a:pt x="7870" y="52465"/>
                  </a:lnTo>
                  <a:cubicBezTo>
                    <a:pt x="8744" y="48968"/>
                    <a:pt x="9619" y="44595"/>
                    <a:pt x="9619" y="40223"/>
                  </a:cubicBezTo>
                  <a:cubicBezTo>
                    <a:pt x="9619" y="39349"/>
                    <a:pt x="9619" y="37600"/>
                    <a:pt x="9619" y="35851"/>
                  </a:cubicBezTo>
                  <a:cubicBezTo>
                    <a:pt x="9619" y="34102"/>
                    <a:pt x="9619" y="31479"/>
                    <a:pt x="8744" y="28856"/>
                  </a:cubicBezTo>
                  <a:cubicBezTo>
                    <a:pt x="8744" y="26233"/>
                    <a:pt x="7870" y="23609"/>
                    <a:pt x="7870" y="21861"/>
                  </a:cubicBezTo>
                  <a:cubicBezTo>
                    <a:pt x="7870" y="20112"/>
                    <a:pt x="7870" y="18363"/>
                    <a:pt x="7870" y="17488"/>
                  </a:cubicBezTo>
                  <a:cubicBezTo>
                    <a:pt x="7870" y="13991"/>
                    <a:pt x="7870" y="11367"/>
                    <a:pt x="8744" y="8744"/>
                  </a:cubicBezTo>
                  <a:cubicBezTo>
                    <a:pt x="8744" y="9619"/>
                    <a:pt x="9619" y="9619"/>
                    <a:pt x="9619" y="9619"/>
                  </a:cubicBezTo>
                  <a:cubicBezTo>
                    <a:pt x="9619" y="9619"/>
                    <a:pt x="10493" y="9619"/>
                    <a:pt x="11367" y="8744"/>
                  </a:cubicBezTo>
                  <a:cubicBezTo>
                    <a:pt x="12242" y="7870"/>
                    <a:pt x="12242" y="7870"/>
                    <a:pt x="13116" y="7870"/>
                  </a:cubicBezTo>
                  <a:lnTo>
                    <a:pt x="13116" y="6995"/>
                  </a:lnTo>
                  <a:lnTo>
                    <a:pt x="13991" y="7870"/>
                  </a:lnTo>
                  <a:cubicBezTo>
                    <a:pt x="15740" y="6995"/>
                    <a:pt x="17488" y="6995"/>
                    <a:pt x="19237" y="6995"/>
                  </a:cubicBezTo>
                  <a:cubicBezTo>
                    <a:pt x="20986" y="6995"/>
                    <a:pt x="22735" y="6121"/>
                    <a:pt x="24484" y="4372"/>
                  </a:cubicBezTo>
                  <a:cubicBezTo>
                    <a:pt x="25358" y="4372"/>
                    <a:pt x="27107" y="5247"/>
                    <a:pt x="29730" y="6995"/>
                  </a:cubicBezTo>
                  <a:cubicBezTo>
                    <a:pt x="32353" y="2623"/>
                    <a:pt x="34977" y="0"/>
                    <a:pt x="37600" y="0"/>
                  </a:cubicBezTo>
                  <a:cubicBezTo>
                    <a:pt x="38474" y="0"/>
                    <a:pt x="39349" y="1749"/>
                    <a:pt x="39349" y="4372"/>
                  </a:cubicBezTo>
                  <a:cubicBezTo>
                    <a:pt x="38474" y="11367"/>
                    <a:pt x="39349" y="21861"/>
                    <a:pt x="41098" y="35851"/>
                  </a:cubicBezTo>
                  <a:close/>
                  <a:moveTo>
                    <a:pt x="5247" y="72577"/>
                  </a:moveTo>
                  <a:lnTo>
                    <a:pt x="6121" y="59461"/>
                  </a:lnTo>
                  <a:lnTo>
                    <a:pt x="5247" y="72577"/>
                  </a:lnTo>
                  <a:close/>
                  <a:moveTo>
                    <a:pt x="6121" y="73451"/>
                  </a:moveTo>
                  <a:lnTo>
                    <a:pt x="6121" y="73451"/>
                  </a:lnTo>
                  <a:lnTo>
                    <a:pt x="5247" y="76075"/>
                  </a:lnTo>
                  <a:lnTo>
                    <a:pt x="6121" y="76075"/>
                  </a:lnTo>
                  <a:lnTo>
                    <a:pt x="6121" y="73451"/>
                  </a:lnTo>
                  <a:close/>
                  <a:moveTo>
                    <a:pt x="8744" y="153898"/>
                  </a:moveTo>
                  <a:lnTo>
                    <a:pt x="8744" y="129414"/>
                  </a:lnTo>
                  <a:cubicBezTo>
                    <a:pt x="8744" y="122419"/>
                    <a:pt x="8744" y="116298"/>
                    <a:pt x="8744" y="110177"/>
                  </a:cubicBezTo>
                  <a:cubicBezTo>
                    <a:pt x="8744" y="104930"/>
                    <a:pt x="7870" y="99684"/>
                    <a:pt x="7870" y="95312"/>
                  </a:cubicBezTo>
                  <a:cubicBezTo>
                    <a:pt x="8744" y="129414"/>
                    <a:pt x="8744" y="152149"/>
                    <a:pt x="7870" y="163517"/>
                  </a:cubicBezTo>
                  <a:lnTo>
                    <a:pt x="9619" y="165265"/>
                  </a:lnTo>
                  <a:cubicBezTo>
                    <a:pt x="8744" y="163517"/>
                    <a:pt x="8744" y="160019"/>
                    <a:pt x="8744" y="153898"/>
                  </a:cubicBezTo>
                  <a:close/>
                  <a:moveTo>
                    <a:pt x="6995" y="166140"/>
                  </a:moveTo>
                  <a:lnTo>
                    <a:pt x="6995" y="171386"/>
                  </a:lnTo>
                  <a:lnTo>
                    <a:pt x="7870" y="170512"/>
                  </a:lnTo>
                  <a:cubicBezTo>
                    <a:pt x="8744" y="169637"/>
                    <a:pt x="7870" y="167889"/>
                    <a:pt x="6995" y="166140"/>
                  </a:cubicBezTo>
                  <a:close/>
                  <a:moveTo>
                    <a:pt x="7870" y="179256"/>
                  </a:moveTo>
                  <a:lnTo>
                    <a:pt x="12242" y="177507"/>
                  </a:lnTo>
                  <a:lnTo>
                    <a:pt x="7870" y="173135"/>
                  </a:lnTo>
                  <a:lnTo>
                    <a:pt x="7870" y="179256"/>
                  </a:lnTo>
                  <a:close/>
                  <a:moveTo>
                    <a:pt x="24484" y="179256"/>
                  </a:moveTo>
                  <a:lnTo>
                    <a:pt x="21860" y="181005"/>
                  </a:lnTo>
                  <a:cubicBezTo>
                    <a:pt x="24484" y="181879"/>
                    <a:pt x="27107" y="181879"/>
                    <a:pt x="28856" y="181879"/>
                  </a:cubicBezTo>
                  <a:lnTo>
                    <a:pt x="28856" y="179256"/>
                  </a:lnTo>
                  <a:lnTo>
                    <a:pt x="24484" y="179256"/>
                  </a:lnTo>
                  <a:lnTo>
                    <a:pt x="24484" y="179256"/>
                  </a:lnTo>
                  <a:close/>
                  <a:moveTo>
                    <a:pt x="22735" y="188000"/>
                  </a:moveTo>
                  <a:lnTo>
                    <a:pt x="22735" y="188000"/>
                  </a:lnTo>
                  <a:lnTo>
                    <a:pt x="29730" y="187126"/>
                  </a:lnTo>
                  <a:lnTo>
                    <a:pt x="22735" y="188000"/>
                  </a:lnTo>
                  <a:close/>
                  <a:moveTo>
                    <a:pt x="39349" y="179256"/>
                  </a:moveTo>
                  <a:cubicBezTo>
                    <a:pt x="40223" y="179256"/>
                    <a:pt x="41098" y="179256"/>
                    <a:pt x="42847" y="179256"/>
                  </a:cubicBezTo>
                  <a:cubicBezTo>
                    <a:pt x="44595" y="179256"/>
                    <a:pt x="46344" y="178382"/>
                    <a:pt x="48093" y="178382"/>
                  </a:cubicBezTo>
                  <a:cubicBezTo>
                    <a:pt x="51591" y="177507"/>
                    <a:pt x="54214" y="176633"/>
                    <a:pt x="54214" y="176633"/>
                  </a:cubicBezTo>
                  <a:cubicBezTo>
                    <a:pt x="46344" y="176633"/>
                    <a:pt x="41972" y="177507"/>
                    <a:pt x="39349" y="179256"/>
                  </a:cubicBezTo>
                  <a:close/>
                  <a:moveTo>
                    <a:pt x="41972" y="145154"/>
                  </a:moveTo>
                  <a:lnTo>
                    <a:pt x="48967" y="143405"/>
                  </a:lnTo>
                  <a:lnTo>
                    <a:pt x="45470" y="143405"/>
                  </a:lnTo>
                  <a:lnTo>
                    <a:pt x="41972" y="145154"/>
                  </a:lnTo>
                  <a:close/>
                  <a:moveTo>
                    <a:pt x="45470" y="4372"/>
                  </a:moveTo>
                  <a:lnTo>
                    <a:pt x="46344" y="4372"/>
                  </a:lnTo>
                  <a:lnTo>
                    <a:pt x="46344" y="7870"/>
                  </a:lnTo>
                  <a:lnTo>
                    <a:pt x="45470" y="7870"/>
                  </a:lnTo>
                  <a:lnTo>
                    <a:pt x="45470" y="4372"/>
                  </a:lnTo>
                  <a:close/>
                  <a:moveTo>
                    <a:pt x="48093" y="16614"/>
                  </a:moveTo>
                  <a:cubicBezTo>
                    <a:pt x="47219" y="15740"/>
                    <a:pt x="47219" y="15740"/>
                    <a:pt x="47219" y="15740"/>
                  </a:cubicBezTo>
                  <a:cubicBezTo>
                    <a:pt x="47219" y="15740"/>
                    <a:pt x="47219" y="14865"/>
                    <a:pt x="48093" y="13991"/>
                  </a:cubicBezTo>
                  <a:lnTo>
                    <a:pt x="49842" y="18363"/>
                  </a:lnTo>
                  <a:cubicBezTo>
                    <a:pt x="48967" y="17488"/>
                    <a:pt x="48967" y="16614"/>
                    <a:pt x="48093" y="16614"/>
                  </a:cubicBezTo>
                  <a:close/>
                  <a:moveTo>
                    <a:pt x="48093" y="28856"/>
                  </a:moveTo>
                  <a:lnTo>
                    <a:pt x="48967" y="26233"/>
                  </a:lnTo>
                  <a:lnTo>
                    <a:pt x="49842" y="27981"/>
                  </a:lnTo>
                  <a:lnTo>
                    <a:pt x="48093" y="28856"/>
                  </a:lnTo>
                  <a:close/>
                  <a:moveTo>
                    <a:pt x="48967" y="62958"/>
                  </a:moveTo>
                  <a:lnTo>
                    <a:pt x="47219" y="57712"/>
                  </a:lnTo>
                  <a:lnTo>
                    <a:pt x="48967" y="60335"/>
                  </a:lnTo>
                  <a:lnTo>
                    <a:pt x="48967" y="62958"/>
                  </a:lnTo>
                  <a:close/>
                  <a:moveTo>
                    <a:pt x="48967" y="38474"/>
                  </a:moveTo>
                  <a:lnTo>
                    <a:pt x="48093" y="34977"/>
                  </a:lnTo>
                  <a:lnTo>
                    <a:pt x="48967" y="36726"/>
                  </a:lnTo>
                  <a:lnTo>
                    <a:pt x="48967" y="38474"/>
                  </a:lnTo>
                  <a:close/>
                  <a:moveTo>
                    <a:pt x="48967" y="98809"/>
                  </a:moveTo>
                  <a:cubicBezTo>
                    <a:pt x="48967" y="99684"/>
                    <a:pt x="48967" y="101433"/>
                    <a:pt x="49842" y="104056"/>
                  </a:cubicBezTo>
                  <a:cubicBezTo>
                    <a:pt x="48967" y="102307"/>
                    <a:pt x="48093" y="100558"/>
                    <a:pt x="48967" y="98809"/>
                  </a:cubicBezTo>
                  <a:close/>
                  <a:moveTo>
                    <a:pt x="48967" y="40223"/>
                  </a:moveTo>
                  <a:lnTo>
                    <a:pt x="48967" y="40223"/>
                  </a:lnTo>
                  <a:lnTo>
                    <a:pt x="49842" y="41972"/>
                  </a:lnTo>
                  <a:lnTo>
                    <a:pt x="48967" y="41972"/>
                  </a:lnTo>
                  <a:lnTo>
                    <a:pt x="48967" y="40223"/>
                  </a:lnTo>
                  <a:close/>
                  <a:moveTo>
                    <a:pt x="49842" y="96186"/>
                  </a:moveTo>
                  <a:lnTo>
                    <a:pt x="50716" y="75200"/>
                  </a:lnTo>
                  <a:lnTo>
                    <a:pt x="51591" y="75200"/>
                  </a:lnTo>
                  <a:lnTo>
                    <a:pt x="49842" y="96186"/>
                  </a:lnTo>
                  <a:close/>
                  <a:moveTo>
                    <a:pt x="50716" y="49842"/>
                  </a:moveTo>
                  <a:cubicBezTo>
                    <a:pt x="53340" y="50716"/>
                    <a:pt x="55088" y="53340"/>
                    <a:pt x="55088" y="56837"/>
                  </a:cubicBezTo>
                  <a:cubicBezTo>
                    <a:pt x="55088" y="57712"/>
                    <a:pt x="55088" y="60335"/>
                    <a:pt x="54214" y="63833"/>
                  </a:cubicBezTo>
                  <a:cubicBezTo>
                    <a:pt x="53340" y="67330"/>
                    <a:pt x="53340" y="69079"/>
                    <a:pt x="53340" y="70828"/>
                  </a:cubicBezTo>
                  <a:cubicBezTo>
                    <a:pt x="53340" y="63833"/>
                    <a:pt x="52465" y="56837"/>
                    <a:pt x="50716" y="49842"/>
                  </a:cubicBezTo>
                  <a:close/>
                  <a:moveTo>
                    <a:pt x="52465" y="70828"/>
                  </a:moveTo>
                  <a:lnTo>
                    <a:pt x="53340" y="70828"/>
                  </a:lnTo>
                  <a:lnTo>
                    <a:pt x="53340" y="72577"/>
                  </a:lnTo>
                  <a:lnTo>
                    <a:pt x="52465" y="72577"/>
                  </a:lnTo>
                  <a:lnTo>
                    <a:pt x="52465" y="70828"/>
                  </a:lnTo>
                  <a:close/>
                  <a:moveTo>
                    <a:pt x="76074" y="137284"/>
                  </a:moveTo>
                  <a:lnTo>
                    <a:pt x="76074" y="137284"/>
                  </a:lnTo>
                  <a:lnTo>
                    <a:pt x="75200" y="136410"/>
                  </a:lnTo>
                  <a:lnTo>
                    <a:pt x="76074" y="136410"/>
                  </a:lnTo>
                  <a:lnTo>
                    <a:pt x="76074" y="137284"/>
                  </a:lnTo>
                  <a:close/>
                  <a:moveTo>
                    <a:pt x="81321" y="135535"/>
                  </a:moveTo>
                  <a:lnTo>
                    <a:pt x="80447" y="137284"/>
                  </a:lnTo>
                  <a:lnTo>
                    <a:pt x="81321" y="135535"/>
                  </a:lnTo>
                  <a:close/>
                </a:path>
              </a:pathLst>
            </a:custGeom>
            <a:solidFill>
              <a:srgbClr val="FFFFFF"/>
            </a:solidFill>
            <a:ln w="87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4" name="Vrije vorm: vorm 13">
              <a:extLst>
                <a:ext uri="{FF2B5EF4-FFF2-40B4-BE49-F238E27FC236}">
                  <a16:creationId xmlns:a16="http://schemas.microsoft.com/office/drawing/2014/main" id="{6F4B594B-3B4C-4E3A-83F1-AF5C1610C52E}"/>
                </a:ext>
              </a:extLst>
            </p:cNvPr>
            <p:cNvSpPr/>
            <p:nvPr/>
          </p:nvSpPr>
          <p:spPr>
            <a:xfrm>
              <a:off x="5360086" y="6516237"/>
              <a:ext cx="126790" cy="188874"/>
            </a:xfrm>
            <a:custGeom>
              <a:avLst/>
              <a:gdLst>
                <a:gd name="connsiteX0" fmla="*/ 41972 w 126790"/>
                <a:gd name="connsiteY0" fmla="*/ 36726 h 188874"/>
                <a:gd name="connsiteX1" fmla="*/ 44595 w 126790"/>
                <a:gd name="connsiteY1" fmla="*/ 69079 h 188874"/>
                <a:gd name="connsiteX2" fmla="*/ 41972 w 126790"/>
                <a:gd name="connsiteY2" fmla="*/ 93563 h 188874"/>
                <a:gd name="connsiteX3" fmla="*/ 42847 w 126790"/>
                <a:gd name="connsiteY3" fmla="*/ 139033 h 188874"/>
                <a:gd name="connsiteX4" fmla="*/ 47219 w 126790"/>
                <a:gd name="connsiteY4" fmla="*/ 139907 h 188874"/>
                <a:gd name="connsiteX5" fmla="*/ 53340 w 126790"/>
                <a:gd name="connsiteY5" fmla="*/ 139033 h 188874"/>
                <a:gd name="connsiteX6" fmla="*/ 57712 w 126790"/>
                <a:gd name="connsiteY6" fmla="*/ 139033 h 188874"/>
                <a:gd name="connsiteX7" fmla="*/ 54214 w 126790"/>
                <a:gd name="connsiteY7" fmla="*/ 140782 h 188874"/>
                <a:gd name="connsiteX8" fmla="*/ 50716 w 126790"/>
                <a:gd name="connsiteY8" fmla="*/ 144279 h 188874"/>
                <a:gd name="connsiteX9" fmla="*/ 55963 w 126790"/>
                <a:gd name="connsiteY9" fmla="*/ 144279 h 188874"/>
                <a:gd name="connsiteX10" fmla="*/ 62958 w 126790"/>
                <a:gd name="connsiteY10" fmla="*/ 143405 h 188874"/>
                <a:gd name="connsiteX11" fmla="*/ 74326 w 126790"/>
                <a:gd name="connsiteY11" fmla="*/ 141656 h 188874"/>
                <a:gd name="connsiteX12" fmla="*/ 81321 w 126790"/>
                <a:gd name="connsiteY12" fmla="*/ 141656 h 188874"/>
                <a:gd name="connsiteX13" fmla="*/ 90940 w 126790"/>
                <a:gd name="connsiteY13" fmla="*/ 142530 h 188874"/>
                <a:gd name="connsiteX14" fmla="*/ 100558 w 126790"/>
                <a:gd name="connsiteY14" fmla="*/ 143405 h 188874"/>
                <a:gd name="connsiteX15" fmla="*/ 107554 w 126790"/>
                <a:gd name="connsiteY15" fmla="*/ 143405 h 188874"/>
                <a:gd name="connsiteX16" fmla="*/ 118047 w 126790"/>
                <a:gd name="connsiteY16" fmla="*/ 142530 h 188874"/>
                <a:gd name="connsiteX17" fmla="*/ 118921 w 126790"/>
                <a:gd name="connsiteY17" fmla="*/ 143405 h 188874"/>
                <a:gd name="connsiteX18" fmla="*/ 119795 w 126790"/>
                <a:gd name="connsiteY18" fmla="*/ 145154 h 188874"/>
                <a:gd name="connsiteX19" fmla="*/ 120670 w 126790"/>
                <a:gd name="connsiteY19" fmla="*/ 146903 h 188874"/>
                <a:gd name="connsiteX20" fmla="*/ 121544 w 126790"/>
                <a:gd name="connsiteY20" fmla="*/ 147777 h 188874"/>
                <a:gd name="connsiteX21" fmla="*/ 123293 w 126790"/>
                <a:gd name="connsiteY21" fmla="*/ 146903 h 188874"/>
                <a:gd name="connsiteX22" fmla="*/ 126791 w 126790"/>
                <a:gd name="connsiteY22" fmla="*/ 154772 h 188874"/>
                <a:gd name="connsiteX23" fmla="*/ 125916 w 126790"/>
                <a:gd name="connsiteY23" fmla="*/ 155647 h 188874"/>
                <a:gd name="connsiteX24" fmla="*/ 125042 w 126790"/>
                <a:gd name="connsiteY24" fmla="*/ 157396 h 188874"/>
                <a:gd name="connsiteX25" fmla="*/ 125916 w 126790"/>
                <a:gd name="connsiteY25" fmla="*/ 158270 h 188874"/>
                <a:gd name="connsiteX26" fmla="*/ 119795 w 126790"/>
                <a:gd name="connsiteY26" fmla="*/ 160019 h 188874"/>
                <a:gd name="connsiteX27" fmla="*/ 118921 w 126790"/>
                <a:gd name="connsiteY27" fmla="*/ 160893 h 188874"/>
                <a:gd name="connsiteX28" fmla="*/ 120670 w 126790"/>
                <a:gd name="connsiteY28" fmla="*/ 164391 h 188874"/>
                <a:gd name="connsiteX29" fmla="*/ 120670 w 126790"/>
                <a:gd name="connsiteY29" fmla="*/ 167014 h 188874"/>
                <a:gd name="connsiteX30" fmla="*/ 120670 w 126790"/>
                <a:gd name="connsiteY30" fmla="*/ 167889 h 188874"/>
                <a:gd name="connsiteX31" fmla="*/ 109302 w 126790"/>
                <a:gd name="connsiteY31" fmla="*/ 174010 h 188874"/>
                <a:gd name="connsiteX32" fmla="*/ 102307 w 126790"/>
                <a:gd name="connsiteY32" fmla="*/ 174884 h 188874"/>
                <a:gd name="connsiteX33" fmla="*/ 95312 w 126790"/>
                <a:gd name="connsiteY33" fmla="*/ 175758 h 188874"/>
                <a:gd name="connsiteX34" fmla="*/ 83944 w 126790"/>
                <a:gd name="connsiteY34" fmla="*/ 174884 h 188874"/>
                <a:gd name="connsiteX35" fmla="*/ 76074 w 126790"/>
                <a:gd name="connsiteY35" fmla="*/ 174884 h 188874"/>
                <a:gd name="connsiteX36" fmla="*/ 58586 w 126790"/>
                <a:gd name="connsiteY36" fmla="*/ 178382 h 188874"/>
                <a:gd name="connsiteX37" fmla="*/ 69954 w 126790"/>
                <a:gd name="connsiteY37" fmla="*/ 177507 h 188874"/>
                <a:gd name="connsiteX38" fmla="*/ 85693 w 126790"/>
                <a:gd name="connsiteY38" fmla="*/ 178382 h 188874"/>
                <a:gd name="connsiteX39" fmla="*/ 100558 w 126790"/>
                <a:gd name="connsiteY39" fmla="*/ 179256 h 188874"/>
                <a:gd name="connsiteX40" fmla="*/ 111051 w 126790"/>
                <a:gd name="connsiteY40" fmla="*/ 178382 h 188874"/>
                <a:gd name="connsiteX41" fmla="*/ 110177 w 126790"/>
                <a:gd name="connsiteY41" fmla="*/ 181005 h 188874"/>
                <a:gd name="connsiteX42" fmla="*/ 113674 w 126790"/>
                <a:gd name="connsiteY42" fmla="*/ 182754 h 188874"/>
                <a:gd name="connsiteX43" fmla="*/ 118047 w 126790"/>
                <a:gd name="connsiteY43" fmla="*/ 184503 h 188874"/>
                <a:gd name="connsiteX44" fmla="*/ 115423 w 126790"/>
                <a:gd name="connsiteY44" fmla="*/ 182754 h 188874"/>
                <a:gd name="connsiteX45" fmla="*/ 94437 w 126790"/>
                <a:gd name="connsiteY45" fmla="*/ 182754 h 188874"/>
                <a:gd name="connsiteX46" fmla="*/ 73451 w 126790"/>
                <a:gd name="connsiteY46" fmla="*/ 182754 h 188874"/>
                <a:gd name="connsiteX47" fmla="*/ 33228 w 126790"/>
                <a:gd name="connsiteY47" fmla="*/ 188000 h 188874"/>
                <a:gd name="connsiteX48" fmla="*/ 8744 w 126790"/>
                <a:gd name="connsiteY48" fmla="*/ 186251 h 188874"/>
                <a:gd name="connsiteX49" fmla="*/ 9619 w 126790"/>
                <a:gd name="connsiteY49" fmla="*/ 186251 h 188874"/>
                <a:gd name="connsiteX50" fmla="*/ 9619 w 126790"/>
                <a:gd name="connsiteY50" fmla="*/ 188000 h 188874"/>
                <a:gd name="connsiteX51" fmla="*/ 6995 w 126790"/>
                <a:gd name="connsiteY51" fmla="*/ 188000 h 188874"/>
                <a:gd name="connsiteX52" fmla="*/ 6121 w 126790"/>
                <a:gd name="connsiteY52" fmla="*/ 184503 h 188874"/>
                <a:gd name="connsiteX53" fmla="*/ 3498 w 126790"/>
                <a:gd name="connsiteY53" fmla="*/ 185377 h 188874"/>
                <a:gd name="connsiteX54" fmla="*/ 3498 w 126790"/>
                <a:gd name="connsiteY54" fmla="*/ 180131 h 188874"/>
                <a:gd name="connsiteX55" fmla="*/ 2623 w 126790"/>
                <a:gd name="connsiteY55" fmla="*/ 173135 h 188874"/>
                <a:gd name="connsiteX56" fmla="*/ 1749 w 126790"/>
                <a:gd name="connsiteY56" fmla="*/ 165265 h 188874"/>
                <a:gd name="connsiteX57" fmla="*/ 1749 w 126790"/>
                <a:gd name="connsiteY57" fmla="*/ 160019 h 188874"/>
                <a:gd name="connsiteX58" fmla="*/ 1749 w 126790"/>
                <a:gd name="connsiteY58" fmla="*/ 157396 h 188874"/>
                <a:gd name="connsiteX59" fmla="*/ 1749 w 126790"/>
                <a:gd name="connsiteY59" fmla="*/ 154772 h 188874"/>
                <a:gd name="connsiteX60" fmla="*/ 1749 w 126790"/>
                <a:gd name="connsiteY60" fmla="*/ 150400 h 188874"/>
                <a:gd name="connsiteX61" fmla="*/ 874 w 126790"/>
                <a:gd name="connsiteY61" fmla="*/ 146028 h 188874"/>
                <a:gd name="connsiteX62" fmla="*/ 0 w 126790"/>
                <a:gd name="connsiteY62" fmla="*/ 141656 h 188874"/>
                <a:gd name="connsiteX63" fmla="*/ 0 w 126790"/>
                <a:gd name="connsiteY63" fmla="*/ 138158 h 188874"/>
                <a:gd name="connsiteX64" fmla="*/ 874 w 126790"/>
                <a:gd name="connsiteY64" fmla="*/ 131163 h 188874"/>
                <a:gd name="connsiteX65" fmla="*/ 874 w 126790"/>
                <a:gd name="connsiteY65" fmla="*/ 128540 h 188874"/>
                <a:gd name="connsiteX66" fmla="*/ 874 w 126790"/>
                <a:gd name="connsiteY66" fmla="*/ 125916 h 188874"/>
                <a:gd name="connsiteX67" fmla="*/ 2623 w 126790"/>
                <a:gd name="connsiteY67" fmla="*/ 130289 h 188874"/>
                <a:gd name="connsiteX68" fmla="*/ 2623 w 126790"/>
                <a:gd name="connsiteY68" fmla="*/ 125916 h 188874"/>
                <a:gd name="connsiteX69" fmla="*/ 2623 w 126790"/>
                <a:gd name="connsiteY69" fmla="*/ 121544 h 188874"/>
                <a:gd name="connsiteX70" fmla="*/ 2623 w 126790"/>
                <a:gd name="connsiteY70" fmla="*/ 112800 h 188874"/>
                <a:gd name="connsiteX71" fmla="*/ 1749 w 126790"/>
                <a:gd name="connsiteY71" fmla="*/ 100558 h 188874"/>
                <a:gd name="connsiteX72" fmla="*/ 874 w 126790"/>
                <a:gd name="connsiteY72" fmla="*/ 87442 h 188874"/>
                <a:gd name="connsiteX73" fmla="*/ 874 w 126790"/>
                <a:gd name="connsiteY73" fmla="*/ 77823 h 188874"/>
                <a:gd name="connsiteX74" fmla="*/ 1749 w 126790"/>
                <a:gd name="connsiteY74" fmla="*/ 57712 h 188874"/>
                <a:gd name="connsiteX75" fmla="*/ 2623 w 126790"/>
                <a:gd name="connsiteY75" fmla="*/ 37600 h 188874"/>
                <a:gd name="connsiteX76" fmla="*/ 874 w 126790"/>
                <a:gd name="connsiteY76" fmla="*/ 17488 h 188874"/>
                <a:gd name="connsiteX77" fmla="*/ 1749 w 126790"/>
                <a:gd name="connsiteY77" fmla="*/ 13991 h 188874"/>
                <a:gd name="connsiteX78" fmla="*/ 3498 w 126790"/>
                <a:gd name="connsiteY78" fmla="*/ 12242 h 188874"/>
                <a:gd name="connsiteX79" fmla="*/ 4372 w 126790"/>
                <a:gd name="connsiteY79" fmla="*/ 13116 h 188874"/>
                <a:gd name="connsiteX80" fmla="*/ 5247 w 126790"/>
                <a:gd name="connsiteY80" fmla="*/ 20986 h 188874"/>
                <a:gd name="connsiteX81" fmla="*/ 5247 w 126790"/>
                <a:gd name="connsiteY81" fmla="*/ 25358 h 188874"/>
                <a:gd name="connsiteX82" fmla="*/ 5247 w 126790"/>
                <a:gd name="connsiteY82" fmla="*/ 28856 h 188874"/>
                <a:gd name="connsiteX83" fmla="*/ 8744 w 126790"/>
                <a:gd name="connsiteY83" fmla="*/ 52465 h 188874"/>
                <a:gd name="connsiteX84" fmla="*/ 10493 w 126790"/>
                <a:gd name="connsiteY84" fmla="*/ 40223 h 188874"/>
                <a:gd name="connsiteX85" fmla="*/ 10493 w 126790"/>
                <a:gd name="connsiteY85" fmla="*/ 35851 h 188874"/>
                <a:gd name="connsiteX86" fmla="*/ 9619 w 126790"/>
                <a:gd name="connsiteY86" fmla="*/ 28856 h 188874"/>
                <a:gd name="connsiteX87" fmla="*/ 8744 w 126790"/>
                <a:gd name="connsiteY87" fmla="*/ 21861 h 188874"/>
                <a:gd name="connsiteX88" fmla="*/ 8744 w 126790"/>
                <a:gd name="connsiteY88" fmla="*/ 17488 h 188874"/>
                <a:gd name="connsiteX89" fmla="*/ 9619 w 126790"/>
                <a:gd name="connsiteY89" fmla="*/ 8744 h 188874"/>
                <a:gd name="connsiteX90" fmla="*/ 10493 w 126790"/>
                <a:gd name="connsiteY90" fmla="*/ 9619 h 188874"/>
                <a:gd name="connsiteX91" fmla="*/ 12242 w 126790"/>
                <a:gd name="connsiteY91" fmla="*/ 8744 h 188874"/>
                <a:gd name="connsiteX92" fmla="*/ 13991 w 126790"/>
                <a:gd name="connsiteY92" fmla="*/ 7870 h 188874"/>
                <a:gd name="connsiteX93" fmla="*/ 13991 w 126790"/>
                <a:gd name="connsiteY93" fmla="*/ 6995 h 188874"/>
                <a:gd name="connsiteX94" fmla="*/ 14865 w 126790"/>
                <a:gd name="connsiteY94" fmla="*/ 7870 h 188874"/>
                <a:gd name="connsiteX95" fmla="*/ 20112 w 126790"/>
                <a:gd name="connsiteY95" fmla="*/ 6995 h 188874"/>
                <a:gd name="connsiteX96" fmla="*/ 25358 w 126790"/>
                <a:gd name="connsiteY96" fmla="*/ 4372 h 188874"/>
                <a:gd name="connsiteX97" fmla="*/ 30605 w 126790"/>
                <a:gd name="connsiteY97" fmla="*/ 6995 h 188874"/>
                <a:gd name="connsiteX98" fmla="*/ 38474 w 126790"/>
                <a:gd name="connsiteY98" fmla="*/ 0 h 188874"/>
                <a:gd name="connsiteX99" fmla="*/ 40223 w 126790"/>
                <a:gd name="connsiteY99" fmla="*/ 4372 h 188874"/>
                <a:gd name="connsiteX100" fmla="*/ 41972 w 126790"/>
                <a:gd name="connsiteY100" fmla="*/ 36726 h 188874"/>
                <a:gd name="connsiteX101" fmla="*/ 6121 w 126790"/>
                <a:gd name="connsiteY101" fmla="*/ 73451 h 188874"/>
                <a:gd name="connsiteX102" fmla="*/ 6995 w 126790"/>
                <a:gd name="connsiteY102" fmla="*/ 60335 h 188874"/>
                <a:gd name="connsiteX103" fmla="*/ 6121 w 126790"/>
                <a:gd name="connsiteY103" fmla="*/ 73451 h 188874"/>
                <a:gd name="connsiteX104" fmla="*/ 6121 w 126790"/>
                <a:gd name="connsiteY104" fmla="*/ 74326 h 188874"/>
                <a:gd name="connsiteX105" fmla="*/ 6121 w 126790"/>
                <a:gd name="connsiteY105" fmla="*/ 74326 h 188874"/>
                <a:gd name="connsiteX106" fmla="*/ 5247 w 126790"/>
                <a:gd name="connsiteY106" fmla="*/ 76949 h 188874"/>
                <a:gd name="connsiteX107" fmla="*/ 6121 w 126790"/>
                <a:gd name="connsiteY107" fmla="*/ 76949 h 188874"/>
                <a:gd name="connsiteX108" fmla="*/ 6121 w 126790"/>
                <a:gd name="connsiteY108" fmla="*/ 74326 h 188874"/>
                <a:gd name="connsiteX109" fmla="*/ 8744 w 126790"/>
                <a:gd name="connsiteY109" fmla="*/ 154772 h 188874"/>
                <a:gd name="connsiteX110" fmla="*/ 8744 w 126790"/>
                <a:gd name="connsiteY110" fmla="*/ 130289 h 188874"/>
                <a:gd name="connsiteX111" fmla="*/ 8744 w 126790"/>
                <a:gd name="connsiteY111" fmla="*/ 111051 h 188874"/>
                <a:gd name="connsiteX112" fmla="*/ 7870 w 126790"/>
                <a:gd name="connsiteY112" fmla="*/ 96186 h 188874"/>
                <a:gd name="connsiteX113" fmla="*/ 7870 w 126790"/>
                <a:gd name="connsiteY113" fmla="*/ 164391 h 188874"/>
                <a:gd name="connsiteX114" fmla="*/ 9619 w 126790"/>
                <a:gd name="connsiteY114" fmla="*/ 166140 h 188874"/>
                <a:gd name="connsiteX115" fmla="*/ 8744 w 126790"/>
                <a:gd name="connsiteY115" fmla="*/ 154772 h 188874"/>
                <a:gd name="connsiteX116" fmla="*/ 7870 w 126790"/>
                <a:gd name="connsiteY116" fmla="*/ 167014 h 188874"/>
                <a:gd name="connsiteX117" fmla="*/ 7870 w 126790"/>
                <a:gd name="connsiteY117" fmla="*/ 172261 h 188874"/>
                <a:gd name="connsiteX118" fmla="*/ 8744 w 126790"/>
                <a:gd name="connsiteY118" fmla="*/ 171386 h 188874"/>
                <a:gd name="connsiteX119" fmla="*/ 7870 w 126790"/>
                <a:gd name="connsiteY119" fmla="*/ 167014 h 188874"/>
                <a:gd name="connsiteX120" fmla="*/ 8744 w 126790"/>
                <a:gd name="connsiteY120" fmla="*/ 180131 h 188874"/>
                <a:gd name="connsiteX121" fmla="*/ 13116 w 126790"/>
                <a:gd name="connsiteY121" fmla="*/ 178382 h 188874"/>
                <a:gd name="connsiteX122" fmla="*/ 8744 w 126790"/>
                <a:gd name="connsiteY122" fmla="*/ 174010 h 188874"/>
                <a:gd name="connsiteX123" fmla="*/ 8744 w 126790"/>
                <a:gd name="connsiteY123" fmla="*/ 180131 h 188874"/>
                <a:gd name="connsiteX124" fmla="*/ 25358 w 126790"/>
                <a:gd name="connsiteY124" fmla="*/ 180131 h 188874"/>
                <a:gd name="connsiteX125" fmla="*/ 22735 w 126790"/>
                <a:gd name="connsiteY125" fmla="*/ 181879 h 188874"/>
                <a:gd name="connsiteX126" fmla="*/ 29730 w 126790"/>
                <a:gd name="connsiteY126" fmla="*/ 182754 h 188874"/>
                <a:gd name="connsiteX127" fmla="*/ 29730 w 126790"/>
                <a:gd name="connsiteY127" fmla="*/ 180131 h 188874"/>
                <a:gd name="connsiteX128" fmla="*/ 25358 w 126790"/>
                <a:gd name="connsiteY128" fmla="*/ 180131 h 188874"/>
                <a:gd name="connsiteX129" fmla="*/ 25358 w 126790"/>
                <a:gd name="connsiteY129" fmla="*/ 180131 h 188874"/>
                <a:gd name="connsiteX130" fmla="*/ 22735 w 126790"/>
                <a:gd name="connsiteY130" fmla="*/ 188875 h 188874"/>
                <a:gd name="connsiteX131" fmla="*/ 22735 w 126790"/>
                <a:gd name="connsiteY131" fmla="*/ 188875 h 188874"/>
                <a:gd name="connsiteX132" fmla="*/ 29730 w 126790"/>
                <a:gd name="connsiteY132" fmla="*/ 188000 h 188874"/>
                <a:gd name="connsiteX133" fmla="*/ 22735 w 126790"/>
                <a:gd name="connsiteY133" fmla="*/ 188875 h 188874"/>
                <a:gd name="connsiteX134" fmla="*/ 39349 w 126790"/>
                <a:gd name="connsiteY134" fmla="*/ 180131 h 188874"/>
                <a:gd name="connsiteX135" fmla="*/ 42847 w 126790"/>
                <a:gd name="connsiteY135" fmla="*/ 180131 h 188874"/>
                <a:gd name="connsiteX136" fmla="*/ 48093 w 126790"/>
                <a:gd name="connsiteY136" fmla="*/ 179256 h 188874"/>
                <a:gd name="connsiteX137" fmla="*/ 54214 w 126790"/>
                <a:gd name="connsiteY137" fmla="*/ 177507 h 188874"/>
                <a:gd name="connsiteX138" fmla="*/ 39349 w 126790"/>
                <a:gd name="connsiteY138" fmla="*/ 180131 h 188874"/>
                <a:gd name="connsiteX139" fmla="*/ 42847 w 126790"/>
                <a:gd name="connsiteY139" fmla="*/ 146028 h 188874"/>
                <a:gd name="connsiteX140" fmla="*/ 49842 w 126790"/>
                <a:gd name="connsiteY140" fmla="*/ 144279 h 188874"/>
                <a:gd name="connsiteX141" fmla="*/ 46344 w 126790"/>
                <a:gd name="connsiteY141" fmla="*/ 144279 h 188874"/>
                <a:gd name="connsiteX142" fmla="*/ 42847 w 126790"/>
                <a:gd name="connsiteY142" fmla="*/ 146028 h 188874"/>
                <a:gd name="connsiteX143" fmla="*/ 46344 w 126790"/>
                <a:gd name="connsiteY143" fmla="*/ 5247 h 188874"/>
                <a:gd name="connsiteX144" fmla="*/ 47219 w 126790"/>
                <a:gd name="connsiteY144" fmla="*/ 5247 h 188874"/>
                <a:gd name="connsiteX145" fmla="*/ 47219 w 126790"/>
                <a:gd name="connsiteY145" fmla="*/ 8744 h 188874"/>
                <a:gd name="connsiteX146" fmla="*/ 46344 w 126790"/>
                <a:gd name="connsiteY146" fmla="*/ 8744 h 188874"/>
                <a:gd name="connsiteX147" fmla="*/ 46344 w 126790"/>
                <a:gd name="connsiteY147" fmla="*/ 5247 h 188874"/>
                <a:gd name="connsiteX148" fmla="*/ 48093 w 126790"/>
                <a:gd name="connsiteY148" fmla="*/ 17488 h 188874"/>
                <a:gd name="connsiteX149" fmla="*/ 47219 w 126790"/>
                <a:gd name="connsiteY149" fmla="*/ 16614 h 188874"/>
                <a:gd name="connsiteX150" fmla="*/ 48093 w 126790"/>
                <a:gd name="connsiteY150" fmla="*/ 14865 h 188874"/>
                <a:gd name="connsiteX151" fmla="*/ 49842 w 126790"/>
                <a:gd name="connsiteY151" fmla="*/ 19237 h 188874"/>
                <a:gd name="connsiteX152" fmla="*/ 48093 w 126790"/>
                <a:gd name="connsiteY152" fmla="*/ 17488 h 188874"/>
                <a:gd name="connsiteX153" fmla="*/ 48093 w 126790"/>
                <a:gd name="connsiteY153" fmla="*/ 29730 h 188874"/>
                <a:gd name="connsiteX154" fmla="*/ 48967 w 126790"/>
                <a:gd name="connsiteY154" fmla="*/ 27107 h 188874"/>
                <a:gd name="connsiteX155" fmla="*/ 49842 w 126790"/>
                <a:gd name="connsiteY155" fmla="*/ 28856 h 188874"/>
                <a:gd name="connsiteX156" fmla="*/ 48093 w 126790"/>
                <a:gd name="connsiteY156" fmla="*/ 29730 h 188874"/>
                <a:gd name="connsiteX157" fmla="*/ 49842 w 126790"/>
                <a:gd name="connsiteY157" fmla="*/ 63833 h 188874"/>
                <a:gd name="connsiteX158" fmla="*/ 48093 w 126790"/>
                <a:gd name="connsiteY158" fmla="*/ 58586 h 188874"/>
                <a:gd name="connsiteX159" fmla="*/ 49842 w 126790"/>
                <a:gd name="connsiteY159" fmla="*/ 61209 h 188874"/>
                <a:gd name="connsiteX160" fmla="*/ 49842 w 126790"/>
                <a:gd name="connsiteY160" fmla="*/ 63833 h 188874"/>
                <a:gd name="connsiteX161" fmla="*/ 49842 w 126790"/>
                <a:gd name="connsiteY161" fmla="*/ 39349 h 188874"/>
                <a:gd name="connsiteX162" fmla="*/ 48967 w 126790"/>
                <a:gd name="connsiteY162" fmla="*/ 35851 h 188874"/>
                <a:gd name="connsiteX163" fmla="*/ 49842 w 126790"/>
                <a:gd name="connsiteY163" fmla="*/ 37600 h 188874"/>
                <a:gd name="connsiteX164" fmla="*/ 49842 w 126790"/>
                <a:gd name="connsiteY164" fmla="*/ 39349 h 188874"/>
                <a:gd name="connsiteX165" fmla="*/ 49842 w 126790"/>
                <a:gd name="connsiteY165" fmla="*/ 99684 h 188874"/>
                <a:gd name="connsiteX166" fmla="*/ 50716 w 126790"/>
                <a:gd name="connsiteY166" fmla="*/ 104930 h 188874"/>
                <a:gd name="connsiteX167" fmla="*/ 49842 w 126790"/>
                <a:gd name="connsiteY167" fmla="*/ 99684 h 188874"/>
                <a:gd name="connsiteX168" fmla="*/ 49842 w 126790"/>
                <a:gd name="connsiteY168" fmla="*/ 41098 h 188874"/>
                <a:gd name="connsiteX169" fmla="*/ 49842 w 126790"/>
                <a:gd name="connsiteY169" fmla="*/ 41098 h 188874"/>
                <a:gd name="connsiteX170" fmla="*/ 50716 w 126790"/>
                <a:gd name="connsiteY170" fmla="*/ 42847 h 188874"/>
                <a:gd name="connsiteX171" fmla="*/ 49842 w 126790"/>
                <a:gd name="connsiteY171" fmla="*/ 42847 h 188874"/>
                <a:gd name="connsiteX172" fmla="*/ 49842 w 126790"/>
                <a:gd name="connsiteY172" fmla="*/ 41098 h 188874"/>
                <a:gd name="connsiteX173" fmla="*/ 50716 w 126790"/>
                <a:gd name="connsiteY173" fmla="*/ 97061 h 188874"/>
                <a:gd name="connsiteX174" fmla="*/ 51591 w 126790"/>
                <a:gd name="connsiteY174" fmla="*/ 76075 h 188874"/>
                <a:gd name="connsiteX175" fmla="*/ 52465 w 126790"/>
                <a:gd name="connsiteY175" fmla="*/ 76075 h 188874"/>
                <a:gd name="connsiteX176" fmla="*/ 50716 w 126790"/>
                <a:gd name="connsiteY176" fmla="*/ 97061 h 188874"/>
                <a:gd name="connsiteX177" fmla="*/ 51591 w 126790"/>
                <a:gd name="connsiteY177" fmla="*/ 50716 h 188874"/>
                <a:gd name="connsiteX178" fmla="*/ 55963 w 126790"/>
                <a:gd name="connsiteY178" fmla="*/ 57712 h 188874"/>
                <a:gd name="connsiteX179" fmla="*/ 55088 w 126790"/>
                <a:gd name="connsiteY179" fmla="*/ 64707 h 188874"/>
                <a:gd name="connsiteX180" fmla="*/ 54214 w 126790"/>
                <a:gd name="connsiteY180" fmla="*/ 71702 h 188874"/>
                <a:gd name="connsiteX181" fmla="*/ 51591 w 126790"/>
                <a:gd name="connsiteY181" fmla="*/ 50716 h 188874"/>
                <a:gd name="connsiteX182" fmla="*/ 52465 w 126790"/>
                <a:gd name="connsiteY182" fmla="*/ 71702 h 188874"/>
                <a:gd name="connsiteX183" fmla="*/ 53340 w 126790"/>
                <a:gd name="connsiteY183" fmla="*/ 71702 h 188874"/>
                <a:gd name="connsiteX184" fmla="*/ 53340 w 126790"/>
                <a:gd name="connsiteY184" fmla="*/ 73451 h 188874"/>
                <a:gd name="connsiteX185" fmla="*/ 52465 w 126790"/>
                <a:gd name="connsiteY185" fmla="*/ 73451 h 188874"/>
                <a:gd name="connsiteX186" fmla="*/ 52465 w 126790"/>
                <a:gd name="connsiteY186" fmla="*/ 71702 h 188874"/>
                <a:gd name="connsiteX187" fmla="*/ 76949 w 126790"/>
                <a:gd name="connsiteY187" fmla="*/ 138158 h 188874"/>
                <a:gd name="connsiteX188" fmla="*/ 76949 w 126790"/>
                <a:gd name="connsiteY188" fmla="*/ 138158 h 188874"/>
                <a:gd name="connsiteX189" fmla="*/ 76074 w 126790"/>
                <a:gd name="connsiteY189" fmla="*/ 137284 h 188874"/>
                <a:gd name="connsiteX190" fmla="*/ 76949 w 126790"/>
                <a:gd name="connsiteY190" fmla="*/ 137284 h 188874"/>
                <a:gd name="connsiteX191" fmla="*/ 76949 w 126790"/>
                <a:gd name="connsiteY191" fmla="*/ 138158 h 188874"/>
                <a:gd name="connsiteX192" fmla="*/ 82195 w 126790"/>
                <a:gd name="connsiteY192" fmla="*/ 136410 h 188874"/>
                <a:gd name="connsiteX193" fmla="*/ 81321 w 126790"/>
                <a:gd name="connsiteY193" fmla="*/ 138158 h 188874"/>
                <a:gd name="connsiteX194" fmla="*/ 82195 w 126790"/>
                <a:gd name="connsiteY194" fmla="*/ 136410 h 188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</a:cxnLst>
              <a:rect l="l" t="t" r="r" b="b"/>
              <a:pathLst>
                <a:path w="126790" h="188874">
                  <a:moveTo>
                    <a:pt x="41972" y="36726"/>
                  </a:moveTo>
                  <a:cubicBezTo>
                    <a:pt x="43721" y="51591"/>
                    <a:pt x="44595" y="62084"/>
                    <a:pt x="44595" y="69079"/>
                  </a:cubicBezTo>
                  <a:cubicBezTo>
                    <a:pt x="44595" y="78698"/>
                    <a:pt x="43721" y="86568"/>
                    <a:pt x="41972" y="93563"/>
                  </a:cubicBezTo>
                  <a:lnTo>
                    <a:pt x="42847" y="139033"/>
                  </a:lnTo>
                  <a:cubicBezTo>
                    <a:pt x="43721" y="139907"/>
                    <a:pt x="45470" y="139907"/>
                    <a:pt x="47219" y="139907"/>
                  </a:cubicBezTo>
                  <a:cubicBezTo>
                    <a:pt x="48093" y="139907"/>
                    <a:pt x="50716" y="139907"/>
                    <a:pt x="53340" y="139033"/>
                  </a:cubicBezTo>
                  <a:cubicBezTo>
                    <a:pt x="55963" y="139033"/>
                    <a:pt x="57712" y="139033"/>
                    <a:pt x="57712" y="139033"/>
                  </a:cubicBezTo>
                  <a:cubicBezTo>
                    <a:pt x="55088" y="140782"/>
                    <a:pt x="54214" y="140782"/>
                    <a:pt x="54214" y="140782"/>
                  </a:cubicBezTo>
                  <a:cubicBezTo>
                    <a:pt x="51591" y="141656"/>
                    <a:pt x="50716" y="142530"/>
                    <a:pt x="50716" y="144279"/>
                  </a:cubicBezTo>
                  <a:cubicBezTo>
                    <a:pt x="52465" y="144279"/>
                    <a:pt x="54214" y="144279"/>
                    <a:pt x="55963" y="144279"/>
                  </a:cubicBezTo>
                  <a:cubicBezTo>
                    <a:pt x="57712" y="144279"/>
                    <a:pt x="60335" y="143405"/>
                    <a:pt x="62958" y="143405"/>
                  </a:cubicBezTo>
                  <a:cubicBezTo>
                    <a:pt x="69079" y="142530"/>
                    <a:pt x="72577" y="141656"/>
                    <a:pt x="74326" y="141656"/>
                  </a:cubicBezTo>
                  <a:cubicBezTo>
                    <a:pt x="76949" y="141656"/>
                    <a:pt x="78698" y="141656"/>
                    <a:pt x="81321" y="141656"/>
                  </a:cubicBezTo>
                  <a:cubicBezTo>
                    <a:pt x="83944" y="141656"/>
                    <a:pt x="87442" y="141656"/>
                    <a:pt x="90940" y="142530"/>
                  </a:cubicBezTo>
                  <a:cubicBezTo>
                    <a:pt x="94437" y="142530"/>
                    <a:pt x="97935" y="143405"/>
                    <a:pt x="100558" y="143405"/>
                  </a:cubicBezTo>
                  <a:cubicBezTo>
                    <a:pt x="103181" y="143405"/>
                    <a:pt x="105805" y="143405"/>
                    <a:pt x="107554" y="143405"/>
                  </a:cubicBezTo>
                  <a:cubicBezTo>
                    <a:pt x="111051" y="143405"/>
                    <a:pt x="114549" y="143405"/>
                    <a:pt x="118047" y="142530"/>
                  </a:cubicBezTo>
                  <a:cubicBezTo>
                    <a:pt x="118921" y="142530"/>
                    <a:pt x="118921" y="142530"/>
                    <a:pt x="118921" y="143405"/>
                  </a:cubicBezTo>
                  <a:cubicBezTo>
                    <a:pt x="118921" y="144279"/>
                    <a:pt x="119795" y="145154"/>
                    <a:pt x="119795" y="145154"/>
                  </a:cubicBezTo>
                  <a:cubicBezTo>
                    <a:pt x="119795" y="146028"/>
                    <a:pt x="120670" y="146903"/>
                    <a:pt x="120670" y="146903"/>
                  </a:cubicBezTo>
                  <a:cubicBezTo>
                    <a:pt x="120670" y="147777"/>
                    <a:pt x="121544" y="147777"/>
                    <a:pt x="121544" y="147777"/>
                  </a:cubicBezTo>
                  <a:cubicBezTo>
                    <a:pt x="122419" y="147777"/>
                    <a:pt x="123293" y="147777"/>
                    <a:pt x="123293" y="146903"/>
                  </a:cubicBezTo>
                  <a:cubicBezTo>
                    <a:pt x="123293" y="149526"/>
                    <a:pt x="125042" y="152149"/>
                    <a:pt x="126791" y="154772"/>
                  </a:cubicBezTo>
                  <a:cubicBezTo>
                    <a:pt x="126791" y="154772"/>
                    <a:pt x="126791" y="154772"/>
                    <a:pt x="125916" y="155647"/>
                  </a:cubicBezTo>
                  <a:cubicBezTo>
                    <a:pt x="125042" y="155647"/>
                    <a:pt x="125042" y="156521"/>
                    <a:pt x="125042" y="157396"/>
                  </a:cubicBezTo>
                  <a:cubicBezTo>
                    <a:pt x="125042" y="158270"/>
                    <a:pt x="125042" y="158270"/>
                    <a:pt x="125916" y="158270"/>
                  </a:cubicBezTo>
                  <a:cubicBezTo>
                    <a:pt x="124168" y="158270"/>
                    <a:pt x="122419" y="159144"/>
                    <a:pt x="119795" y="160019"/>
                  </a:cubicBezTo>
                  <a:lnTo>
                    <a:pt x="118921" y="160893"/>
                  </a:lnTo>
                  <a:cubicBezTo>
                    <a:pt x="119795" y="161768"/>
                    <a:pt x="120670" y="162642"/>
                    <a:pt x="120670" y="164391"/>
                  </a:cubicBezTo>
                  <a:cubicBezTo>
                    <a:pt x="120670" y="165265"/>
                    <a:pt x="120670" y="166140"/>
                    <a:pt x="120670" y="167014"/>
                  </a:cubicBezTo>
                  <a:cubicBezTo>
                    <a:pt x="120670" y="167014"/>
                    <a:pt x="120670" y="167889"/>
                    <a:pt x="120670" y="167889"/>
                  </a:cubicBezTo>
                  <a:cubicBezTo>
                    <a:pt x="118047" y="171386"/>
                    <a:pt x="114549" y="173135"/>
                    <a:pt x="109302" y="174010"/>
                  </a:cubicBezTo>
                  <a:cubicBezTo>
                    <a:pt x="106679" y="174010"/>
                    <a:pt x="104930" y="174884"/>
                    <a:pt x="102307" y="174884"/>
                  </a:cubicBezTo>
                  <a:cubicBezTo>
                    <a:pt x="99684" y="174884"/>
                    <a:pt x="97935" y="175758"/>
                    <a:pt x="95312" y="175758"/>
                  </a:cubicBezTo>
                  <a:cubicBezTo>
                    <a:pt x="90940" y="174884"/>
                    <a:pt x="86567" y="174884"/>
                    <a:pt x="83944" y="174884"/>
                  </a:cubicBezTo>
                  <a:cubicBezTo>
                    <a:pt x="80447" y="174884"/>
                    <a:pt x="77823" y="174884"/>
                    <a:pt x="76074" y="174884"/>
                  </a:cubicBezTo>
                  <a:cubicBezTo>
                    <a:pt x="69079" y="174884"/>
                    <a:pt x="62958" y="175758"/>
                    <a:pt x="58586" y="178382"/>
                  </a:cubicBezTo>
                  <a:cubicBezTo>
                    <a:pt x="62084" y="177507"/>
                    <a:pt x="65581" y="177507"/>
                    <a:pt x="69954" y="177507"/>
                  </a:cubicBezTo>
                  <a:cubicBezTo>
                    <a:pt x="73451" y="177507"/>
                    <a:pt x="78698" y="177507"/>
                    <a:pt x="85693" y="178382"/>
                  </a:cubicBezTo>
                  <a:cubicBezTo>
                    <a:pt x="92688" y="179256"/>
                    <a:pt x="97935" y="179256"/>
                    <a:pt x="100558" y="179256"/>
                  </a:cubicBezTo>
                  <a:cubicBezTo>
                    <a:pt x="104056" y="179256"/>
                    <a:pt x="108428" y="179256"/>
                    <a:pt x="111051" y="178382"/>
                  </a:cubicBezTo>
                  <a:cubicBezTo>
                    <a:pt x="110177" y="179256"/>
                    <a:pt x="110177" y="180131"/>
                    <a:pt x="110177" y="181005"/>
                  </a:cubicBezTo>
                  <a:cubicBezTo>
                    <a:pt x="110177" y="181879"/>
                    <a:pt x="111051" y="182754"/>
                    <a:pt x="113674" y="182754"/>
                  </a:cubicBezTo>
                  <a:cubicBezTo>
                    <a:pt x="116298" y="182754"/>
                    <a:pt x="117172" y="183628"/>
                    <a:pt x="118047" y="184503"/>
                  </a:cubicBezTo>
                  <a:lnTo>
                    <a:pt x="115423" y="182754"/>
                  </a:lnTo>
                  <a:cubicBezTo>
                    <a:pt x="108428" y="182754"/>
                    <a:pt x="101433" y="182754"/>
                    <a:pt x="94437" y="182754"/>
                  </a:cubicBezTo>
                  <a:cubicBezTo>
                    <a:pt x="87442" y="182754"/>
                    <a:pt x="80447" y="182754"/>
                    <a:pt x="73451" y="182754"/>
                  </a:cubicBezTo>
                  <a:cubicBezTo>
                    <a:pt x="57712" y="183628"/>
                    <a:pt x="44595" y="185377"/>
                    <a:pt x="33228" y="188000"/>
                  </a:cubicBezTo>
                  <a:cubicBezTo>
                    <a:pt x="25358" y="188875"/>
                    <a:pt x="17488" y="188000"/>
                    <a:pt x="8744" y="186251"/>
                  </a:cubicBezTo>
                  <a:lnTo>
                    <a:pt x="9619" y="186251"/>
                  </a:lnTo>
                  <a:lnTo>
                    <a:pt x="9619" y="188000"/>
                  </a:lnTo>
                  <a:lnTo>
                    <a:pt x="6995" y="188000"/>
                  </a:lnTo>
                  <a:cubicBezTo>
                    <a:pt x="6995" y="187126"/>
                    <a:pt x="6995" y="186251"/>
                    <a:pt x="6121" y="184503"/>
                  </a:cubicBezTo>
                  <a:lnTo>
                    <a:pt x="3498" y="185377"/>
                  </a:lnTo>
                  <a:cubicBezTo>
                    <a:pt x="3498" y="183628"/>
                    <a:pt x="3498" y="181879"/>
                    <a:pt x="3498" y="180131"/>
                  </a:cubicBezTo>
                  <a:lnTo>
                    <a:pt x="2623" y="173135"/>
                  </a:lnTo>
                  <a:cubicBezTo>
                    <a:pt x="2623" y="170512"/>
                    <a:pt x="1749" y="167889"/>
                    <a:pt x="1749" y="165265"/>
                  </a:cubicBezTo>
                  <a:cubicBezTo>
                    <a:pt x="1749" y="162642"/>
                    <a:pt x="1749" y="161768"/>
                    <a:pt x="1749" y="160019"/>
                  </a:cubicBezTo>
                  <a:lnTo>
                    <a:pt x="1749" y="157396"/>
                  </a:lnTo>
                  <a:cubicBezTo>
                    <a:pt x="1749" y="156521"/>
                    <a:pt x="1749" y="155647"/>
                    <a:pt x="1749" y="154772"/>
                  </a:cubicBezTo>
                  <a:cubicBezTo>
                    <a:pt x="1749" y="153898"/>
                    <a:pt x="1749" y="152149"/>
                    <a:pt x="1749" y="150400"/>
                  </a:cubicBezTo>
                  <a:cubicBezTo>
                    <a:pt x="1749" y="148651"/>
                    <a:pt x="874" y="146903"/>
                    <a:pt x="874" y="146028"/>
                  </a:cubicBezTo>
                  <a:cubicBezTo>
                    <a:pt x="874" y="145154"/>
                    <a:pt x="0" y="143405"/>
                    <a:pt x="0" y="141656"/>
                  </a:cubicBezTo>
                  <a:cubicBezTo>
                    <a:pt x="0" y="139907"/>
                    <a:pt x="0" y="139033"/>
                    <a:pt x="0" y="138158"/>
                  </a:cubicBezTo>
                  <a:cubicBezTo>
                    <a:pt x="0" y="136410"/>
                    <a:pt x="0" y="133786"/>
                    <a:pt x="874" y="131163"/>
                  </a:cubicBezTo>
                  <a:cubicBezTo>
                    <a:pt x="0" y="130289"/>
                    <a:pt x="0" y="130289"/>
                    <a:pt x="874" y="128540"/>
                  </a:cubicBezTo>
                  <a:cubicBezTo>
                    <a:pt x="1749" y="126791"/>
                    <a:pt x="874" y="126791"/>
                    <a:pt x="874" y="125916"/>
                  </a:cubicBezTo>
                  <a:lnTo>
                    <a:pt x="2623" y="130289"/>
                  </a:lnTo>
                  <a:cubicBezTo>
                    <a:pt x="2623" y="129414"/>
                    <a:pt x="2623" y="127665"/>
                    <a:pt x="2623" y="125916"/>
                  </a:cubicBezTo>
                  <a:lnTo>
                    <a:pt x="2623" y="121544"/>
                  </a:lnTo>
                  <a:cubicBezTo>
                    <a:pt x="2623" y="118921"/>
                    <a:pt x="2623" y="116298"/>
                    <a:pt x="2623" y="112800"/>
                  </a:cubicBezTo>
                  <a:lnTo>
                    <a:pt x="1749" y="100558"/>
                  </a:lnTo>
                  <a:cubicBezTo>
                    <a:pt x="1749" y="95312"/>
                    <a:pt x="874" y="91814"/>
                    <a:pt x="874" y="87442"/>
                  </a:cubicBezTo>
                  <a:cubicBezTo>
                    <a:pt x="874" y="83944"/>
                    <a:pt x="874" y="80447"/>
                    <a:pt x="874" y="77823"/>
                  </a:cubicBezTo>
                  <a:cubicBezTo>
                    <a:pt x="874" y="74326"/>
                    <a:pt x="874" y="67330"/>
                    <a:pt x="1749" y="57712"/>
                  </a:cubicBezTo>
                  <a:cubicBezTo>
                    <a:pt x="2623" y="48968"/>
                    <a:pt x="2623" y="41972"/>
                    <a:pt x="2623" y="37600"/>
                  </a:cubicBezTo>
                  <a:cubicBezTo>
                    <a:pt x="2623" y="29730"/>
                    <a:pt x="1749" y="23609"/>
                    <a:pt x="874" y="17488"/>
                  </a:cubicBezTo>
                  <a:cubicBezTo>
                    <a:pt x="874" y="17488"/>
                    <a:pt x="874" y="16614"/>
                    <a:pt x="1749" y="13991"/>
                  </a:cubicBezTo>
                  <a:cubicBezTo>
                    <a:pt x="1749" y="13116"/>
                    <a:pt x="2623" y="12242"/>
                    <a:pt x="3498" y="12242"/>
                  </a:cubicBezTo>
                  <a:cubicBezTo>
                    <a:pt x="3498" y="12242"/>
                    <a:pt x="4372" y="12242"/>
                    <a:pt x="4372" y="13116"/>
                  </a:cubicBezTo>
                  <a:cubicBezTo>
                    <a:pt x="5247" y="13991"/>
                    <a:pt x="5247" y="16614"/>
                    <a:pt x="5247" y="20986"/>
                  </a:cubicBezTo>
                  <a:cubicBezTo>
                    <a:pt x="5247" y="22735"/>
                    <a:pt x="5247" y="24484"/>
                    <a:pt x="5247" y="25358"/>
                  </a:cubicBezTo>
                  <a:cubicBezTo>
                    <a:pt x="5247" y="27107"/>
                    <a:pt x="5247" y="27981"/>
                    <a:pt x="5247" y="28856"/>
                  </a:cubicBezTo>
                  <a:lnTo>
                    <a:pt x="8744" y="52465"/>
                  </a:lnTo>
                  <a:cubicBezTo>
                    <a:pt x="9619" y="48968"/>
                    <a:pt x="10493" y="44595"/>
                    <a:pt x="10493" y="40223"/>
                  </a:cubicBezTo>
                  <a:cubicBezTo>
                    <a:pt x="10493" y="39349"/>
                    <a:pt x="10493" y="37600"/>
                    <a:pt x="10493" y="35851"/>
                  </a:cubicBezTo>
                  <a:cubicBezTo>
                    <a:pt x="10493" y="34102"/>
                    <a:pt x="10493" y="31479"/>
                    <a:pt x="9619" y="28856"/>
                  </a:cubicBezTo>
                  <a:cubicBezTo>
                    <a:pt x="9619" y="26233"/>
                    <a:pt x="8744" y="23609"/>
                    <a:pt x="8744" y="21861"/>
                  </a:cubicBezTo>
                  <a:cubicBezTo>
                    <a:pt x="8744" y="20112"/>
                    <a:pt x="8744" y="18363"/>
                    <a:pt x="8744" y="17488"/>
                  </a:cubicBezTo>
                  <a:cubicBezTo>
                    <a:pt x="8744" y="13991"/>
                    <a:pt x="8744" y="11367"/>
                    <a:pt x="9619" y="8744"/>
                  </a:cubicBezTo>
                  <a:cubicBezTo>
                    <a:pt x="9619" y="9619"/>
                    <a:pt x="10493" y="9619"/>
                    <a:pt x="10493" y="9619"/>
                  </a:cubicBezTo>
                  <a:cubicBezTo>
                    <a:pt x="10493" y="9619"/>
                    <a:pt x="11367" y="9619"/>
                    <a:pt x="12242" y="8744"/>
                  </a:cubicBezTo>
                  <a:cubicBezTo>
                    <a:pt x="13116" y="7870"/>
                    <a:pt x="13116" y="7870"/>
                    <a:pt x="13991" y="7870"/>
                  </a:cubicBezTo>
                  <a:lnTo>
                    <a:pt x="13991" y="6995"/>
                  </a:lnTo>
                  <a:lnTo>
                    <a:pt x="14865" y="7870"/>
                  </a:lnTo>
                  <a:cubicBezTo>
                    <a:pt x="16614" y="6995"/>
                    <a:pt x="18363" y="6995"/>
                    <a:pt x="20112" y="6995"/>
                  </a:cubicBezTo>
                  <a:cubicBezTo>
                    <a:pt x="21860" y="6995"/>
                    <a:pt x="23609" y="6121"/>
                    <a:pt x="25358" y="4372"/>
                  </a:cubicBezTo>
                  <a:cubicBezTo>
                    <a:pt x="26233" y="4372"/>
                    <a:pt x="27981" y="5247"/>
                    <a:pt x="30605" y="6995"/>
                  </a:cubicBezTo>
                  <a:cubicBezTo>
                    <a:pt x="33228" y="2623"/>
                    <a:pt x="35851" y="0"/>
                    <a:pt x="38474" y="0"/>
                  </a:cubicBezTo>
                  <a:cubicBezTo>
                    <a:pt x="39349" y="0"/>
                    <a:pt x="40223" y="1749"/>
                    <a:pt x="40223" y="4372"/>
                  </a:cubicBezTo>
                  <a:cubicBezTo>
                    <a:pt x="39349" y="12242"/>
                    <a:pt x="40223" y="22735"/>
                    <a:pt x="41972" y="36726"/>
                  </a:cubicBezTo>
                  <a:close/>
                  <a:moveTo>
                    <a:pt x="6121" y="73451"/>
                  </a:moveTo>
                  <a:lnTo>
                    <a:pt x="6995" y="60335"/>
                  </a:lnTo>
                  <a:lnTo>
                    <a:pt x="6121" y="73451"/>
                  </a:lnTo>
                  <a:close/>
                  <a:moveTo>
                    <a:pt x="6121" y="74326"/>
                  </a:moveTo>
                  <a:lnTo>
                    <a:pt x="6121" y="74326"/>
                  </a:lnTo>
                  <a:lnTo>
                    <a:pt x="5247" y="76949"/>
                  </a:lnTo>
                  <a:lnTo>
                    <a:pt x="6121" y="76949"/>
                  </a:lnTo>
                  <a:lnTo>
                    <a:pt x="6121" y="74326"/>
                  </a:lnTo>
                  <a:close/>
                  <a:moveTo>
                    <a:pt x="8744" y="154772"/>
                  </a:moveTo>
                  <a:lnTo>
                    <a:pt x="8744" y="130289"/>
                  </a:lnTo>
                  <a:cubicBezTo>
                    <a:pt x="8744" y="123293"/>
                    <a:pt x="8744" y="117172"/>
                    <a:pt x="8744" y="111051"/>
                  </a:cubicBezTo>
                  <a:cubicBezTo>
                    <a:pt x="8744" y="105805"/>
                    <a:pt x="7870" y="100558"/>
                    <a:pt x="7870" y="96186"/>
                  </a:cubicBezTo>
                  <a:cubicBezTo>
                    <a:pt x="8744" y="130289"/>
                    <a:pt x="8744" y="153024"/>
                    <a:pt x="7870" y="164391"/>
                  </a:cubicBezTo>
                  <a:lnTo>
                    <a:pt x="9619" y="166140"/>
                  </a:lnTo>
                  <a:cubicBezTo>
                    <a:pt x="8744" y="164391"/>
                    <a:pt x="8744" y="160893"/>
                    <a:pt x="8744" y="154772"/>
                  </a:cubicBezTo>
                  <a:close/>
                  <a:moveTo>
                    <a:pt x="7870" y="167014"/>
                  </a:moveTo>
                  <a:lnTo>
                    <a:pt x="7870" y="172261"/>
                  </a:lnTo>
                  <a:lnTo>
                    <a:pt x="8744" y="171386"/>
                  </a:lnTo>
                  <a:cubicBezTo>
                    <a:pt x="8744" y="170512"/>
                    <a:pt x="8744" y="168763"/>
                    <a:pt x="7870" y="167014"/>
                  </a:cubicBezTo>
                  <a:close/>
                  <a:moveTo>
                    <a:pt x="8744" y="180131"/>
                  </a:moveTo>
                  <a:lnTo>
                    <a:pt x="13116" y="178382"/>
                  </a:lnTo>
                  <a:lnTo>
                    <a:pt x="8744" y="174010"/>
                  </a:lnTo>
                  <a:lnTo>
                    <a:pt x="8744" y="180131"/>
                  </a:lnTo>
                  <a:close/>
                  <a:moveTo>
                    <a:pt x="25358" y="180131"/>
                  </a:moveTo>
                  <a:lnTo>
                    <a:pt x="22735" y="181879"/>
                  </a:lnTo>
                  <a:cubicBezTo>
                    <a:pt x="25358" y="182754"/>
                    <a:pt x="27981" y="182754"/>
                    <a:pt x="29730" y="182754"/>
                  </a:cubicBezTo>
                  <a:lnTo>
                    <a:pt x="29730" y="180131"/>
                  </a:lnTo>
                  <a:lnTo>
                    <a:pt x="25358" y="180131"/>
                  </a:lnTo>
                  <a:lnTo>
                    <a:pt x="25358" y="180131"/>
                  </a:lnTo>
                  <a:close/>
                  <a:moveTo>
                    <a:pt x="22735" y="188875"/>
                  </a:moveTo>
                  <a:lnTo>
                    <a:pt x="22735" y="188875"/>
                  </a:lnTo>
                  <a:lnTo>
                    <a:pt x="29730" y="188000"/>
                  </a:lnTo>
                  <a:lnTo>
                    <a:pt x="22735" y="188875"/>
                  </a:lnTo>
                  <a:close/>
                  <a:moveTo>
                    <a:pt x="39349" y="180131"/>
                  </a:moveTo>
                  <a:cubicBezTo>
                    <a:pt x="40223" y="180131"/>
                    <a:pt x="41098" y="180131"/>
                    <a:pt x="42847" y="180131"/>
                  </a:cubicBezTo>
                  <a:cubicBezTo>
                    <a:pt x="44595" y="180131"/>
                    <a:pt x="46344" y="179256"/>
                    <a:pt x="48093" y="179256"/>
                  </a:cubicBezTo>
                  <a:cubicBezTo>
                    <a:pt x="51591" y="178382"/>
                    <a:pt x="54214" y="177507"/>
                    <a:pt x="54214" y="177507"/>
                  </a:cubicBezTo>
                  <a:cubicBezTo>
                    <a:pt x="47219" y="177507"/>
                    <a:pt x="41972" y="178382"/>
                    <a:pt x="39349" y="180131"/>
                  </a:cubicBezTo>
                  <a:close/>
                  <a:moveTo>
                    <a:pt x="42847" y="146028"/>
                  </a:moveTo>
                  <a:lnTo>
                    <a:pt x="49842" y="144279"/>
                  </a:lnTo>
                  <a:lnTo>
                    <a:pt x="46344" y="144279"/>
                  </a:lnTo>
                  <a:lnTo>
                    <a:pt x="42847" y="146028"/>
                  </a:lnTo>
                  <a:close/>
                  <a:moveTo>
                    <a:pt x="46344" y="5247"/>
                  </a:moveTo>
                  <a:lnTo>
                    <a:pt x="47219" y="5247"/>
                  </a:lnTo>
                  <a:lnTo>
                    <a:pt x="47219" y="8744"/>
                  </a:lnTo>
                  <a:lnTo>
                    <a:pt x="46344" y="8744"/>
                  </a:lnTo>
                  <a:lnTo>
                    <a:pt x="46344" y="5247"/>
                  </a:lnTo>
                  <a:close/>
                  <a:moveTo>
                    <a:pt x="48093" y="17488"/>
                  </a:moveTo>
                  <a:cubicBezTo>
                    <a:pt x="47219" y="16614"/>
                    <a:pt x="47219" y="16614"/>
                    <a:pt x="47219" y="16614"/>
                  </a:cubicBezTo>
                  <a:cubicBezTo>
                    <a:pt x="47219" y="16614"/>
                    <a:pt x="47219" y="15740"/>
                    <a:pt x="48093" y="14865"/>
                  </a:cubicBezTo>
                  <a:lnTo>
                    <a:pt x="49842" y="19237"/>
                  </a:lnTo>
                  <a:cubicBezTo>
                    <a:pt x="49842" y="18363"/>
                    <a:pt x="48967" y="17488"/>
                    <a:pt x="48093" y="17488"/>
                  </a:cubicBezTo>
                  <a:close/>
                  <a:moveTo>
                    <a:pt x="48093" y="29730"/>
                  </a:moveTo>
                  <a:lnTo>
                    <a:pt x="48967" y="27107"/>
                  </a:lnTo>
                  <a:lnTo>
                    <a:pt x="49842" y="28856"/>
                  </a:lnTo>
                  <a:lnTo>
                    <a:pt x="48093" y="29730"/>
                  </a:lnTo>
                  <a:close/>
                  <a:moveTo>
                    <a:pt x="49842" y="63833"/>
                  </a:moveTo>
                  <a:lnTo>
                    <a:pt x="48093" y="58586"/>
                  </a:lnTo>
                  <a:lnTo>
                    <a:pt x="49842" y="61209"/>
                  </a:lnTo>
                  <a:lnTo>
                    <a:pt x="49842" y="63833"/>
                  </a:lnTo>
                  <a:close/>
                  <a:moveTo>
                    <a:pt x="49842" y="39349"/>
                  </a:moveTo>
                  <a:lnTo>
                    <a:pt x="48967" y="35851"/>
                  </a:lnTo>
                  <a:lnTo>
                    <a:pt x="49842" y="37600"/>
                  </a:lnTo>
                  <a:lnTo>
                    <a:pt x="49842" y="39349"/>
                  </a:lnTo>
                  <a:close/>
                  <a:moveTo>
                    <a:pt x="49842" y="99684"/>
                  </a:moveTo>
                  <a:cubicBezTo>
                    <a:pt x="49842" y="100558"/>
                    <a:pt x="49842" y="102307"/>
                    <a:pt x="50716" y="104930"/>
                  </a:cubicBezTo>
                  <a:cubicBezTo>
                    <a:pt x="48967" y="103182"/>
                    <a:pt x="48967" y="101433"/>
                    <a:pt x="49842" y="99684"/>
                  </a:cubicBezTo>
                  <a:close/>
                  <a:moveTo>
                    <a:pt x="49842" y="41098"/>
                  </a:moveTo>
                  <a:lnTo>
                    <a:pt x="49842" y="41098"/>
                  </a:lnTo>
                  <a:lnTo>
                    <a:pt x="50716" y="42847"/>
                  </a:lnTo>
                  <a:lnTo>
                    <a:pt x="49842" y="42847"/>
                  </a:lnTo>
                  <a:lnTo>
                    <a:pt x="49842" y="41098"/>
                  </a:lnTo>
                  <a:close/>
                  <a:moveTo>
                    <a:pt x="50716" y="97061"/>
                  </a:moveTo>
                  <a:lnTo>
                    <a:pt x="51591" y="76075"/>
                  </a:lnTo>
                  <a:lnTo>
                    <a:pt x="52465" y="76075"/>
                  </a:lnTo>
                  <a:lnTo>
                    <a:pt x="50716" y="97061"/>
                  </a:lnTo>
                  <a:close/>
                  <a:moveTo>
                    <a:pt x="51591" y="50716"/>
                  </a:moveTo>
                  <a:cubicBezTo>
                    <a:pt x="54214" y="51591"/>
                    <a:pt x="55963" y="54214"/>
                    <a:pt x="55963" y="57712"/>
                  </a:cubicBezTo>
                  <a:cubicBezTo>
                    <a:pt x="55963" y="58586"/>
                    <a:pt x="55963" y="61209"/>
                    <a:pt x="55088" y="64707"/>
                  </a:cubicBezTo>
                  <a:cubicBezTo>
                    <a:pt x="54214" y="68205"/>
                    <a:pt x="54214" y="69954"/>
                    <a:pt x="54214" y="71702"/>
                  </a:cubicBezTo>
                  <a:cubicBezTo>
                    <a:pt x="54214" y="64707"/>
                    <a:pt x="53340" y="57712"/>
                    <a:pt x="51591" y="50716"/>
                  </a:cubicBezTo>
                  <a:close/>
                  <a:moveTo>
                    <a:pt x="52465" y="71702"/>
                  </a:moveTo>
                  <a:lnTo>
                    <a:pt x="53340" y="71702"/>
                  </a:lnTo>
                  <a:lnTo>
                    <a:pt x="53340" y="73451"/>
                  </a:lnTo>
                  <a:lnTo>
                    <a:pt x="52465" y="73451"/>
                  </a:lnTo>
                  <a:lnTo>
                    <a:pt x="52465" y="71702"/>
                  </a:lnTo>
                  <a:close/>
                  <a:moveTo>
                    <a:pt x="76949" y="138158"/>
                  </a:moveTo>
                  <a:lnTo>
                    <a:pt x="76949" y="138158"/>
                  </a:lnTo>
                  <a:lnTo>
                    <a:pt x="76074" y="137284"/>
                  </a:lnTo>
                  <a:lnTo>
                    <a:pt x="76949" y="137284"/>
                  </a:lnTo>
                  <a:lnTo>
                    <a:pt x="76949" y="138158"/>
                  </a:lnTo>
                  <a:close/>
                  <a:moveTo>
                    <a:pt x="82195" y="136410"/>
                  </a:moveTo>
                  <a:lnTo>
                    <a:pt x="81321" y="138158"/>
                  </a:lnTo>
                  <a:lnTo>
                    <a:pt x="82195" y="136410"/>
                  </a:lnTo>
                  <a:close/>
                </a:path>
              </a:pathLst>
            </a:custGeom>
            <a:solidFill>
              <a:srgbClr val="FFFFFF"/>
            </a:solidFill>
            <a:ln w="87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5" name="Vrije vorm: vorm 14">
              <a:extLst>
                <a:ext uri="{FF2B5EF4-FFF2-40B4-BE49-F238E27FC236}">
                  <a16:creationId xmlns:a16="http://schemas.microsoft.com/office/drawing/2014/main" id="{4E628234-C6CD-4313-BD5A-124EDFC0A004}"/>
                </a:ext>
              </a:extLst>
            </p:cNvPr>
            <p:cNvSpPr/>
            <p:nvPr/>
          </p:nvSpPr>
          <p:spPr>
            <a:xfrm>
              <a:off x="5494747" y="6514489"/>
              <a:ext cx="156521" cy="190623"/>
            </a:xfrm>
            <a:custGeom>
              <a:avLst/>
              <a:gdLst>
                <a:gd name="connsiteX0" fmla="*/ 120670 w 156521"/>
                <a:gd name="connsiteY0" fmla="*/ 6995 h 190623"/>
                <a:gd name="connsiteX1" fmla="*/ 127665 w 156521"/>
                <a:gd name="connsiteY1" fmla="*/ 16614 h 190623"/>
                <a:gd name="connsiteX2" fmla="*/ 137284 w 156521"/>
                <a:gd name="connsiteY2" fmla="*/ 29730 h 190623"/>
                <a:gd name="connsiteX3" fmla="*/ 153898 w 156521"/>
                <a:gd name="connsiteY3" fmla="*/ 52465 h 190623"/>
                <a:gd name="connsiteX4" fmla="*/ 156521 w 156521"/>
                <a:gd name="connsiteY4" fmla="*/ 76075 h 190623"/>
                <a:gd name="connsiteX5" fmla="*/ 151275 w 156521"/>
                <a:gd name="connsiteY5" fmla="*/ 114549 h 190623"/>
                <a:gd name="connsiteX6" fmla="*/ 142530 w 156521"/>
                <a:gd name="connsiteY6" fmla="*/ 152149 h 190623"/>
                <a:gd name="connsiteX7" fmla="*/ 124168 w 156521"/>
                <a:gd name="connsiteY7" fmla="*/ 176633 h 190623"/>
                <a:gd name="connsiteX8" fmla="*/ 96186 w 156521"/>
                <a:gd name="connsiteY8" fmla="*/ 188875 h 190623"/>
                <a:gd name="connsiteX9" fmla="*/ 93563 w 156521"/>
                <a:gd name="connsiteY9" fmla="*/ 188000 h 190623"/>
                <a:gd name="connsiteX10" fmla="*/ 90065 w 156521"/>
                <a:gd name="connsiteY10" fmla="*/ 188875 h 190623"/>
                <a:gd name="connsiteX11" fmla="*/ 86568 w 156521"/>
                <a:gd name="connsiteY11" fmla="*/ 189749 h 190623"/>
                <a:gd name="connsiteX12" fmla="*/ 83944 w 156521"/>
                <a:gd name="connsiteY12" fmla="*/ 188000 h 190623"/>
                <a:gd name="connsiteX13" fmla="*/ 76075 w 156521"/>
                <a:gd name="connsiteY13" fmla="*/ 188000 h 190623"/>
                <a:gd name="connsiteX14" fmla="*/ 78698 w 156521"/>
                <a:gd name="connsiteY14" fmla="*/ 187126 h 190623"/>
                <a:gd name="connsiteX15" fmla="*/ 81321 w 156521"/>
                <a:gd name="connsiteY15" fmla="*/ 186251 h 190623"/>
                <a:gd name="connsiteX16" fmla="*/ 75200 w 156521"/>
                <a:gd name="connsiteY16" fmla="*/ 185377 h 190623"/>
                <a:gd name="connsiteX17" fmla="*/ 67330 w 156521"/>
                <a:gd name="connsiteY17" fmla="*/ 185377 h 190623"/>
                <a:gd name="connsiteX18" fmla="*/ 60335 w 156521"/>
                <a:gd name="connsiteY18" fmla="*/ 186251 h 190623"/>
                <a:gd name="connsiteX19" fmla="*/ 53340 w 156521"/>
                <a:gd name="connsiteY19" fmla="*/ 187126 h 190623"/>
                <a:gd name="connsiteX20" fmla="*/ 59461 w 156521"/>
                <a:gd name="connsiteY20" fmla="*/ 184503 h 190623"/>
                <a:gd name="connsiteX21" fmla="*/ 54214 w 156521"/>
                <a:gd name="connsiteY21" fmla="*/ 181005 h 190623"/>
                <a:gd name="connsiteX22" fmla="*/ 47219 w 156521"/>
                <a:gd name="connsiteY22" fmla="*/ 177507 h 190623"/>
                <a:gd name="connsiteX23" fmla="*/ 38474 w 156521"/>
                <a:gd name="connsiteY23" fmla="*/ 173135 h 190623"/>
                <a:gd name="connsiteX24" fmla="*/ 34977 w 156521"/>
                <a:gd name="connsiteY24" fmla="*/ 171386 h 190623"/>
                <a:gd name="connsiteX25" fmla="*/ 31479 w 156521"/>
                <a:gd name="connsiteY25" fmla="*/ 168763 h 190623"/>
                <a:gd name="connsiteX26" fmla="*/ 28856 w 156521"/>
                <a:gd name="connsiteY26" fmla="*/ 166140 h 190623"/>
                <a:gd name="connsiteX27" fmla="*/ 42847 w 156521"/>
                <a:gd name="connsiteY27" fmla="*/ 182754 h 190623"/>
                <a:gd name="connsiteX28" fmla="*/ 23609 w 156521"/>
                <a:gd name="connsiteY28" fmla="*/ 162642 h 190623"/>
                <a:gd name="connsiteX29" fmla="*/ 24484 w 156521"/>
                <a:gd name="connsiteY29" fmla="*/ 163517 h 190623"/>
                <a:gd name="connsiteX30" fmla="*/ 25358 w 156521"/>
                <a:gd name="connsiteY30" fmla="*/ 162642 h 190623"/>
                <a:gd name="connsiteX31" fmla="*/ 15740 w 156521"/>
                <a:gd name="connsiteY31" fmla="*/ 145154 h 190623"/>
                <a:gd name="connsiteX32" fmla="*/ 15740 w 156521"/>
                <a:gd name="connsiteY32" fmla="*/ 148651 h 190623"/>
                <a:gd name="connsiteX33" fmla="*/ 0 w 156521"/>
                <a:gd name="connsiteY33" fmla="*/ 76949 h 190623"/>
                <a:gd name="connsiteX34" fmla="*/ 0 w 156521"/>
                <a:gd name="connsiteY34" fmla="*/ 72577 h 190623"/>
                <a:gd name="connsiteX35" fmla="*/ 0 w 156521"/>
                <a:gd name="connsiteY35" fmla="*/ 68205 h 190623"/>
                <a:gd name="connsiteX36" fmla="*/ 1749 w 156521"/>
                <a:gd name="connsiteY36" fmla="*/ 66456 h 190623"/>
                <a:gd name="connsiteX37" fmla="*/ 2623 w 156521"/>
                <a:gd name="connsiteY37" fmla="*/ 64707 h 190623"/>
                <a:gd name="connsiteX38" fmla="*/ 2623 w 156521"/>
                <a:gd name="connsiteY38" fmla="*/ 63833 h 190623"/>
                <a:gd name="connsiteX39" fmla="*/ 3498 w 156521"/>
                <a:gd name="connsiteY39" fmla="*/ 65582 h 190623"/>
                <a:gd name="connsiteX40" fmla="*/ 2623 w 156521"/>
                <a:gd name="connsiteY40" fmla="*/ 65582 h 190623"/>
                <a:gd name="connsiteX41" fmla="*/ 2623 w 156521"/>
                <a:gd name="connsiteY41" fmla="*/ 62084 h 190623"/>
                <a:gd name="connsiteX42" fmla="*/ 3498 w 156521"/>
                <a:gd name="connsiteY42" fmla="*/ 62084 h 190623"/>
                <a:gd name="connsiteX43" fmla="*/ 4372 w 156521"/>
                <a:gd name="connsiteY43" fmla="*/ 62958 h 190623"/>
                <a:gd name="connsiteX44" fmla="*/ 27107 w 156521"/>
                <a:gd name="connsiteY44" fmla="*/ 29730 h 190623"/>
                <a:gd name="connsiteX45" fmla="*/ 4372 w 156521"/>
                <a:gd name="connsiteY45" fmla="*/ 78698 h 190623"/>
                <a:gd name="connsiteX46" fmla="*/ 5247 w 156521"/>
                <a:gd name="connsiteY46" fmla="*/ 85693 h 190623"/>
                <a:gd name="connsiteX47" fmla="*/ 6995 w 156521"/>
                <a:gd name="connsiteY47" fmla="*/ 92689 h 190623"/>
                <a:gd name="connsiteX48" fmla="*/ 9619 w 156521"/>
                <a:gd name="connsiteY48" fmla="*/ 81321 h 190623"/>
                <a:gd name="connsiteX49" fmla="*/ 9619 w 156521"/>
                <a:gd name="connsiteY49" fmla="*/ 78698 h 190623"/>
                <a:gd name="connsiteX50" fmla="*/ 9619 w 156521"/>
                <a:gd name="connsiteY50" fmla="*/ 76075 h 190623"/>
                <a:gd name="connsiteX51" fmla="*/ 32354 w 156521"/>
                <a:gd name="connsiteY51" fmla="*/ 27107 h 190623"/>
                <a:gd name="connsiteX52" fmla="*/ 30605 w 156521"/>
                <a:gd name="connsiteY52" fmla="*/ 26233 h 190623"/>
                <a:gd name="connsiteX53" fmla="*/ 45470 w 156521"/>
                <a:gd name="connsiteY53" fmla="*/ 15740 h 190623"/>
                <a:gd name="connsiteX54" fmla="*/ 52465 w 156521"/>
                <a:gd name="connsiteY54" fmla="*/ 11367 h 190623"/>
                <a:gd name="connsiteX55" fmla="*/ 57712 w 156521"/>
                <a:gd name="connsiteY55" fmla="*/ 8744 h 190623"/>
                <a:gd name="connsiteX56" fmla="*/ 61209 w 156521"/>
                <a:gd name="connsiteY56" fmla="*/ 6121 h 190623"/>
                <a:gd name="connsiteX57" fmla="*/ 66456 w 156521"/>
                <a:gd name="connsiteY57" fmla="*/ 6995 h 190623"/>
                <a:gd name="connsiteX58" fmla="*/ 76075 w 156521"/>
                <a:gd name="connsiteY58" fmla="*/ 4372 h 190623"/>
                <a:gd name="connsiteX59" fmla="*/ 85693 w 156521"/>
                <a:gd name="connsiteY59" fmla="*/ 2623 h 190623"/>
                <a:gd name="connsiteX60" fmla="*/ 90065 w 156521"/>
                <a:gd name="connsiteY60" fmla="*/ 874 h 190623"/>
                <a:gd name="connsiteX61" fmla="*/ 94437 w 156521"/>
                <a:gd name="connsiteY61" fmla="*/ 0 h 190623"/>
                <a:gd name="connsiteX62" fmla="*/ 94437 w 156521"/>
                <a:gd name="connsiteY62" fmla="*/ 874 h 190623"/>
                <a:gd name="connsiteX63" fmla="*/ 120670 w 156521"/>
                <a:gd name="connsiteY63" fmla="*/ 6995 h 190623"/>
                <a:gd name="connsiteX64" fmla="*/ 874 w 156521"/>
                <a:gd name="connsiteY64" fmla="*/ 134661 h 190623"/>
                <a:gd name="connsiteX65" fmla="*/ 2623 w 156521"/>
                <a:gd name="connsiteY65" fmla="*/ 140782 h 190623"/>
                <a:gd name="connsiteX66" fmla="*/ 874 w 156521"/>
                <a:gd name="connsiteY66" fmla="*/ 134661 h 190623"/>
                <a:gd name="connsiteX67" fmla="*/ 3498 w 156521"/>
                <a:gd name="connsiteY67" fmla="*/ 142530 h 190623"/>
                <a:gd name="connsiteX68" fmla="*/ 4372 w 156521"/>
                <a:gd name="connsiteY68" fmla="*/ 146028 h 190623"/>
                <a:gd name="connsiteX69" fmla="*/ 3498 w 156521"/>
                <a:gd name="connsiteY69" fmla="*/ 142530 h 190623"/>
                <a:gd name="connsiteX70" fmla="*/ 13991 w 156521"/>
                <a:gd name="connsiteY70" fmla="*/ 118047 h 190623"/>
                <a:gd name="connsiteX71" fmla="*/ 10493 w 156521"/>
                <a:gd name="connsiteY71" fmla="*/ 101433 h 190623"/>
                <a:gd name="connsiteX72" fmla="*/ 8744 w 156521"/>
                <a:gd name="connsiteY72" fmla="*/ 93563 h 190623"/>
                <a:gd name="connsiteX73" fmla="*/ 20986 w 156521"/>
                <a:gd name="connsiteY73" fmla="*/ 141656 h 190623"/>
                <a:gd name="connsiteX74" fmla="*/ 13991 w 156521"/>
                <a:gd name="connsiteY74" fmla="*/ 118047 h 190623"/>
                <a:gd name="connsiteX75" fmla="*/ 27981 w 156521"/>
                <a:gd name="connsiteY75" fmla="*/ 173135 h 190623"/>
                <a:gd name="connsiteX76" fmla="*/ 22735 w 156521"/>
                <a:gd name="connsiteY76" fmla="*/ 165265 h 190623"/>
                <a:gd name="connsiteX77" fmla="*/ 15740 w 156521"/>
                <a:gd name="connsiteY77" fmla="*/ 149526 h 190623"/>
                <a:gd name="connsiteX78" fmla="*/ 22735 w 156521"/>
                <a:gd name="connsiteY78" fmla="*/ 162642 h 190623"/>
                <a:gd name="connsiteX79" fmla="*/ 29730 w 156521"/>
                <a:gd name="connsiteY79" fmla="*/ 175758 h 190623"/>
                <a:gd name="connsiteX80" fmla="*/ 33228 w 156521"/>
                <a:gd name="connsiteY80" fmla="*/ 179256 h 190623"/>
                <a:gd name="connsiteX81" fmla="*/ 27981 w 156521"/>
                <a:gd name="connsiteY81" fmla="*/ 173135 h 190623"/>
                <a:gd name="connsiteX82" fmla="*/ 32354 w 156521"/>
                <a:gd name="connsiteY82" fmla="*/ 26233 h 190623"/>
                <a:gd name="connsiteX83" fmla="*/ 34102 w 156521"/>
                <a:gd name="connsiteY83" fmla="*/ 25358 h 190623"/>
                <a:gd name="connsiteX84" fmla="*/ 32354 w 156521"/>
                <a:gd name="connsiteY84" fmla="*/ 26233 h 190623"/>
                <a:gd name="connsiteX85" fmla="*/ 73451 w 156521"/>
                <a:gd name="connsiteY85" fmla="*/ 29730 h 190623"/>
                <a:gd name="connsiteX86" fmla="*/ 70828 w 156521"/>
                <a:gd name="connsiteY86" fmla="*/ 31479 h 190623"/>
                <a:gd name="connsiteX87" fmla="*/ 68205 w 156521"/>
                <a:gd name="connsiteY87" fmla="*/ 33228 h 190623"/>
                <a:gd name="connsiteX88" fmla="*/ 67330 w 156521"/>
                <a:gd name="connsiteY88" fmla="*/ 33228 h 190623"/>
                <a:gd name="connsiteX89" fmla="*/ 66456 w 156521"/>
                <a:gd name="connsiteY89" fmla="*/ 39349 h 190623"/>
                <a:gd name="connsiteX90" fmla="*/ 51591 w 156521"/>
                <a:gd name="connsiteY90" fmla="*/ 76075 h 190623"/>
                <a:gd name="connsiteX91" fmla="*/ 54214 w 156521"/>
                <a:gd name="connsiteY91" fmla="*/ 92689 h 190623"/>
                <a:gd name="connsiteX92" fmla="*/ 49842 w 156521"/>
                <a:gd name="connsiteY92" fmla="*/ 83070 h 190623"/>
                <a:gd name="connsiteX93" fmla="*/ 48093 w 156521"/>
                <a:gd name="connsiteY93" fmla="*/ 75200 h 190623"/>
                <a:gd name="connsiteX94" fmla="*/ 46344 w 156521"/>
                <a:gd name="connsiteY94" fmla="*/ 82195 h 190623"/>
                <a:gd name="connsiteX95" fmla="*/ 45470 w 156521"/>
                <a:gd name="connsiteY95" fmla="*/ 90065 h 190623"/>
                <a:gd name="connsiteX96" fmla="*/ 45470 w 156521"/>
                <a:gd name="connsiteY96" fmla="*/ 92689 h 190623"/>
                <a:gd name="connsiteX97" fmla="*/ 93563 w 156521"/>
                <a:gd name="connsiteY97" fmla="*/ 161768 h 190623"/>
                <a:gd name="connsiteX98" fmla="*/ 101433 w 156521"/>
                <a:gd name="connsiteY98" fmla="*/ 156521 h 190623"/>
                <a:gd name="connsiteX99" fmla="*/ 106679 w 156521"/>
                <a:gd name="connsiteY99" fmla="*/ 147777 h 190623"/>
                <a:gd name="connsiteX100" fmla="*/ 114549 w 156521"/>
                <a:gd name="connsiteY100" fmla="*/ 118921 h 190623"/>
                <a:gd name="connsiteX101" fmla="*/ 118921 w 156521"/>
                <a:gd name="connsiteY101" fmla="*/ 89191 h 190623"/>
                <a:gd name="connsiteX102" fmla="*/ 116298 w 156521"/>
                <a:gd name="connsiteY102" fmla="*/ 69954 h 190623"/>
                <a:gd name="connsiteX103" fmla="*/ 100558 w 156521"/>
                <a:gd name="connsiteY103" fmla="*/ 47219 h 190623"/>
                <a:gd name="connsiteX104" fmla="*/ 91814 w 156521"/>
                <a:gd name="connsiteY104" fmla="*/ 35851 h 190623"/>
                <a:gd name="connsiteX105" fmla="*/ 83944 w 156521"/>
                <a:gd name="connsiteY105" fmla="*/ 27981 h 190623"/>
                <a:gd name="connsiteX106" fmla="*/ 81321 w 156521"/>
                <a:gd name="connsiteY106" fmla="*/ 27107 h 190623"/>
                <a:gd name="connsiteX107" fmla="*/ 75200 w 156521"/>
                <a:gd name="connsiteY107" fmla="*/ 31479 h 190623"/>
                <a:gd name="connsiteX108" fmla="*/ 75200 w 156521"/>
                <a:gd name="connsiteY108" fmla="*/ 27107 h 190623"/>
                <a:gd name="connsiteX109" fmla="*/ 73451 w 156521"/>
                <a:gd name="connsiteY109" fmla="*/ 29730 h 190623"/>
                <a:gd name="connsiteX110" fmla="*/ 47219 w 156521"/>
                <a:gd name="connsiteY110" fmla="*/ 186251 h 190623"/>
                <a:gd name="connsiteX111" fmla="*/ 53340 w 156521"/>
                <a:gd name="connsiteY111" fmla="*/ 190624 h 190623"/>
                <a:gd name="connsiteX112" fmla="*/ 47219 w 156521"/>
                <a:gd name="connsiteY112" fmla="*/ 187126 h 190623"/>
                <a:gd name="connsiteX113" fmla="*/ 47219 w 156521"/>
                <a:gd name="connsiteY113" fmla="*/ 186251 h 190623"/>
                <a:gd name="connsiteX114" fmla="*/ 74326 w 156521"/>
                <a:gd name="connsiteY114" fmla="*/ 138158 h 190623"/>
                <a:gd name="connsiteX115" fmla="*/ 62958 w 156521"/>
                <a:gd name="connsiteY115" fmla="*/ 127665 h 190623"/>
                <a:gd name="connsiteX116" fmla="*/ 56837 w 156521"/>
                <a:gd name="connsiteY116" fmla="*/ 114549 h 190623"/>
                <a:gd name="connsiteX117" fmla="*/ 57712 w 156521"/>
                <a:gd name="connsiteY117" fmla="*/ 108428 h 190623"/>
                <a:gd name="connsiteX118" fmla="*/ 60335 w 156521"/>
                <a:gd name="connsiteY118" fmla="*/ 118921 h 190623"/>
                <a:gd name="connsiteX119" fmla="*/ 74326 w 156521"/>
                <a:gd name="connsiteY119" fmla="*/ 138158 h 190623"/>
                <a:gd name="connsiteX120" fmla="*/ 103182 w 156521"/>
                <a:gd name="connsiteY120" fmla="*/ 62084 h 190623"/>
                <a:gd name="connsiteX121" fmla="*/ 113675 w 156521"/>
                <a:gd name="connsiteY121" fmla="*/ 74326 h 190623"/>
                <a:gd name="connsiteX122" fmla="*/ 103182 w 156521"/>
                <a:gd name="connsiteY122" fmla="*/ 62084 h 190623"/>
                <a:gd name="connsiteX123" fmla="*/ 114549 w 156521"/>
                <a:gd name="connsiteY123" fmla="*/ 75200 h 190623"/>
                <a:gd name="connsiteX124" fmla="*/ 117172 w 156521"/>
                <a:gd name="connsiteY124" fmla="*/ 78698 h 190623"/>
                <a:gd name="connsiteX125" fmla="*/ 114549 w 156521"/>
                <a:gd name="connsiteY125" fmla="*/ 75200 h 190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</a:cxnLst>
              <a:rect l="l" t="t" r="r" b="b"/>
              <a:pathLst>
                <a:path w="156521" h="190623">
                  <a:moveTo>
                    <a:pt x="120670" y="6995"/>
                  </a:moveTo>
                  <a:cubicBezTo>
                    <a:pt x="123293" y="9619"/>
                    <a:pt x="125042" y="13116"/>
                    <a:pt x="127665" y="16614"/>
                  </a:cubicBezTo>
                  <a:cubicBezTo>
                    <a:pt x="130288" y="20112"/>
                    <a:pt x="133786" y="24484"/>
                    <a:pt x="137284" y="29730"/>
                  </a:cubicBezTo>
                  <a:lnTo>
                    <a:pt x="153898" y="52465"/>
                  </a:lnTo>
                  <a:cubicBezTo>
                    <a:pt x="155647" y="59461"/>
                    <a:pt x="156521" y="67330"/>
                    <a:pt x="156521" y="76075"/>
                  </a:cubicBezTo>
                  <a:cubicBezTo>
                    <a:pt x="156521" y="86568"/>
                    <a:pt x="154772" y="98809"/>
                    <a:pt x="151275" y="114549"/>
                  </a:cubicBezTo>
                  <a:lnTo>
                    <a:pt x="142530" y="152149"/>
                  </a:lnTo>
                  <a:cubicBezTo>
                    <a:pt x="139033" y="161768"/>
                    <a:pt x="132912" y="169638"/>
                    <a:pt x="124168" y="176633"/>
                  </a:cubicBezTo>
                  <a:cubicBezTo>
                    <a:pt x="115423" y="183628"/>
                    <a:pt x="105805" y="187126"/>
                    <a:pt x="96186" y="188875"/>
                  </a:cubicBezTo>
                  <a:cubicBezTo>
                    <a:pt x="95312" y="188000"/>
                    <a:pt x="94437" y="188000"/>
                    <a:pt x="93563" y="188000"/>
                  </a:cubicBezTo>
                  <a:cubicBezTo>
                    <a:pt x="92688" y="188000"/>
                    <a:pt x="90940" y="188000"/>
                    <a:pt x="90065" y="188875"/>
                  </a:cubicBezTo>
                  <a:cubicBezTo>
                    <a:pt x="88316" y="189749"/>
                    <a:pt x="87442" y="189749"/>
                    <a:pt x="86568" y="189749"/>
                  </a:cubicBezTo>
                  <a:cubicBezTo>
                    <a:pt x="85693" y="189749"/>
                    <a:pt x="84819" y="188875"/>
                    <a:pt x="83944" y="188000"/>
                  </a:cubicBezTo>
                  <a:lnTo>
                    <a:pt x="76075" y="188000"/>
                  </a:lnTo>
                  <a:cubicBezTo>
                    <a:pt x="76949" y="188000"/>
                    <a:pt x="77823" y="188000"/>
                    <a:pt x="78698" y="187126"/>
                  </a:cubicBezTo>
                  <a:cubicBezTo>
                    <a:pt x="79572" y="187126"/>
                    <a:pt x="80447" y="186251"/>
                    <a:pt x="81321" y="186251"/>
                  </a:cubicBezTo>
                  <a:cubicBezTo>
                    <a:pt x="79572" y="186251"/>
                    <a:pt x="77823" y="185377"/>
                    <a:pt x="75200" y="185377"/>
                  </a:cubicBezTo>
                  <a:cubicBezTo>
                    <a:pt x="72577" y="185377"/>
                    <a:pt x="70828" y="185377"/>
                    <a:pt x="67330" y="185377"/>
                  </a:cubicBezTo>
                  <a:cubicBezTo>
                    <a:pt x="64707" y="185377"/>
                    <a:pt x="62958" y="185377"/>
                    <a:pt x="60335" y="186251"/>
                  </a:cubicBezTo>
                  <a:cubicBezTo>
                    <a:pt x="57712" y="186251"/>
                    <a:pt x="55963" y="186251"/>
                    <a:pt x="53340" y="187126"/>
                  </a:cubicBezTo>
                  <a:lnTo>
                    <a:pt x="59461" y="184503"/>
                  </a:lnTo>
                  <a:cubicBezTo>
                    <a:pt x="57712" y="183628"/>
                    <a:pt x="55963" y="181879"/>
                    <a:pt x="54214" y="181005"/>
                  </a:cubicBezTo>
                  <a:cubicBezTo>
                    <a:pt x="52465" y="180131"/>
                    <a:pt x="49842" y="178382"/>
                    <a:pt x="47219" y="177507"/>
                  </a:cubicBezTo>
                  <a:cubicBezTo>
                    <a:pt x="43721" y="175758"/>
                    <a:pt x="40223" y="174010"/>
                    <a:pt x="38474" y="173135"/>
                  </a:cubicBezTo>
                  <a:cubicBezTo>
                    <a:pt x="35851" y="172261"/>
                    <a:pt x="34977" y="171386"/>
                    <a:pt x="34977" y="171386"/>
                  </a:cubicBezTo>
                  <a:cubicBezTo>
                    <a:pt x="34102" y="170512"/>
                    <a:pt x="33228" y="169638"/>
                    <a:pt x="31479" y="168763"/>
                  </a:cubicBezTo>
                  <a:cubicBezTo>
                    <a:pt x="29730" y="167889"/>
                    <a:pt x="28856" y="167014"/>
                    <a:pt x="28856" y="166140"/>
                  </a:cubicBezTo>
                  <a:cubicBezTo>
                    <a:pt x="28856" y="170512"/>
                    <a:pt x="33228" y="175758"/>
                    <a:pt x="42847" y="182754"/>
                  </a:cubicBezTo>
                  <a:cubicBezTo>
                    <a:pt x="34977" y="177507"/>
                    <a:pt x="28856" y="170512"/>
                    <a:pt x="23609" y="162642"/>
                  </a:cubicBezTo>
                  <a:lnTo>
                    <a:pt x="24484" y="163517"/>
                  </a:lnTo>
                  <a:lnTo>
                    <a:pt x="25358" y="162642"/>
                  </a:lnTo>
                  <a:lnTo>
                    <a:pt x="15740" y="145154"/>
                  </a:lnTo>
                  <a:lnTo>
                    <a:pt x="15740" y="148651"/>
                  </a:lnTo>
                  <a:cubicBezTo>
                    <a:pt x="5247" y="120670"/>
                    <a:pt x="0" y="97061"/>
                    <a:pt x="0" y="76949"/>
                  </a:cubicBezTo>
                  <a:lnTo>
                    <a:pt x="0" y="72577"/>
                  </a:lnTo>
                  <a:cubicBezTo>
                    <a:pt x="0" y="70828"/>
                    <a:pt x="0" y="69954"/>
                    <a:pt x="0" y="68205"/>
                  </a:cubicBezTo>
                  <a:cubicBezTo>
                    <a:pt x="0" y="68205"/>
                    <a:pt x="874" y="67330"/>
                    <a:pt x="1749" y="66456"/>
                  </a:cubicBezTo>
                  <a:cubicBezTo>
                    <a:pt x="2623" y="65582"/>
                    <a:pt x="2623" y="64707"/>
                    <a:pt x="2623" y="64707"/>
                  </a:cubicBezTo>
                  <a:cubicBezTo>
                    <a:pt x="2623" y="63833"/>
                    <a:pt x="2623" y="63833"/>
                    <a:pt x="2623" y="63833"/>
                  </a:cubicBezTo>
                  <a:cubicBezTo>
                    <a:pt x="2623" y="64707"/>
                    <a:pt x="2623" y="64707"/>
                    <a:pt x="3498" y="65582"/>
                  </a:cubicBezTo>
                  <a:lnTo>
                    <a:pt x="2623" y="65582"/>
                  </a:lnTo>
                  <a:lnTo>
                    <a:pt x="2623" y="62084"/>
                  </a:lnTo>
                  <a:lnTo>
                    <a:pt x="3498" y="62084"/>
                  </a:lnTo>
                  <a:cubicBezTo>
                    <a:pt x="3498" y="62084"/>
                    <a:pt x="3498" y="62958"/>
                    <a:pt x="4372" y="62958"/>
                  </a:cubicBezTo>
                  <a:cubicBezTo>
                    <a:pt x="9619" y="50716"/>
                    <a:pt x="16614" y="39349"/>
                    <a:pt x="27107" y="29730"/>
                  </a:cubicBezTo>
                  <a:cubicBezTo>
                    <a:pt x="12242" y="46344"/>
                    <a:pt x="4372" y="62958"/>
                    <a:pt x="4372" y="78698"/>
                  </a:cubicBezTo>
                  <a:cubicBezTo>
                    <a:pt x="4372" y="81321"/>
                    <a:pt x="4372" y="83944"/>
                    <a:pt x="5247" y="85693"/>
                  </a:cubicBezTo>
                  <a:cubicBezTo>
                    <a:pt x="5247" y="88316"/>
                    <a:pt x="6121" y="90065"/>
                    <a:pt x="6995" y="92689"/>
                  </a:cubicBezTo>
                  <a:cubicBezTo>
                    <a:pt x="6995" y="92689"/>
                    <a:pt x="7870" y="89191"/>
                    <a:pt x="9619" y="81321"/>
                  </a:cubicBezTo>
                  <a:cubicBezTo>
                    <a:pt x="9619" y="80447"/>
                    <a:pt x="9619" y="79572"/>
                    <a:pt x="9619" y="78698"/>
                  </a:cubicBezTo>
                  <a:lnTo>
                    <a:pt x="9619" y="76075"/>
                  </a:lnTo>
                  <a:cubicBezTo>
                    <a:pt x="9619" y="61209"/>
                    <a:pt x="17488" y="45470"/>
                    <a:pt x="32354" y="27107"/>
                  </a:cubicBezTo>
                  <a:lnTo>
                    <a:pt x="30605" y="26233"/>
                  </a:lnTo>
                  <a:cubicBezTo>
                    <a:pt x="34102" y="22735"/>
                    <a:pt x="38474" y="19237"/>
                    <a:pt x="45470" y="15740"/>
                  </a:cubicBezTo>
                  <a:cubicBezTo>
                    <a:pt x="48093" y="13991"/>
                    <a:pt x="49842" y="13116"/>
                    <a:pt x="52465" y="11367"/>
                  </a:cubicBezTo>
                  <a:cubicBezTo>
                    <a:pt x="54214" y="10493"/>
                    <a:pt x="55963" y="9619"/>
                    <a:pt x="57712" y="8744"/>
                  </a:cubicBezTo>
                  <a:cubicBezTo>
                    <a:pt x="59461" y="7870"/>
                    <a:pt x="60335" y="6995"/>
                    <a:pt x="61209" y="6121"/>
                  </a:cubicBezTo>
                  <a:cubicBezTo>
                    <a:pt x="62958" y="6995"/>
                    <a:pt x="64707" y="6995"/>
                    <a:pt x="66456" y="6995"/>
                  </a:cubicBezTo>
                  <a:cubicBezTo>
                    <a:pt x="69079" y="6995"/>
                    <a:pt x="71702" y="6121"/>
                    <a:pt x="76075" y="4372"/>
                  </a:cubicBezTo>
                  <a:cubicBezTo>
                    <a:pt x="80447" y="2623"/>
                    <a:pt x="83944" y="1749"/>
                    <a:pt x="85693" y="2623"/>
                  </a:cubicBezTo>
                  <a:cubicBezTo>
                    <a:pt x="86568" y="1749"/>
                    <a:pt x="88316" y="874"/>
                    <a:pt x="90065" y="874"/>
                  </a:cubicBezTo>
                  <a:cubicBezTo>
                    <a:pt x="92688" y="0"/>
                    <a:pt x="94437" y="0"/>
                    <a:pt x="94437" y="0"/>
                  </a:cubicBezTo>
                  <a:lnTo>
                    <a:pt x="94437" y="874"/>
                  </a:lnTo>
                  <a:cubicBezTo>
                    <a:pt x="104930" y="2623"/>
                    <a:pt x="114549" y="3498"/>
                    <a:pt x="120670" y="6995"/>
                  </a:cubicBezTo>
                  <a:close/>
                  <a:moveTo>
                    <a:pt x="874" y="134661"/>
                  </a:moveTo>
                  <a:lnTo>
                    <a:pt x="2623" y="140782"/>
                  </a:lnTo>
                  <a:lnTo>
                    <a:pt x="874" y="134661"/>
                  </a:lnTo>
                  <a:close/>
                  <a:moveTo>
                    <a:pt x="3498" y="142530"/>
                  </a:moveTo>
                  <a:lnTo>
                    <a:pt x="4372" y="146028"/>
                  </a:lnTo>
                  <a:lnTo>
                    <a:pt x="3498" y="142530"/>
                  </a:lnTo>
                  <a:close/>
                  <a:moveTo>
                    <a:pt x="13991" y="118047"/>
                  </a:moveTo>
                  <a:cubicBezTo>
                    <a:pt x="12242" y="111051"/>
                    <a:pt x="11367" y="104930"/>
                    <a:pt x="10493" y="101433"/>
                  </a:cubicBezTo>
                  <a:cubicBezTo>
                    <a:pt x="9619" y="97935"/>
                    <a:pt x="8744" y="94437"/>
                    <a:pt x="8744" y="93563"/>
                  </a:cubicBezTo>
                  <a:cubicBezTo>
                    <a:pt x="9619" y="115423"/>
                    <a:pt x="13116" y="132037"/>
                    <a:pt x="20986" y="141656"/>
                  </a:cubicBezTo>
                  <a:cubicBezTo>
                    <a:pt x="17488" y="135535"/>
                    <a:pt x="15740" y="127665"/>
                    <a:pt x="13991" y="118047"/>
                  </a:cubicBezTo>
                  <a:close/>
                  <a:moveTo>
                    <a:pt x="27981" y="173135"/>
                  </a:moveTo>
                  <a:cubicBezTo>
                    <a:pt x="26233" y="170512"/>
                    <a:pt x="24484" y="168763"/>
                    <a:pt x="22735" y="165265"/>
                  </a:cubicBezTo>
                  <a:lnTo>
                    <a:pt x="15740" y="149526"/>
                  </a:lnTo>
                  <a:cubicBezTo>
                    <a:pt x="18363" y="153024"/>
                    <a:pt x="20112" y="156521"/>
                    <a:pt x="22735" y="162642"/>
                  </a:cubicBezTo>
                  <a:cubicBezTo>
                    <a:pt x="25358" y="167889"/>
                    <a:pt x="27981" y="172261"/>
                    <a:pt x="29730" y="175758"/>
                  </a:cubicBezTo>
                  <a:lnTo>
                    <a:pt x="33228" y="179256"/>
                  </a:lnTo>
                  <a:cubicBezTo>
                    <a:pt x="31479" y="177507"/>
                    <a:pt x="29730" y="175758"/>
                    <a:pt x="27981" y="173135"/>
                  </a:cubicBezTo>
                  <a:close/>
                  <a:moveTo>
                    <a:pt x="32354" y="26233"/>
                  </a:moveTo>
                  <a:lnTo>
                    <a:pt x="34102" y="25358"/>
                  </a:lnTo>
                  <a:lnTo>
                    <a:pt x="32354" y="26233"/>
                  </a:lnTo>
                  <a:close/>
                  <a:moveTo>
                    <a:pt x="73451" y="29730"/>
                  </a:moveTo>
                  <a:cubicBezTo>
                    <a:pt x="72577" y="29730"/>
                    <a:pt x="72577" y="30605"/>
                    <a:pt x="70828" y="31479"/>
                  </a:cubicBezTo>
                  <a:cubicBezTo>
                    <a:pt x="69954" y="32354"/>
                    <a:pt x="69079" y="33228"/>
                    <a:pt x="68205" y="33228"/>
                  </a:cubicBezTo>
                  <a:cubicBezTo>
                    <a:pt x="67330" y="33228"/>
                    <a:pt x="67330" y="33228"/>
                    <a:pt x="67330" y="33228"/>
                  </a:cubicBezTo>
                  <a:cubicBezTo>
                    <a:pt x="66456" y="35851"/>
                    <a:pt x="66456" y="37600"/>
                    <a:pt x="66456" y="39349"/>
                  </a:cubicBezTo>
                  <a:cubicBezTo>
                    <a:pt x="56837" y="48968"/>
                    <a:pt x="51591" y="61209"/>
                    <a:pt x="51591" y="76075"/>
                  </a:cubicBezTo>
                  <a:cubicBezTo>
                    <a:pt x="51591" y="81321"/>
                    <a:pt x="52465" y="86568"/>
                    <a:pt x="54214" y="92689"/>
                  </a:cubicBezTo>
                  <a:cubicBezTo>
                    <a:pt x="52465" y="89191"/>
                    <a:pt x="50716" y="85693"/>
                    <a:pt x="49842" y="83070"/>
                  </a:cubicBezTo>
                  <a:cubicBezTo>
                    <a:pt x="48967" y="80447"/>
                    <a:pt x="48093" y="77823"/>
                    <a:pt x="48093" y="75200"/>
                  </a:cubicBezTo>
                  <a:cubicBezTo>
                    <a:pt x="48093" y="76075"/>
                    <a:pt x="47219" y="78698"/>
                    <a:pt x="46344" y="82195"/>
                  </a:cubicBezTo>
                  <a:cubicBezTo>
                    <a:pt x="45470" y="85693"/>
                    <a:pt x="45470" y="88316"/>
                    <a:pt x="45470" y="90065"/>
                  </a:cubicBezTo>
                  <a:cubicBezTo>
                    <a:pt x="45470" y="90940"/>
                    <a:pt x="45470" y="91814"/>
                    <a:pt x="45470" y="92689"/>
                  </a:cubicBezTo>
                  <a:cubicBezTo>
                    <a:pt x="42847" y="117172"/>
                    <a:pt x="59461" y="139907"/>
                    <a:pt x="93563" y="161768"/>
                  </a:cubicBezTo>
                  <a:cubicBezTo>
                    <a:pt x="96186" y="161768"/>
                    <a:pt x="98809" y="159144"/>
                    <a:pt x="101433" y="156521"/>
                  </a:cubicBezTo>
                  <a:lnTo>
                    <a:pt x="106679" y="147777"/>
                  </a:lnTo>
                  <a:lnTo>
                    <a:pt x="114549" y="118921"/>
                  </a:lnTo>
                  <a:cubicBezTo>
                    <a:pt x="117172" y="107554"/>
                    <a:pt x="118921" y="97935"/>
                    <a:pt x="118921" y="89191"/>
                  </a:cubicBezTo>
                  <a:cubicBezTo>
                    <a:pt x="118921" y="82195"/>
                    <a:pt x="118047" y="76075"/>
                    <a:pt x="116298" y="69954"/>
                  </a:cubicBezTo>
                  <a:lnTo>
                    <a:pt x="100558" y="47219"/>
                  </a:lnTo>
                  <a:cubicBezTo>
                    <a:pt x="97061" y="42847"/>
                    <a:pt x="94437" y="39349"/>
                    <a:pt x="91814" y="35851"/>
                  </a:cubicBezTo>
                  <a:cubicBezTo>
                    <a:pt x="89191" y="32354"/>
                    <a:pt x="86568" y="29730"/>
                    <a:pt x="83944" y="27981"/>
                  </a:cubicBezTo>
                  <a:cubicBezTo>
                    <a:pt x="83070" y="27107"/>
                    <a:pt x="82195" y="27107"/>
                    <a:pt x="81321" y="27107"/>
                  </a:cubicBezTo>
                  <a:cubicBezTo>
                    <a:pt x="78698" y="27107"/>
                    <a:pt x="76075" y="28856"/>
                    <a:pt x="75200" y="31479"/>
                  </a:cubicBezTo>
                  <a:lnTo>
                    <a:pt x="75200" y="27107"/>
                  </a:lnTo>
                  <a:lnTo>
                    <a:pt x="73451" y="29730"/>
                  </a:lnTo>
                  <a:close/>
                  <a:moveTo>
                    <a:pt x="47219" y="186251"/>
                  </a:moveTo>
                  <a:cubicBezTo>
                    <a:pt x="48967" y="188000"/>
                    <a:pt x="50716" y="189749"/>
                    <a:pt x="53340" y="190624"/>
                  </a:cubicBezTo>
                  <a:lnTo>
                    <a:pt x="47219" y="187126"/>
                  </a:lnTo>
                  <a:lnTo>
                    <a:pt x="47219" y="186251"/>
                  </a:lnTo>
                  <a:close/>
                  <a:moveTo>
                    <a:pt x="74326" y="138158"/>
                  </a:moveTo>
                  <a:cubicBezTo>
                    <a:pt x="67330" y="132037"/>
                    <a:pt x="62958" y="128540"/>
                    <a:pt x="62958" y="127665"/>
                  </a:cubicBezTo>
                  <a:cubicBezTo>
                    <a:pt x="58586" y="123293"/>
                    <a:pt x="56837" y="118921"/>
                    <a:pt x="56837" y="114549"/>
                  </a:cubicBezTo>
                  <a:cubicBezTo>
                    <a:pt x="56837" y="112800"/>
                    <a:pt x="56837" y="111051"/>
                    <a:pt x="57712" y="108428"/>
                  </a:cubicBezTo>
                  <a:lnTo>
                    <a:pt x="60335" y="118921"/>
                  </a:lnTo>
                  <a:cubicBezTo>
                    <a:pt x="62084" y="125042"/>
                    <a:pt x="66456" y="131163"/>
                    <a:pt x="74326" y="138158"/>
                  </a:cubicBezTo>
                  <a:close/>
                  <a:moveTo>
                    <a:pt x="103182" y="62084"/>
                  </a:moveTo>
                  <a:lnTo>
                    <a:pt x="113675" y="74326"/>
                  </a:lnTo>
                  <a:lnTo>
                    <a:pt x="103182" y="62084"/>
                  </a:lnTo>
                  <a:close/>
                  <a:moveTo>
                    <a:pt x="114549" y="75200"/>
                  </a:moveTo>
                  <a:lnTo>
                    <a:pt x="117172" y="78698"/>
                  </a:lnTo>
                  <a:lnTo>
                    <a:pt x="114549" y="75200"/>
                  </a:lnTo>
                  <a:close/>
                </a:path>
              </a:pathLst>
            </a:custGeom>
            <a:solidFill>
              <a:srgbClr val="FFFFFF"/>
            </a:solidFill>
            <a:ln w="87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6" name="Vrije vorm: vorm 15">
              <a:extLst>
                <a:ext uri="{FF2B5EF4-FFF2-40B4-BE49-F238E27FC236}">
                  <a16:creationId xmlns:a16="http://schemas.microsoft.com/office/drawing/2014/main" id="{F74AD568-0BBB-423B-9DEE-D592D4B3DBBF}"/>
                </a:ext>
              </a:extLst>
            </p:cNvPr>
            <p:cNvSpPr/>
            <p:nvPr/>
          </p:nvSpPr>
          <p:spPr>
            <a:xfrm>
              <a:off x="5660012" y="6517986"/>
              <a:ext cx="227786" cy="187125"/>
            </a:xfrm>
            <a:custGeom>
              <a:avLst/>
              <a:gdLst>
                <a:gd name="connsiteX0" fmla="*/ 216856 w 227786"/>
                <a:gd name="connsiteY0" fmla="*/ 72577 h 187125"/>
                <a:gd name="connsiteX1" fmla="*/ 208986 w 227786"/>
                <a:gd name="connsiteY1" fmla="*/ 116298 h 187125"/>
                <a:gd name="connsiteX2" fmla="*/ 207237 w 227786"/>
                <a:gd name="connsiteY2" fmla="*/ 118047 h 187125"/>
                <a:gd name="connsiteX3" fmla="*/ 207237 w 227786"/>
                <a:gd name="connsiteY3" fmla="*/ 129414 h 187125"/>
                <a:gd name="connsiteX4" fmla="*/ 208112 w 227786"/>
                <a:gd name="connsiteY4" fmla="*/ 146028 h 187125"/>
                <a:gd name="connsiteX5" fmla="*/ 208986 w 227786"/>
                <a:gd name="connsiteY5" fmla="*/ 174010 h 187125"/>
                <a:gd name="connsiteX6" fmla="*/ 206363 w 227786"/>
                <a:gd name="connsiteY6" fmla="*/ 170512 h 187125"/>
                <a:gd name="connsiteX7" fmla="*/ 202865 w 227786"/>
                <a:gd name="connsiteY7" fmla="*/ 168763 h 187125"/>
                <a:gd name="connsiteX8" fmla="*/ 201116 w 227786"/>
                <a:gd name="connsiteY8" fmla="*/ 181005 h 187125"/>
                <a:gd name="connsiteX9" fmla="*/ 199368 w 227786"/>
                <a:gd name="connsiteY9" fmla="*/ 180131 h 187125"/>
                <a:gd name="connsiteX10" fmla="*/ 197619 w 227786"/>
                <a:gd name="connsiteY10" fmla="*/ 181005 h 187125"/>
                <a:gd name="connsiteX11" fmla="*/ 194996 w 227786"/>
                <a:gd name="connsiteY11" fmla="*/ 181879 h 187125"/>
                <a:gd name="connsiteX12" fmla="*/ 191498 w 227786"/>
                <a:gd name="connsiteY12" fmla="*/ 168763 h 187125"/>
                <a:gd name="connsiteX13" fmla="*/ 190623 w 227786"/>
                <a:gd name="connsiteY13" fmla="*/ 177507 h 187125"/>
                <a:gd name="connsiteX14" fmla="*/ 187126 w 227786"/>
                <a:gd name="connsiteY14" fmla="*/ 181005 h 187125"/>
                <a:gd name="connsiteX15" fmla="*/ 182754 w 227786"/>
                <a:gd name="connsiteY15" fmla="*/ 176633 h 187125"/>
                <a:gd name="connsiteX16" fmla="*/ 181005 w 227786"/>
                <a:gd name="connsiteY16" fmla="*/ 177507 h 187125"/>
                <a:gd name="connsiteX17" fmla="*/ 180130 w 227786"/>
                <a:gd name="connsiteY17" fmla="*/ 178382 h 187125"/>
                <a:gd name="connsiteX18" fmla="*/ 178382 w 227786"/>
                <a:gd name="connsiteY18" fmla="*/ 177507 h 187125"/>
                <a:gd name="connsiteX19" fmla="*/ 176633 w 227786"/>
                <a:gd name="connsiteY19" fmla="*/ 175758 h 187125"/>
                <a:gd name="connsiteX20" fmla="*/ 174884 w 227786"/>
                <a:gd name="connsiteY20" fmla="*/ 172261 h 187125"/>
                <a:gd name="connsiteX21" fmla="*/ 175758 w 227786"/>
                <a:gd name="connsiteY21" fmla="*/ 167889 h 187125"/>
                <a:gd name="connsiteX22" fmla="*/ 174009 w 227786"/>
                <a:gd name="connsiteY22" fmla="*/ 166140 h 187125"/>
                <a:gd name="connsiteX23" fmla="*/ 174884 w 227786"/>
                <a:gd name="connsiteY23" fmla="*/ 159144 h 187125"/>
                <a:gd name="connsiteX24" fmla="*/ 174009 w 227786"/>
                <a:gd name="connsiteY24" fmla="*/ 153024 h 187125"/>
                <a:gd name="connsiteX25" fmla="*/ 171386 w 227786"/>
                <a:gd name="connsiteY25" fmla="*/ 153898 h 187125"/>
                <a:gd name="connsiteX26" fmla="*/ 171386 w 227786"/>
                <a:gd name="connsiteY26" fmla="*/ 159144 h 187125"/>
                <a:gd name="connsiteX27" fmla="*/ 171386 w 227786"/>
                <a:gd name="connsiteY27" fmla="*/ 165265 h 187125"/>
                <a:gd name="connsiteX28" fmla="*/ 171386 w 227786"/>
                <a:gd name="connsiteY28" fmla="*/ 172261 h 187125"/>
                <a:gd name="connsiteX29" fmla="*/ 170512 w 227786"/>
                <a:gd name="connsiteY29" fmla="*/ 177507 h 187125"/>
                <a:gd name="connsiteX30" fmla="*/ 167888 w 227786"/>
                <a:gd name="connsiteY30" fmla="*/ 175758 h 187125"/>
                <a:gd name="connsiteX31" fmla="*/ 168763 w 227786"/>
                <a:gd name="connsiteY31" fmla="*/ 173135 h 187125"/>
                <a:gd name="connsiteX32" fmla="*/ 166140 w 227786"/>
                <a:gd name="connsiteY32" fmla="*/ 166140 h 187125"/>
                <a:gd name="connsiteX33" fmla="*/ 166140 w 227786"/>
                <a:gd name="connsiteY33" fmla="*/ 161768 h 187125"/>
                <a:gd name="connsiteX34" fmla="*/ 163516 w 227786"/>
                <a:gd name="connsiteY34" fmla="*/ 156521 h 187125"/>
                <a:gd name="connsiteX35" fmla="*/ 155647 w 227786"/>
                <a:gd name="connsiteY35" fmla="*/ 145154 h 187125"/>
                <a:gd name="connsiteX36" fmla="*/ 135535 w 227786"/>
                <a:gd name="connsiteY36" fmla="*/ 119796 h 187125"/>
                <a:gd name="connsiteX37" fmla="*/ 112800 w 227786"/>
                <a:gd name="connsiteY37" fmla="*/ 80447 h 187125"/>
                <a:gd name="connsiteX38" fmla="*/ 111926 w 227786"/>
                <a:gd name="connsiteY38" fmla="*/ 83070 h 187125"/>
                <a:gd name="connsiteX39" fmla="*/ 111051 w 227786"/>
                <a:gd name="connsiteY39" fmla="*/ 85693 h 187125"/>
                <a:gd name="connsiteX40" fmla="*/ 109302 w 227786"/>
                <a:gd name="connsiteY40" fmla="*/ 87442 h 187125"/>
                <a:gd name="connsiteX41" fmla="*/ 108428 w 227786"/>
                <a:gd name="connsiteY41" fmla="*/ 89191 h 187125"/>
                <a:gd name="connsiteX42" fmla="*/ 109302 w 227786"/>
                <a:gd name="connsiteY42" fmla="*/ 90940 h 187125"/>
                <a:gd name="connsiteX43" fmla="*/ 97061 w 227786"/>
                <a:gd name="connsiteY43" fmla="*/ 116298 h 187125"/>
                <a:gd name="connsiteX44" fmla="*/ 90065 w 227786"/>
                <a:gd name="connsiteY44" fmla="*/ 131163 h 187125"/>
                <a:gd name="connsiteX45" fmla="*/ 83070 w 227786"/>
                <a:gd name="connsiteY45" fmla="*/ 142530 h 187125"/>
                <a:gd name="connsiteX46" fmla="*/ 80447 w 227786"/>
                <a:gd name="connsiteY46" fmla="*/ 148651 h 187125"/>
                <a:gd name="connsiteX47" fmla="*/ 77823 w 227786"/>
                <a:gd name="connsiteY47" fmla="*/ 154772 h 187125"/>
                <a:gd name="connsiteX48" fmla="*/ 76949 w 227786"/>
                <a:gd name="connsiteY48" fmla="*/ 154772 h 187125"/>
                <a:gd name="connsiteX49" fmla="*/ 74326 w 227786"/>
                <a:gd name="connsiteY49" fmla="*/ 154772 h 187125"/>
                <a:gd name="connsiteX50" fmla="*/ 72577 w 227786"/>
                <a:gd name="connsiteY50" fmla="*/ 156521 h 187125"/>
                <a:gd name="connsiteX51" fmla="*/ 71702 w 227786"/>
                <a:gd name="connsiteY51" fmla="*/ 161768 h 187125"/>
                <a:gd name="connsiteX52" fmla="*/ 69079 w 227786"/>
                <a:gd name="connsiteY52" fmla="*/ 167014 h 187125"/>
                <a:gd name="connsiteX53" fmla="*/ 66456 w 227786"/>
                <a:gd name="connsiteY53" fmla="*/ 162642 h 187125"/>
                <a:gd name="connsiteX54" fmla="*/ 62958 w 227786"/>
                <a:gd name="connsiteY54" fmla="*/ 158270 h 187125"/>
                <a:gd name="connsiteX55" fmla="*/ 62958 w 227786"/>
                <a:gd name="connsiteY55" fmla="*/ 163517 h 187125"/>
                <a:gd name="connsiteX56" fmla="*/ 62958 w 227786"/>
                <a:gd name="connsiteY56" fmla="*/ 168763 h 187125"/>
                <a:gd name="connsiteX57" fmla="*/ 58586 w 227786"/>
                <a:gd name="connsiteY57" fmla="*/ 166140 h 187125"/>
                <a:gd name="connsiteX58" fmla="*/ 55088 w 227786"/>
                <a:gd name="connsiteY58" fmla="*/ 162642 h 187125"/>
                <a:gd name="connsiteX59" fmla="*/ 52465 w 227786"/>
                <a:gd name="connsiteY59" fmla="*/ 166140 h 187125"/>
                <a:gd name="connsiteX60" fmla="*/ 51591 w 227786"/>
                <a:gd name="connsiteY60" fmla="*/ 173135 h 187125"/>
                <a:gd name="connsiteX61" fmla="*/ 49842 w 227786"/>
                <a:gd name="connsiteY61" fmla="*/ 179256 h 187125"/>
                <a:gd name="connsiteX62" fmla="*/ 36726 w 227786"/>
                <a:gd name="connsiteY62" fmla="*/ 173135 h 187125"/>
                <a:gd name="connsiteX63" fmla="*/ 34977 w 227786"/>
                <a:gd name="connsiteY63" fmla="*/ 174010 h 187125"/>
                <a:gd name="connsiteX64" fmla="*/ 34102 w 227786"/>
                <a:gd name="connsiteY64" fmla="*/ 175758 h 187125"/>
                <a:gd name="connsiteX65" fmla="*/ 30605 w 227786"/>
                <a:gd name="connsiteY65" fmla="*/ 176633 h 187125"/>
                <a:gd name="connsiteX66" fmla="*/ 27107 w 227786"/>
                <a:gd name="connsiteY66" fmla="*/ 172261 h 187125"/>
                <a:gd name="connsiteX67" fmla="*/ 25358 w 227786"/>
                <a:gd name="connsiteY67" fmla="*/ 165265 h 187125"/>
                <a:gd name="connsiteX68" fmla="*/ 24484 w 227786"/>
                <a:gd name="connsiteY68" fmla="*/ 167889 h 187125"/>
                <a:gd name="connsiteX69" fmla="*/ 24484 w 227786"/>
                <a:gd name="connsiteY69" fmla="*/ 170512 h 187125"/>
                <a:gd name="connsiteX70" fmla="*/ 22735 w 227786"/>
                <a:gd name="connsiteY70" fmla="*/ 173135 h 187125"/>
                <a:gd name="connsiteX71" fmla="*/ 23609 w 227786"/>
                <a:gd name="connsiteY71" fmla="*/ 179256 h 187125"/>
                <a:gd name="connsiteX72" fmla="*/ 21860 w 227786"/>
                <a:gd name="connsiteY72" fmla="*/ 174884 h 187125"/>
                <a:gd name="connsiteX73" fmla="*/ 20112 w 227786"/>
                <a:gd name="connsiteY73" fmla="*/ 172261 h 187125"/>
                <a:gd name="connsiteX74" fmla="*/ 16614 w 227786"/>
                <a:gd name="connsiteY74" fmla="*/ 176633 h 187125"/>
                <a:gd name="connsiteX75" fmla="*/ 6995 w 227786"/>
                <a:gd name="connsiteY75" fmla="*/ 48093 h 187125"/>
                <a:gd name="connsiteX76" fmla="*/ 4372 w 227786"/>
                <a:gd name="connsiteY76" fmla="*/ 40223 h 187125"/>
                <a:gd name="connsiteX77" fmla="*/ 0 w 227786"/>
                <a:gd name="connsiteY77" fmla="*/ 28856 h 187125"/>
                <a:gd name="connsiteX78" fmla="*/ 874 w 227786"/>
                <a:gd name="connsiteY78" fmla="*/ 27981 h 187125"/>
                <a:gd name="connsiteX79" fmla="*/ 2623 w 227786"/>
                <a:gd name="connsiteY79" fmla="*/ 29730 h 187125"/>
                <a:gd name="connsiteX80" fmla="*/ 3498 w 227786"/>
                <a:gd name="connsiteY80" fmla="*/ 23609 h 187125"/>
                <a:gd name="connsiteX81" fmla="*/ 6995 w 227786"/>
                <a:gd name="connsiteY81" fmla="*/ 28856 h 187125"/>
                <a:gd name="connsiteX82" fmla="*/ 9619 w 227786"/>
                <a:gd name="connsiteY82" fmla="*/ 34977 h 187125"/>
                <a:gd name="connsiteX83" fmla="*/ 13116 w 227786"/>
                <a:gd name="connsiteY83" fmla="*/ 48093 h 187125"/>
                <a:gd name="connsiteX84" fmla="*/ 14865 w 227786"/>
                <a:gd name="connsiteY84" fmla="*/ 63833 h 187125"/>
                <a:gd name="connsiteX85" fmla="*/ 16614 w 227786"/>
                <a:gd name="connsiteY85" fmla="*/ 83944 h 187125"/>
                <a:gd name="connsiteX86" fmla="*/ 17488 w 227786"/>
                <a:gd name="connsiteY86" fmla="*/ 94437 h 187125"/>
                <a:gd name="connsiteX87" fmla="*/ 19237 w 227786"/>
                <a:gd name="connsiteY87" fmla="*/ 123293 h 187125"/>
                <a:gd name="connsiteX88" fmla="*/ 20112 w 227786"/>
                <a:gd name="connsiteY88" fmla="*/ 139907 h 187125"/>
                <a:gd name="connsiteX89" fmla="*/ 21860 w 227786"/>
                <a:gd name="connsiteY89" fmla="*/ 152149 h 187125"/>
                <a:gd name="connsiteX90" fmla="*/ 24484 w 227786"/>
                <a:gd name="connsiteY90" fmla="*/ 159144 h 187125"/>
                <a:gd name="connsiteX91" fmla="*/ 23609 w 227786"/>
                <a:gd name="connsiteY91" fmla="*/ 133786 h 187125"/>
                <a:gd name="connsiteX92" fmla="*/ 20986 w 227786"/>
                <a:gd name="connsiteY92" fmla="*/ 103182 h 187125"/>
                <a:gd name="connsiteX93" fmla="*/ 15740 w 227786"/>
                <a:gd name="connsiteY93" fmla="*/ 46344 h 187125"/>
                <a:gd name="connsiteX94" fmla="*/ 12242 w 227786"/>
                <a:gd name="connsiteY94" fmla="*/ 35851 h 187125"/>
                <a:gd name="connsiteX95" fmla="*/ 9619 w 227786"/>
                <a:gd name="connsiteY95" fmla="*/ 25358 h 187125"/>
                <a:gd name="connsiteX96" fmla="*/ 13991 w 227786"/>
                <a:gd name="connsiteY96" fmla="*/ 17488 h 187125"/>
                <a:gd name="connsiteX97" fmla="*/ 14865 w 227786"/>
                <a:gd name="connsiteY97" fmla="*/ 17488 h 187125"/>
                <a:gd name="connsiteX98" fmla="*/ 18363 w 227786"/>
                <a:gd name="connsiteY98" fmla="*/ 18363 h 187125"/>
                <a:gd name="connsiteX99" fmla="*/ 21860 w 227786"/>
                <a:gd name="connsiteY99" fmla="*/ 20986 h 187125"/>
                <a:gd name="connsiteX100" fmla="*/ 24484 w 227786"/>
                <a:gd name="connsiteY100" fmla="*/ 14865 h 187125"/>
                <a:gd name="connsiteX101" fmla="*/ 26233 w 227786"/>
                <a:gd name="connsiteY101" fmla="*/ 15740 h 187125"/>
                <a:gd name="connsiteX102" fmla="*/ 27107 w 227786"/>
                <a:gd name="connsiteY102" fmla="*/ 13991 h 187125"/>
                <a:gd name="connsiteX103" fmla="*/ 36726 w 227786"/>
                <a:gd name="connsiteY103" fmla="*/ 27981 h 187125"/>
                <a:gd name="connsiteX104" fmla="*/ 31479 w 227786"/>
                <a:gd name="connsiteY104" fmla="*/ 14865 h 187125"/>
                <a:gd name="connsiteX105" fmla="*/ 33228 w 227786"/>
                <a:gd name="connsiteY105" fmla="*/ 12242 h 187125"/>
                <a:gd name="connsiteX106" fmla="*/ 34977 w 227786"/>
                <a:gd name="connsiteY106" fmla="*/ 13116 h 187125"/>
                <a:gd name="connsiteX107" fmla="*/ 36726 w 227786"/>
                <a:gd name="connsiteY107" fmla="*/ 12242 h 187125"/>
                <a:gd name="connsiteX108" fmla="*/ 38474 w 227786"/>
                <a:gd name="connsiteY108" fmla="*/ 11367 h 187125"/>
                <a:gd name="connsiteX109" fmla="*/ 39349 w 227786"/>
                <a:gd name="connsiteY109" fmla="*/ 11367 h 187125"/>
                <a:gd name="connsiteX110" fmla="*/ 50716 w 227786"/>
                <a:gd name="connsiteY110" fmla="*/ 43721 h 187125"/>
                <a:gd name="connsiteX111" fmla="*/ 52465 w 227786"/>
                <a:gd name="connsiteY111" fmla="*/ 58586 h 187125"/>
                <a:gd name="connsiteX112" fmla="*/ 53340 w 227786"/>
                <a:gd name="connsiteY112" fmla="*/ 79572 h 187125"/>
                <a:gd name="connsiteX113" fmla="*/ 55088 w 227786"/>
                <a:gd name="connsiteY113" fmla="*/ 100558 h 187125"/>
                <a:gd name="connsiteX114" fmla="*/ 56837 w 227786"/>
                <a:gd name="connsiteY114" fmla="*/ 114549 h 187125"/>
                <a:gd name="connsiteX115" fmla="*/ 60335 w 227786"/>
                <a:gd name="connsiteY115" fmla="*/ 108428 h 187125"/>
                <a:gd name="connsiteX116" fmla="*/ 59461 w 227786"/>
                <a:gd name="connsiteY116" fmla="*/ 93563 h 187125"/>
                <a:gd name="connsiteX117" fmla="*/ 55963 w 227786"/>
                <a:gd name="connsiteY117" fmla="*/ 52465 h 187125"/>
                <a:gd name="connsiteX118" fmla="*/ 58586 w 227786"/>
                <a:gd name="connsiteY118" fmla="*/ 78698 h 187125"/>
                <a:gd name="connsiteX119" fmla="*/ 62084 w 227786"/>
                <a:gd name="connsiteY119" fmla="*/ 104930 h 187125"/>
                <a:gd name="connsiteX120" fmla="*/ 68205 w 227786"/>
                <a:gd name="connsiteY120" fmla="*/ 89191 h 187125"/>
                <a:gd name="connsiteX121" fmla="*/ 76074 w 227786"/>
                <a:gd name="connsiteY121" fmla="*/ 66456 h 187125"/>
                <a:gd name="connsiteX122" fmla="*/ 90940 w 227786"/>
                <a:gd name="connsiteY122" fmla="*/ 28856 h 187125"/>
                <a:gd name="connsiteX123" fmla="*/ 92688 w 227786"/>
                <a:gd name="connsiteY123" fmla="*/ 22735 h 187125"/>
                <a:gd name="connsiteX124" fmla="*/ 96186 w 227786"/>
                <a:gd name="connsiteY124" fmla="*/ 18363 h 187125"/>
                <a:gd name="connsiteX125" fmla="*/ 99684 w 227786"/>
                <a:gd name="connsiteY125" fmla="*/ 19237 h 187125"/>
                <a:gd name="connsiteX126" fmla="*/ 98809 w 227786"/>
                <a:gd name="connsiteY126" fmla="*/ 21861 h 187125"/>
                <a:gd name="connsiteX127" fmla="*/ 99684 w 227786"/>
                <a:gd name="connsiteY127" fmla="*/ 23609 h 187125"/>
                <a:gd name="connsiteX128" fmla="*/ 102307 w 227786"/>
                <a:gd name="connsiteY128" fmla="*/ 17488 h 187125"/>
                <a:gd name="connsiteX129" fmla="*/ 105805 w 227786"/>
                <a:gd name="connsiteY129" fmla="*/ 13116 h 187125"/>
                <a:gd name="connsiteX130" fmla="*/ 107554 w 227786"/>
                <a:gd name="connsiteY130" fmla="*/ 13991 h 187125"/>
                <a:gd name="connsiteX131" fmla="*/ 109302 w 227786"/>
                <a:gd name="connsiteY131" fmla="*/ 13116 h 187125"/>
                <a:gd name="connsiteX132" fmla="*/ 111051 w 227786"/>
                <a:gd name="connsiteY132" fmla="*/ 13991 h 187125"/>
                <a:gd name="connsiteX133" fmla="*/ 109302 w 227786"/>
                <a:gd name="connsiteY133" fmla="*/ 8744 h 187125"/>
                <a:gd name="connsiteX134" fmla="*/ 111051 w 227786"/>
                <a:gd name="connsiteY134" fmla="*/ 9619 h 187125"/>
                <a:gd name="connsiteX135" fmla="*/ 112800 w 227786"/>
                <a:gd name="connsiteY135" fmla="*/ 8744 h 187125"/>
                <a:gd name="connsiteX136" fmla="*/ 113675 w 227786"/>
                <a:gd name="connsiteY136" fmla="*/ 9619 h 187125"/>
                <a:gd name="connsiteX137" fmla="*/ 115423 w 227786"/>
                <a:gd name="connsiteY137" fmla="*/ 10493 h 187125"/>
                <a:gd name="connsiteX138" fmla="*/ 116298 w 227786"/>
                <a:gd name="connsiteY138" fmla="*/ 10493 h 187125"/>
                <a:gd name="connsiteX139" fmla="*/ 118921 w 227786"/>
                <a:gd name="connsiteY139" fmla="*/ 6995 h 187125"/>
                <a:gd name="connsiteX140" fmla="*/ 122419 w 227786"/>
                <a:gd name="connsiteY140" fmla="*/ 5247 h 187125"/>
                <a:gd name="connsiteX141" fmla="*/ 124168 w 227786"/>
                <a:gd name="connsiteY141" fmla="*/ 5247 h 187125"/>
                <a:gd name="connsiteX142" fmla="*/ 125916 w 227786"/>
                <a:gd name="connsiteY142" fmla="*/ 2623 h 187125"/>
                <a:gd name="connsiteX143" fmla="*/ 126791 w 227786"/>
                <a:gd name="connsiteY143" fmla="*/ 3498 h 187125"/>
                <a:gd name="connsiteX144" fmla="*/ 128540 w 227786"/>
                <a:gd name="connsiteY144" fmla="*/ 6121 h 187125"/>
                <a:gd name="connsiteX145" fmla="*/ 130288 w 227786"/>
                <a:gd name="connsiteY145" fmla="*/ 5247 h 187125"/>
                <a:gd name="connsiteX146" fmla="*/ 130288 w 227786"/>
                <a:gd name="connsiteY146" fmla="*/ 6995 h 187125"/>
                <a:gd name="connsiteX147" fmla="*/ 132912 w 227786"/>
                <a:gd name="connsiteY147" fmla="*/ 15740 h 187125"/>
                <a:gd name="connsiteX148" fmla="*/ 136409 w 227786"/>
                <a:gd name="connsiteY148" fmla="*/ 23609 h 187125"/>
                <a:gd name="connsiteX149" fmla="*/ 142530 w 227786"/>
                <a:gd name="connsiteY149" fmla="*/ 41972 h 187125"/>
                <a:gd name="connsiteX150" fmla="*/ 148651 w 227786"/>
                <a:gd name="connsiteY150" fmla="*/ 60335 h 187125"/>
                <a:gd name="connsiteX151" fmla="*/ 157395 w 227786"/>
                <a:gd name="connsiteY151" fmla="*/ 79572 h 187125"/>
                <a:gd name="connsiteX152" fmla="*/ 167888 w 227786"/>
                <a:gd name="connsiteY152" fmla="*/ 95312 h 187125"/>
                <a:gd name="connsiteX153" fmla="*/ 169637 w 227786"/>
                <a:gd name="connsiteY153" fmla="*/ 88316 h 187125"/>
                <a:gd name="connsiteX154" fmla="*/ 172261 w 227786"/>
                <a:gd name="connsiteY154" fmla="*/ 76075 h 187125"/>
                <a:gd name="connsiteX155" fmla="*/ 175758 w 227786"/>
                <a:gd name="connsiteY155" fmla="*/ 61209 h 187125"/>
                <a:gd name="connsiteX156" fmla="*/ 179256 w 227786"/>
                <a:gd name="connsiteY156" fmla="*/ 48093 h 187125"/>
                <a:gd name="connsiteX157" fmla="*/ 182754 w 227786"/>
                <a:gd name="connsiteY157" fmla="*/ 34977 h 187125"/>
                <a:gd name="connsiteX158" fmla="*/ 188000 w 227786"/>
                <a:gd name="connsiteY158" fmla="*/ 11367 h 187125"/>
                <a:gd name="connsiteX159" fmla="*/ 190623 w 227786"/>
                <a:gd name="connsiteY159" fmla="*/ 13991 h 187125"/>
                <a:gd name="connsiteX160" fmla="*/ 181879 w 227786"/>
                <a:gd name="connsiteY160" fmla="*/ 57712 h 187125"/>
                <a:gd name="connsiteX161" fmla="*/ 172261 w 227786"/>
                <a:gd name="connsiteY161" fmla="*/ 101433 h 187125"/>
                <a:gd name="connsiteX162" fmla="*/ 175758 w 227786"/>
                <a:gd name="connsiteY162" fmla="*/ 104930 h 187125"/>
                <a:gd name="connsiteX163" fmla="*/ 178382 w 227786"/>
                <a:gd name="connsiteY163" fmla="*/ 86568 h 187125"/>
                <a:gd name="connsiteX164" fmla="*/ 181005 w 227786"/>
                <a:gd name="connsiteY164" fmla="*/ 74326 h 187125"/>
                <a:gd name="connsiteX165" fmla="*/ 189749 w 227786"/>
                <a:gd name="connsiteY165" fmla="*/ 45470 h 187125"/>
                <a:gd name="connsiteX166" fmla="*/ 193247 w 227786"/>
                <a:gd name="connsiteY166" fmla="*/ 26233 h 187125"/>
                <a:gd name="connsiteX167" fmla="*/ 198493 w 227786"/>
                <a:gd name="connsiteY167" fmla="*/ 7870 h 187125"/>
                <a:gd name="connsiteX168" fmla="*/ 201116 w 227786"/>
                <a:gd name="connsiteY168" fmla="*/ 6995 h 187125"/>
                <a:gd name="connsiteX169" fmla="*/ 203740 w 227786"/>
                <a:gd name="connsiteY169" fmla="*/ 7870 h 187125"/>
                <a:gd name="connsiteX170" fmla="*/ 207237 w 227786"/>
                <a:gd name="connsiteY170" fmla="*/ 8744 h 187125"/>
                <a:gd name="connsiteX171" fmla="*/ 208112 w 227786"/>
                <a:gd name="connsiteY171" fmla="*/ 6121 h 187125"/>
                <a:gd name="connsiteX172" fmla="*/ 209861 w 227786"/>
                <a:gd name="connsiteY172" fmla="*/ 4372 h 187125"/>
                <a:gd name="connsiteX173" fmla="*/ 211609 w 227786"/>
                <a:gd name="connsiteY173" fmla="*/ 5247 h 187125"/>
                <a:gd name="connsiteX174" fmla="*/ 214233 w 227786"/>
                <a:gd name="connsiteY174" fmla="*/ 3498 h 187125"/>
                <a:gd name="connsiteX175" fmla="*/ 216856 w 227786"/>
                <a:gd name="connsiteY175" fmla="*/ 4372 h 187125"/>
                <a:gd name="connsiteX176" fmla="*/ 219479 w 227786"/>
                <a:gd name="connsiteY176" fmla="*/ 5247 h 187125"/>
                <a:gd name="connsiteX177" fmla="*/ 220354 w 227786"/>
                <a:gd name="connsiteY177" fmla="*/ 6121 h 187125"/>
                <a:gd name="connsiteX178" fmla="*/ 222977 w 227786"/>
                <a:gd name="connsiteY178" fmla="*/ 1749 h 187125"/>
                <a:gd name="connsiteX179" fmla="*/ 227349 w 227786"/>
                <a:gd name="connsiteY179" fmla="*/ 0 h 187125"/>
                <a:gd name="connsiteX180" fmla="*/ 216856 w 227786"/>
                <a:gd name="connsiteY180" fmla="*/ 72577 h 187125"/>
                <a:gd name="connsiteX181" fmla="*/ 24484 w 227786"/>
                <a:gd name="connsiteY181" fmla="*/ 159144 h 187125"/>
                <a:gd name="connsiteX182" fmla="*/ 24484 w 227786"/>
                <a:gd name="connsiteY182" fmla="*/ 159144 h 187125"/>
                <a:gd name="connsiteX183" fmla="*/ 23609 w 227786"/>
                <a:gd name="connsiteY183" fmla="*/ 163517 h 187125"/>
                <a:gd name="connsiteX184" fmla="*/ 24484 w 227786"/>
                <a:gd name="connsiteY184" fmla="*/ 163517 h 187125"/>
                <a:gd name="connsiteX185" fmla="*/ 24484 w 227786"/>
                <a:gd name="connsiteY185" fmla="*/ 159144 h 187125"/>
                <a:gd name="connsiteX186" fmla="*/ 117172 w 227786"/>
                <a:gd name="connsiteY186" fmla="*/ 69079 h 187125"/>
                <a:gd name="connsiteX187" fmla="*/ 116298 w 227786"/>
                <a:gd name="connsiteY187" fmla="*/ 72577 h 187125"/>
                <a:gd name="connsiteX188" fmla="*/ 138158 w 227786"/>
                <a:gd name="connsiteY188" fmla="*/ 111051 h 187125"/>
                <a:gd name="connsiteX189" fmla="*/ 165265 w 227786"/>
                <a:gd name="connsiteY189" fmla="*/ 146903 h 187125"/>
                <a:gd name="connsiteX190" fmla="*/ 165265 w 227786"/>
                <a:gd name="connsiteY190" fmla="*/ 146028 h 187125"/>
                <a:gd name="connsiteX191" fmla="*/ 117172 w 227786"/>
                <a:gd name="connsiteY191" fmla="*/ 69079 h 187125"/>
                <a:gd name="connsiteX192" fmla="*/ 171386 w 227786"/>
                <a:gd name="connsiteY192" fmla="*/ 184503 h 187125"/>
                <a:gd name="connsiteX193" fmla="*/ 171386 w 227786"/>
                <a:gd name="connsiteY193" fmla="*/ 184503 h 187125"/>
                <a:gd name="connsiteX194" fmla="*/ 172261 w 227786"/>
                <a:gd name="connsiteY194" fmla="*/ 187126 h 187125"/>
                <a:gd name="connsiteX195" fmla="*/ 171386 w 227786"/>
                <a:gd name="connsiteY195" fmla="*/ 187126 h 187125"/>
                <a:gd name="connsiteX196" fmla="*/ 171386 w 227786"/>
                <a:gd name="connsiteY196" fmla="*/ 184503 h 187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</a:cxnLst>
              <a:rect l="l" t="t" r="r" b="b"/>
              <a:pathLst>
                <a:path w="227786" h="187125">
                  <a:moveTo>
                    <a:pt x="216856" y="72577"/>
                  </a:moveTo>
                  <a:cubicBezTo>
                    <a:pt x="212484" y="82195"/>
                    <a:pt x="209861" y="97061"/>
                    <a:pt x="208986" y="116298"/>
                  </a:cubicBezTo>
                  <a:lnTo>
                    <a:pt x="207237" y="118047"/>
                  </a:lnTo>
                  <a:cubicBezTo>
                    <a:pt x="207237" y="121544"/>
                    <a:pt x="207237" y="125042"/>
                    <a:pt x="207237" y="129414"/>
                  </a:cubicBezTo>
                  <a:cubicBezTo>
                    <a:pt x="207237" y="133786"/>
                    <a:pt x="207237" y="139907"/>
                    <a:pt x="208112" y="146028"/>
                  </a:cubicBezTo>
                  <a:cubicBezTo>
                    <a:pt x="208986" y="158270"/>
                    <a:pt x="208986" y="167889"/>
                    <a:pt x="208986" y="174010"/>
                  </a:cubicBezTo>
                  <a:lnTo>
                    <a:pt x="206363" y="170512"/>
                  </a:lnTo>
                  <a:cubicBezTo>
                    <a:pt x="205489" y="169638"/>
                    <a:pt x="204614" y="168763"/>
                    <a:pt x="202865" y="168763"/>
                  </a:cubicBezTo>
                  <a:lnTo>
                    <a:pt x="201116" y="181005"/>
                  </a:lnTo>
                  <a:cubicBezTo>
                    <a:pt x="200242" y="180131"/>
                    <a:pt x="200242" y="180131"/>
                    <a:pt x="199368" y="180131"/>
                  </a:cubicBezTo>
                  <a:cubicBezTo>
                    <a:pt x="199368" y="180131"/>
                    <a:pt x="198493" y="180131"/>
                    <a:pt x="197619" y="181005"/>
                  </a:cubicBezTo>
                  <a:cubicBezTo>
                    <a:pt x="196744" y="181879"/>
                    <a:pt x="195870" y="181879"/>
                    <a:pt x="194996" y="181879"/>
                  </a:cubicBezTo>
                  <a:cubicBezTo>
                    <a:pt x="195870" y="176633"/>
                    <a:pt x="194996" y="172261"/>
                    <a:pt x="191498" y="168763"/>
                  </a:cubicBezTo>
                  <a:lnTo>
                    <a:pt x="190623" y="177507"/>
                  </a:lnTo>
                  <a:cubicBezTo>
                    <a:pt x="189749" y="177507"/>
                    <a:pt x="188000" y="178382"/>
                    <a:pt x="187126" y="181005"/>
                  </a:cubicBezTo>
                  <a:cubicBezTo>
                    <a:pt x="184502" y="178382"/>
                    <a:pt x="183628" y="176633"/>
                    <a:pt x="182754" y="176633"/>
                  </a:cubicBezTo>
                  <a:cubicBezTo>
                    <a:pt x="181879" y="176633"/>
                    <a:pt x="181879" y="176633"/>
                    <a:pt x="181005" y="177507"/>
                  </a:cubicBezTo>
                  <a:cubicBezTo>
                    <a:pt x="180130" y="178382"/>
                    <a:pt x="180130" y="178382"/>
                    <a:pt x="180130" y="178382"/>
                  </a:cubicBezTo>
                  <a:cubicBezTo>
                    <a:pt x="180130" y="178382"/>
                    <a:pt x="179256" y="178382"/>
                    <a:pt x="178382" y="177507"/>
                  </a:cubicBezTo>
                  <a:cubicBezTo>
                    <a:pt x="177507" y="176633"/>
                    <a:pt x="177507" y="175758"/>
                    <a:pt x="176633" y="175758"/>
                  </a:cubicBezTo>
                  <a:cubicBezTo>
                    <a:pt x="176633" y="175758"/>
                    <a:pt x="175758" y="174884"/>
                    <a:pt x="174884" y="172261"/>
                  </a:cubicBezTo>
                  <a:cubicBezTo>
                    <a:pt x="174884" y="170512"/>
                    <a:pt x="174884" y="168763"/>
                    <a:pt x="175758" y="167889"/>
                  </a:cubicBezTo>
                  <a:lnTo>
                    <a:pt x="174009" y="166140"/>
                  </a:lnTo>
                  <a:cubicBezTo>
                    <a:pt x="174884" y="164391"/>
                    <a:pt x="174884" y="161768"/>
                    <a:pt x="174884" y="159144"/>
                  </a:cubicBezTo>
                  <a:cubicBezTo>
                    <a:pt x="174884" y="156521"/>
                    <a:pt x="174884" y="154772"/>
                    <a:pt x="174009" y="153024"/>
                  </a:cubicBezTo>
                  <a:cubicBezTo>
                    <a:pt x="174009" y="153024"/>
                    <a:pt x="173135" y="153024"/>
                    <a:pt x="171386" y="153898"/>
                  </a:cubicBezTo>
                  <a:cubicBezTo>
                    <a:pt x="171386" y="155647"/>
                    <a:pt x="171386" y="157396"/>
                    <a:pt x="171386" y="159144"/>
                  </a:cubicBezTo>
                  <a:cubicBezTo>
                    <a:pt x="171386" y="160893"/>
                    <a:pt x="171386" y="163517"/>
                    <a:pt x="171386" y="165265"/>
                  </a:cubicBezTo>
                  <a:lnTo>
                    <a:pt x="171386" y="172261"/>
                  </a:lnTo>
                  <a:cubicBezTo>
                    <a:pt x="171386" y="174884"/>
                    <a:pt x="171386" y="176633"/>
                    <a:pt x="170512" y="177507"/>
                  </a:cubicBezTo>
                  <a:lnTo>
                    <a:pt x="167888" y="175758"/>
                  </a:lnTo>
                  <a:cubicBezTo>
                    <a:pt x="167888" y="175758"/>
                    <a:pt x="167888" y="174884"/>
                    <a:pt x="168763" y="173135"/>
                  </a:cubicBezTo>
                  <a:cubicBezTo>
                    <a:pt x="167014" y="172261"/>
                    <a:pt x="166140" y="169638"/>
                    <a:pt x="166140" y="166140"/>
                  </a:cubicBezTo>
                  <a:lnTo>
                    <a:pt x="166140" y="161768"/>
                  </a:lnTo>
                  <a:cubicBezTo>
                    <a:pt x="166140" y="158270"/>
                    <a:pt x="165265" y="156521"/>
                    <a:pt x="163516" y="156521"/>
                  </a:cubicBezTo>
                  <a:cubicBezTo>
                    <a:pt x="162642" y="154772"/>
                    <a:pt x="160019" y="151275"/>
                    <a:pt x="155647" y="145154"/>
                  </a:cubicBezTo>
                  <a:cubicBezTo>
                    <a:pt x="151275" y="139033"/>
                    <a:pt x="144279" y="130289"/>
                    <a:pt x="135535" y="119796"/>
                  </a:cubicBezTo>
                  <a:cubicBezTo>
                    <a:pt x="124168" y="104056"/>
                    <a:pt x="116298" y="90940"/>
                    <a:pt x="112800" y="80447"/>
                  </a:cubicBezTo>
                  <a:cubicBezTo>
                    <a:pt x="112800" y="81321"/>
                    <a:pt x="112800" y="82195"/>
                    <a:pt x="111926" y="83070"/>
                  </a:cubicBezTo>
                  <a:cubicBezTo>
                    <a:pt x="111926" y="83944"/>
                    <a:pt x="111051" y="84819"/>
                    <a:pt x="111051" y="85693"/>
                  </a:cubicBezTo>
                  <a:cubicBezTo>
                    <a:pt x="111051" y="86568"/>
                    <a:pt x="109302" y="87442"/>
                    <a:pt x="109302" y="87442"/>
                  </a:cubicBezTo>
                  <a:cubicBezTo>
                    <a:pt x="108428" y="88316"/>
                    <a:pt x="108428" y="88316"/>
                    <a:pt x="108428" y="89191"/>
                  </a:cubicBezTo>
                  <a:cubicBezTo>
                    <a:pt x="108428" y="90065"/>
                    <a:pt x="108428" y="90940"/>
                    <a:pt x="109302" y="90940"/>
                  </a:cubicBezTo>
                  <a:lnTo>
                    <a:pt x="97061" y="116298"/>
                  </a:lnTo>
                  <a:cubicBezTo>
                    <a:pt x="94437" y="122419"/>
                    <a:pt x="91814" y="126791"/>
                    <a:pt x="90065" y="131163"/>
                  </a:cubicBezTo>
                  <a:cubicBezTo>
                    <a:pt x="87442" y="135535"/>
                    <a:pt x="85693" y="139033"/>
                    <a:pt x="83070" y="142530"/>
                  </a:cubicBezTo>
                  <a:cubicBezTo>
                    <a:pt x="83070" y="144279"/>
                    <a:pt x="82195" y="146028"/>
                    <a:pt x="80447" y="148651"/>
                  </a:cubicBezTo>
                  <a:cubicBezTo>
                    <a:pt x="78698" y="151275"/>
                    <a:pt x="78698" y="153024"/>
                    <a:pt x="77823" y="154772"/>
                  </a:cubicBezTo>
                  <a:cubicBezTo>
                    <a:pt x="77823" y="154772"/>
                    <a:pt x="77823" y="154772"/>
                    <a:pt x="76949" y="154772"/>
                  </a:cubicBezTo>
                  <a:cubicBezTo>
                    <a:pt x="76074" y="154772"/>
                    <a:pt x="75200" y="154772"/>
                    <a:pt x="74326" y="154772"/>
                  </a:cubicBezTo>
                  <a:cubicBezTo>
                    <a:pt x="73451" y="154772"/>
                    <a:pt x="72577" y="155647"/>
                    <a:pt x="72577" y="156521"/>
                  </a:cubicBezTo>
                  <a:cubicBezTo>
                    <a:pt x="72577" y="156521"/>
                    <a:pt x="71702" y="158270"/>
                    <a:pt x="71702" y="161768"/>
                  </a:cubicBezTo>
                  <a:cubicBezTo>
                    <a:pt x="71702" y="164391"/>
                    <a:pt x="70828" y="165265"/>
                    <a:pt x="69079" y="167014"/>
                  </a:cubicBezTo>
                  <a:cubicBezTo>
                    <a:pt x="68205" y="166140"/>
                    <a:pt x="67330" y="164391"/>
                    <a:pt x="66456" y="162642"/>
                  </a:cubicBezTo>
                  <a:cubicBezTo>
                    <a:pt x="65581" y="160893"/>
                    <a:pt x="64707" y="159144"/>
                    <a:pt x="62958" y="158270"/>
                  </a:cubicBezTo>
                  <a:cubicBezTo>
                    <a:pt x="62084" y="159144"/>
                    <a:pt x="62084" y="160893"/>
                    <a:pt x="62958" y="163517"/>
                  </a:cubicBezTo>
                  <a:cubicBezTo>
                    <a:pt x="62958" y="166140"/>
                    <a:pt x="62958" y="167014"/>
                    <a:pt x="62958" y="168763"/>
                  </a:cubicBezTo>
                  <a:cubicBezTo>
                    <a:pt x="62084" y="168763"/>
                    <a:pt x="60335" y="167889"/>
                    <a:pt x="58586" y="166140"/>
                  </a:cubicBezTo>
                  <a:cubicBezTo>
                    <a:pt x="56837" y="164391"/>
                    <a:pt x="55963" y="162642"/>
                    <a:pt x="55088" y="162642"/>
                  </a:cubicBezTo>
                  <a:cubicBezTo>
                    <a:pt x="54214" y="162642"/>
                    <a:pt x="53340" y="163517"/>
                    <a:pt x="52465" y="166140"/>
                  </a:cubicBezTo>
                  <a:cubicBezTo>
                    <a:pt x="52465" y="168763"/>
                    <a:pt x="51591" y="170512"/>
                    <a:pt x="51591" y="173135"/>
                  </a:cubicBezTo>
                  <a:cubicBezTo>
                    <a:pt x="50716" y="175758"/>
                    <a:pt x="50716" y="177507"/>
                    <a:pt x="49842" y="179256"/>
                  </a:cubicBezTo>
                  <a:cubicBezTo>
                    <a:pt x="46344" y="174884"/>
                    <a:pt x="41972" y="172261"/>
                    <a:pt x="36726" y="173135"/>
                  </a:cubicBezTo>
                  <a:cubicBezTo>
                    <a:pt x="36726" y="174010"/>
                    <a:pt x="35851" y="174010"/>
                    <a:pt x="34977" y="174010"/>
                  </a:cubicBezTo>
                  <a:cubicBezTo>
                    <a:pt x="34102" y="174010"/>
                    <a:pt x="33228" y="174884"/>
                    <a:pt x="34102" y="175758"/>
                  </a:cubicBezTo>
                  <a:cubicBezTo>
                    <a:pt x="33228" y="176633"/>
                    <a:pt x="31479" y="176633"/>
                    <a:pt x="30605" y="176633"/>
                  </a:cubicBezTo>
                  <a:cubicBezTo>
                    <a:pt x="28856" y="176633"/>
                    <a:pt x="27981" y="174884"/>
                    <a:pt x="27107" y="172261"/>
                  </a:cubicBezTo>
                  <a:lnTo>
                    <a:pt x="25358" y="165265"/>
                  </a:lnTo>
                  <a:cubicBezTo>
                    <a:pt x="24484" y="165265"/>
                    <a:pt x="24484" y="166140"/>
                    <a:pt x="24484" y="167889"/>
                  </a:cubicBezTo>
                  <a:lnTo>
                    <a:pt x="24484" y="170512"/>
                  </a:lnTo>
                  <a:cubicBezTo>
                    <a:pt x="24484" y="171386"/>
                    <a:pt x="23609" y="172261"/>
                    <a:pt x="22735" y="173135"/>
                  </a:cubicBezTo>
                  <a:lnTo>
                    <a:pt x="23609" y="179256"/>
                  </a:lnTo>
                  <a:cubicBezTo>
                    <a:pt x="21860" y="177507"/>
                    <a:pt x="21860" y="176633"/>
                    <a:pt x="21860" y="174884"/>
                  </a:cubicBezTo>
                  <a:cubicBezTo>
                    <a:pt x="21860" y="173135"/>
                    <a:pt x="20986" y="172261"/>
                    <a:pt x="20112" y="172261"/>
                  </a:cubicBezTo>
                  <a:lnTo>
                    <a:pt x="16614" y="176633"/>
                  </a:lnTo>
                  <a:cubicBezTo>
                    <a:pt x="13116" y="125042"/>
                    <a:pt x="10493" y="82195"/>
                    <a:pt x="6995" y="48093"/>
                  </a:cubicBezTo>
                  <a:cubicBezTo>
                    <a:pt x="6121" y="45470"/>
                    <a:pt x="5247" y="42847"/>
                    <a:pt x="4372" y="40223"/>
                  </a:cubicBezTo>
                  <a:cubicBezTo>
                    <a:pt x="3498" y="36726"/>
                    <a:pt x="1749" y="33228"/>
                    <a:pt x="0" y="28856"/>
                  </a:cubicBezTo>
                  <a:lnTo>
                    <a:pt x="874" y="27981"/>
                  </a:lnTo>
                  <a:lnTo>
                    <a:pt x="2623" y="29730"/>
                  </a:lnTo>
                  <a:lnTo>
                    <a:pt x="3498" y="23609"/>
                  </a:lnTo>
                  <a:cubicBezTo>
                    <a:pt x="5247" y="24484"/>
                    <a:pt x="6121" y="26233"/>
                    <a:pt x="6995" y="28856"/>
                  </a:cubicBezTo>
                  <a:cubicBezTo>
                    <a:pt x="7870" y="31479"/>
                    <a:pt x="8744" y="34102"/>
                    <a:pt x="9619" y="34977"/>
                  </a:cubicBezTo>
                  <a:cubicBezTo>
                    <a:pt x="10493" y="38474"/>
                    <a:pt x="12242" y="42847"/>
                    <a:pt x="13116" y="48093"/>
                  </a:cubicBezTo>
                  <a:cubicBezTo>
                    <a:pt x="13991" y="53340"/>
                    <a:pt x="14865" y="57712"/>
                    <a:pt x="14865" y="63833"/>
                  </a:cubicBezTo>
                  <a:cubicBezTo>
                    <a:pt x="15740" y="72577"/>
                    <a:pt x="15740" y="78698"/>
                    <a:pt x="16614" y="83944"/>
                  </a:cubicBezTo>
                  <a:cubicBezTo>
                    <a:pt x="17488" y="89191"/>
                    <a:pt x="17488" y="92689"/>
                    <a:pt x="17488" y="94437"/>
                  </a:cubicBezTo>
                  <a:cubicBezTo>
                    <a:pt x="18363" y="101433"/>
                    <a:pt x="19237" y="111051"/>
                    <a:pt x="19237" y="123293"/>
                  </a:cubicBezTo>
                  <a:cubicBezTo>
                    <a:pt x="19237" y="129414"/>
                    <a:pt x="19237" y="135535"/>
                    <a:pt x="20112" y="139907"/>
                  </a:cubicBezTo>
                  <a:cubicBezTo>
                    <a:pt x="20112" y="145154"/>
                    <a:pt x="20986" y="148651"/>
                    <a:pt x="21860" y="152149"/>
                  </a:cubicBezTo>
                  <a:lnTo>
                    <a:pt x="24484" y="159144"/>
                  </a:lnTo>
                  <a:cubicBezTo>
                    <a:pt x="24484" y="151275"/>
                    <a:pt x="23609" y="142530"/>
                    <a:pt x="23609" y="133786"/>
                  </a:cubicBezTo>
                  <a:cubicBezTo>
                    <a:pt x="22735" y="124168"/>
                    <a:pt x="22735" y="114549"/>
                    <a:pt x="20986" y="103182"/>
                  </a:cubicBezTo>
                  <a:lnTo>
                    <a:pt x="15740" y="46344"/>
                  </a:lnTo>
                  <a:cubicBezTo>
                    <a:pt x="15740" y="43721"/>
                    <a:pt x="13991" y="41098"/>
                    <a:pt x="12242" y="35851"/>
                  </a:cubicBezTo>
                  <a:cubicBezTo>
                    <a:pt x="10493" y="30605"/>
                    <a:pt x="9619" y="27107"/>
                    <a:pt x="9619" y="25358"/>
                  </a:cubicBezTo>
                  <a:cubicBezTo>
                    <a:pt x="9619" y="21861"/>
                    <a:pt x="11367" y="19237"/>
                    <a:pt x="13991" y="17488"/>
                  </a:cubicBezTo>
                  <a:cubicBezTo>
                    <a:pt x="13991" y="17488"/>
                    <a:pt x="14865" y="17488"/>
                    <a:pt x="14865" y="17488"/>
                  </a:cubicBezTo>
                  <a:cubicBezTo>
                    <a:pt x="15740" y="17488"/>
                    <a:pt x="16614" y="18363"/>
                    <a:pt x="18363" y="18363"/>
                  </a:cubicBezTo>
                  <a:cubicBezTo>
                    <a:pt x="20112" y="18363"/>
                    <a:pt x="20986" y="19237"/>
                    <a:pt x="21860" y="20986"/>
                  </a:cubicBezTo>
                  <a:cubicBezTo>
                    <a:pt x="20986" y="16614"/>
                    <a:pt x="21860" y="14865"/>
                    <a:pt x="24484" y="14865"/>
                  </a:cubicBezTo>
                  <a:cubicBezTo>
                    <a:pt x="24484" y="14865"/>
                    <a:pt x="25358" y="14865"/>
                    <a:pt x="26233" y="15740"/>
                  </a:cubicBezTo>
                  <a:cubicBezTo>
                    <a:pt x="26233" y="15740"/>
                    <a:pt x="26233" y="14865"/>
                    <a:pt x="27107" y="13991"/>
                  </a:cubicBezTo>
                  <a:lnTo>
                    <a:pt x="36726" y="27981"/>
                  </a:lnTo>
                  <a:cubicBezTo>
                    <a:pt x="35851" y="21861"/>
                    <a:pt x="34102" y="17488"/>
                    <a:pt x="31479" y="14865"/>
                  </a:cubicBezTo>
                  <a:lnTo>
                    <a:pt x="33228" y="12242"/>
                  </a:lnTo>
                  <a:cubicBezTo>
                    <a:pt x="34102" y="13116"/>
                    <a:pt x="34102" y="13116"/>
                    <a:pt x="34977" y="13116"/>
                  </a:cubicBezTo>
                  <a:cubicBezTo>
                    <a:pt x="34977" y="13116"/>
                    <a:pt x="35851" y="13116"/>
                    <a:pt x="36726" y="12242"/>
                  </a:cubicBezTo>
                  <a:cubicBezTo>
                    <a:pt x="37600" y="11367"/>
                    <a:pt x="38474" y="11367"/>
                    <a:pt x="38474" y="11367"/>
                  </a:cubicBezTo>
                  <a:cubicBezTo>
                    <a:pt x="39349" y="11367"/>
                    <a:pt x="39349" y="11367"/>
                    <a:pt x="39349" y="11367"/>
                  </a:cubicBezTo>
                  <a:cubicBezTo>
                    <a:pt x="44595" y="20112"/>
                    <a:pt x="48093" y="30605"/>
                    <a:pt x="50716" y="43721"/>
                  </a:cubicBezTo>
                  <a:cubicBezTo>
                    <a:pt x="51591" y="48093"/>
                    <a:pt x="52465" y="52465"/>
                    <a:pt x="52465" y="58586"/>
                  </a:cubicBezTo>
                  <a:cubicBezTo>
                    <a:pt x="53340" y="64707"/>
                    <a:pt x="53340" y="71702"/>
                    <a:pt x="53340" y="79572"/>
                  </a:cubicBezTo>
                  <a:cubicBezTo>
                    <a:pt x="54214" y="87442"/>
                    <a:pt x="54214" y="94437"/>
                    <a:pt x="55088" y="100558"/>
                  </a:cubicBezTo>
                  <a:cubicBezTo>
                    <a:pt x="55963" y="106679"/>
                    <a:pt x="55963" y="111051"/>
                    <a:pt x="56837" y="114549"/>
                  </a:cubicBezTo>
                  <a:lnTo>
                    <a:pt x="60335" y="108428"/>
                  </a:lnTo>
                  <a:cubicBezTo>
                    <a:pt x="60335" y="107554"/>
                    <a:pt x="60335" y="103182"/>
                    <a:pt x="59461" y="93563"/>
                  </a:cubicBezTo>
                  <a:cubicBezTo>
                    <a:pt x="58586" y="83944"/>
                    <a:pt x="57712" y="70828"/>
                    <a:pt x="55963" y="52465"/>
                  </a:cubicBezTo>
                  <a:cubicBezTo>
                    <a:pt x="56837" y="57712"/>
                    <a:pt x="57712" y="66456"/>
                    <a:pt x="58586" y="78698"/>
                  </a:cubicBezTo>
                  <a:cubicBezTo>
                    <a:pt x="59461" y="90065"/>
                    <a:pt x="60335" y="98809"/>
                    <a:pt x="62084" y="104930"/>
                  </a:cubicBezTo>
                  <a:cubicBezTo>
                    <a:pt x="63833" y="101433"/>
                    <a:pt x="65581" y="96186"/>
                    <a:pt x="68205" y="89191"/>
                  </a:cubicBezTo>
                  <a:cubicBezTo>
                    <a:pt x="70828" y="82195"/>
                    <a:pt x="73451" y="75200"/>
                    <a:pt x="76074" y="66456"/>
                  </a:cubicBezTo>
                  <a:cubicBezTo>
                    <a:pt x="81321" y="49842"/>
                    <a:pt x="86568" y="37600"/>
                    <a:pt x="90940" y="28856"/>
                  </a:cubicBezTo>
                  <a:cubicBezTo>
                    <a:pt x="91814" y="27981"/>
                    <a:pt x="91814" y="26233"/>
                    <a:pt x="92688" y="22735"/>
                  </a:cubicBezTo>
                  <a:cubicBezTo>
                    <a:pt x="93563" y="20112"/>
                    <a:pt x="94437" y="18363"/>
                    <a:pt x="96186" y="18363"/>
                  </a:cubicBezTo>
                  <a:lnTo>
                    <a:pt x="99684" y="19237"/>
                  </a:lnTo>
                  <a:cubicBezTo>
                    <a:pt x="99684" y="18363"/>
                    <a:pt x="99684" y="19237"/>
                    <a:pt x="98809" y="21861"/>
                  </a:cubicBezTo>
                  <a:cubicBezTo>
                    <a:pt x="98809" y="22735"/>
                    <a:pt x="98809" y="23609"/>
                    <a:pt x="99684" y="23609"/>
                  </a:cubicBezTo>
                  <a:cubicBezTo>
                    <a:pt x="100558" y="22735"/>
                    <a:pt x="101433" y="20986"/>
                    <a:pt x="102307" y="17488"/>
                  </a:cubicBezTo>
                  <a:cubicBezTo>
                    <a:pt x="103182" y="14865"/>
                    <a:pt x="104056" y="13116"/>
                    <a:pt x="105805" y="13116"/>
                  </a:cubicBezTo>
                  <a:cubicBezTo>
                    <a:pt x="106679" y="13116"/>
                    <a:pt x="106679" y="13116"/>
                    <a:pt x="107554" y="13991"/>
                  </a:cubicBezTo>
                  <a:cubicBezTo>
                    <a:pt x="108428" y="13116"/>
                    <a:pt x="109302" y="13116"/>
                    <a:pt x="109302" y="13116"/>
                  </a:cubicBezTo>
                  <a:cubicBezTo>
                    <a:pt x="110177" y="13991"/>
                    <a:pt x="111051" y="13991"/>
                    <a:pt x="111051" y="13991"/>
                  </a:cubicBezTo>
                  <a:lnTo>
                    <a:pt x="109302" y="8744"/>
                  </a:lnTo>
                  <a:cubicBezTo>
                    <a:pt x="109302" y="8744"/>
                    <a:pt x="110177" y="9619"/>
                    <a:pt x="111051" y="9619"/>
                  </a:cubicBezTo>
                  <a:lnTo>
                    <a:pt x="112800" y="8744"/>
                  </a:lnTo>
                  <a:cubicBezTo>
                    <a:pt x="112800" y="8744"/>
                    <a:pt x="112800" y="8744"/>
                    <a:pt x="113675" y="9619"/>
                  </a:cubicBezTo>
                  <a:cubicBezTo>
                    <a:pt x="114549" y="10493"/>
                    <a:pt x="114549" y="10493"/>
                    <a:pt x="115423" y="10493"/>
                  </a:cubicBezTo>
                  <a:cubicBezTo>
                    <a:pt x="116298" y="10493"/>
                    <a:pt x="116298" y="10493"/>
                    <a:pt x="116298" y="10493"/>
                  </a:cubicBezTo>
                  <a:cubicBezTo>
                    <a:pt x="117172" y="9619"/>
                    <a:pt x="118047" y="7870"/>
                    <a:pt x="118921" y="6995"/>
                  </a:cubicBezTo>
                  <a:cubicBezTo>
                    <a:pt x="119795" y="6121"/>
                    <a:pt x="120670" y="5247"/>
                    <a:pt x="122419" y="5247"/>
                  </a:cubicBezTo>
                  <a:cubicBezTo>
                    <a:pt x="123293" y="5247"/>
                    <a:pt x="124168" y="5247"/>
                    <a:pt x="124168" y="5247"/>
                  </a:cubicBezTo>
                  <a:cubicBezTo>
                    <a:pt x="124168" y="4372"/>
                    <a:pt x="125042" y="3498"/>
                    <a:pt x="125916" y="2623"/>
                  </a:cubicBezTo>
                  <a:cubicBezTo>
                    <a:pt x="125916" y="2623"/>
                    <a:pt x="126791" y="2623"/>
                    <a:pt x="126791" y="3498"/>
                  </a:cubicBezTo>
                  <a:cubicBezTo>
                    <a:pt x="127665" y="5247"/>
                    <a:pt x="128540" y="6121"/>
                    <a:pt x="128540" y="6121"/>
                  </a:cubicBezTo>
                  <a:cubicBezTo>
                    <a:pt x="128540" y="6121"/>
                    <a:pt x="129414" y="5247"/>
                    <a:pt x="130288" y="5247"/>
                  </a:cubicBezTo>
                  <a:cubicBezTo>
                    <a:pt x="130288" y="6121"/>
                    <a:pt x="130288" y="6121"/>
                    <a:pt x="130288" y="6995"/>
                  </a:cubicBezTo>
                  <a:cubicBezTo>
                    <a:pt x="130288" y="9619"/>
                    <a:pt x="131163" y="12242"/>
                    <a:pt x="132912" y="15740"/>
                  </a:cubicBezTo>
                  <a:cubicBezTo>
                    <a:pt x="134661" y="19237"/>
                    <a:pt x="136409" y="21861"/>
                    <a:pt x="136409" y="23609"/>
                  </a:cubicBezTo>
                  <a:cubicBezTo>
                    <a:pt x="139033" y="29730"/>
                    <a:pt x="140782" y="35851"/>
                    <a:pt x="142530" y="41972"/>
                  </a:cubicBezTo>
                  <a:cubicBezTo>
                    <a:pt x="144279" y="48093"/>
                    <a:pt x="146902" y="54214"/>
                    <a:pt x="148651" y="60335"/>
                  </a:cubicBezTo>
                  <a:cubicBezTo>
                    <a:pt x="151275" y="67330"/>
                    <a:pt x="153898" y="73451"/>
                    <a:pt x="157395" y="79572"/>
                  </a:cubicBezTo>
                  <a:cubicBezTo>
                    <a:pt x="160893" y="85693"/>
                    <a:pt x="164391" y="90065"/>
                    <a:pt x="167888" y="95312"/>
                  </a:cubicBezTo>
                  <a:cubicBezTo>
                    <a:pt x="168763" y="94437"/>
                    <a:pt x="168763" y="91814"/>
                    <a:pt x="169637" y="88316"/>
                  </a:cubicBezTo>
                  <a:cubicBezTo>
                    <a:pt x="170512" y="84819"/>
                    <a:pt x="171386" y="80447"/>
                    <a:pt x="172261" y="76075"/>
                  </a:cubicBezTo>
                  <a:cubicBezTo>
                    <a:pt x="173135" y="71702"/>
                    <a:pt x="174884" y="66456"/>
                    <a:pt x="175758" y="61209"/>
                  </a:cubicBezTo>
                  <a:cubicBezTo>
                    <a:pt x="176633" y="56837"/>
                    <a:pt x="178382" y="52465"/>
                    <a:pt x="179256" y="48093"/>
                  </a:cubicBezTo>
                  <a:cubicBezTo>
                    <a:pt x="180130" y="43721"/>
                    <a:pt x="181879" y="39349"/>
                    <a:pt x="182754" y="34977"/>
                  </a:cubicBezTo>
                  <a:cubicBezTo>
                    <a:pt x="182754" y="25358"/>
                    <a:pt x="184502" y="17488"/>
                    <a:pt x="188000" y="11367"/>
                  </a:cubicBezTo>
                  <a:lnTo>
                    <a:pt x="190623" y="13991"/>
                  </a:lnTo>
                  <a:cubicBezTo>
                    <a:pt x="189749" y="25358"/>
                    <a:pt x="187126" y="40223"/>
                    <a:pt x="181879" y="57712"/>
                  </a:cubicBezTo>
                  <a:cubicBezTo>
                    <a:pt x="176633" y="76949"/>
                    <a:pt x="173135" y="91814"/>
                    <a:pt x="172261" y="101433"/>
                  </a:cubicBezTo>
                  <a:lnTo>
                    <a:pt x="175758" y="104930"/>
                  </a:lnTo>
                  <a:cubicBezTo>
                    <a:pt x="176633" y="97935"/>
                    <a:pt x="177507" y="91814"/>
                    <a:pt x="178382" y="86568"/>
                  </a:cubicBezTo>
                  <a:cubicBezTo>
                    <a:pt x="179256" y="81321"/>
                    <a:pt x="180130" y="77823"/>
                    <a:pt x="181005" y="74326"/>
                  </a:cubicBezTo>
                  <a:cubicBezTo>
                    <a:pt x="183628" y="62958"/>
                    <a:pt x="186251" y="53340"/>
                    <a:pt x="189749" y="45470"/>
                  </a:cubicBezTo>
                  <a:cubicBezTo>
                    <a:pt x="190623" y="43721"/>
                    <a:pt x="191498" y="37600"/>
                    <a:pt x="193247" y="26233"/>
                  </a:cubicBezTo>
                  <a:cubicBezTo>
                    <a:pt x="194121" y="19237"/>
                    <a:pt x="195870" y="12242"/>
                    <a:pt x="198493" y="7870"/>
                  </a:cubicBezTo>
                  <a:cubicBezTo>
                    <a:pt x="199368" y="6995"/>
                    <a:pt x="200242" y="6995"/>
                    <a:pt x="201116" y="6995"/>
                  </a:cubicBezTo>
                  <a:cubicBezTo>
                    <a:pt x="201991" y="6995"/>
                    <a:pt x="201991" y="6995"/>
                    <a:pt x="203740" y="7870"/>
                  </a:cubicBezTo>
                  <a:cubicBezTo>
                    <a:pt x="204614" y="8744"/>
                    <a:pt x="205489" y="8744"/>
                    <a:pt x="207237" y="8744"/>
                  </a:cubicBezTo>
                  <a:cubicBezTo>
                    <a:pt x="208112" y="8744"/>
                    <a:pt x="208112" y="7870"/>
                    <a:pt x="208112" y="6121"/>
                  </a:cubicBezTo>
                  <a:cubicBezTo>
                    <a:pt x="208112" y="4372"/>
                    <a:pt x="208986" y="4372"/>
                    <a:pt x="209861" y="4372"/>
                  </a:cubicBezTo>
                  <a:cubicBezTo>
                    <a:pt x="209861" y="4372"/>
                    <a:pt x="210735" y="4372"/>
                    <a:pt x="211609" y="5247"/>
                  </a:cubicBezTo>
                  <a:cubicBezTo>
                    <a:pt x="212484" y="3498"/>
                    <a:pt x="213358" y="3498"/>
                    <a:pt x="214233" y="3498"/>
                  </a:cubicBezTo>
                  <a:cubicBezTo>
                    <a:pt x="215107" y="3498"/>
                    <a:pt x="215982" y="3498"/>
                    <a:pt x="216856" y="4372"/>
                  </a:cubicBezTo>
                  <a:cubicBezTo>
                    <a:pt x="217730" y="5247"/>
                    <a:pt x="219479" y="5247"/>
                    <a:pt x="219479" y="5247"/>
                  </a:cubicBezTo>
                  <a:lnTo>
                    <a:pt x="220354" y="6121"/>
                  </a:lnTo>
                  <a:cubicBezTo>
                    <a:pt x="220354" y="3498"/>
                    <a:pt x="221228" y="2623"/>
                    <a:pt x="222977" y="1749"/>
                  </a:cubicBezTo>
                  <a:cubicBezTo>
                    <a:pt x="225600" y="874"/>
                    <a:pt x="227349" y="0"/>
                    <a:pt x="227349" y="0"/>
                  </a:cubicBezTo>
                  <a:cubicBezTo>
                    <a:pt x="229098" y="13116"/>
                    <a:pt x="225600" y="38474"/>
                    <a:pt x="216856" y="72577"/>
                  </a:cubicBezTo>
                  <a:close/>
                  <a:moveTo>
                    <a:pt x="24484" y="159144"/>
                  </a:moveTo>
                  <a:lnTo>
                    <a:pt x="24484" y="159144"/>
                  </a:lnTo>
                  <a:lnTo>
                    <a:pt x="23609" y="163517"/>
                  </a:lnTo>
                  <a:lnTo>
                    <a:pt x="24484" y="163517"/>
                  </a:lnTo>
                  <a:lnTo>
                    <a:pt x="24484" y="159144"/>
                  </a:lnTo>
                  <a:close/>
                  <a:moveTo>
                    <a:pt x="117172" y="69079"/>
                  </a:moveTo>
                  <a:lnTo>
                    <a:pt x="116298" y="72577"/>
                  </a:lnTo>
                  <a:cubicBezTo>
                    <a:pt x="118921" y="83070"/>
                    <a:pt x="126791" y="96186"/>
                    <a:pt x="138158" y="111051"/>
                  </a:cubicBezTo>
                  <a:lnTo>
                    <a:pt x="165265" y="146903"/>
                  </a:lnTo>
                  <a:lnTo>
                    <a:pt x="165265" y="146028"/>
                  </a:lnTo>
                  <a:cubicBezTo>
                    <a:pt x="140782" y="115423"/>
                    <a:pt x="124168" y="89191"/>
                    <a:pt x="117172" y="69079"/>
                  </a:cubicBezTo>
                  <a:close/>
                  <a:moveTo>
                    <a:pt x="171386" y="184503"/>
                  </a:moveTo>
                  <a:lnTo>
                    <a:pt x="171386" y="184503"/>
                  </a:lnTo>
                  <a:lnTo>
                    <a:pt x="172261" y="187126"/>
                  </a:lnTo>
                  <a:lnTo>
                    <a:pt x="171386" y="187126"/>
                  </a:lnTo>
                  <a:lnTo>
                    <a:pt x="171386" y="184503"/>
                  </a:lnTo>
                  <a:close/>
                </a:path>
              </a:pathLst>
            </a:custGeom>
            <a:solidFill>
              <a:srgbClr val="FFFFFF"/>
            </a:solidFill>
            <a:ln w="87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7" name="Vrije vorm: vorm 16">
              <a:extLst>
                <a:ext uri="{FF2B5EF4-FFF2-40B4-BE49-F238E27FC236}">
                  <a16:creationId xmlns:a16="http://schemas.microsoft.com/office/drawing/2014/main" id="{6FA1F320-B63B-4C26-8BF1-20EF1B9AA9AF}"/>
                </a:ext>
              </a:extLst>
            </p:cNvPr>
            <p:cNvSpPr/>
            <p:nvPr/>
          </p:nvSpPr>
          <p:spPr>
            <a:xfrm>
              <a:off x="5960812" y="6513614"/>
              <a:ext cx="163516" cy="191497"/>
            </a:xfrm>
            <a:custGeom>
              <a:avLst/>
              <a:gdLst>
                <a:gd name="connsiteX0" fmla="*/ 160893 w 163516"/>
                <a:gd name="connsiteY0" fmla="*/ 4372 h 191497"/>
                <a:gd name="connsiteX1" fmla="*/ 159144 w 163516"/>
                <a:gd name="connsiteY1" fmla="*/ 20986 h 191497"/>
                <a:gd name="connsiteX2" fmla="*/ 158270 w 163516"/>
                <a:gd name="connsiteY2" fmla="*/ 39349 h 191497"/>
                <a:gd name="connsiteX3" fmla="*/ 158270 w 163516"/>
                <a:gd name="connsiteY3" fmla="*/ 51591 h 191497"/>
                <a:gd name="connsiteX4" fmla="*/ 159144 w 163516"/>
                <a:gd name="connsiteY4" fmla="*/ 69079 h 191497"/>
                <a:gd name="connsiteX5" fmla="*/ 160019 w 163516"/>
                <a:gd name="connsiteY5" fmla="*/ 85693 h 191497"/>
                <a:gd name="connsiteX6" fmla="*/ 160019 w 163516"/>
                <a:gd name="connsiteY6" fmla="*/ 97935 h 191497"/>
                <a:gd name="connsiteX7" fmla="*/ 160019 w 163516"/>
                <a:gd name="connsiteY7" fmla="*/ 115423 h 191497"/>
                <a:gd name="connsiteX8" fmla="*/ 159144 w 163516"/>
                <a:gd name="connsiteY8" fmla="*/ 131163 h 191497"/>
                <a:gd name="connsiteX9" fmla="*/ 160019 w 163516"/>
                <a:gd name="connsiteY9" fmla="*/ 139033 h 191497"/>
                <a:gd name="connsiteX10" fmla="*/ 160893 w 163516"/>
                <a:gd name="connsiteY10" fmla="*/ 152149 h 191497"/>
                <a:gd name="connsiteX11" fmla="*/ 163516 w 163516"/>
                <a:gd name="connsiteY11" fmla="*/ 172261 h 191497"/>
                <a:gd name="connsiteX12" fmla="*/ 162642 w 163516"/>
                <a:gd name="connsiteY12" fmla="*/ 172261 h 191497"/>
                <a:gd name="connsiteX13" fmla="*/ 160893 w 163516"/>
                <a:gd name="connsiteY13" fmla="*/ 172261 h 191497"/>
                <a:gd name="connsiteX14" fmla="*/ 159144 w 163516"/>
                <a:gd name="connsiteY14" fmla="*/ 173135 h 191497"/>
                <a:gd name="connsiteX15" fmla="*/ 158270 w 163516"/>
                <a:gd name="connsiteY15" fmla="*/ 182754 h 191497"/>
                <a:gd name="connsiteX16" fmla="*/ 157395 w 163516"/>
                <a:gd name="connsiteY16" fmla="*/ 181879 h 191497"/>
                <a:gd name="connsiteX17" fmla="*/ 155647 w 163516"/>
                <a:gd name="connsiteY17" fmla="*/ 181879 h 191497"/>
                <a:gd name="connsiteX18" fmla="*/ 155647 w 163516"/>
                <a:gd name="connsiteY18" fmla="*/ 183628 h 191497"/>
                <a:gd name="connsiteX19" fmla="*/ 155647 w 163516"/>
                <a:gd name="connsiteY19" fmla="*/ 185377 h 191497"/>
                <a:gd name="connsiteX20" fmla="*/ 149526 w 163516"/>
                <a:gd name="connsiteY20" fmla="*/ 175758 h 191497"/>
                <a:gd name="connsiteX21" fmla="*/ 146902 w 163516"/>
                <a:gd name="connsiteY21" fmla="*/ 182754 h 191497"/>
                <a:gd name="connsiteX22" fmla="*/ 139907 w 163516"/>
                <a:gd name="connsiteY22" fmla="*/ 182754 h 191497"/>
                <a:gd name="connsiteX23" fmla="*/ 134661 w 163516"/>
                <a:gd name="connsiteY23" fmla="*/ 171386 h 191497"/>
                <a:gd name="connsiteX24" fmla="*/ 132037 w 163516"/>
                <a:gd name="connsiteY24" fmla="*/ 155647 h 191497"/>
                <a:gd name="connsiteX25" fmla="*/ 131163 w 163516"/>
                <a:gd name="connsiteY25" fmla="*/ 126791 h 191497"/>
                <a:gd name="connsiteX26" fmla="*/ 130288 w 163516"/>
                <a:gd name="connsiteY26" fmla="*/ 135535 h 191497"/>
                <a:gd name="connsiteX27" fmla="*/ 130288 w 163516"/>
                <a:gd name="connsiteY27" fmla="*/ 145154 h 191497"/>
                <a:gd name="connsiteX28" fmla="*/ 131163 w 163516"/>
                <a:gd name="connsiteY28" fmla="*/ 160893 h 191497"/>
                <a:gd name="connsiteX29" fmla="*/ 134661 w 163516"/>
                <a:gd name="connsiteY29" fmla="*/ 186251 h 191497"/>
                <a:gd name="connsiteX30" fmla="*/ 128540 w 163516"/>
                <a:gd name="connsiteY30" fmla="*/ 175758 h 191497"/>
                <a:gd name="connsiteX31" fmla="*/ 125042 w 163516"/>
                <a:gd name="connsiteY31" fmla="*/ 139033 h 191497"/>
                <a:gd name="connsiteX32" fmla="*/ 125042 w 163516"/>
                <a:gd name="connsiteY32" fmla="*/ 126791 h 191497"/>
                <a:gd name="connsiteX33" fmla="*/ 125916 w 163516"/>
                <a:gd name="connsiteY33" fmla="*/ 109303 h 191497"/>
                <a:gd name="connsiteX34" fmla="*/ 126791 w 163516"/>
                <a:gd name="connsiteY34" fmla="*/ 91814 h 191497"/>
                <a:gd name="connsiteX35" fmla="*/ 126791 w 163516"/>
                <a:gd name="connsiteY35" fmla="*/ 79572 h 191497"/>
                <a:gd name="connsiteX36" fmla="*/ 125916 w 163516"/>
                <a:gd name="connsiteY36" fmla="*/ 62084 h 191497"/>
                <a:gd name="connsiteX37" fmla="*/ 124168 w 163516"/>
                <a:gd name="connsiteY37" fmla="*/ 47219 h 191497"/>
                <a:gd name="connsiteX38" fmla="*/ 113674 w 163516"/>
                <a:gd name="connsiteY38" fmla="*/ 66456 h 191497"/>
                <a:gd name="connsiteX39" fmla="*/ 107554 w 163516"/>
                <a:gd name="connsiteY39" fmla="*/ 87442 h 191497"/>
                <a:gd name="connsiteX40" fmla="*/ 105805 w 163516"/>
                <a:gd name="connsiteY40" fmla="*/ 90065 h 191497"/>
                <a:gd name="connsiteX41" fmla="*/ 104930 w 163516"/>
                <a:gd name="connsiteY41" fmla="*/ 92689 h 191497"/>
                <a:gd name="connsiteX42" fmla="*/ 103181 w 163516"/>
                <a:gd name="connsiteY42" fmla="*/ 97935 h 191497"/>
                <a:gd name="connsiteX43" fmla="*/ 99684 w 163516"/>
                <a:gd name="connsiteY43" fmla="*/ 101433 h 191497"/>
                <a:gd name="connsiteX44" fmla="*/ 95312 w 163516"/>
                <a:gd name="connsiteY44" fmla="*/ 104056 h 191497"/>
                <a:gd name="connsiteX45" fmla="*/ 94437 w 163516"/>
                <a:gd name="connsiteY45" fmla="*/ 102307 h 191497"/>
                <a:gd name="connsiteX46" fmla="*/ 95312 w 163516"/>
                <a:gd name="connsiteY46" fmla="*/ 100558 h 191497"/>
                <a:gd name="connsiteX47" fmla="*/ 96186 w 163516"/>
                <a:gd name="connsiteY47" fmla="*/ 97061 h 191497"/>
                <a:gd name="connsiteX48" fmla="*/ 91814 w 163516"/>
                <a:gd name="connsiteY48" fmla="*/ 95312 h 191497"/>
                <a:gd name="connsiteX49" fmla="*/ 87442 w 163516"/>
                <a:gd name="connsiteY49" fmla="*/ 99684 h 191497"/>
                <a:gd name="connsiteX50" fmla="*/ 85693 w 163516"/>
                <a:gd name="connsiteY50" fmla="*/ 98809 h 191497"/>
                <a:gd name="connsiteX51" fmla="*/ 83944 w 163516"/>
                <a:gd name="connsiteY51" fmla="*/ 98809 h 191497"/>
                <a:gd name="connsiteX52" fmla="*/ 83944 w 163516"/>
                <a:gd name="connsiteY52" fmla="*/ 99684 h 191497"/>
                <a:gd name="connsiteX53" fmla="*/ 82195 w 163516"/>
                <a:gd name="connsiteY53" fmla="*/ 99684 h 191497"/>
                <a:gd name="connsiteX54" fmla="*/ 81321 w 163516"/>
                <a:gd name="connsiteY54" fmla="*/ 97935 h 191497"/>
                <a:gd name="connsiteX55" fmla="*/ 80447 w 163516"/>
                <a:gd name="connsiteY55" fmla="*/ 98809 h 191497"/>
                <a:gd name="connsiteX56" fmla="*/ 79572 w 163516"/>
                <a:gd name="connsiteY56" fmla="*/ 97061 h 191497"/>
                <a:gd name="connsiteX57" fmla="*/ 79572 w 163516"/>
                <a:gd name="connsiteY57" fmla="*/ 95312 h 191497"/>
                <a:gd name="connsiteX58" fmla="*/ 79572 w 163516"/>
                <a:gd name="connsiteY58" fmla="*/ 93563 h 191497"/>
                <a:gd name="connsiteX59" fmla="*/ 78698 w 163516"/>
                <a:gd name="connsiteY59" fmla="*/ 90940 h 191497"/>
                <a:gd name="connsiteX60" fmla="*/ 77823 w 163516"/>
                <a:gd name="connsiteY60" fmla="*/ 93563 h 191497"/>
                <a:gd name="connsiteX61" fmla="*/ 77823 w 163516"/>
                <a:gd name="connsiteY61" fmla="*/ 97061 h 191497"/>
                <a:gd name="connsiteX62" fmla="*/ 77823 w 163516"/>
                <a:gd name="connsiteY62" fmla="*/ 100558 h 191497"/>
                <a:gd name="connsiteX63" fmla="*/ 77823 w 163516"/>
                <a:gd name="connsiteY63" fmla="*/ 103182 h 191497"/>
                <a:gd name="connsiteX64" fmla="*/ 77823 w 163516"/>
                <a:gd name="connsiteY64" fmla="*/ 101433 h 191497"/>
                <a:gd name="connsiteX65" fmla="*/ 75200 w 163516"/>
                <a:gd name="connsiteY65" fmla="*/ 98809 h 191497"/>
                <a:gd name="connsiteX66" fmla="*/ 72577 w 163516"/>
                <a:gd name="connsiteY66" fmla="*/ 102307 h 191497"/>
                <a:gd name="connsiteX67" fmla="*/ 70828 w 163516"/>
                <a:gd name="connsiteY67" fmla="*/ 99684 h 191497"/>
                <a:gd name="connsiteX68" fmla="*/ 68205 w 163516"/>
                <a:gd name="connsiteY68" fmla="*/ 104056 h 191497"/>
                <a:gd name="connsiteX69" fmla="*/ 69079 w 163516"/>
                <a:gd name="connsiteY69" fmla="*/ 97061 h 191497"/>
                <a:gd name="connsiteX70" fmla="*/ 69079 w 163516"/>
                <a:gd name="connsiteY70" fmla="*/ 89191 h 191497"/>
                <a:gd name="connsiteX71" fmla="*/ 57712 w 163516"/>
                <a:gd name="connsiteY71" fmla="*/ 80447 h 191497"/>
                <a:gd name="connsiteX72" fmla="*/ 41972 w 163516"/>
                <a:gd name="connsiteY72" fmla="*/ 68205 h 191497"/>
                <a:gd name="connsiteX73" fmla="*/ 42847 w 163516"/>
                <a:gd name="connsiteY73" fmla="*/ 80447 h 191497"/>
                <a:gd name="connsiteX74" fmla="*/ 41972 w 163516"/>
                <a:gd name="connsiteY74" fmla="*/ 79572 h 191497"/>
                <a:gd name="connsiteX75" fmla="*/ 37600 w 163516"/>
                <a:gd name="connsiteY75" fmla="*/ 116298 h 191497"/>
                <a:gd name="connsiteX76" fmla="*/ 37600 w 163516"/>
                <a:gd name="connsiteY76" fmla="*/ 129414 h 191497"/>
                <a:gd name="connsiteX77" fmla="*/ 38474 w 163516"/>
                <a:gd name="connsiteY77" fmla="*/ 147777 h 191497"/>
                <a:gd name="connsiteX78" fmla="*/ 39349 w 163516"/>
                <a:gd name="connsiteY78" fmla="*/ 166140 h 191497"/>
                <a:gd name="connsiteX79" fmla="*/ 39349 w 163516"/>
                <a:gd name="connsiteY79" fmla="*/ 179256 h 191497"/>
                <a:gd name="connsiteX80" fmla="*/ 35851 w 163516"/>
                <a:gd name="connsiteY80" fmla="*/ 182754 h 191497"/>
                <a:gd name="connsiteX81" fmla="*/ 35851 w 163516"/>
                <a:gd name="connsiteY81" fmla="*/ 184503 h 191497"/>
                <a:gd name="connsiteX82" fmla="*/ 35851 w 163516"/>
                <a:gd name="connsiteY82" fmla="*/ 186251 h 191497"/>
                <a:gd name="connsiteX83" fmla="*/ 34977 w 163516"/>
                <a:gd name="connsiteY83" fmla="*/ 188875 h 191497"/>
                <a:gd name="connsiteX84" fmla="*/ 34977 w 163516"/>
                <a:gd name="connsiteY84" fmla="*/ 188000 h 191497"/>
                <a:gd name="connsiteX85" fmla="*/ 33228 w 163516"/>
                <a:gd name="connsiteY85" fmla="*/ 187126 h 191497"/>
                <a:gd name="connsiteX86" fmla="*/ 32353 w 163516"/>
                <a:gd name="connsiteY86" fmla="*/ 188000 h 191497"/>
                <a:gd name="connsiteX87" fmla="*/ 31479 w 163516"/>
                <a:gd name="connsiteY87" fmla="*/ 188875 h 191497"/>
                <a:gd name="connsiteX88" fmla="*/ 28856 w 163516"/>
                <a:gd name="connsiteY88" fmla="*/ 182754 h 191497"/>
                <a:gd name="connsiteX89" fmla="*/ 25358 w 163516"/>
                <a:gd name="connsiteY89" fmla="*/ 177507 h 191497"/>
                <a:gd name="connsiteX90" fmla="*/ 24484 w 163516"/>
                <a:gd name="connsiteY90" fmla="*/ 181005 h 191497"/>
                <a:gd name="connsiteX91" fmla="*/ 22735 w 163516"/>
                <a:gd name="connsiteY91" fmla="*/ 184503 h 191497"/>
                <a:gd name="connsiteX92" fmla="*/ 18363 w 163516"/>
                <a:gd name="connsiteY92" fmla="*/ 183628 h 191497"/>
                <a:gd name="connsiteX93" fmla="*/ 16614 w 163516"/>
                <a:gd name="connsiteY93" fmla="*/ 182754 h 191497"/>
                <a:gd name="connsiteX94" fmla="*/ 12242 w 163516"/>
                <a:gd name="connsiteY94" fmla="*/ 178382 h 191497"/>
                <a:gd name="connsiteX95" fmla="*/ 9619 w 163516"/>
                <a:gd name="connsiteY95" fmla="*/ 167889 h 191497"/>
                <a:gd name="connsiteX96" fmla="*/ 7870 w 163516"/>
                <a:gd name="connsiteY96" fmla="*/ 156521 h 191497"/>
                <a:gd name="connsiteX97" fmla="*/ 6995 w 163516"/>
                <a:gd name="connsiteY97" fmla="*/ 172261 h 191497"/>
                <a:gd name="connsiteX98" fmla="*/ 7870 w 163516"/>
                <a:gd name="connsiteY98" fmla="*/ 187126 h 191497"/>
                <a:gd name="connsiteX99" fmla="*/ 6995 w 163516"/>
                <a:gd name="connsiteY99" fmla="*/ 184503 h 191497"/>
                <a:gd name="connsiteX100" fmla="*/ 6121 w 163516"/>
                <a:gd name="connsiteY100" fmla="*/ 184503 h 191497"/>
                <a:gd name="connsiteX101" fmla="*/ 2623 w 163516"/>
                <a:gd name="connsiteY101" fmla="*/ 158270 h 191497"/>
                <a:gd name="connsiteX102" fmla="*/ 2623 w 163516"/>
                <a:gd name="connsiteY102" fmla="*/ 154772 h 191497"/>
                <a:gd name="connsiteX103" fmla="*/ 2623 w 163516"/>
                <a:gd name="connsiteY103" fmla="*/ 149526 h 191497"/>
                <a:gd name="connsiteX104" fmla="*/ 2623 w 163516"/>
                <a:gd name="connsiteY104" fmla="*/ 139907 h 191497"/>
                <a:gd name="connsiteX105" fmla="*/ 1749 w 163516"/>
                <a:gd name="connsiteY105" fmla="*/ 128540 h 191497"/>
                <a:gd name="connsiteX106" fmla="*/ 1749 w 163516"/>
                <a:gd name="connsiteY106" fmla="*/ 121544 h 191497"/>
                <a:gd name="connsiteX107" fmla="*/ 1749 w 163516"/>
                <a:gd name="connsiteY107" fmla="*/ 116298 h 191497"/>
                <a:gd name="connsiteX108" fmla="*/ 2623 w 163516"/>
                <a:gd name="connsiteY108" fmla="*/ 107554 h 191497"/>
                <a:gd name="connsiteX109" fmla="*/ 4372 w 163516"/>
                <a:gd name="connsiteY109" fmla="*/ 95312 h 191497"/>
                <a:gd name="connsiteX110" fmla="*/ 6121 w 163516"/>
                <a:gd name="connsiteY110" fmla="*/ 83070 h 191497"/>
                <a:gd name="connsiteX111" fmla="*/ 6995 w 163516"/>
                <a:gd name="connsiteY111" fmla="*/ 74326 h 191497"/>
                <a:gd name="connsiteX112" fmla="*/ 4372 w 163516"/>
                <a:gd name="connsiteY112" fmla="*/ 57712 h 191497"/>
                <a:gd name="connsiteX113" fmla="*/ 1749 w 163516"/>
                <a:gd name="connsiteY113" fmla="*/ 41098 h 191497"/>
                <a:gd name="connsiteX114" fmla="*/ 0 w 163516"/>
                <a:gd name="connsiteY114" fmla="*/ 24484 h 191497"/>
                <a:gd name="connsiteX115" fmla="*/ 1749 w 163516"/>
                <a:gd name="connsiteY115" fmla="*/ 25358 h 191497"/>
                <a:gd name="connsiteX116" fmla="*/ 2623 w 163516"/>
                <a:gd name="connsiteY116" fmla="*/ 27981 h 191497"/>
                <a:gd name="connsiteX117" fmla="*/ 6121 w 163516"/>
                <a:gd name="connsiteY117" fmla="*/ 49842 h 191497"/>
                <a:gd name="connsiteX118" fmla="*/ 10493 w 163516"/>
                <a:gd name="connsiteY118" fmla="*/ 79572 h 191497"/>
                <a:gd name="connsiteX119" fmla="*/ 11367 w 163516"/>
                <a:gd name="connsiteY119" fmla="*/ 80447 h 191497"/>
                <a:gd name="connsiteX120" fmla="*/ 10493 w 163516"/>
                <a:gd name="connsiteY120" fmla="*/ 82195 h 191497"/>
                <a:gd name="connsiteX121" fmla="*/ 9619 w 163516"/>
                <a:gd name="connsiteY121" fmla="*/ 96186 h 191497"/>
                <a:gd name="connsiteX122" fmla="*/ 7870 w 163516"/>
                <a:gd name="connsiteY122" fmla="*/ 104056 h 191497"/>
                <a:gd name="connsiteX123" fmla="*/ 6995 w 163516"/>
                <a:gd name="connsiteY123" fmla="*/ 109303 h 191497"/>
                <a:gd name="connsiteX124" fmla="*/ 7870 w 163516"/>
                <a:gd name="connsiteY124" fmla="*/ 114549 h 191497"/>
                <a:gd name="connsiteX125" fmla="*/ 7870 w 163516"/>
                <a:gd name="connsiteY125" fmla="*/ 119796 h 191497"/>
                <a:gd name="connsiteX126" fmla="*/ 7870 w 163516"/>
                <a:gd name="connsiteY126" fmla="*/ 133786 h 191497"/>
                <a:gd name="connsiteX127" fmla="*/ 9619 w 163516"/>
                <a:gd name="connsiteY127" fmla="*/ 147777 h 191497"/>
                <a:gd name="connsiteX128" fmla="*/ 8744 w 163516"/>
                <a:gd name="connsiteY128" fmla="*/ 112800 h 191497"/>
                <a:gd name="connsiteX129" fmla="*/ 13991 w 163516"/>
                <a:gd name="connsiteY129" fmla="*/ 66456 h 191497"/>
                <a:gd name="connsiteX130" fmla="*/ 9619 w 163516"/>
                <a:gd name="connsiteY130" fmla="*/ 43721 h 191497"/>
                <a:gd name="connsiteX131" fmla="*/ 7870 w 163516"/>
                <a:gd name="connsiteY131" fmla="*/ 26233 h 191497"/>
                <a:gd name="connsiteX132" fmla="*/ 7870 w 163516"/>
                <a:gd name="connsiteY132" fmla="*/ 22735 h 191497"/>
                <a:gd name="connsiteX133" fmla="*/ 7870 w 163516"/>
                <a:gd name="connsiteY133" fmla="*/ 19237 h 191497"/>
                <a:gd name="connsiteX134" fmla="*/ 13116 w 163516"/>
                <a:gd name="connsiteY134" fmla="*/ 18363 h 191497"/>
                <a:gd name="connsiteX135" fmla="*/ 13991 w 163516"/>
                <a:gd name="connsiteY135" fmla="*/ 18363 h 191497"/>
                <a:gd name="connsiteX136" fmla="*/ 14865 w 163516"/>
                <a:gd name="connsiteY136" fmla="*/ 17488 h 191497"/>
                <a:gd name="connsiteX137" fmla="*/ 15740 w 163516"/>
                <a:gd name="connsiteY137" fmla="*/ 16614 h 191497"/>
                <a:gd name="connsiteX138" fmla="*/ 18363 w 163516"/>
                <a:gd name="connsiteY138" fmla="*/ 18363 h 191497"/>
                <a:gd name="connsiteX139" fmla="*/ 20112 w 163516"/>
                <a:gd name="connsiteY139" fmla="*/ 13991 h 191497"/>
                <a:gd name="connsiteX140" fmla="*/ 21860 w 163516"/>
                <a:gd name="connsiteY140" fmla="*/ 14865 h 191497"/>
                <a:gd name="connsiteX141" fmla="*/ 22735 w 163516"/>
                <a:gd name="connsiteY141" fmla="*/ 16614 h 191497"/>
                <a:gd name="connsiteX142" fmla="*/ 25358 w 163516"/>
                <a:gd name="connsiteY142" fmla="*/ 13991 h 191497"/>
                <a:gd name="connsiteX143" fmla="*/ 27981 w 163516"/>
                <a:gd name="connsiteY143" fmla="*/ 13116 h 191497"/>
                <a:gd name="connsiteX144" fmla="*/ 28856 w 163516"/>
                <a:gd name="connsiteY144" fmla="*/ 13991 h 191497"/>
                <a:gd name="connsiteX145" fmla="*/ 30605 w 163516"/>
                <a:gd name="connsiteY145" fmla="*/ 10493 h 191497"/>
                <a:gd name="connsiteX146" fmla="*/ 34977 w 163516"/>
                <a:gd name="connsiteY146" fmla="*/ 7870 h 191497"/>
                <a:gd name="connsiteX147" fmla="*/ 59460 w 163516"/>
                <a:gd name="connsiteY147" fmla="*/ 28856 h 191497"/>
                <a:gd name="connsiteX148" fmla="*/ 84819 w 163516"/>
                <a:gd name="connsiteY148" fmla="*/ 48968 h 191497"/>
                <a:gd name="connsiteX149" fmla="*/ 94437 w 163516"/>
                <a:gd name="connsiteY149" fmla="*/ 28856 h 191497"/>
                <a:gd name="connsiteX150" fmla="*/ 104056 w 163516"/>
                <a:gd name="connsiteY150" fmla="*/ 8744 h 191497"/>
                <a:gd name="connsiteX151" fmla="*/ 105805 w 163516"/>
                <a:gd name="connsiteY151" fmla="*/ 10493 h 191497"/>
                <a:gd name="connsiteX152" fmla="*/ 107554 w 163516"/>
                <a:gd name="connsiteY152" fmla="*/ 12242 h 191497"/>
                <a:gd name="connsiteX153" fmla="*/ 106679 w 163516"/>
                <a:gd name="connsiteY153" fmla="*/ 13991 h 191497"/>
                <a:gd name="connsiteX154" fmla="*/ 102307 w 163516"/>
                <a:gd name="connsiteY154" fmla="*/ 25358 h 191497"/>
                <a:gd name="connsiteX155" fmla="*/ 106679 w 163516"/>
                <a:gd name="connsiteY155" fmla="*/ 17488 h 191497"/>
                <a:gd name="connsiteX156" fmla="*/ 113674 w 163516"/>
                <a:gd name="connsiteY156" fmla="*/ 6995 h 191497"/>
                <a:gd name="connsiteX157" fmla="*/ 114549 w 163516"/>
                <a:gd name="connsiteY157" fmla="*/ 7870 h 191497"/>
                <a:gd name="connsiteX158" fmla="*/ 116298 w 163516"/>
                <a:gd name="connsiteY158" fmla="*/ 6121 h 191497"/>
                <a:gd name="connsiteX159" fmla="*/ 118921 w 163516"/>
                <a:gd name="connsiteY159" fmla="*/ 6121 h 191497"/>
                <a:gd name="connsiteX160" fmla="*/ 121544 w 163516"/>
                <a:gd name="connsiteY160" fmla="*/ 6121 h 191497"/>
                <a:gd name="connsiteX161" fmla="*/ 124168 w 163516"/>
                <a:gd name="connsiteY161" fmla="*/ 6121 h 191497"/>
                <a:gd name="connsiteX162" fmla="*/ 126791 w 163516"/>
                <a:gd name="connsiteY162" fmla="*/ 6121 h 191497"/>
                <a:gd name="connsiteX163" fmla="*/ 128540 w 163516"/>
                <a:gd name="connsiteY163" fmla="*/ 6121 h 191497"/>
                <a:gd name="connsiteX164" fmla="*/ 130288 w 163516"/>
                <a:gd name="connsiteY164" fmla="*/ 7870 h 191497"/>
                <a:gd name="connsiteX165" fmla="*/ 131163 w 163516"/>
                <a:gd name="connsiteY165" fmla="*/ 8744 h 191497"/>
                <a:gd name="connsiteX166" fmla="*/ 135535 w 163516"/>
                <a:gd name="connsiteY166" fmla="*/ 6121 h 191497"/>
                <a:gd name="connsiteX167" fmla="*/ 139033 w 163516"/>
                <a:gd name="connsiteY167" fmla="*/ 2623 h 191497"/>
                <a:gd name="connsiteX168" fmla="*/ 141656 w 163516"/>
                <a:gd name="connsiteY168" fmla="*/ 5247 h 191497"/>
                <a:gd name="connsiteX169" fmla="*/ 145154 w 163516"/>
                <a:gd name="connsiteY169" fmla="*/ 6121 h 191497"/>
                <a:gd name="connsiteX170" fmla="*/ 146028 w 163516"/>
                <a:gd name="connsiteY170" fmla="*/ 5247 h 191497"/>
                <a:gd name="connsiteX171" fmla="*/ 145154 w 163516"/>
                <a:gd name="connsiteY171" fmla="*/ 4372 h 191497"/>
                <a:gd name="connsiteX172" fmla="*/ 146902 w 163516"/>
                <a:gd name="connsiteY172" fmla="*/ 3498 h 191497"/>
                <a:gd name="connsiteX173" fmla="*/ 149526 w 163516"/>
                <a:gd name="connsiteY173" fmla="*/ 3498 h 191497"/>
                <a:gd name="connsiteX174" fmla="*/ 152149 w 163516"/>
                <a:gd name="connsiteY174" fmla="*/ 6121 h 191497"/>
                <a:gd name="connsiteX175" fmla="*/ 159144 w 163516"/>
                <a:gd name="connsiteY175" fmla="*/ 874 h 191497"/>
                <a:gd name="connsiteX176" fmla="*/ 160019 w 163516"/>
                <a:gd name="connsiteY176" fmla="*/ 0 h 191497"/>
                <a:gd name="connsiteX177" fmla="*/ 160893 w 163516"/>
                <a:gd name="connsiteY177" fmla="*/ 4372 h 191497"/>
                <a:gd name="connsiteX178" fmla="*/ 8744 w 163516"/>
                <a:gd name="connsiteY178" fmla="*/ 191498 h 191497"/>
                <a:gd name="connsiteX179" fmla="*/ 8744 w 163516"/>
                <a:gd name="connsiteY179" fmla="*/ 191498 h 191497"/>
                <a:gd name="connsiteX180" fmla="*/ 7870 w 163516"/>
                <a:gd name="connsiteY180" fmla="*/ 190624 h 191497"/>
                <a:gd name="connsiteX181" fmla="*/ 8744 w 163516"/>
                <a:gd name="connsiteY181" fmla="*/ 190624 h 191497"/>
                <a:gd name="connsiteX182" fmla="*/ 8744 w 163516"/>
                <a:gd name="connsiteY182" fmla="*/ 191498 h 191497"/>
                <a:gd name="connsiteX183" fmla="*/ 34977 w 163516"/>
                <a:gd name="connsiteY183" fmla="*/ 36726 h 191497"/>
                <a:gd name="connsiteX184" fmla="*/ 34977 w 163516"/>
                <a:gd name="connsiteY184" fmla="*/ 36726 h 191497"/>
                <a:gd name="connsiteX185" fmla="*/ 34977 w 163516"/>
                <a:gd name="connsiteY185" fmla="*/ 36726 h 191497"/>
                <a:gd name="connsiteX186" fmla="*/ 34977 w 163516"/>
                <a:gd name="connsiteY186" fmla="*/ 36726 h 191497"/>
                <a:gd name="connsiteX187" fmla="*/ 34977 w 163516"/>
                <a:gd name="connsiteY187" fmla="*/ 36726 h 191497"/>
                <a:gd name="connsiteX188" fmla="*/ 42847 w 163516"/>
                <a:gd name="connsiteY188" fmla="*/ 59461 h 191497"/>
                <a:gd name="connsiteX189" fmla="*/ 48967 w 163516"/>
                <a:gd name="connsiteY189" fmla="*/ 63833 h 191497"/>
                <a:gd name="connsiteX190" fmla="*/ 37600 w 163516"/>
                <a:gd name="connsiteY190" fmla="*/ 53340 h 191497"/>
                <a:gd name="connsiteX191" fmla="*/ 42847 w 163516"/>
                <a:gd name="connsiteY191" fmla="*/ 59461 h 191497"/>
                <a:gd name="connsiteX192" fmla="*/ 55088 w 163516"/>
                <a:gd name="connsiteY192" fmla="*/ 73451 h 191497"/>
                <a:gd name="connsiteX193" fmla="*/ 48093 w 163516"/>
                <a:gd name="connsiteY193" fmla="*/ 68205 h 191497"/>
                <a:gd name="connsiteX194" fmla="*/ 50716 w 163516"/>
                <a:gd name="connsiteY194" fmla="*/ 69954 h 191497"/>
                <a:gd name="connsiteX195" fmla="*/ 58586 w 163516"/>
                <a:gd name="connsiteY195" fmla="*/ 76075 h 191497"/>
                <a:gd name="connsiteX196" fmla="*/ 66456 w 163516"/>
                <a:gd name="connsiteY196" fmla="*/ 82195 h 191497"/>
                <a:gd name="connsiteX197" fmla="*/ 62958 w 163516"/>
                <a:gd name="connsiteY197" fmla="*/ 75200 h 191497"/>
                <a:gd name="connsiteX198" fmla="*/ 62084 w 163516"/>
                <a:gd name="connsiteY198" fmla="*/ 77823 h 191497"/>
                <a:gd name="connsiteX199" fmla="*/ 55088 w 163516"/>
                <a:gd name="connsiteY199" fmla="*/ 73451 h 191497"/>
                <a:gd name="connsiteX200" fmla="*/ 70828 w 163516"/>
                <a:gd name="connsiteY200" fmla="*/ 87442 h 191497"/>
                <a:gd name="connsiteX201" fmla="*/ 70828 w 163516"/>
                <a:gd name="connsiteY201" fmla="*/ 87442 h 191497"/>
                <a:gd name="connsiteX202" fmla="*/ 71702 w 163516"/>
                <a:gd name="connsiteY202" fmla="*/ 84819 h 191497"/>
                <a:gd name="connsiteX203" fmla="*/ 70828 w 163516"/>
                <a:gd name="connsiteY203" fmla="*/ 87442 h 191497"/>
                <a:gd name="connsiteX204" fmla="*/ 73451 w 163516"/>
                <a:gd name="connsiteY204" fmla="*/ 100558 h 191497"/>
                <a:gd name="connsiteX205" fmla="*/ 72577 w 163516"/>
                <a:gd name="connsiteY205" fmla="*/ 102307 h 191497"/>
                <a:gd name="connsiteX206" fmla="*/ 73451 w 163516"/>
                <a:gd name="connsiteY206" fmla="*/ 100558 h 191497"/>
                <a:gd name="connsiteX207" fmla="*/ 77823 w 163516"/>
                <a:gd name="connsiteY207" fmla="*/ 78698 h 191497"/>
                <a:gd name="connsiteX208" fmla="*/ 76949 w 163516"/>
                <a:gd name="connsiteY208" fmla="*/ 86568 h 191497"/>
                <a:gd name="connsiteX209" fmla="*/ 77823 w 163516"/>
                <a:gd name="connsiteY209" fmla="*/ 78698 h 191497"/>
                <a:gd name="connsiteX210" fmla="*/ 131163 w 163516"/>
                <a:gd name="connsiteY210" fmla="*/ 108428 h 191497"/>
                <a:gd name="connsiteX211" fmla="*/ 131163 w 163516"/>
                <a:gd name="connsiteY211" fmla="*/ 92689 h 191497"/>
                <a:gd name="connsiteX212" fmla="*/ 130288 w 163516"/>
                <a:gd name="connsiteY212" fmla="*/ 60335 h 191497"/>
                <a:gd name="connsiteX213" fmla="*/ 130288 w 163516"/>
                <a:gd name="connsiteY213" fmla="*/ 30605 h 191497"/>
                <a:gd name="connsiteX214" fmla="*/ 129414 w 163516"/>
                <a:gd name="connsiteY214" fmla="*/ 43721 h 191497"/>
                <a:gd name="connsiteX215" fmla="*/ 129414 w 163516"/>
                <a:gd name="connsiteY215" fmla="*/ 57712 h 191497"/>
                <a:gd name="connsiteX216" fmla="*/ 129414 w 163516"/>
                <a:gd name="connsiteY216" fmla="*/ 69079 h 191497"/>
                <a:gd name="connsiteX217" fmla="*/ 130288 w 163516"/>
                <a:gd name="connsiteY217" fmla="*/ 90065 h 191497"/>
                <a:gd name="connsiteX218" fmla="*/ 131163 w 163516"/>
                <a:gd name="connsiteY218" fmla="*/ 108428 h 191497"/>
                <a:gd name="connsiteX219" fmla="*/ 131163 w 163516"/>
                <a:gd name="connsiteY219" fmla="*/ 123293 h 191497"/>
                <a:gd name="connsiteX220" fmla="*/ 131163 w 163516"/>
                <a:gd name="connsiteY220" fmla="*/ 108428 h 191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</a:cxnLst>
              <a:rect l="l" t="t" r="r" b="b"/>
              <a:pathLst>
                <a:path w="163516" h="191497">
                  <a:moveTo>
                    <a:pt x="160893" y="4372"/>
                  </a:moveTo>
                  <a:cubicBezTo>
                    <a:pt x="160019" y="9619"/>
                    <a:pt x="160019" y="14865"/>
                    <a:pt x="159144" y="20986"/>
                  </a:cubicBezTo>
                  <a:cubicBezTo>
                    <a:pt x="158270" y="27107"/>
                    <a:pt x="158270" y="33228"/>
                    <a:pt x="158270" y="39349"/>
                  </a:cubicBezTo>
                  <a:lnTo>
                    <a:pt x="158270" y="51591"/>
                  </a:lnTo>
                  <a:cubicBezTo>
                    <a:pt x="158270" y="55963"/>
                    <a:pt x="158270" y="62084"/>
                    <a:pt x="159144" y="69079"/>
                  </a:cubicBezTo>
                  <a:cubicBezTo>
                    <a:pt x="159144" y="75200"/>
                    <a:pt x="159144" y="81321"/>
                    <a:pt x="160019" y="85693"/>
                  </a:cubicBezTo>
                  <a:cubicBezTo>
                    <a:pt x="160019" y="90065"/>
                    <a:pt x="160019" y="94437"/>
                    <a:pt x="160019" y="97935"/>
                  </a:cubicBezTo>
                  <a:cubicBezTo>
                    <a:pt x="160019" y="104056"/>
                    <a:pt x="160019" y="110177"/>
                    <a:pt x="160019" y="115423"/>
                  </a:cubicBezTo>
                  <a:cubicBezTo>
                    <a:pt x="160019" y="120670"/>
                    <a:pt x="159144" y="125916"/>
                    <a:pt x="159144" y="131163"/>
                  </a:cubicBezTo>
                  <a:cubicBezTo>
                    <a:pt x="159144" y="132912"/>
                    <a:pt x="160019" y="135535"/>
                    <a:pt x="160019" y="139033"/>
                  </a:cubicBezTo>
                  <a:cubicBezTo>
                    <a:pt x="160019" y="142530"/>
                    <a:pt x="160019" y="146903"/>
                    <a:pt x="160893" y="152149"/>
                  </a:cubicBezTo>
                  <a:cubicBezTo>
                    <a:pt x="160893" y="160893"/>
                    <a:pt x="161768" y="167889"/>
                    <a:pt x="163516" y="172261"/>
                  </a:cubicBezTo>
                  <a:cubicBezTo>
                    <a:pt x="163516" y="172261"/>
                    <a:pt x="163516" y="172261"/>
                    <a:pt x="162642" y="172261"/>
                  </a:cubicBezTo>
                  <a:cubicBezTo>
                    <a:pt x="161768" y="172261"/>
                    <a:pt x="161768" y="172261"/>
                    <a:pt x="160893" y="172261"/>
                  </a:cubicBezTo>
                  <a:cubicBezTo>
                    <a:pt x="160019" y="172261"/>
                    <a:pt x="159144" y="172261"/>
                    <a:pt x="159144" y="173135"/>
                  </a:cubicBezTo>
                  <a:cubicBezTo>
                    <a:pt x="160019" y="178382"/>
                    <a:pt x="159144" y="181879"/>
                    <a:pt x="158270" y="182754"/>
                  </a:cubicBezTo>
                  <a:cubicBezTo>
                    <a:pt x="158270" y="182754"/>
                    <a:pt x="158270" y="181879"/>
                    <a:pt x="157395" y="181879"/>
                  </a:cubicBezTo>
                  <a:cubicBezTo>
                    <a:pt x="156521" y="181879"/>
                    <a:pt x="155647" y="181879"/>
                    <a:pt x="155647" y="181879"/>
                  </a:cubicBezTo>
                  <a:lnTo>
                    <a:pt x="155647" y="183628"/>
                  </a:lnTo>
                  <a:cubicBezTo>
                    <a:pt x="155647" y="184503"/>
                    <a:pt x="155647" y="184503"/>
                    <a:pt x="155647" y="185377"/>
                  </a:cubicBezTo>
                  <a:cubicBezTo>
                    <a:pt x="154772" y="181879"/>
                    <a:pt x="153023" y="178382"/>
                    <a:pt x="149526" y="175758"/>
                  </a:cubicBezTo>
                  <a:cubicBezTo>
                    <a:pt x="146902" y="178382"/>
                    <a:pt x="146028" y="180131"/>
                    <a:pt x="146902" y="182754"/>
                  </a:cubicBezTo>
                  <a:cubicBezTo>
                    <a:pt x="144279" y="181879"/>
                    <a:pt x="141656" y="181879"/>
                    <a:pt x="139907" y="182754"/>
                  </a:cubicBezTo>
                  <a:cubicBezTo>
                    <a:pt x="138158" y="179256"/>
                    <a:pt x="136409" y="175758"/>
                    <a:pt x="134661" y="171386"/>
                  </a:cubicBezTo>
                  <a:cubicBezTo>
                    <a:pt x="132912" y="167014"/>
                    <a:pt x="132912" y="161768"/>
                    <a:pt x="132037" y="155647"/>
                  </a:cubicBezTo>
                  <a:lnTo>
                    <a:pt x="131163" y="126791"/>
                  </a:lnTo>
                  <a:cubicBezTo>
                    <a:pt x="130288" y="129414"/>
                    <a:pt x="130288" y="132037"/>
                    <a:pt x="130288" y="135535"/>
                  </a:cubicBezTo>
                  <a:cubicBezTo>
                    <a:pt x="130288" y="139033"/>
                    <a:pt x="130288" y="141656"/>
                    <a:pt x="130288" y="145154"/>
                  </a:cubicBezTo>
                  <a:cubicBezTo>
                    <a:pt x="130288" y="148651"/>
                    <a:pt x="130288" y="153898"/>
                    <a:pt x="131163" y="160893"/>
                  </a:cubicBezTo>
                  <a:cubicBezTo>
                    <a:pt x="132037" y="167889"/>
                    <a:pt x="132912" y="175758"/>
                    <a:pt x="134661" y="186251"/>
                  </a:cubicBezTo>
                  <a:cubicBezTo>
                    <a:pt x="132037" y="183628"/>
                    <a:pt x="130288" y="180131"/>
                    <a:pt x="128540" y="175758"/>
                  </a:cubicBezTo>
                  <a:cubicBezTo>
                    <a:pt x="125916" y="165265"/>
                    <a:pt x="125042" y="153024"/>
                    <a:pt x="125042" y="139033"/>
                  </a:cubicBezTo>
                  <a:cubicBezTo>
                    <a:pt x="125042" y="135535"/>
                    <a:pt x="125042" y="132037"/>
                    <a:pt x="125042" y="126791"/>
                  </a:cubicBezTo>
                  <a:cubicBezTo>
                    <a:pt x="125042" y="121544"/>
                    <a:pt x="125042" y="116298"/>
                    <a:pt x="125916" y="109303"/>
                  </a:cubicBezTo>
                  <a:cubicBezTo>
                    <a:pt x="125916" y="102307"/>
                    <a:pt x="126791" y="97061"/>
                    <a:pt x="126791" y="91814"/>
                  </a:cubicBezTo>
                  <a:cubicBezTo>
                    <a:pt x="126791" y="86568"/>
                    <a:pt x="126791" y="83070"/>
                    <a:pt x="126791" y="79572"/>
                  </a:cubicBezTo>
                  <a:cubicBezTo>
                    <a:pt x="126791" y="73451"/>
                    <a:pt x="126791" y="68205"/>
                    <a:pt x="125916" y="62084"/>
                  </a:cubicBezTo>
                  <a:cubicBezTo>
                    <a:pt x="125916" y="56837"/>
                    <a:pt x="125042" y="51591"/>
                    <a:pt x="124168" y="47219"/>
                  </a:cubicBezTo>
                  <a:cubicBezTo>
                    <a:pt x="123293" y="49842"/>
                    <a:pt x="119795" y="56837"/>
                    <a:pt x="113674" y="66456"/>
                  </a:cubicBezTo>
                  <a:cubicBezTo>
                    <a:pt x="108428" y="74326"/>
                    <a:pt x="106679" y="81321"/>
                    <a:pt x="107554" y="87442"/>
                  </a:cubicBezTo>
                  <a:cubicBezTo>
                    <a:pt x="106679" y="88316"/>
                    <a:pt x="106679" y="89191"/>
                    <a:pt x="105805" y="90065"/>
                  </a:cubicBezTo>
                  <a:cubicBezTo>
                    <a:pt x="104930" y="90940"/>
                    <a:pt x="104930" y="91814"/>
                    <a:pt x="104930" y="92689"/>
                  </a:cubicBezTo>
                  <a:cubicBezTo>
                    <a:pt x="104056" y="95312"/>
                    <a:pt x="103181" y="97061"/>
                    <a:pt x="103181" y="97935"/>
                  </a:cubicBezTo>
                  <a:cubicBezTo>
                    <a:pt x="102307" y="99684"/>
                    <a:pt x="101433" y="100558"/>
                    <a:pt x="99684" y="101433"/>
                  </a:cubicBezTo>
                  <a:cubicBezTo>
                    <a:pt x="97935" y="102307"/>
                    <a:pt x="97061" y="103182"/>
                    <a:pt x="95312" y="104056"/>
                  </a:cubicBezTo>
                  <a:cubicBezTo>
                    <a:pt x="94437" y="104056"/>
                    <a:pt x="93563" y="103182"/>
                    <a:pt x="94437" y="102307"/>
                  </a:cubicBezTo>
                  <a:cubicBezTo>
                    <a:pt x="95312" y="101433"/>
                    <a:pt x="95312" y="100558"/>
                    <a:pt x="95312" y="100558"/>
                  </a:cubicBezTo>
                  <a:cubicBezTo>
                    <a:pt x="96186" y="98809"/>
                    <a:pt x="97061" y="97935"/>
                    <a:pt x="96186" y="97061"/>
                  </a:cubicBezTo>
                  <a:cubicBezTo>
                    <a:pt x="95312" y="95312"/>
                    <a:pt x="93563" y="94437"/>
                    <a:pt x="91814" y="95312"/>
                  </a:cubicBezTo>
                  <a:cubicBezTo>
                    <a:pt x="91814" y="97061"/>
                    <a:pt x="90065" y="97935"/>
                    <a:pt x="87442" y="99684"/>
                  </a:cubicBezTo>
                  <a:cubicBezTo>
                    <a:pt x="87442" y="98809"/>
                    <a:pt x="86568" y="98809"/>
                    <a:pt x="85693" y="98809"/>
                  </a:cubicBezTo>
                  <a:lnTo>
                    <a:pt x="83944" y="98809"/>
                  </a:lnTo>
                  <a:lnTo>
                    <a:pt x="83944" y="99684"/>
                  </a:lnTo>
                  <a:cubicBezTo>
                    <a:pt x="83070" y="99684"/>
                    <a:pt x="83070" y="99684"/>
                    <a:pt x="82195" y="99684"/>
                  </a:cubicBezTo>
                  <a:cubicBezTo>
                    <a:pt x="81321" y="99684"/>
                    <a:pt x="81321" y="98809"/>
                    <a:pt x="81321" y="97935"/>
                  </a:cubicBezTo>
                  <a:lnTo>
                    <a:pt x="80447" y="98809"/>
                  </a:lnTo>
                  <a:cubicBezTo>
                    <a:pt x="79572" y="97935"/>
                    <a:pt x="79572" y="97935"/>
                    <a:pt x="79572" y="97061"/>
                  </a:cubicBezTo>
                  <a:cubicBezTo>
                    <a:pt x="79572" y="97061"/>
                    <a:pt x="79572" y="96186"/>
                    <a:pt x="79572" y="95312"/>
                  </a:cubicBezTo>
                  <a:cubicBezTo>
                    <a:pt x="79572" y="94437"/>
                    <a:pt x="79572" y="93563"/>
                    <a:pt x="79572" y="93563"/>
                  </a:cubicBezTo>
                  <a:cubicBezTo>
                    <a:pt x="79572" y="92689"/>
                    <a:pt x="79572" y="91814"/>
                    <a:pt x="78698" y="90940"/>
                  </a:cubicBezTo>
                  <a:cubicBezTo>
                    <a:pt x="77823" y="91814"/>
                    <a:pt x="77823" y="92689"/>
                    <a:pt x="77823" y="93563"/>
                  </a:cubicBezTo>
                  <a:cubicBezTo>
                    <a:pt x="77823" y="94437"/>
                    <a:pt x="77823" y="96186"/>
                    <a:pt x="77823" y="97061"/>
                  </a:cubicBezTo>
                  <a:cubicBezTo>
                    <a:pt x="77823" y="97935"/>
                    <a:pt x="77823" y="99684"/>
                    <a:pt x="77823" y="100558"/>
                  </a:cubicBezTo>
                  <a:cubicBezTo>
                    <a:pt x="77823" y="101433"/>
                    <a:pt x="77823" y="102307"/>
                    <a:pt x="77823" y="103182"/>
                  </a:cubicBezTo>
                  <a:lnTo>
                    <a:pt x="77823" y="101433"/>
                  </a:lnTo>
                  <a:cubicBezTo>
                    <a:pt x="77823" y="99684"/>
                    <a:pt x="76949" y="98809"/>
                    <a:pt x="75200" y="98809"/>
                  </a:cubicBezTo>
                  <a:lnTo>
                    <a:pt x="72577" y="102307"/>
                  </a:lnTo>
                  <a:lnTo>
                    <a:pt x="70828" y="99684"/>
                  </a:lnTo>
                  <a:lnTo>
                    <a:pt x="68205" y="104056"/>
                  </a:lnTo>
                  <a:cubicBezTo>
                    <a:pt x="69079" y="103182"/>
                    <a:pt x="69079" y="100558"/>
                    <a:pt x="69079" y="97061"/>
                  </a:cubicBezTo>
                  <a:lnTo>
                    <a:pt x="69079" y="89191"/>
                  </a:lnTo>
                  <a:cubicBezTo>
                    <a:pt x="65581" y="86568"/>
                    <a:pt x="62084" y="83944"/>
                    <a:pt x="57712" y="80447"/>
                  </a:cubicBezTo>
                  <a:cubicBezTo>
                    <a:pt x="53340" y="76949"/>
                    <a:pt x="48093" y="72577"/>
                    <a:pt x="41972" y="68205"/>
                  </a:cubicBezTo>
                  <a:cubicBezTo>
                    <a:pt x="41098" y="73451"/>
                    <a:pt x="41098" y="77823"/>
                    <a:pt x="42847" y="80447"/>
                  </a:cubicBezTo>
                  <a:lnTo>
                    <a:pt x="41972" y="79572"/>
                  </a:lnTo>
                  <a:cubicBezTo>
                    <a:pt x="39349" y="90065"/>
                    <a:pt x="37600" y="102307"/>
                    <a:pt x="37600" y="116298"/>
                  </a:cubicBezTo>
                  <a:cubicBezTo>
                    <a:pt x="37600" y="119796"/>
                    <a:pt x="37600" y="124168"/>
                    <a:pt x="37600" y="129414"/>
                  </a:cubicBezTo>
                  <a:cubicBezTo>
                    <a:pt x="37600" y="134661"/>
                    <a:pt x="38474" y="140782"/>
                    <a:pt x="38474" y="147777"/>
                  </a:cubicBezTo>
                  <a:cubicBezTo>
                    <a:pt x="38474" y="154772"/>
                    <a:pt x="39349" y="160893"/>
                    <a:pt x="39349" y="166140"/>
                  </a:cubicBezTo>
                  <a:cubicBezTo>
                    <a:pt x="39349" y="171386"/>
                    <a:pt x="39349" y="175758"/>
                    <a:pt x="39349" y="179256"/>
                  </a:cubicBezTo>
                  <a:cubicBezTo>
                    <a:pt x="36726" y="179256"/>
                    <a:pt x="35851" y="180131"/>
                    <a:pt x="35851" y="182754"/>
                  </a:cubicBezTo>
                  <a:cubicBezTo>
                    <a:pt x="35851" y="183628"/>
                    <a:pt x="35851" y="184503"/>
                    <a:pt x="35851" y="184503"/>
                  </a:cubicBezTo>
                  <a:lnTo>
                    <a:pt x="35851" y="186251"/>
                  </a:lnTo>
                  <a:cubicBezTo>
                    <a:pt x="35851" y="188000"/>
                    <a:pt x="35851" y="188875"/>
                    <a:pt x="34977" y="188875"/>
                  </a:cubicBezTo>
                  <a:lnTo>
                    <a:pt x="34977" y="188000"/>
                  </a:lnTo>
                  <a:cubicBezTo>
                    <a:pt x="34102" y="187126"/>
                    <a:pt x="34102" y="187126"/>
                    <a:pt x="33228" y="187126"/>
                  </a:cubicBezTo>
                  <a:cubicBezTo>
                    <a:pt x="33228" y="187126"/>
                    <a:pt x="32353" y="187126"/>
                    <a:pt x="32353" y="188000"/>
                  </a:cubicBezTo>
                  <a:cubicBezTo>
                    <a:pt x="32353" y="188000"/>
                    <a:pt x="31479" y="188000"/>
                    <a:pt x="31479" y="188875"/>
                  </a:cubicBezTo>
                  <a:cubicBezTo>
                    <a:pt x="31479" y="187126"/>
                    <a:pt x="30605" y="184503"/>
                    <a:pt x="28856" y="182754"/>
                  </a:cubicBezTo>
                  <a:lnTo>
                    <a:pt x="25358" y="177507"/>
                  </a:lnTo>
                  <a:cubicBezTo>
                    <a:pt x="24484" y="178382"/>
                    <a:pt x="24484" y="179256"/>
                    <a:pt x="24484" y="181005"/>
                  </a:cubicBezTo>
                  <a:cubicBezTo>
                    <a:pt x="24484" y="182754"/>
                    <a:pt x="23609" y="184503"/>
                    <a:pt x="22735" y="184503"/>
                  </a:cubicBezTo>
                  <a:cubicBezTo>
                    <a:pt x="20986" y="184503"/>
                    <a:pt x="19237" y="184503"/>
                    <a:pt x="18363" y="183628"/>
                  </a:cubicBezTo>
                  <a:cubicBezTo>
                    <a:pt x="17488" y="183628"/>
                    <a:pt x="16614" y="183628"/>
                    <a:pt x="16614" y="182754"/>
                  </a:cubicBezTo>
                  <a:cubicBezTo>
                    <a:pt x="14865" y="181879"/>
                    <a:pt x="13116" y="181005"/>
                    <a:pt x="12242" y="178382"/>
                  </a:cubicBezTo>
                  <a:cubicBezTo>
                    <a:pt x="11367" y="175758"/>
                    <a:pt x="10493" y="172261"/>
                    <a:pt x="9619" y="167889"/>
                  </a:cubicBezTo>
                  <a:lnTo>
                    <a:pt x="7870" y="156521"/>
                  </a:lnTo>
                  <a:cubicBezTo>
                    <a:pt x="6995" y="160893"/>
                    <a:pt x="6995" y="166140"/>
                    <a:pt x="6995" y="172261"/>
                  </a:cubicBezTo>
                  <a:lnTo>
                    <a:pt x="7870" y="187126"/>
                  </a:lnTo>
                  <a:cubicBezTo>
                    <a:pt x="7870" y="186251"/>
                    <a:pt x="7870" y="185377"/>
                    <a:pt x="6995" y="184503"/>
                  </a:cubicBezTo>
                  <a:lnTo>
                    <a:pt x="6121" y="184503"/>
                  </a:lnTo>
                  <a:cubicBezTo>
                    <a:pt x="3498" y="178382"/>
                    <a:pt x="2623" y="169638"/>
                    <a:pt x="2623" y="158270"/>
                  </a:cubicBezTo>
                  <a:cubicBezTo>
                    <a:pt x="2623" y="157396"/>
                    <a:pt x="2623" y="155647"/>
                    <a:pt x="2623" y="154772"/>
                  </a:cubicBezTo>
                  <a:cubicBezTo>
                    <a:pt x="2623" y="153024"/>
                    <a:pt x="2623" y="151275"/>
                    <a:pt x="2623" y="149526"/>
                  </a:cubicBezTo>
                  <a:lnTo>
                    <a:pt x="2623" y="139907"/>
                  </a:lnTo>
                  <a:cubicBezTo>
                    <a:pt x="2623" y="137284"/>
                    <a:pt x="2623" y="132912"/>
                    <a:pt x="1749" y="128540"/>
                  </a:cubicBezTo>
                  <a:cubicBezTo>
                    <a:pt x="1749" y="125916"/>
                    <a:pt x="1749" y="123293"/>
                    <a:pt x="1749" y="121544"/>
                  </a:cubicBezTo>
                  <a:cubicBezTo>
                    <a:pt x="1749" y="119796"/>
                    <a:pt x="1749" y="118047"/>
                    <a:pt x="1749" y="116298"/>
                  </a:cubicBezTo>
                  <a:cubicBezTo>
                    <a:pt x="1749" y="113675"/>
                    <a:pt x="1749" y="111051"/>
                    <a:pt x="2623" y="107554"/>
                  </a:cubicBezTo>
                  <a:cubicBezTo>
                    <a:pt x="2623" y="104056"/>
                    <a:pt x="3498" y="99684"/>
                    <a:pt x="4372" y="95312"/>
                  </a:cubicBezTo>
                  <a:cubicBezTo>
                    <a:pt x="5247" y="90940"/>
                    <a:pt x="5247" y="86568"/>
                    <a:pt x="6121" y="83070"/>
                  </a:cubicBezTo>
                  <a:cubicBezTo>
                    <a:pt x="6121" y="79572"/>
                    <a:pt x="6995" y="76949"/>
                    <a:pt x="6995" y="74326"/>
                  </a:cubicBezTo>
                  <a:cubicBezTo>
                    <a:pt x="6995" y="68205"/>
                    <a:pt x="6121" y="62958"/>
                    <a:pt x="4372" y="57712"/>
                  </a:cubicBezTo>
                  <a:cubicBezTo>
                    <a:pt x="3498" y="54214"/>
                    <a:pt x="1749" y="48968"/>
                    <a:pt x="1749" y="41098"/>
                  </a:cubicBezTo>
                  <a:lnTo>
                    <a:pt x="0" y="24484"/>
                  </a:lnTo>
                  <a:cubicBezTo>
                    <a:pt x="874" y="24484"/>
                    <a:pt x="1749" y="24484"/>
                    <a:pt x="1749" y="25358"/>
                  </a:cubicBezTo>
                  <a:lnTo>
                    <a:pt x="2623" y="27981"/>
                  </a:lnTo>
                  <a:cubicBezTo>
                    <a:pt x="3498" y="34102"/>
                    <a:pt x="4372" y="41098"/>
                    <a:pt x="6121" y="49842"/>
                  </a:cubicBezTo>
                  <a:cubicBezTo>
                    <a:pt x="6995" y="58586"/>
                    <a:pt x="8744" y="68205"/>
                    <a:pt x="10493" y="79572"/>
                  </a:cubicBezTo>
                  <a:cubicBezTo>
                    <a:pt x="11367" y="80447"/>
                    <a:pt x="11367" y="80447"/>
                    <a:pt x="11367" y="80447"/>
                  </a:cubicBezTo>
                  <a:cubicBezTo>
                    <a:pt x="10493" y="81321"/>
                    <a:pt x="10493" y="82195"/>
                    <a:pt x="10493" y="82195"/>
                  </a:cubicBezTo>
                  <a:cubicBezTo>
                    <a:pt x="11367" y="86568"/>
                    <a:pt x="10493" y="90940"/>
                    <a:pt x="9619" y="96186"/>
                  </a:cubicBezTo>
                  <a:cubicBezTo>
                    <a:pt x="8744" y="99684"/>
                    <a:pt x="7870" y="102307"/>
                    <a:pt x="7870" y="104056"/>
                  </a:cubicBezTo>
                  <a:cubicBezTo>
                    <a:pt x="7870" y="106679"/>
                    <a:pt x="6995" y="107554"/>
                    <a:pt x="6995" y="109303"/>
                  </a:cubicBezTo>
                  <a:cubicBezTo>
                    <a:pt x="6995" y="111051"/>
                    <a:pt x="6995" y="112800"/>
                    <a:pt x="7870" y="114549"/>
                  </a:cubicBezTo>
                  <a:cubicBezTo>
                    <a:pt x="6995" y="115423"/>
                    <a:pt x="6995" y="117172"/>
                    <a:pt x="7870" y="119796"/>
                  </a:cubicBezTo>
                  <a:cubicBezTo>
                    <a:pt x="7870" y="125042"/>
                    <a:pt x="7870" y="129414"/>
                    <a:pt x="7870" y="133786"/>
                  </a:cubicBezTo>
                  <a:cubicBezTo>
                    <a:pt x="7870" y="138158"/>
                    <a:pt x="8744" y="143405"/>
                    <a:pt x="9619" y="147777"/>
                  </a:cubicBezTo>
                  <a:cubicBezTo>
                    <a:pt x="12242" y="133786"/>
                    <a:pt x="11367" y="121544"/>
                    <a:pt x="8744" y="112800"/>
                  </a:cubicBezTo>
                  <a:lnTo>
                    <a:pt x="13991" y="66456"/>
                  </a:lnTo>
                  <a:cubicBezTo>
                    <a:pt x="12242" y="57712"/>
                    <a:pt x="10493" y="49842"/>
                    <a:pt x="9619" y="43721"/>
                  </a:cubicBezTo>
                  <a:cubicBezTo>
                    <a:pt x="8744" y="37600"/>
                    <a:pt x="7870" y="31479"/>
                    <a:pt x="7870" y="26233"/>
                  </a:cubicBezTo>
                  <a:lnTo>
                    <a:pt x="7870" y="22735"/>
                  </a:lnTo>
                  <a:cubicBezTo>
                    <a:pt x="7870" y="21861"/>
                    <a:pt x="7870" y="20112"/>
                    <a:pt x="7870" y="19237"/>
                  </a:cubicBezTo>
                  <a:cubicBezTo>
                    <a:pt x="10493" y="16614"/>
                    <a:pt x="12242" y="16614"/>
                    <a:pt x="13116" y="18363"/>
                  </a:cubicBezTo>
                  <a:cubicBezTo>
                    <a:pt x="13116" y="18363"/>
                    <a:pt x="13116" y="18363"/>
                    <a:pt x="13991" y="18363"/>
                  </a:cubicBezTo>
                  <a:cubicBezTo>
                    <a:pt x="13991" y="18363"/>
                    <a:pt x="13991" y="18363"/>
                    <a:pt x="14865" y="17488"/>
                  </a:cubicBezTo>
                  <a:cubicBezTo>
                    <a:pt x="14865" y="17488"/>
                    <a:pt x="14865" y="17488"/>
                    <a:pt x="15740" y="16614"/>
                  </a:cubicBezTo>
                  <a:lnTo>
                    <a:pt x="18363" y="18363"/>
                  </a:lnTo>
                  <a:cubicBezTo>
                    <a:pt x="18363" y="17488"/>
                    <a:pt x="19237" y="15740"/>
                    <a:pt x="20112" y="13991"/>
                  </a:cubicBezTo>
                  <a:cubicBezTo>
                    <a:pt x="20986" y="13991"/>
                    <a:pt x="20986" y="13991"/>
                    <a:pt x="21860" y="14865"/>
                  </a:cubicBezTo>
                  <a:cubicBezTo>
                    <a:pt x="21860" y="15740"/>
                    <a:pt x="22735" y="16614"/>
                    <a:pt x="22735" y="16614"/>
                  </a:cubicBezTo>
                  <a:cubicBezTo>
                    <a:pt x="22735" y="15740"/>
                    <a:pt x="23609" y="14865"/>
                    <a:pt x="25358" y="13991"/>
                  </a:cubicBezTo>
                  <a:cubicBezTo>
                    <a:pt x="27107" y="13991"/>
                    <a:pt x="27981" y="13116"/>
                    <a:pt x="27981" y="13116"/>
                  </a:cubicBezTo>
                  <a:cubicBezTo>
                    <a:pt x="28856" y="13991"/>
                    <a:pt x="28856" y="13991"/>
                    <a:pt x="28856" y="13991"/>
                  </a:cubicBezTo>
                  <a:cubicBezTo>
                    <a:pt x="28856" y="12242"/>
                    <a:pt x="28856" y="10493"/>
                    <a:pt x="30605" y="10493"/>
                  </a:cubicBezTo>
                  <a:cubicBezTo>
                    <a:pt x="32353" y="9619"/>
                    <a:pt x="34102" y="8744"/>
                    <a:pt x="34977" y="7870"/>
                  </a:cubicBezTo>
                  <a:cubicBezTo>
                    <a:pt x="41098" y="11367"/>
                    <a:pt x="48967" y="18363"/>
                    <a:pt x="59460" y="28856"/>
                  </a:cubicBezTo>
                  <a:cubicBezTo>
                    <a:pt x="69079" y="38474"/>
                    <a:pt x="77823" y="44595"/>
                    <a:pt x="84819" y="48968"/>
                  </a:cubicBezTo>
                  <a:cubicBezTo>
                    <a:pt x="86568" y="44595"/>
                    <a:pt x="90065" y="37600"/>
                    <a:pt x="94437" y="28856"/>
                  </a:cubicBezTo>
                  <a:cubicBezTo>
                    <a:pt x="99684" y="20112"/>
                    <a:pt x="102307" y="13991"/>
                    <a:pt x="104056" y="8744"/>
                  </a:cubicBezTo>
                  <a:cubicBezTo>
                    <a:pt x="104056" y="9619"/>
                    <a:pt x="104930" y="9619"/>
                    <a:pt x="105805" y="10493"/>
                  </a:cubicBezTo>
                  <a:cubicBezTo>
                    <a:pt x="106679" y="11367"/>
                    <a:pt x="107554" y="11367"/>
                    <a:pt x="107554" y="12242"/>
                  </a:cubicBezTo>
                  <a:cubicBezTo>
                    <a:pt x="107554" y="12242"/>
                    <a:pt x="107554" y="13116"/>
                    <a:pt x="106679" y="13991"/>
                  </a:cubicBezTo>
                  <a:cubicBezTo>
                    <a:pt x="103181" y="18363"/>
                    <a:pt x="102307" y="21861"/>
                    <a:pt x="102307" y="25358"/>
                  </a:cubicBezTo>
                  <a:cubicBezTo>
                    <a:pt x="103181" y="22735"/>
                    <a:pt x="104930" y="20986"/>
                    <a:pt x="106679" y="17488"/>
                  </a:cubicBezTo>
                  <a:cubicBezTo>
                    <a:pt x="108428" y="13991"/>
                    <a:pt x="110177" y="11367"/>
                    <a:pt x="113674" y="6995"/>
                  </a:cubicBezTo>
                  <a:cubicBezTo>
                    <a:pt x="113674" y="7870"/>
                    <a:pt x="114549" y="7870"/>
                    <a:pt x="114549" y="7870"/>
                  </a:cubicBezTo>
                  <a:lnTo>
                    <a:pt x="116298" y="6121"/>
                  </a:lnTo>
                  <a:cubicBezTo>
                    <a:pt x="117172" y="6121"/>
                    <a:pt x="118047" y="6121"/>
                    <a:pt x="118921" y="6121"/>
                  </a:cubicBezTo>
                  <a:cubicBezTo>
                    <a:pt x="119795" y="6121"/>
                    <a:pt x="120670" y="6121"/>
                    <a:pt x="121544" y="6121"/>
                  </a:cubicBezTo>
                  <a:cubicBezTo>
                    <a:pt x="122419" y="6121"/>
                    <a:pt x="123293" y="6121"/>
                    <a:pt x="124168" y="6121"/>
                  </a:cubicBezTo>
                  <a:cubicBezTo>
                    <a:pt x="125042" y="6121"/>
                    <a:pt x="125916" y="6121"/>
                    <a:pt x="126791" y="6121"/>
                  </a:cubicBezTo>
                  <a:cubicBezTo>
                    <a:pt x="127665" y="5247"/>
                    <a:pt x="127665" y="5247"/>
                    <a:pt x="128540" y="6121"/>
                  </a:cubicBezTo>
                  <a:cubicBezTo>
                    <a:pt x="129414" y="6995"/>
                    <a:pt x="130288" y="6995"/>
                    <a:pt x="130288" y="7870"/>
                  </a:cubicBezTo>
                  <a:cubicBezTo>
                    <a:pt x="130288" y="8744"/>
                    <a:pt x="131163" y="8744"/>
                    <a:pt x="131163" y="8744"/>
                  </a:cubicBezTo>
                  <a:cubicBezTo>
                    <a:pt x="132912" y="8744"/>
                    <a:pt x="133786" y="7870"/>
                    <a:pt x="135535" y="6121"/>
                  </a:cubicBezTo>
                  <a:cubicBezTo>
                    <a:pt x="138158" y="3498"/>
                    <a:pt x="139033" y="2623"/>
                    <a:pt x="139033" y="2623"/>
                  </a:cubicBezTo>
                  <a:cubicBezTo>
                    <a:pt x="139033" y="4372"/>
                    <a:pt x="139907" y="5247"/>
                    <a:pt x="141656" y="5247"/>
                  </a:cubicBezTo>
                  <a:cubicBezTo>
                    <a:pt x="143405" y="5247"/>
                    <a:pt x="144279" y="5247"/>
                    <a:pt x="145154" y="6121"/>
                  </a:cubicBezTo>
                  <a:lnTo>
                    <a:pt x="146028" y="5247"/>
                  </a:lnTo>
                  <a:lnTo>
                    <a:pt x="145154" y="4372"/>
                  </a:lnTo>
                  <a:cubicBezTo>
                    <a:pt x="145154" y="3498"/>
                    <a:pt x="146028" y="3498"/>
                    <a:pt x="146902" y="3498"/>
                  </a:cubicBezTo>
                  <a:lnTo>
                    <a:pt x="149526" y="3498"/>
                  </a:lnTo>
                  <a:lnTo>
                    <a:pt x="152149" y="6121"/>
                  </a:lnTo>
                  <a:cubicBezTo>
                    <a:pt x="153023" y="2623"/>
                    <a:pt x="155647" y="874"/>
                    <a:pt x="159144" y="874"/>
                  </a:cubicBezTo>
                  <a:lnTo>
                    <a:pt x="160019" y="0"/>
                  </a:lnTo>
                  <a:lnTo>
                    <a:pt x="160893" y="4372"/>
                  </a:lnTo>
                  <a:close/>
                  <a:moveTo>
                    <a:pt x="8744" y="191498"/>
                  </a:moveTo>
                  <a:lnTo>
                    <a:pt x="8744" y="191498"/>
                  </a:lnTo>
                  <a:lnTo>
                    <a:pt x="7870" y="190624"/>
                  </a:lnTo>
                  <a:lnTo>
                    <a:pt x="8744" y="190624"/>
                  </a:lnTo>
                  <a:lnTo>
                    <a:pt x="8744" y="191498"/>
                  </a:lnTo>
                  <a:close/>
                  <a:moveTo>
                    <a:pt x="34977" y="36726"/>
                  </a:moveTo>
                  <a:lnTo>
                    <a:pt x="34977" y="36726"/>
                  </a:lnTo>
                  <a:lnTo>
                    <a:pt x="34977" y="36726"/>
                  </a:lnTo>
                  <a:lnTo>
                    <a:pt x="34977" y="36726"/>
                  </a:lnTo>
                  <a:lnTo>
                    <a:pt x="34977" y="36726"/>
                  </a:lnTo>
                  <a:close/>
                  <a:moveTo>
                    <a:pt x="42847" y="59461"/>
                  </a:moveTo>
                  <a:cubicBezTo>
                    <a:pt x="42847" y="59461"/>
                    <a:pt x="45470" y="61209"/>
                    <a:pt x="48967" y="63833"/>
                  </a:cubicBezTo>
                  <a:lnTo>
                    <a:pt x="37600" y="53340"/>
                  </a:lnTo>
                  <a:cubicBezTo>
                    <a:pt x="38474" y="55088"/>
                    <a:pt x="40223" y="57712"/>
                    <a:pt x="42847" y="59461"/>
                  </a:cubicBezTo>
                  <a:close/>
                  <a:moveTo>
                    <a:pt x="55088" y="73451"/>
                  </a:moveTo>
                  <a:cubicBezTo>
                    <a:pt x="51591" y="70828"/>
                    <a:pt x="49842" y="69079"/>
                    <a:pt x="48093" y="68205"/>
                  </a:cubicBezTo>
                  <a:lnTo>
                    <a:pt x="50716" y="69954"/>
                  </a:lnTo>
                  <a:cubicBezTo>
                    <a:pt x="52465" y="70828"/>
                    <a:pt x="55088" y="73451"/>
                    <a:pt x="58586" y="76075"/>
                  </a:cubicBezTo>
                  <a:cubicBezTo>
                    <a:pt x="62084" y="79572"/>
                    <a:pt x="64707" y="81321"/>
                    <a:pt x="66456" y="82195"/>
                  </a:cubicBezTo>
                  <a:cubicBezTo>
                    <a:pt x="67330" y="78698"/>
                    <a:pt x="65581" y="76075"/>
                    <a:pt x="62958" y="75200"/>
                  </a:cubicBezTo>
                  <a:cubicBezTo>
                    <a:pt x="62958" y="76075"/>
                    <a:pt x="62958" y="76949"/>
                    <a:pt x="62084" y="77823"/>
                  </a:cubicBezTo>
                  <a:cubicBezTo>
                    <a:pt x="61209" y="77823"/>
                    <a:pt x="58586" y="76075"/>
                    <a:pt x="55088" y="73451"/>
                  </a:cubicBezTo>
                  <a:close/>
                  <a:moveTo>
                    <a:pt x="70828" y="87442"/>
                  </a:moveTo>
                  <a:lnTo>
                    <a:pt x="70828" y="87442"/>
                  </a:lnTo>
                  <a:lnTo>
                    <a:pt x="71702" y="84819"/>
                  </a:lnTo>
                  <a:lnTo>
                    <a:pt x="70828" y="87442"/>
                  </a:lnTo>
                  <a:close/>
                  <a:moveTo>
                    <a:pt x="73451" y="100558"/>
                  </a:moveTo>
                  <a:lnTo>
                    <a:pt x="72577" y="102307"/>
                  </a:lnTo>
                  <a:lnTo>
                    <a:pt x="73451" y="100558"/>
                  </a:lnTo>
                  <a:close/>
                  <a:moveTo>
                    <a:pt x="77823" y="78698"/>
                  </a:moveTo>
                  <a:cubicBezTo>
                    <a:pt x="76075" y="81321"/>
                    <a:pt x="75200" y="83944"/>
                    <a:pt x="76949" y="86568"/>
                  </a:cubicBezTo>
                  <a:cubicBezTo>
                    <a:pt x="78698" y="83070"/>
                    <a:pt x="79572" y="81321"/>
                    <a:pt x="77823" y="78698"/>
                  </a:cubicBezTo>
                  <a:close/>
                  <a:moveTo>
                    <a:pt x="131163" y="108428"/>
                  </a:moveTo>
                  <a:cubicBezTo>
                    <a:pt x="131163" y="103182"/>
                    <a:pt x="131163" y="97935"/>
                    <a:pt x="131163" y="92689"/>
                  </a:cubicBezTo>
                  <a:cubicBezTo>
                    <a:pt x="131163" y="87442"/>
                    <a:pt x="131163" y="76075"/>
                    <a:pt x="130288" y="60335"/>
                  </a:cubicBezTo>
                  <a:cubicBezTo>
                    <a:pt x="130288" y="47219"/>
                    <a:pt x="130288" y="37600"/>
                    <a:pt x="130288" y="30605"/>
                  </a:cubicBezTo>
                  <a:cubicBezTo>
                    <a:pt x="129414" y="34977"/>
                    <a:pt x="129414" y="39349"/>
                    <a:pt x="129414" y="43721"/>
                  </a:cubicBezTo>
                  <a:cubicBezTo>
                    <a:pt x="129414" y="48093"/>
                    <a:pt x="129414" y="52465"/>
                    <a:pt x="129414" y="57712"/>
                  </a:cubicBezTo>
                  <a:cubicBezTo>
                    <a:pt x="129414" y="60335"/>
                    <a:pt x="129414" y="63833"/>
                    <a:pt x="129414" y="69079"/>
                  </a:cubicBezTo>
                  <a:cubicBezTo>
                    <a:pt x="129414" y="74326"/>
                    <a:pt x="129414" y="81321"/>
                    <a:pt x="130288" y="90065"/>
                  </a:cubicBezTo>
                  <a:cubicBezTo>
                    <a:pt x="130288" y="97061"/>
                    <a:pt x="131163" y="103182"/>
                    <a:pt x="131163" y="108428"/>
                  </a:cubicBezTo>
                  <a:cubicBezTo>
                    <a:pt x="131163" y="113675"/>
                    <a:pt x="131163" y="118921"/>
                    <a:pt x="131163" y="123293"/>
                  </a:cubicBezTo>
                  <a:cubicBezTo>
                    <a:pt x="130288" y="118047"/>
                    <a:pt x="131163" y="113675"/>
                    <a:pt x="131163" y="108428"/>
                  </a:cubicBezTo>
                  <a:close/>
                </a:path>
              </a:pathLst>
            </a:custGeom>
            <a:solidFill>
              <a:srgbClr val="FFFFFF"/>
            </a:solidFill>
            <a:ln w="87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8" name="Vrije vorm: vorm 17">
              <a:extLst>
                <a:ext uri="{FF2B5EF4-FFF2-40B4-BE49-F238E27FC236}">
                  <a16:creationId xmlns:a16="http://schemas.microsoft.com/office/drawing/2014/main" id="{DE7F474A-51DD-41BA-B8C4-609AFC2A2403}"/>
                </a:ext>
              </a:extLst>
            </p:cNvPr>
            <p:cNvSpPr/>
            <p:nvPr/>
          </p:nvSpPr>
          <p:spPr>
            <a:xfrm>
              <a:off x="6132198" y="6512507"/>
              <a:ext cx="122418" cy="191730"/>
            </a:xfrm>
            <a:custGeom>
              <a:avLst/>
              <a:gdLst>
                <a:gd name="connsiteX0" fmla="*/ 109302 w 122418"/>
                <a:gd name="connsiteY0" fmla="*/ 8102 h 191730"/>
                <a:gd name="connsiteX1" fmla="*/ 97061 w 122418"/>
                <a:gd name="connsiteY1" fmla="*/ 8102 h 191730"/>
                <a:gd name="connsiteX2" fmla="*/ 90065 w 122418"/>
                <a:gd name="connsiteY2" fmla="*/ 8102 h 191730"/>
                <a:gd name="connsiteX3" fmla="*/ 84819 w 122418"/>
                <a:gd name="connsiteY3" fmla="*/ 8102 h 191730"/>
                <a:gd name="connsiteX4" fmla="*/ 76949 w 122418"/>
                <a:gd name="connsiteY4" fmla="*/ 8977 h 191730"/>
                <a:gd name="connsiteX5" fmla="*/ 76949 w 122418"/>
                <a:gd name="connsiteY5" fmla="*/ 9851 h 191730"/>
                <a:gd name="connsiteX6" fmla="*/ 79572 w 122418"/>
                <a:gd name="connsiteY6" fmla="*/ 9851 h 191730"/>
                <a:gd name="connsiteX7" fmla="*/ 82195 w 122418"/>
                <a:gd name="connsiteY7" fmla="*/ 9851 h 191730"/>
                <a:gd name="connsiteX8" fmla="*/ 88316 w 122418"/>
                <a:gd name="connsiteY8" fmla="*/ 9851 h 191730"/>
                <a:gd name="connsiteX9" fmla="*/ 97061 w 122418"/>
                <a:gd name="connsiteY9" fmla="*/ 10726 h 191730"/>
                <a:gd name="connsiteX10" fmla="*/ 105805 w 122418"/>
                <a:gd name="connsiteY10" fmla="*/ 11600 h 191730"/>
                <a:gd name="connsiteX11" fmla="*/ 111926 w 122418"/>
                <a:gd name="connsiteY11" fmla="*/ 11600 h 191730"/>
                <a:gd name="connsiteX12" fmla="*/ 115423 w 122418"/>
                <a:gd name="connsiteY12" fmla="*/ 11600 h 191730"/>
                <a:gd name="connsiteX13" fmla="*/ 118921 w 122418"/>
                <a:gd name="connsiteY13" fmla="*/ 11600 h 191730"/>
                <a:gd name="connsiteX14" fmla="*/ 117172 w 122418"/>
                <a:gd name="connsiteY14" fmla="*/ 13349 h 191730"/>
                <a:gd name="connsiteX15" fmla="*/ 118047 w 122418"/>
                <a:gd name="connsiteY15" fmla="*/ 15972 h 191730"/>
                <a:gd name="connsiteX16" fmla="*/ 118921 w 122418"/>
                <a:gd name="connsiteY16" fmla="*/ 17721 h 191730"/>
                <a:gd name="connsiteX17" fmla="*/ 118047 w 122418"/>
                <a:gd name="connsiteY17" fmla="*/ 20344 h 191730"/>
                <a:gd name="connsiteX18" fmla="*/ 113675 w 122418"/>
                <a:gd name="connsiteY18" fmla="*/ 22093 h 191730"/>
                <a:gd name="connsiteX19" fmla="*/ 110177 w 122418"/>
                <a:gd name="connsiteY19" fmla="*/ 25591 h 191730"/>
                <a:gd name="connsiteX20" fmla="*/ 112800 w 122418"/>
                <a:gd name="connsiteY20" fmla="*/ 27340 h 191730"/>
                <a:gd name="connsiteX21" fmla="*/ 115423 w 122418"/>
                <a:gd name="connsiteY21" fmla="*/ 26465 h 191730"/>
                <a:gd name="connsiteX22" fmla="*/ 116298 w 122418"/>
                <a:gd name="connsiteY22" fmla="*/ 28214 h 191730"/>
                <a:gd name="connsiteX23" fmla="*/ 114549 w 122418"/>
                <a:gd name="connsiteY23" fmla="*/ 29088 h 191730"/>
                <a:gd name="connsiteX24" fmla="*/ 113675 w 122418"/>
                <a:gd name="connsiteY24" fmla="*/ 30837 h 191730"/>
                <a:gd name="connsiteX25" fmla="*/ 111926 w 122418"/>
                <a:gd name="connsiteY25" fmla="*/ 29963 h 191730"/>
                <a:gd name="connsiteX26" fmla="*/ 109302 w 122418"/>
                <a:gd name="connsiteY26" fmla="*/ 31712 h 191730"/>
                <a:gd name="connsiteX27" fmla="*/ 107554 w 122418"/>
                <a:gd name="connsiteY27" fmla="*/ 33461 h 191730"/>
                <a:gd name="connsiteX28" fmla="*/ 107554 w 122418"/>
                <a:gd name="connsiteY28" fmla="*/ 35209 h 191730"/>
                <a:gd name="connsiteX29" fmla="*/ 104056 w 122418"/>
                <a:gd name="connsiteY29" fmla="*/ 40456 h 191730"/>
                <a:gd name="connsiteX30" fmla="*/ 99684 w 122418"/>
                <a:gd name="connsiteY30" fmla="*/ 41330 h 191730"/>
                <a:gd name="connsiteX31" fmla="*/ 103182 w 122418"/>
                <a:gd name="connsiteY31" fmla="*/ 43079 h 191730"/>
                <a:gd name="connsiteX32" fmla="*/ 97935 w 122418"/>
                <a:gd name="connsiteY32" fmla="*/ 41330 h 191730"/>
                <a:gd name="connsiteX33" fmla="*/ 81321 w 122418"/>
                <a:gd name="connsiteY33" fmla="*/ 41330 h 191730"/>
                <a:gd name="connsiteX34" fmla="*/ 65581 w 122418"/>
                <a:gd name="connsiteY34" fmla="*/ 43954 h 191730"/>
                <a:gd name="connsiteX35" fmla="*/ 66456 w 122418"/>
                <a:gd name="connsiteY35" fmla="*/ 43079 h 191730"/>
                <a:gd name="connsiteX36" fmla="*/ 66456 w 122418"/>
                <a:gd name="connsiteY36" fmla="*/ 41330 h 191730"/>
                <a:gd name="connsiteX37" fmla="*/ 56837 w 122418"/>
                <a:gd name="connsiteY37" fmla="*/ 43954 h 191730"/>
                <a:gd name="connsiteX38" fmla="*/ 50716 w 122418"/>
                <a:gd name="connsiteY38" fmla="*/ 45702 h 191730"/>
                <a:gd name="connsiteX39" fmla="*/ 45470 w 122418"/>
                <a:gd name="connsiteY39" fmla="*/ 45702 h 191730"/>
                <a:gd name="connsiteX40" fmla="*/ 41972 w 122418"/>
                <a:gd name="connsiteY40" fmla="*/ 48326 h 191730"/>
                <a:gd name="connsiteX41" fmla="*/ 41098 w 122418"/>
                <a:gd name="connsiteY41" fmla="*/ 47451 h 191730"/>
                <a:gd name="connsiteX42" fmla="*/ 38474 w 122418"/>
                <a:gd name="connsiteY42" fmla="*/ 76307 h 191730"/>
                <a:gd name="connsiteX43" fmla="*/ 62958 w 122418"/>
                <a:gd name="connsiteY43" fmla="*/ 73684 h 191730"/>
                <a:gd name="connsiteX44" fmla="*/ 79572 w 122418"/>
                <a:gd name="connsiteY44" fmla="*/ 72809 h 191730"/>
                <a:gd name="connsiteX45" fmla="*/ 83944 w 122418"/>
                <a:gd name="connsiteY45" fmla="*/ 72809 h 191730"/>
                <a:gd name="connsiteX46" fmla="*/ 88316 w 122418"/>
                <a:gd name="connsiteY46" fmla="*/ 72809 h 191730"/>
                <a:gd name="connsiteX47" fmla="*/ 92689 w 122418"/>
                <a:gd name="connsiteY47" fmla="*/ 74558 h 191730"/>
                <a:gd name="connsiteX48" fmla="*/ 78698 w 122418"/>
                <a:gd name="connsiteY48" fmla="*/ 75433 h 191730"/>
                <a:gd name="connsiteX49" fmla="*/ 64707 w 122418"/>
                <a:gd name="connsiteY49" fmla="*/ 76307 h 191730"/>
                <a:gd name="connsiteX50" fmla="*/ 48968 w 122418"/>
                <a:gd name="connsiteY50" fmla="*/ 77182 h 191730"/>
                <a:gd name="connsiteX51" fmla="*/ 36726 w 122418"/>
                <a:gd name="connsiteY51" fmla="*/ 78930 h 191730"/>
                <a:gd name="connsiteX52" fmla="*/ 36726 w 122418"/>
                <a:gd name="connsiteY52" fmla="*/ 79805 h 191730"/>
                <a:gd name="connsiteX53" fmla="*/ 38474 w 122418"/>
                <a:gd name="connsiteY53" fmla="*/ 80679 h 191730"/>
                <a:gd name="connsiteX54" fmla="*/ 41098 w 122418"/>
                <a:gd name="connsiteY54" fmla="*/ 81554 h 191730"/>
                <a:gd name="connsiteX55" fmla="*/ 59461 w 122418"/>
                <a:gd name="connsiteY55" fmla="*/ 79805 h 191730"/>
                <a:gd name="connsiteX56" fmla="*/ 87442 w 122418"/>
                <a:gd name="connsiteY56" fmla="*/ 78930 h 191730"/>
                <a:gd name="connsiteX57" fmla="*/ 95312 w 122418"/>
                <a:gd name="connsiteY57" fmla="*/ 81554 h 191730"/>
                <a:gd name="connsiteX58" fmla="*/ 95312 w 122418"/>
                <a:gd name="connsiteY58" fmla="*/ 83302 h 191730"/>
                <a:gd name="connsiteX59" fmla="*/ 93563 w 122418"/>
                <a:gd name="connsiteY59" fmla="*/ 84177 h 191730"/>
                <a:gd name="connsiteX60" fmla="*/ 92689 w 122418"/>
                <a:gd name="connsiteY60" fmla="*/ 85051 h 191730"/>
                <a:gd name="connsiteX61" fmla="*/ 90940 w 122418"/>
                <a:gd name="connsiteY61" fmla="*/ 85926 h 191730"/>
                <a:gd name="connsiteX62" fmla="*/ 89191 w 122418"/>
                <a:gd name="connsiteY62" fmla="*/ 87675 h 191730"/>
                <a:gd name="connsiteX63" fmla="*/ 88316 w 122418"/>
                <a:gd name="connsiteY63" fmla="*/ 89423 h 191730"/>
                <a:gd name="connsiteX64" fmla="*/ 94437 w 122418"/>
                <a:gd name="connsiteY64" fmla="*/ 92047 h 191730"/>
                <a:gd name="connsiteX65" fmla="*/ 93563 w 122418"/>
                <a:gd name="connsiteY65" fmla="*/ 92047 h 191730"/>
                <a:gd name="connsiteX66" fmla="*/ 91814 w 122418"/>
                <a:gd name="connsiteY66" fmla="*/ 92047 h 191730"/>
                <a:gd name="connsiteX67" fmla="*/ 90065 w 122418"/>
                <a:gd name="connsiteY67" fmla="*/ 92047 h 191730"/>
                <a:gd name="connsiteX68" fmla="*/ 88316 w 122418"/>
                <a:gd name="connsiteY68" fmla="*/ 93796 h 191730"/>
                <a:gd name="connsiteX69" fmla="*/ 89191 w 122418"/>
                <a:gd name="connsiteY69" fmla="*/ 95544 h 191730"/>
                <a:gd name="connsiteX70" fmla="*/ 88316 w 122418"/>
                <a:gd name="connsiteY70" fmla="*/ 97293 h 191730"/>
                <a:gd name="connsiteX71" fmla="*/ 87442 w 122418"/>
                <a:gd name="connsiteY71" fmla="*/ 99042 h 191730"/>
                <a:gd name="connsiteX72" fmla="*/ 76949 w 122418"/>
                <a:gd name="connsiteY72" fmla="*/ 100791 h 191730"/>
                <a:gd name="connsiteX73" fmla="*/ 62958 w 122418"/>
                <a:gd name="connsiteY73" fmla="*/ 101665 h 191730"/>
                <a:gd name="connsiteX74" fmla="*/ 47219 w 122418"/>
                <a:gd name="connsiteY74" fmla="*/ 102540 h 191730"/>
                <a:gd name="connsiteX75" fmla="*/ 36726 w 122418"/>
                <a:gd name="connsiteY75" fmla="*/ 103414 h 191730"/>
                <a:gd name="connsiteX76" fmla="*/ 36726 w 122418"/>
                <a:gd name="connsiteY76" fmla="*/ 105163 h 191730"/>
                <a:gd name="connsiteX77" fmla="*/ 52465 w 122418"/>
                <a:gd name="connsiteY77" fmla="*/ 104289 h 191730"/>
                <a:gd name="connsiteX78" fmla="*/ 69079 w 122418"/>
                <a:gd name="connsiteY78" fmla="*/ 103414 h 191730"/>
                <a:gd name="connsiteX79" fmla="*/ 86567 w 122418"/>
                <a:gd name="connsiteY79" fmla="*/ 105163 h 191730"/>
                <a:gd name="connsiteX80" fmla="*/ 61209 w 122418"/>
                <a:gd name="connsiteY80" fmla="*/ 106912 h 191730"/>
                <a:gd name="connsiteX81" fmla="*/ 46344 w 122418"/>
                <a:gd name="connsiteY81" fmla="*/ 107786 h 191730"/>
                <a:gd name="connsiteX82" fmla="*/ 35851 w 122418"/>
                <a:gd name="connsiteY82" fmla="*/ 109535 h 191730"/>
                <a:gd name="connsiteX83" fmla="*/ 36726 w 122418"/>
                <a:gd name="connsiteY83" fmla="*/ 113033 h 191730"/>
                <a:gd name="connsiteX84" fmla="*/ 38474 w 122418"/>
                <a:gd name="connsiteY84" fmla="*/ 113033 h 191730"/>
                <a:gd name="connsiteX85" fmla="*/ 35851 w 122418"/>
                <a:gd name="connsiteY85" fmla="*/ 118279 h 191730"/>
                <a:gd name="connsiteX86" fmla="*/ 36726 w 122418"/>
                <a:gd name="connsiteY86" fmla="*/ 131396 h 191730"/>
                <a:gd name="connsiteX87" fmla="*/ 38474 w 122418"/>
                <a:gd name="connsiteY87" fmla="*/ 144512 h 191730"/>
                <a:gd name="connsiteX88" fmla="*/ 52465 w 122418"/>
                <a:gd name="connsiteY88" fmla="*/ 143637 h 191730"/>
                <a:gd name="connsiteX89" fmla="*/ 70828 w 122418"/>
                <a:gd name="connsiteY89" fmla="*/ 140140 h 191730"/>
                <a:gd name="connsiteX90" fmla="*/ 102307 w 122418"/>
                <a:gd name="connsiteY90" fmla="*/ 135768 h 191730"/>
                <a:gd name="connsiteX91" fmla="*/ 106679 w 122418"/>
                <a:gd name="connsiteY91" fmla="*/ 135768 h 191730"/>
                <a:gd name="connsiteX92" fmla="*/ 111051 w 122418"/>
                <a:gd name="connsiteY92" fmla="*/ 135768 h 191730"/>
                <a:gd name="connsiteX93" fmla="*/ 109302 w 122418"/>
                <a:gd name="connsiteY93" fmla="*/ 135768 h 191730"/>
                <a:gd name="connsiteX94" fmla="*/ 103182 w 122418"/>
                <a:gd name="connsiteY94" fmla="*/ 140140 h 191730"/>
                <a:gd name="connsiteX95" fmla="*/ 96186 w 122418"/>
                <a:gd name="connsiteY95" fmla="*/ 141014 h 191730"/>
                <a:gd name="connsiteX96" fmla="*/ 89191 w 122418"/>
                <a:gd name="connsiteY96" fmla="*/ 141889 h 191730"/>
                <a:gd name="connsiteX97" fmla="*/ 76074 w 122418"/>
                <a:gd name="connsiteY97" fmla="*/ 145386 h 191730"/>
                <a:gd name="connsiteX98" fmla="*/ 89191 w 122418"/>
                <a:gd name="connsiteY98" fmla="*/ 144512 h 191730"/>
                <a:gd name="connsiteX99" fmla="*/ 97061 w 122418"/>
                <a:gd name="connsiteY99" fmla="*/ 143637 h 191730"/>
                <a:gd name="connsiteX100" fmla="*/ 101433 w 122418"/>
                <a:gd name="connsiteY100" fmla="*/ 143637 h 191730"/>
                <a:gd name="connsiteX101" fmla="*/ 111051 w 122418"/>
                <a:gd name="connsiteY101" fmla="*/ 145386 h 191730"/>
                <a:gd name="connsiteX102" fmla="*/ 111926 w 122418"/>
                <a:gd name="connsiteY102" fmla="*/ 148010 h 191730"/>
                <a:gd name="connsiteX103" fmla="*/ 109302 w 122418"/>
                <a:gd name="connsiteY103" fmla="*/ 149758 h 191730"/>
                <a:gd name="connsiteX104" fmla="*/ 104930 w 122418"/>
                <a:gd name="connsiteY104" fmla="*/ 151507 h 191730"/>
                <a:gd name="connsiteX105" fmla="*/ 110177 w 122418"/>
                <a:gd name="connsiteY105" fmla="*/ 156754 h 191730"/>
                <a:gd name="connsiteX106" fmla="*/ 105805 w 122418"/>
                <a:gd name="connsiteY106" fmla="*/ 155879 h 191730"/>
                <a:gd name="connsiteX107" fmla="*/ 104930 w 122418"/>
                <a:gd name="connsiteY107" fmla="*/ 157628 h 191730"/>
                <a:gd name="connsiteX108" fmla="*/ 104930 w 122418"/>
                <a:gd name="connsiteY108" fmla="*/ 159377 h 191730"/>
                <a:gd name="connsiteX109" fmla="*/ 104930 w 122418"/>
                <a:gd name="connsiteY109" fmla="*/ 159377 h 191730"/>
                <a:gd name="connsiteX110" fmla="*/ 106679 w 122418"/>
                <a:gd name="connsiteY110" fmla="*/ 161126 h 191730"/>
                <a:gd name="connsiteX111" fmla="*/ 102307 w 122418"/>
                <a:gd name="connsiteY111" fmla="*/ 162875 h 191730"/>
                <a:gd name="connsiteX112" fmla="*/ 99684 w 122418"/>
                <a:gd name="connsiteY112" fmla="*/ 166372 h 191730"/>
                <a:gd name="connsiteX113" fmla="*/ 104930 w 122418"/>
                <a:gd name="connsiteY113" fmla="*/ 168996 h 191730"/>
                <a:gd name="connsiteX114" fmla="*/ 101433 w 122418"/>
                <a:gd name="connsiteY114" fmla="*/ 169870 h 191730"/>
                <a:gd name="connsiteX115" fmla="*/ 100558 w 122418"/>
                <a:gd name="connsiteY115" fmla="*/ 171619 h 191730"/>
                <a:gd name="connsiteX116" fmla="*/ 89191 w 122418"/>
                <a:gd name="connsiteY116" fmla="*/ 171619 h 191730"/>
                <a:gd name="connsiteX117" fmla="*/ 76949 w 122418"/>
                <a:gd name="connsiteY117" fmla="*/ 174242 h 191730"/>
                <a:gd name="connsiteX118" fmla="*/ 55088 w 122418"/>
                <a:gd name="connsiteY118" fmla="*/ 180363 h 191730"/>
                <a:gd name="connsiteX119" fmla="*/ 50716 w 122418"/>
                <a:gd name="connsiteY119" fmla="*/ 181238 h 191730"/>
                <a:gd name="connsiteX120" fmla="*/ 46344 w 122418"/>
                <a:gd name="connsiteY120" fmla="*/ 182112 h 191730"/>
                <a:gd name="connsiteX121" fmla="*/ 17488 w 122418"/>
                <a:gd name="connsiteY121" fmla="*/ 182112 h 191730"/>
                <a:gd name="connsiteX122" fmla="*/ 16614 w 122418"/>
                <a:gd name="connsiteY122" fmla="*/ 183861 h 191730"/>
                <a:gd name="connsiteX123" fmla="*/ 8744 w 122418"/>
                <a:gd name="connsiteY123" fmla="*/ 182112 h 191730"/>
                <a:gd name="connsiteX124" fmla="*/ 1749 w 122418"/>
                <a:gd name="connsiteY124" fmla="*/ 175991 h 191730"/>
                <a:gd name="connsiteX125" fmla="*/ 0 w 122418"/>
                <a:gd name="connsiteY125" fmla="*/ 113907 h 191730"/>
                <a:gd name="connsiteX126" fmla="*/ 5247 w 122418"/>
                <a:gd name="connsiteY126" fmla="*/ 33461 h 191730"/>
                <a:gd name="connsiteX127" fmla="*/ 5247 w 122418"/>
                <a:gd name="connsiteY127" fmla="*/ 26465 h 191730"/>
                <a:gd name="connsiteX128" fmla="*/ 6995 w 122418"/>
                <a:gd name="connsiteY128" fmla="*/ 20344 h 191730"/>
                <a:gd name="connsiteX129" fmla="*/ 8744 w 122418"/>
                <a:gd name="connsiteY129" fmla="*/ 22093 h 191730"/>
                <a:gd name="connsiteX130" fmla="*/ 10493 w 122418"/>
                <a:gd name="connsiteY130" fmla="*/ 20344 h 191730"/>
                <a:gd name="connsiteX131" fmla="*/ 10493 w 122418"/>
                <a:gd name="connsiteY131" fmla="*/ 17721 h 191730"/>
                <a:gd name="connsiteX132" fmla="*/ 13991 w 122418"/>
                <a:gd name="connsiteY132" fmla="*/ 18595 h 191730"/>
                <a:gd name="connsiteX133" fmla="*/ 17488 w 122418"/>
                <a:gd name="connsiteY133" fmla="*/ 17721 h 191730"/>
                <a:gd name="connsiteX134" fmla="*/ 20112 w 122418"/>
                <a:gd name="connsiteY134" fmla="*/ 16847 h 191730"/>
                <a:gd name="connsiteX135" fmla="*/ 22735 w 122418"/>
                <a:gd name="connsiteY135" fmla="*/ 17721 h 191730"/>
                <a:gd name="connsiteX136" fmla="*/ 23609 w 122418"/>
                <a:gd name="connsiteY136" fmla="*/ 15098 h 191730"/>
                <a:gd name="connsiteX137" fmla="*/ 23609 w 122418"/>
                <a:gd name="connsiteY137" fmla="*/ 12474 h 191730"/>
                <a:gd name="connsiteX138" fmla="*/ 43721 w 122418"/>
                <a:gd name="connsiteY138" fmla="*/ 9851 h 191730"/>
                <a:gd name="connsiteX139" fmla="*/ 41972 w 122418"/>
                <a:gd name="connsiteY139" fmla="*/ 9851 h 191730"/>
                <a:gd name="connsiteX140" fmla="*/ 37600 w 122418"/>
                <a:gd name="connsiteY140" fmla="*/ 8977 h 191730"/>
                <a:gd name="connsiteX141" fmla="*/ 31479 w 122418"/>
                <a:gd name="connsiteY141" fmla="*/ 6354 h 191730"/>
                <a:gd name="connsiteX142" fmla="*/ 97935 w 122418"/>
                <a:gd name="connsiteY142" fmla="*/ 233 h 191730"/>
                <a:gd name="connsiteX143" fmla="*/ 122419 w 122418"/>
                <a:gd name="connsiteY143" fmla="*/ 2856 h 191730"/>
                <a:gd name="connsiteX144" fmla="*/ 109302 w 122418"/>
                <a:gd name="connsiteY144" fmla="*/ 8102 h 191730"/>
                <a:gd name="connsiteX145" fmla="*/ 7870 w 122418"/>
                <a:gd name="connsiteY145" fmla="*/ 190856 h 191730"/>
                <a:gd name="connsiteX146" fmla="*/ 5247 w 122418"/>
                <a:gd name="connsiteY146" fmla="*/ 191731 h 191730"/>
                <a:gd name="connsiteX147" fmla="*/ 2623 w 122418"/>
                <a:gd name="connsiteY147" fmla="*/ 189982 h 191730"/>
                <a:gd name="connsiteX148" fmla="*/ 2623 w 122418"/>
                <a:gd name="connsiteY148" fmla="*/ 186484 h 191730"/>
                <a:gd name="connsiteX149" fmla="*/ 3498 w 122418"/>
                <a:gd name="connsiteY149" fmla="*/ 187358 h 191730"/>
                <a:gd name="connsiteX150" fmla="*/ 3498 w 122418"/>
                <a:gd name="connsiteY150" fmla="*/ 188233 h 191730"/>
                <a:gd name="connsiteX151" fmla="*/ 10493 w 122418"/>
                <a:gd name="connsiteY151" fmla="*/ 188233 h 191730"/>
                <a:gd name="connsiteX152" fmla="*/ 7870 w 122418"/>
                <a:gd name="connsiteY152" fmla="*/ 190856 h 191730"/>
                <a:gd name="connsiteX153" fmla="*/ 34977 w 122418"/>
                <a:gd name="connsiteY153" fmla="*/ 77182 h 191730"/>
                <a:gd name="connsiteX154" fmla="*/ 34977 w 122418"/>
                <a:gd name="connsiteY154" fmla="*/ 75433 h 191730"/>
                <a:gd name="connsiteX155" fmla="*/ 34102 w 122418"/>
                <a:gd name="connsiteY155" fmla="*/ 75433 h 191730"/>
                <a:gd name="connsiteX156" fmla="*/ 34977 w 122418"/>
                <a:gd name="connsiteY156" fmla="*/ 77182 h 191730"/>
                <a:gd name="connsiteX157" fmla="*/ 35851 w 122418"/>
                <a:gd name="connsiteY157" fmla="*/ 68437 h 191730"/>
                <a:gd name="connsiteX158" fmla="*/ 35851 w 122418"/>
                <a:gd name="connsiteY158" fmla="*/ 68437 h 191730"/>
                <a:gd name="connsiteX159" fmla="*/ 34977 w 122418"/>
                <a:gd name="connsiteY159" fmla="*/ 73684 h 191730"/>
                <a:gd name="connsiteX160" fmla="*/ 35851 w 122418"/>
                <a:gd name="connsiteY160" fmla="*/ 73684 h 191730"/>
                <a:gd name="connsiteX161" fmla="*/ 35851 w 122418"/>
                <a:gd name="connsiteY161" fmla="*/ 68437 h 191730"/>
                <a:gd name="connsiteX162" fmla="*/ 45470 w 122418"/>
                <a:gd name="connsiteY162" fmla="*/ 189107 h 191730"/>
                <a:gd name="connsiteX163" fmla="*/ 44595 w 122418"/>
                <a:gd name="connsiteY163" fmla="*/ 187358 h 191730"/>
                <a:gd name="connsiteX164" fmla="*/ 45470 w 122418"/>
                <a:gd name="connsiteY164" fmla="*/ 187358 h 191730"/>
                <a:gd name="connsiteX165" fmla="*/ 45470 w 122418"/>
                <a:gd name="connsiteY165" fmla="*/ 189107 h 191730"/>
                <a:gd name="connsiteX166" fmla="*/ 62958 w 122418"/>
                <a:gd name="connsiteY166" fmla="*/ 11600 h 191730"/>
                <a:gd name="connsiteX167" fmla="*/ 71702 w 122418"/>
                <a:gd name="connsiteY167" fmla="*/ 10726 h 191730"/>
                <a:gd name="connsiteX168" fmla="*/ 62958 w 122418"/>
                <a:gd name="connsiteY168" fmla="*/ 11600 h 191730"/>
                <a:gd name="connsiteX169" fmla="*/ 68205 w 122418"/>
                <a:gd name="connsiteY169" fmla="*/ 113033 h 191730"/>
                <a:gd name="connsiteX170" fmla="*/ 78698 w 122418"/>
                <a:gd name="connsiteY170" fmla="*/ 114782 h 191730"/>
                <a:gd name="connsiteX171" fmla="*/ 68205 w 122418"/>
                <a:gd name="connsiteY171" fmla="*/ 113033 h 191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</a:cxnLst>
              <a:rect l="l" t="t" r="r" b="b"/>
              <a:pathLst>
                <a:path w="122418" h="191730">
                  <a:moveTo>
                    <a:pt x="109302" y="8102"/>
                  </a:moveTo>
                  <a:cubicBezTo>
                    <a:pt x="106679" y="8102"/>
                    <a:pt x="102307" y="8102"/>
                    <a:pt x="97061" y="8102"/>
                  </a:cubicBezTo>
                  <a:cubicBezTo>
                    <a:pt x="94437" y="8102"/>
                    <a:pt x="91814" y="8102"/>
                    <a:pt x="90065" y="8102"/>
                  </a:cubicBezTo>
                  <a:cubicBezTo>
                    <a:pt x="88316" y="8102"/>
                    <a:pt x="86567" y="8102"/>
                    <a:pt x="84819" y="8102"/>
                  </a:cubicBezTo>
                  <a:lnTo>
                    <a:pt x="76949" y="8977"/>
                  </a:lnTo>
                  <a:lnTo>
                    <a:pt x="76949" y="9851"/>
                  </a:lnTo>
                  <a:cubicBezTo>
                    <a:pt x="77823" y="9851"/>
                    <a:pt x="78698" y="9851"/>
                    <a:pt x="79572" y="9851"/>
                  </a:cubicBezTo>
                  <a:lnTo>
                    <a:pt x="82195" y="9851"/>
                  </a:lnTo>
                  <a:cubicBezTo>
                    <a:pt x="83944" y="9851"/>
                    <a:pt x="85693" y="9851"/>
                    <a:pt x="88316" y="9851"/>
                  </a:cubicBezTo>
                  <a:cubicBezTo>
                    <a:pt x="90940" y="9851"/>
                    <a:pt x="93563" y="10726"/>
                    <a:pt x="97061" y="10726"/>
                  </a:cubicBezTo>
                  <a:cubicBezTo>
                    <a:pt x="100558" y="10726"/>
                    <a:pt x="103182" y="11600"/>
                    <a:pt x="105805" y="11600"/>
                  </a:cubicBezTo>
                  <a:cubicBezTo>
                    <a:pt x="108428" y="11600"/>
                    <a:pt x="110177" y="11600"/>
                    <a:pt x="111926" y="11600"/>
                  </a:cubicBezTo>
                  <a:cubicBezTo>
                    <a:pt x="112800" y="11600"/>
                    <a:pt x="114549" y="11600"/>
                    <a:pt x="115423" y="11600"/>
                  </a:cubicBezTo>
                  <a:cubicBezTo>
                    <a:pt x="116298" y="11600"/>
                    <a:pt x="118047" y="11600"/>
                    <a:pt x="118921" y="11600"/>
                  </a:cubicBezTo>
                  <a:cubicBezTo>
                    <a:pt x="118921" y="11600"/>
                    <a:pt x="118047" y="12474"/>
                    <a:pt x="117172" y="13349"/>
                  </a:cubicBezTo>
                  <a:cubicBezTo>
                    <a:pt x="117172" y="14223"/>
                    <a:pt x="118047" y="15098"/>
                    <a:pt x="118047" y="15972"/>
                  </a:cubicBezTo>
                  <a:cubicBezTo>
                    <a:pt x="118047" y="16847"/>
                    <a:pt x="118921" y="17721"/>
                    <a:pt x="118921" y="17721"/>
                  </a:cubicBezTo>
                  <a:cubicBezTo>
                    <a:pt x="118921" y="18595"/>
                    <a:pt x="118921" y="19470"/>
                    <a:pt x="118047" y="20344"/>
                  </a:cubicBezTo>
                  <a:lnTo>
                    <a:pt x="113675" y="22093"/>
                  </a:lnTo>
                  <a:cubicBezTo>
                    <a:pt x="111051" y="22967"/>
                    <a:pt x="110177" y="23842"/>
                    <a:pt x="110177" y="25591"/>
                  </a:cubicBezTo>
                  <a:cubicBezTo>
                    <a:pt x="110177" y="27340"/>
                    <a:pt x="111051" y="27340"/>
                    <a:pt x="112800" y="27340"/>
                  </a:cubicBezTo>
                  <a:cubicBezTo>
                    <a:pt x="114549" y="27340"/>
                    <a:pt x="115423" y="27340"/>
                    <a:pt x="115423" y="26465"/>
                  </a:cubicBezTo>
                  <a:cubicBezTo>
                    <a:pt x="116298" y="27340"/>
                    <a:pt x="116298" y="27340"/>
                    <a:pt x="116298" y="28214"/>
                  </a:cubicBezTo>
                  <a:cubicBezTo>
                    <a:pt x="116298" y="28214"/>
                    <a:pt x="115423" y="29088"/>
                    <a:pt x="114549" y="29088"/>
                  </a:cubicBezTo>
                  <a:cubicBezTo>
                    <a:pt x="113675" y="29963"/>
                    <a:pt x="112800" y="29963"/>
                    <a:pt x="113675" y="30837"/>
                  </a:cubicBezTo>
                  <a:cubicBezTo>
                    <a:pt x="112800" y="30837"/>
                    <a:pt x="111926" y="29963"/>
                    <a:pt x="111926" y="29963"/>
                  </a:cubicBezTo>
                  <a:cubicBezTo>
                    <a:pt x="111051" y="29963"/>
                    <a:pt x="110177" y="30837"/>
                    <a:pt x="109302" y="31712"/>
                  </a:cubicBezTo>
                  <a:cubicBezTo>
                    <a:pt x="108428" y="32586"/>
                    <a:pt x="107554" y="33461"/>
                    <a:pt x="107554" y="33461"/>
                  </a:cubicBezTo>
                  <a:cubicBezTo>
                    <a:pt x="107554" y="33461"/>
                    <a:pt x="107554" y="34335"/>
                    <a:pt x="107554" y="35209"/>
                  </a:cubicBezTo>
                  <a:cubicBezTo>
                    <a:pt x="107554" y="36084"/>
                    <a:pt x="106679" y="37833"/>
                    <a:pt x="104056" y="40456"/>
                  </a:cubicBezTo>
                  <a:cubicBezTo>
                    <a:pt x="103182" y="40456"/>
                    <a:pt x="101433" y="40456"/>
                    <a:pt x="99684" y="41330"/>
                  </a:cubicBezTo>
                  <a:lnTo>
                    <a:pt x="103182" y="43079"/>
                  </a:lnTo>
                  <a:lnTo>
                    <a:pt x="97935" y="41330"/>
                  </a:lnTo>
                  <a:cubicBezTo>
                    <a:pt x="96186" y="41330"/>
                    <a:pt x="90940" y="41330"/>
                    <a:pt x="81321" y="41330"/>
                  </a:cubicBezTo>
                  <a:cubicBezTo>
                    <a:pt x="74326" y="41330"/>
                    <a:pt x="69079" y="42205"/>
                    <a:pt x="65581" y="43954"/>
                  </a:cubicBezTo>
                  <a:cubicBezTo>
                    <a:pt x="66456" y="43954"/>
                    <a:pt x="66456" y="43954"/>
                    <a:pt x="66456" y="43079"/>
                  </a:cubicBezTo>
                  <a:lnTo>
                    <a:pt x="66456" y="41330"/>
                  </a:lnTo>
                  <a:lnTo>
                    <a:pt x="56837" y="43954"/>
                  </a:lnTo>
                  <a:cubicBezTo>
                    <a:pt x="54214" y="44828"/>
                    <a:pt x="52465" y="44828"/>
                    <a:pt x="50716" y="45702"/>
                  </a:cubicBezTo>
                  <a:cubicBezTo>
                    <a:pt x="48968" y="46577"/>
                    <a:pt x="47219" y="45702"/>
                    <a:pt x="45470" y="45702"/>
                  </a:cubicBezTo>
                  <a:lnTo>
                    <a:pt x="41972" y="48326"/>
                  </a:lnTo>
                  <a:lnTo>
                    <a:pt x="41098" y="47451"/>
                  </a:lnTo>
                  <a:cubicBezTo>
                    <a:pt x="37600" y="56195"/>
                    <a:pt x="36726" y="65814"/>
                    <a:pt x="38474" y="76307"/>
                  </a:cubicBezTo>
                  <a:cubicBezTo>
                    <a:pt x="48093" y="75433"/>
                    <a:pt x="55963" y="74558"/>
                    <a:pt x="62958" y="73684"/>
                  </a:cubicBezTo>
                  <a:cubicBezTo>
                    <a:pt x="69954" y="72809"/>
                    <a:pt x="75200" y="72809"/>
                    <a:pt x="79572" y="72809"/>
                  </a:cubicBezTo>
                  <a:lnTo>
                    <a:pt x="83944" y="72809"/>
                  </a:lnTo>
                  <a:cubicBezTo>
                    <a:pt x="85693" y="72809"/>
                    <a:pt x="86567" y="72809"/>
                    <a:pt x="88316" y="72809"/>
                  </a:cubicBezTo>
                  <a:lnTo>
                    <a:pt x="92689" y="74558"/>
                  </a:lnTo>
                  <a:lnTo>
                    <a:pt x="78698" y="75433"/>
                  </a:lnTo>
                  <a:cubicBezTo>
                    <a:pt x="74326" y="75433"/>
                    <a:pt x="69079" y="75433"/>
                    <a:pt x="64707" y="76307"/>
                  </a:cubicBezTo>
                  <a:cubicBezTo>
                    <a:pt x="58586" y="76307"/>
                    <a:pt x="53340" y="77182"/>
                    <a:pt x="48968" y="77182"/>
                  </a:cubicBezTo>
                  <a:cubicBezTo>
                    <a:pt x="44595" y="78056"/>
                    <a:pt x="40223" y="78056"/>
                    <a:pt x="36726" y="78930"/>
                  </a:cubicBezTo>
                  <a:cubicBezTo>
                    <a:pt x="36726" y="78930"/>
                    <a:pt x="36726" y="79805"/>
                    <a:pt x="36726" y="79805"/>
                  </a:cubicBezTo>
                  <a:cubicBezTo>
                    <a:pt x="36726" y="80679"/>
                    <a:pt x="37600" y="80679"/>
                    <a:pt x="38474" y="80679"/>
                  </a:cubicBezTo>
                  <a:cubicBezTo>
                    <a:pt x="39349" y="80679"/>
                    <a:pt x="40223" y="81554"/>
                    <a:pt x="41098" y="81554"/>
                  </a:cubicBezTo>
                  <a:cubicBezTo>
                    <a:pt x="45470" y="80679"/>
                    <a:pt x="51591" y="79805"/>
                    <a:pt x="59461" y="79805"/>
                  </a:cubicBezTo>
                  <a:cubicBezTo>
                    <a:pt x="67330" y="79805"/>
                    <a:pt x="76949" y="78930"/>
                    <a:pt x="87442" y="78930"/>
                  </a:cubicBezTo>
                  <a:cubicBezTo>
                    <a:pt x="90065" y="81554"/>
                    <a:pt x="92689" y="82428"/>
                    <a:pt x="95312" y="81554"/>
                  </a:cubicBezTo>
                  <a:lnTo>
                    <a:pt x="95312" y="83302"/>
                  </a:lnTo>
                  <a:cubicBezTo>
                    <a:pt x="94437" y="83302"/>
                    <a:pt x="93563" y="83302"/>
                    <a:pt x="93563" y="84177"/>
                  </a:cubicBezTo>
                  <a:cubicBezTo>
                    <a:pt x="93563" y="85051"/>
                    <a:pt x="93563" y="85051"/>
                    <a:pt x="92689" y="85051"/>
                  </a:cubicBezTo>
                  <a:cubicBezTo>
                    <a:pt x="91814" y="85051"/>
                    <a:pt x="90940" y="85926"/>
                    <a:pt x="90940" y="85926"/>
                  </a:cubicBezTo>
                  <a:cubicBezTo>
                    <a:pt x="90065" y="86800"/>
                    <a:pt x="89191" y="86800"/>
                    <a:pt x="89191" y="87675"/>
                  </a:cubicBezTo>
                  <a:cubicBezTo>
                    <a:pt x="88316" y="88549"/>
                    <a:pt x="88316" y="88549"/>
                    <a:pt x="88316" y="89423"/>
                  </a:cubicBezTo>
                  <a:cubicBezTo>
                    <a:pt x="90065" y="92047"/>
                    <a:pt x="91814" y="92047"/>
                    <a:pt x="94437" y="92047"/>
                  </a:cubicBezTo>
                  <a:cubicBezTo>
                    <a:pt x="94437" y="92047"/>
                    <a:pt x="93563" y="92047"/>
                    <a:pt x="93563" y="92047"/>
                  </a:cubicBezTo>
                  <a:cubicBezTo>
                    <a:pt x="93563" y="92047"/>
                    <a:pt x="92689" y="92047"/>
                    <a:pt x="91814" y="92047"/>
                  </a:cubicBezTo>
                  <a:cubicBezTo>
                    <a:pt x="90940" y="92047"/>
                    <a:pt x="90940" y="92047"/>
                    <a:pt x="90065" y="92047"/>
                  </a:cubicBezTo>
                  <a:cubicBezTo>
                    <a:pt x="89191" y="92047"/>
                    <a:pt x="88316" y="92921"/>
                    <a:pt x="88316" y="93796"/>
                  </a:cubicBezTo>
                  <a:cubicBezTo>
                    <a:pt x="89191" y="94670"/>
                    <a:pt x="89191" y="94670"/>
                    <a:pt x="89191" y="95544"/>
                  </a:cubicBezTo>
                  <a:cubicBezTo>
                    <a:pt x="89191" y="95544"/>
                    <a:pt x="89191" y="96419"/>
                    <a:pt x="88316" y="97293"/>
                  </a:cubicBezTo>
                  <a:cubicBezTo>
                    <a:pt x="87442" y="98168"/>
                    <a:pt x="87442" y="98168"/>
                    <a:pt x="87442" y="99042"/>
                  </a:cubicBezTo>
                  <a:cubicBezTo>
                    <a:pt x="84819" y="99916"/>
                    <a:pt x="81321" y="99916"/>
                    <a:pt x="76949" y="100791"/>
                  </a:cubicBezTo>
                  <a:cubicBezTo>
                    <a:pt x="72577" y="100791"/>
                    <a:pt x="68205" y="101665"/>
                    <a:pt x="62958" y="101665"/>
                  </a:cubicBezTo>
                  <a:cubicBezTo>
                    <a:pt x="56837" y="101665"/>
                    <a:pt x="51591" y="102540"/>
                    <a:pt x="47219" y="102540"/>
                  </a:cubicBezTo>
                  <a:cubicBezTo>
                    <a:pt x="42846" y="102540"/>
                    <a:pt x="39349" y="103414"/>
                    <a:pt x="36726" y="103414"/>
                  </a:cubicBezTo>
                  <a:lnTo>
                    <a:pt x="36726" y="105163"/>
                  </a:lnTo>
                  <a:cubicBezTo>
                    <a:pt x="40223" y="105163"/>
                    <a:pt x="45470" y="105163"/>
                    <a:pt x="52465" y="104289"/>
                  </a:cubicBezTo>
                  <a:cubicBezTo>
                    <a:pt x="60335" y="103414"/>
                    <a:pt x="65581" y="103414"/>
                    <a:pt x="69079" y="103414"/>
                  </a:cubicBezTo>
                  <a:cubicBezTo>
                    <a:pt x="75200" y="103414"/>
                    <a:pt x="81321" y="104289"/>
                    <a:pt x="86567" y="105163"/>
                  </a:cubicBezTo>
                  <a:cubicBezTo>
                    <a:pt x="81321" y="106037"/>
                    <a:pt x="73451" y="106912"/>
                    <a:pt x="61209" y="106912"/>
                  </a:cubicBezTo>
                  <a:cubicBezTo>
                    <a:pt x="55963" y="106912"/>
                    <a:pt x="50716" y="107786"/>
                    <a:pt x="46344" y="107786"/>
                  </a:cubicBezTo>
                  <a:cubicBezTo>
                    <a:pt x="41972" y="107786"/>
                    <a:pt x="38474" y="108661"/>
                    <a:pt x="35851" y="109535"/>
                  </a:cubicBezTo>
                  <a:cubicBezTo>
                    <a:pt x="35851" y="112158"/>
                    <a:pt x="35851" y="113033"/>
                    <a:pt x="36726" y="113033"/>
                  </a:cubicBezTo>
                  <a:lnTo>
                    <a:pt x="38474" y="113033"/>
                  </a:lnTo>
                  <a:lnTo>
                    <a:pt x="35851" y="118279"/>
                  </a:lnTo>
                  <a:cubicBezTo>
                    <a:pt x="36726" y="120903"/>
                    <a:pt x="36726" y="125275"/>
                    <a:pt x="36726" y="131396"/>
                  </a:cubicBezTo>
                  <a:cubicBezTo>
                    <a:pt x="36726" y="136642"/>
                    <a:pt x="36726" y="141014"/>
                    <a:pt x="38474" y="144512"/>
                  </a:cubicBezTo>
                  <a:cubicBezTo>
                    <a:pt x="41972" y="144512"/>
                    <a:pt x="47219" y="144512"/>
                    <a:pt x="52465" y="143637"/>
                  </a:cubicBezTo>
                  <a:cubicBezTo>
                    <a:pt x="57712" y="142763"/>
                    <a:pt x="63833" y="141889"/>
                    <a:pt x="70828" y="140140"/>
                  </a:cubicBezTo>
                  <a:cubicBezTo>
                    <a:pt x="84819" y="136642"/>
                    <a:pt x="95312" y="135768"/>
                    <a:pt x="102307" y="135768"/>
                  </a:cubicBezTo>
                  <a:cubicBezTo>
                    <a:pt x="104056" y="135768"/>
                    <a:pt x="105805" y="135768"/>
                    <a:pt x="106679" y="135768"/>
                  </a:cubicBezTo>
                  <a:cubicBezTo>
                    <a:pt x="108428" y="135768"/>
                    <a:pt x="109302" y="135768"/>
                    <a:pt x="111051" y="135768"/>
                  </a:cubicBezTo>
                  <a:cubicBezTo>
                    <a:pt x="111051" y="135768"/>
                    <a:pt x="110177" y="135768"/>
                    <a:pt x="109302" y="135768"/>
                  </a:cubicBezTo>
                  <a:cubicBezTo>
                    <a:pt x="108428" y="135768"/>
                    <a:pt x="105805" y="137517"/>
                    <a:pt x="103182" y="140140"/>
                  </a:cubicBezTo>
                  <a:cubicBezTo>
                    <a:pt x="100558" y="140140"/>
                    <a:pt x="98809" y="141014"/>
                    <a:pt x="96186" y="141014"/>
                  </a:cubicBezTo>
                  <a:cubicBezTo>
                    <a:pt x="93563" y="141014"/>
                    <a:pt x="91814" y="141889"/>
                    <a:pt x="89191" y="141889"/>
                  </a:cubicBezTo>
                  <a:cubicBezTo>
                    <a:pt x="83944" y="142763"/>
                    <a:pt x="79572" y="143637"/>
                    <a:pt x="76074" y="145386"/>
                  </a:cubicBezTo>
                  <a:cubicBezTo>
                    <a:pt x="79572" y="146261"/>
                    <a:pt x="83944" y="145386"/>
                    <a:pt x="89191" y="144512"/>
                  </a:cubicBezTo>
                  <a:cubicBezTo>
                    <a:pt x="92689" y="143637"/>
                    <a:pt x="95312" y="143637"/>
                    <a:pt x="97061" y="143637"/>
                  </a:cubicBezTo>
                  <a:cubicBezTo>
                    <a:pt x="98809" y="143637"/>
                    <a:pt x="100558" y="143637"/>
                    <a:pt x="101433" y="143637"/>
                  </a:cubicBezTo>
                  <a:cubicBezTo>
                    <a:pt x="104056" y="143637"/>
                    <a:pt x="107554" y="144512"/>
                    <a:pt x="111051" y="145386"/>
                  </a:cubicBezTo>
                  <a:cubicBezTo>
                    <a:pt x="111926" y="145386"/>
                    <a:pt x="111926" y="146261"/>
                    <a:pt x="111926" y="148010"/>
                  </a:cubicBezTo>
                  <a:cubicBezTo>
                    <a:pt x="111051" y="148884"/>
                    <a:pt x="111051" y="149758"/>
                    <a:pt x="109302" y="149758"/>
                  </a:cubicBezTo>
                  <a:cubicBezTo>
                    <a:pt x="107554" y="149758"/>
                    <a:pt x="106679" y="150633"/>
                    <a:pt x="104930" y="151507"/>
                  </a:cubicBezTo>
                  <a:lnTo>
                    <a:pt x="110177" y="156754"/>
                  </a:lnTo>
                  <a:cubicBezTo>
                    <a:pt x="109302" y="156754"/>
                    <a:pt x="107554" y="156754"/>
                    <a:pt x="105805" y="155879"/>
                  </a:cubicBezTo>
                  <a:cubicBezTo>
                    <a:pt x="104930" y="156754"/>
                    <a:pt x="104056" y="156754"/>
                    <a:pt x="104930" y="157628"/>
                  </a:cubicBezTo>
                  <a:cubicBezTo>
                    <a:pt x="105805" y="158503"/>
                    <a:pt x="104930" y="159377"/>
                    <a:pt x="104930" y="159377"/>
                  </a:cubicBezTo>
                  <a:cubicBezTo>
                    <a:pt x="104930" y="159377"/>
                    <a:pt x="104930" y="160251"/>
                    <a:pt x="104930" y="159377"/>
                  </a:cubicBezTo>
                  <a:lnTo>
                    <a:pt x="106679" y="161126"/>
                  </a:lnTo>
                  <a:lnTo>
                    <a:pt x="102307" y="162875"/>
                  </a:lnTo>
                  <a:cubicBezTo>
                    <a:pt x="100558" y="163749"/>
                    <a:pt x="99684" y="165498"/>
                    <a:pt x="99684" y="166372"/>
                  </a:cubicBezTo>
                  <a:cubicBezTo>
                    <a:pt x="100558" y="166372"/>
                    <a:pt x="102307" y="167247"/>
                    <a:pt x="104930" y="168996"/>
                  </a:cubicBezTo>
                  <a:cubicBezTo>
                    <a:pt x="104056" y="168996"/>
                    <a:pt x="102307" y="168996"/>
                    <a:pt x="101433" y="169870"/>
                  </a:cubicBezTo>
                  <a:cubicBezTo>
                    <a:pt x="99684" y="169870"/>
                    <a:pt x="99684" y="170745"/>
                    <a:pt x="100558" y="171619"/>
                  </a:cubicBezTo>
                  <a:cubicBezTo>
                    <a:pt x="97061" y="171619"/>
                    <a:pt x="93563" y="171619"/>
                    <a:pt x="89191" y="171619"/>
                  </a:cubicBezTo>
                  <a:cubicBezTo>
                    <a:pt x="84819" y="171619"/>
                    <a:pt x="81321" y="172493"/>
                    <a:pt x="76949" y="174242"/>
                  </a:cubicBezTo>
                  <a:lnTo>
                    <a:pt x="55088" y="180363"/>
                  </a:lnTo>
                  <a:cubicBezTo>
                    <a:pt x="54214" y="180363"/>
                    <a:pt x="52465" y="180363"/>
                    <a:pt x="50716" y="181238"/>
                  </a:cubicBezTo>
                  <a:cubicBezTo>
                    <a:pt x="48968" y="182112"/>
                    <a:pt x="47219" y="182112"/>
                    <a:pt x="46344" y="182112"/>
                  </a:cubicBezTo>
                  <a:lnTo>
                    <a:pt x="17488" y="182112"/>
                  </a:lnTo>
                  <a:lnTo>
                    <a:pt x="16614" y="183861"/>
                  </a:lnTo>
                  <a:cubicBezTo>
                    <a:pt x="16614" y="182986"/>
                    <a:pt x="13991" y="182112"/>
                    <a:pt x="8744" y="182112"/>
                  </a:cubicBezTo>
                  <a:cubicBezTo>
                    <a:pt x="3498" y="182112"/>
                    <a:pt x="1749" y="179489"/>
                    <a:pt x="1749" y="175991"/>
                  </a:cubicBezTo>
                  <a:cubicBezTo>
                    <a:pt x="874" y="144512"/>
                    <a:pt x="0" y="123526"/>
                    <a:pt x="0" y="113907"/>
                  </a:cubicBezTo>
                  <a:cubicBezTo>
                    <a:pt x="0" y="83302"/>
                    <a:pt x="1749" y="56195"/>
                    <a:pt x="5247" y="33461"/>
                  </a:cubicBezTo>
                  <a:lnTo>
                    <a:pt x="5247" y="26465"/>
                  </a:lnTo>
                  <a:cubicBezTo>
                    <a:pt x="5247" y="23842"/>
                    <a:pt x="6121" y="21219"/>
                    <a:pt x="6995" y="20344"/>
                  </a:cubicBezTo>
                  <a:lnTo>
                    <a:pt x="8744" y="22093"/>
                  </a:lnTo>
                  <a:cubicBezTo>
                    <a:pt x="9619" y="22093"/>
                    <a:pt x="9619" y="21219"/>
                    <a:pt x="10493" y="20344"/>
                  </a:cubicBezTo>
                  <a:cubicBezTo>
                    <a:pt x="10493" y="19470"/>
                    <a:pt x="10493" y="18595"/>
                    <a:pt x="10493" y="17721"/>
                  </a:cubicBezTo>
                  <a:cubicBezTo>
                    <a:pt x="11367" y="18595"/>
                    <a:pt x="12242" y="18595"/>
                    <a:pt x="13991" y="18595"/>
                  </a:cubicBezTo>
                  <a:cubicBezTo>
                    <a:pt x="14865" y="18595"/>
                    <a:pt x="15740" y="18595"/>
                    <a:pt x="17488" y="17721"/>
                  </a:cubicBezTo>
                  <a:cubicBezTo>
                    <a:pt x="19237" y="17721"/>
                    <a:pt x="20112" y="16847"/>
                    <a:pt x="20112" y="16847"/>
                  </a:cubicBezTo>
                  <a:cubicBezTo>
                    <a:pt x="20986" y="16847"/>
                    <a:pt x="21860" y="16847"/>
                    <a:pt x="22735" y="17721"/>
                  </a:cubicBezTo>
                  <a:cubicBezTo>
                    <a:pt x="23609" y="16847"/>
                    <a:pt x="24484" y="15972"/>
                    <a:pt x="23609" y="15098"/>
                  </a:cubicBezTo>
                  <a:cubicBezTo>
                    <a:pt x="22735" y="14223"/>
                    <a:pt x="23609" y="12474"/>
                    <a:pt x="23609" y="12474"/>
                  </a:cubicBezTo>
                  <a:cubicBezTo>
                    <a:pt x="33228" y="13349"/>
                    <a:pt x="39349" y="12474"/>
                    <a:pt x="43721" y="9851"/>
                  </a:cubicBezTo>
                  <a:cubicBezTo>
                    <a:pt x="43721" y="9851"/>
                    <a:pt x="42846" y="9851"/>
                    <a:pt x="41972" y="9851"/>
                  </a:cubicBezTo>
                  <a:cubicBezTo>
                    <a:pt x="41098" y="9851"/>
                    <a:pt x="39349" y="9851"/>
                    <a:pt x="37600" y="8977"/>
                  </a:cubicBezTo>
                  <a:cubicBezTo>
                    <a:pt x="34977" y="8977"/>
                    <a:pt x="32353" y="8102"/>
                    <a:pt x="31479" y="6354"/>
                  </a:cubicBezTo>
                  <a:lnTo>
                    <a:pt x="97935" y="233"/>
                  </a:lnTo>
                  <a:cubicBezTo>
                    <a:pt x="104056" y="-642"/>
                    <a:pt x="111926" y="1107"/>
                    <a:pt x="122419" y="2856"/>
                  </a:cubicBezTo>
                  <a:cubicBezTo>
                    <a:pt x="118047" y="8102"/>
                    <a:pt x="113675" y="8102"/>
                    <a:pt x="109302" y="8102"/>
                  </a:cubicBezTo>
                  <a:close/>
                  <a:moveTo>
                    <a:pt x="7870" y="190856"/>
                  </a:moveTo>
                  <a:cubicBezTo>
                    <a:pt x="6995" y="191731"/>
                    <a:pt x="6121" y="191731"/>
                    <a:pt x="5247" y="191731"/>
                  </a:cubicBezTo>
                  <a:cubicBezTo>
                    <a:pt x="4372" y="191731"/>
                    <a:pt x="3498" y="190856"/>
                    <a:pt x="2623" y="189982"/>
                  </a:cubicBezTo>
                  <a:lnTo>
                    <a:pt x="2623" y="186484"/>
                  </a:lnTo>
                  <a:cubicBezTo>
                    <a:pt x="3498" y="186484"/>
                    <a:pt x="3498" y="186484"/>
                    <a:pt x="3498" y="187358"/>
                  </a:cubicBezTo>
                  <a:cubicBezTo>
                    <a:pt x="3498" y="188233"/>
                    <a:pt x="3498" y="188233"/>
                    <a:pt x="3498" y="188233"/>
                  </a:cubicBezTo>
                  <a:lnTo>
                    <a:pt x="10493" y="188233"/>
                  </a:lnTo>
                  <a:cubicBezTo>
                    <a:pt x="10493" y="189982"/>
                    <a:pt x="8744" y="189982"/>
                    <a:pt x="7870" y="190856"/>
                  </a:cubicBezTo>
                  <a:close/>
                  <a:moveTo>
                    <a:pt x="34977" y="77182"/>
                  </a:moveTo>
                  <a:lnTo>
                    <a:pt x="34977" y="75433"/>
                  </a:lnTo>
                  <a:lnTo>
                    <a:pt x="34102" y="75433"/>
                  </a:lnTo>
                  <a:lnTo>
                    <a:pt x="34977" y="77182"/>
                  </a:lnTo>
                  <a:close/>
                  <a:moveTo>
                    <a:pt x="35851" y="68437"/>
                  </a:moveTo>
                  <a:lnTo>
                    <a:pt x="35851" y="68437"/>
                  </a:lnTo>
                  <a:lnTo>
                    <a:pt x="34977" y="73684"/>
                  </a:lnTo>
                  <a:lnTo>
                    <a:pt x="35851" y="73684"/>
                  </a:lnTo>
                  <a:lnTo>
                    <a:pt x="35851" y="68437"/>
                  </a:lnTo>
                  <a:close/>
                  <a:moveTo>
                    <a:pt x="45470" y="189107"/>
                  </a:moveTo>
                  <a:lnTo>
                    <a:pt x="44595" y="187358"/>
                  </a:lnTo>
                  <a:lnTo>
                    <a:pt x="45470" y="187358"/>
                  </a:lnTo>
                  <a:lnTo>
                    <a:pt x="45470" y="189107"/>
                  </a:lnTo>
                  <a:close/>
                  <a:moveTo>
                    <a:pt x="62958" y="11600"/>
                  </a:moveTo>
                  <a:lnTo>
                    <a:pt x="71702" y="10726"/>
                  </a:lnTo>
                  <a:cubicBezTo>
                    <a:pt x="70828" y="10726"/>
                    <a:pt x="68205" y="10726"/>
                    <a:pt x="62958" y="11600"/>
                  </a:cubicBezTo>
                  <a:close/>
                  <a:moveTo>
                    <a:pt x="68205" y="113033"/>
                  </a:moveTo>
                  <a:lnTo>
                    <a:pt x="78698" y="114782"/>
                  </a:lnTo>
                  <a:lnTo>
                    <a:pt x="68205" y="113033"/>
                  </a:lnTo>
                  <a:close/>
                </a:path>
              </a:pathLst>
            </a:custGeom>
            <a:solidFill>
              <a:srgbClr val="FFFFFF"/>
            </a:solidFill>
            <a:ln w="87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</p:grpSp>
    </p:spTree>
    <p:extLst>
      <p:ext uri="{BB962C8B-B14F-4D97-AF65-F5344CB8AC3E}">
        <p14:creationId xmlns:p14="http://schemas.microsoft.com/office/powerpoint/2010/main" val="6551369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FnUcvUvcNME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aphic 6">
            <a:extLst>
              <a:ext uri="{FF2B5EF4-FFF2-40B4-BE49-F238E27FC236}">
                <a16:creationId xmlns:a16="http://schemas.microsoft.com/office/drawing/2014/main" id="{252A2354-A048-4085-9091-90EC20C8619C}"/>
              </a:ext>
            </a:extLst>
          </p:cNvPr>
          <p:cNvSpPr/>
          <p:nvPr/>
        </p:nvSpPr>
        <p:spPr>
          <a:xfrm>
            <a:off x="2472086" y="5301502"/>
            <a:ext cx="3900904" cy="706568"/>
          </a:xfrm>
          <a:custGeom>
            <a:avLst/>
            <a:gdLst>
              <a:gd name="connsiteX0" fmla="*/ 1021155 w 1045585"/>
              <a:gd name="connsiteY0" fmla="*/ 295619 h 365125"/>
              <a:gd name="connsiteX1" fmla="*/ 1007878 w 1045585"/>
              <a:gd name="connsiteY1" fmla="*/ 290640 h 365125"/>
              <a:gd name="connsiteX2" fmla="*/ 750631 w 1045585"/>
              <a:gd name="connsiteY2" fmla="*/ 269064 h 365125"/>
              <a:gd name="connsiteX3" fmla="*/ 548152 w 1045585"/>
              <a:gd name="connsiteY3" fmla="*/ 270724 h 365125"/>
              <a:gd name="connsiteX4" fmla="*/ 1007878 w 1045585"/>
              <a:gd name="connsiteY4" fmla="*/ 313875 h 365125"/>
              <a:gd name="connsiteX5" fmla="*/ 956429 w 1045585"/>
              <a:gd name="connsiteY5" fmla="*/ 347068 h 365125"/>
              <a:gd name="connsiteX6" fmla="*/ 810378 w 1045585"/>
              <a:gd name="connsiteY6" fmla="*/ 337110 h 365125"/>
              <a:gd name="connsiteX7" fmla="*/ 810378 w 1045585"/>
              <a:gd name="connsiteY7" fmla="*/ 307237 h 365125"/>
              <a:gd name="connsiteX8" fmla="*/ 407081 w 1045585"/>
              <a:gd name="connsiteY8" fmla="*/ 325493 h 365125"/>
              <a:gd name="connsiteX9" fmla="*/ 408741 w 1045585"/>
              <a:gd name="connsiteY9" fmla="*/ 340430 h 365125"/>
              <a:gd name="connsiteX10" fmla="*/ 407081 w 1045585"/>
              <a:gd name="connsiteY10" fmla="*/ 340430 h 365125"/>
              <a:gd name="connsiteX11" fmla="*/ 408741 w 1045585"/>
              <a:gd name="connsiteY11" fmla="*/ 340430 h 365125"/>
              <a:gd name="connsiteX12" fmla="*/ 417039 w 1045585"/>
              <a:gd name="connsiteY12" fmla="*/ 347068 h 365125"/>
              <a:gd name="connsiteX13" fmla="*/ 408741 w 1045585"/>
              <a:gd name="connsiteY13" fmla="*/ 340430 h 365125"/>
              <a:gd name="connsiteX14" fmla="*/ 807059 w 1045585"/>
              <a:gd name="connsiteY14" fmla="*/ 337110 h 365125"/>
              <a:gd name="connsiteX15" fmla="*/ 178048 w 1045585"/>
              <a:gd name="connsiteY15" fmla="*/ 365325 h 365125"/>
              <a:gd name="connsiteX16" fmla="*/ 141536 w 1045585"/>
              <a:gd name="connsiteY16" fmla="*/ 366984 h 365125"/>
              <a:gd name="connsiteX17" fmla="*/ 30339 w 1045585"/>
              <a:gd name="connsiteY17" fmla="*/ 342089 h 365125"/>
              <a:gd name="connsiteX18" fmla="*/ 73490 w 1045585"/>
              <a:gd name="connsiteY18" fmla="*/ 244170 h 365125"/>
              <a:gd name="connsiteX19" fmla="*/ 73490 w 1045585"/>
              <a:gd name="connsiteY19" fmla="*/ 214296 h 365125"/>
              <a:gd name="connsiteX20" fmla="*/ 41956 w 1045585"/>
              <a:gd name="connsiteY20" fmla="*/ 43351 h 365125"/>
              <a:gd name="connsiteX21" fmla="*/ 335716 w 1045585"/>
              <a:gd name="connsiteY21" fmla="*/ 15137 h 365125"/>
              <a:gd name="connsiteX22" fmla="*/ 556451 w 1045585"/>
              <a:gd name="connsiteY22" fmla="*/ 5179 h 365125"/>
              <a:gd name="connsiteX23" fmla="*/ 871786 w 1045585"/>
              <a:gd name="connsiteY23" fmla="*/ 36712 h 365125"/>
              <a:gd name="connsiteX24" fmla="*/ 992941 w 1045585"/>
              <a:gd name="connsiteY24" fmla="*/ 41691 h 365125"/>
              <a:gd name="connsiteX25" fmla="*/ 1006218 w 1045585"/>
              <a:gd name="connsiteY25" fmla="*/ 86502 h 365125"/>
              <a:gd name="connsiteX26" fmla="*/ 825315 w 1045585"/>
              <a:gd name="connsiteY26" fmla="*/ 84842 h 365125"/>
              <a:gd name="connsiteX27" fmla="*/ 604581 w 1045585"/>
              <a:gd name="connsiteY27" fmla="*/ 61607 h 365125"/>
              <a:gd name="connsiteX28" fmla="*/ 817017 w 1045585"/>
              <a:gd name="connsiteY28" fmla="*/ 81523 h 365125"/>
              <a:gd name="connsiteX29" fmla="*/ 996260 w 1045585"/>
              <a:gd name="connsiteY29" fmla="*/ 98120 h 365125"/>
              <a:gd name="connsiteX30" fmla="*/ 996260 w 1045585"/>
              <a:gd name="connsiteY30" fmla="*/ 144590 h 365125"/>
              <a:gd name="connsiteX31" fmla="*/ 1024475 w 1045585"/>
              <a:gd name="connsiteY31" fmla="*/ 144590 h 365125"/>
              <a:gd name="connsiteX32" fmla="*/ 1036092 w 1045585"/>
              <a:gd name="connsiteY32" fmla="*/ 270724 h 365125"/>
              <a:gd name="connsiteX33" fmla="*/ 1021155 w 1045585"/>
              <a:gd name="connsiteY33" fmla="*/ 295619 h 365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045585" h="365125">
                <a:moveTo>
                  <a:pt x="1021155" y="295619"/>
                </a:moveTo>
                <a:cubicBezTo>
                  <a:pt x="1016176" y="293959"/>
                  <a:pt x="1012857" y="292300"/>
                  <a:pt x="1007878" y="290640"/>
                </a:cubicBezTo>
                <a:cubicBezTo>
                  <a:pt x="924895" y="270724"/>
                  <a:pt x="841912" y="280682"/>
                  <a:pt x="750631" y="269064"/>
                </a:cubicBezTo>
                <a:cubicBezTo>
                  <a:pt x="685904" y="257447"/>
                  <a:pt x="612879" y="267405"/>
                  <a:pt x="548152" y="270724"/>
                </a:cubicBezTo>
                <a:cubicBezTo>
                  <a:pt x="700841" y="277363"/>
                  <a:pt x="861828" y="265745"/>
                  <a:pt x="1007878" y="313875"/>
                </a:cubicBezTo>
                <a:cubicBezTo>
                  <a:pt x="992941" y="332131"/>
                  <a:pt x="976344" y="347068"/>
                  <a:pt x="956429" y="347068"/>
                </a:cubicBezTo>
                <a:cubicBezTo>
                  <a:pt x="906639" y="342089"/>
                  <a:pt x="858509" y="338770"/>
                  <a:pt x="810378" y="337110"/>
                </a:cubicBezTo>
                <a:cubicBezTo>
                  <a:pt x="810378" y="328812"/>
                  <a:pt x="810378" y="315535"/>
                  <a:pt x="810378" y="307237"/>
                </a:cubicBezTo>
                <a:cubicBezTo>
                  <a:pt x="674286" y="333791"/>
                  <a:pt x="543173" y="280682"/>
                  <a:pt x="407081" y="325493"/>
                </a:cubicBezTo>
                <a:cubicBezTo>
                  <a:pt x="412060" y="328812"/>
                  <a:pt x="408741" y="335451"/>
                  <a:pt x="408741" y="340430"/>
                </a:cubicBezTo>
                <a:cubicBezTo>
                  <a:pt x="408741" y="340430"/>
                  <a:pt x="408741" y="340430"/>
                  <a:pt x="407081" y="340430"/>
                </a:cubicBezTo>
                <a:cubicBezTo>
                  <a:pt x="407081" y="340430"/>
                  <a:pt x="407081" y="340430"/>
                  <a:pt x="408741" y="340430"/>
                </a:cubicBezTo>
                <a:cubicBezTo>
                  <a:pt x="408741" y="345409"/>
                  <a:pt x="408741" y="348728"/>
                  <a:pt x="417039" y="347068"/>
                </a:cubicBezTo>
                <a:cubicBezTo>
                  <a:pt x="408741" y="347068"/>
                  <a:pt x="407081" y="343749"/>
                  <a:pt x="408741" y="340430"/>
                </a:cubicBezTo>
                <a:cubicBezTo>
                  <a:pt x="544833" y="327152"/>
                  <a:pt x="670967" y="327152"/>
                  <a:pt x="807059" y="337110"/>
                </a:cubicBezTo>
                <a:cubicBezTo>
                  <a:pt x="597942" y="330472"/>
                  <a:pt x="395464" y="357026"/>
                  <a:pt x="178048" y="365325"/>
                </a:cubicBezTo>
                <a:cubicBezTo>
                  <a:pt x="168090" y="365325"/>
                  <a:pt x="149834" y="366984"/>
                  <a:pt x="141536" y="366984"/>
                </a:cubicBezTo>
                <a:cubicBezTo>
                  <a:pt x="103364" y="345409"/>
                  <a:pt x="66851" y="340430"/>
                  <a:pt x="30339" y="342089"/>
                </a:cubicBezTo>
                <a:cubicBezTo>
                  <a:pt x="38637" y="303917"/>
                  <a:pt x="465" y="230892"/>
                  <a:pt x="73490" y="244170"/>
                </a:cubicBezTo>
                <a:cubicBezTo>
                  <a:pt x="73490" y="237531"/>
                  <a:pt x="73490" y="222594"/>
                  <a:pt x="73490" y="214296"/>
                </a:cubicBezTo>
                <a:cubicBezTo>
                  <a:pt x="-1195" y="179443"/>
                  <a:pt x="-31069" y="76544"/>
                  <a:pt x="41956" y="43351"/>
                </a:cubicBezTo>
                <a:cubicBezTo>
                  <a:pt x="123279" y="10158"/>
                  <a:pt x="234477" y="35052"/>
                  <a:pt x="335716" y="15137"/>
                </a:cubicBezTo>
                <a:cubicBezTo>
                  <a:pt x="408741" y="3519"/>
                  <a:pt x="481766" y="-6439"/>
                  <a:pt x="556451" y="5179"/>
                </a:cubicBezTo>
                <a:cubicBezTo>
                  <a:pt x="657690" y="23435"/>
                  <a:pt x="768887" y="10158"/>
                  <a:pt x="871786" y="36712"/>
                </a:cubicBezTo>
                <a:cubicBezTo>
                  <a:pt x="908298" y="43351"/>
                  <a:pt x="973025" y="18456"/>
                  <a:pt x="992941" y="41691"/>
                </a:cubicBezTo>
                <a:cubicBezTo>
                  <a:pt x="1006218" y="51649"/>
                  <a:pt x="1007878" y="68246"/>
                  <a:pt x="1006218" y="86502"/>
                </a:cubicBezTo>
                <a:cubicBezTo>
                  <a:pt x="944811" y="84842"/>
                  <a:pt x="885063" y="86502"/>
                  <a:pt x="825315" y="84842"/>
                </a:cubicBezTo>
                <a:cubicBezTo>
                  <a:pt x="752290" y="79863"/>
                  <a:pt x="677606" y="73225"/>
                  <a:pt x="604581" y="61607"/>
                </a:cubicBezTo>
                <a:cubicBezTo>
                  <a:pt x="669307" y="76544"/>
                  <a:pt x="742332" y="81523"/>
                  <a:pt x="817017" y="81523"/>
                </a:cubicBezTo>
                <a:cubicBezTo>
                  <a:pt x="876765" y="86502"/>
                  <a:pt x="936513" y="91481"/>
                  <a:pt x="996260" y="98120"/>
                </a:cubicBezTo>
                <a:cubicBezTo>
                  <a:pt x="994601" y="113056"/>
                  <a:pt x="992941" y="129653"/>
                  <a:pt x="996260" y="144590"/>
                </a:cubicBezTo>
                <a:cubicBezTo>
                  <a:pt x="996260" y="144590"/>
                  <a:pt x="1014517" y="144590"/>
                  <a:pt x="1024475" y="144590"/>
                </a:cubicBezTo>
                <a:cubicBezTo>
                  <a:pt x="1062647" y="181102"/>
                  <a:pt x="1052689" y="234212"/>
                  <a:pt x="1036092" y="270724"/>
                </a:cubicBezTo>
                <a:cubicBezTo>
                  <a:pt x="1031113" y="277363"/>
                  <a:pt x="1026134" y="287321"/>
                  <a:pt x="1021155" y="295619"/>
                </a:cubicBezTo>
              </a:path>
            </a:pathLst>
          </a:custGeom>
          <a:solidFill>
            <a:srgbClr val="DBA219"/>
          </a:solidFill>
          <a:ln w="16520" cap="flat">
            <a:noFill/>
            <a:prstDash val="solid"/>
            <a:miter/>
          </a:ln>
        </p:spPr>
        <p:txBody>
          <a:bodyPr rtlCol="0" anchor="ctr"/>
          <a:lstStyle/>
          <a:p>
            <a:r>
              <a:rPr lang="nl-NL" dirty="0">
                <a:latin typeface="DK Lemon Yellow Sun" panose="02000000000000000000" pitchFamily="50" charset="0"/>
              </a:rPr>
              <a:t>Les 11 Getuigen van Gods koninkrijk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445040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 descr="Afbeelding met persoon, Menselijk gezicht, kleding, sjaal&#10;&#10;Automatisch gegenereerde beschrijving">
            <a:extLst>
              <a:ext uri="{FF2B5EF4-FFF2-40B4-BE49-F238E27FC236}">
                <a16:creationId xmlns:a16="http://schemas.microsoft.com/office/drawing/2014/main" id="{3F32D402-3A52-F4CD-C77E-3A2F3853C0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6013" y="1972274"/>
            <a:ext cx="5327915" cy="347472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2C03BA82-B5AA-4D69-937A-25A430BBFC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Herkenbaar als christen?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AE7A99C-087C-4ADB-9A40-FA2821793F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nl-NL" sz="2400" b="1" dirty="0">
                <a:highlight>
                  <a:srgbClr val="67A591"/>
                </a:highlight>
              </a:rPr>
              <a:t>Dat is (niet) aan mij te zien! </a:t>
            </a:r>
          </a:p>
        </p:txBody>
      </p:sp>
    </p:spTree>
    <p:extLst>
      <p:ext uri="{BB962C8B-B14F-4D97-AF65-F5344CB8AC3E}">
        <p14:creationId xmlns:p14="http://schemas.microsoft.com/office/powerpoint/2010/main" val="4024019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D80ACC5-36E4-4FFA-87E2-61D371C8BA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Een getuige zijn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04A64DF-8A93-4770-834A-846431697A56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nl-NL" sz="2400" b="1" dirty="0"/>
              <a:t>Wat is een getuige? </a:t>
            </a:r>
          </a:p>
          <a:p>
            <a:pPr marL="257175" indent="-257175">
              <a:buFont typeface="Symbol" panose="05050102010706020507" pitchFamily="18" charset="2"/>
              <a:buChar char=""/>
            </a:pPr>
            <a:r>
              <a:rPr lang="nl-NL" sz="2400" dirty="0"/>
              <a:t>Een getuige is iemand die iets heeft gezien of ervaren en die daarvan ‘getuigt’</a:t>
            </a:r>
          </a:p>
          <a:p>
            <a:pPr marL="0" indent="0">
              <a:buNone/>
            </a:pPr>
            <a:endParaRPr lang="nl-NL" sz="2400" dirty="0"/>
          </a:p>
          <a:p>
            <a:pPr marL="0" indent="0">
              <a:buNone/>
            </a:pPr>
            <a:r>
              <a:rPr lang="nl-NL" sz="2400" b="1" dirty="0"/>
              <a:t>Getuige van Jezus</a:t>
            </a:r>
          </a:p>
          <a:p>
            <a:pPr marL="257175" indent="-257175">
              <a:buFont typeface="Symbol" panose="05050102010706020507" pitchFamily="18" charset="2"/>
              <a:buChar char=""/>
            </a:pPr>
            <a:r>
              <a:rPr lang="nl-NL" sz="2400" dirty="0"/>
              <a:t>Laten zien en/of horen wie Hij is</a:t>
            </a:r>
          </a:p>
          <a:p>
            <a:endParaRPr lang="nl-NL" dirty="0"/>
          </a:p>
        </p:txBody>
      </p:sp>
      <p:pic>
        <p:nvPicPr>
          <p:cNvPr id="8" name="Tijdelijke aanduiding voor inhoud 7" descr="Afbeelding met kleding, persoon, Menselijk gezicht, glimlach&#10;&#10;Automatisch gegenereerde beschrijving">
            <a:extLst>
              <a:ext uri="{FF2B5EF4-FFF2-40B4-BE49-F238E27FC236}">
                <a16:creationId xmlns:a16="http://schemas.microsoft.com/office/drawing/2014/main" id="{EA1913E5-5F25-3F70-4B52-DFDB9FE1A3A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3046" y="1839703"/>
            <a:ext cx="5970954" cy="3914595"/>
          </a:xfrm>
        </p:spPr>
      </p:pic>
    </p:spTree>
    <p:extLst>
      <p:ext uri="{BB962C8B-B14F-4D97-AF65-F5344CB8AC3E}">
        <p14:creationId xmlns:p14="http://schemas.microsoft.com/office/powerpoint/2010/main" val="2487684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ep 19">
            <a:extLst>
              <a:ext uri="{FF2B5EF4-FFF2-40B4-BE49-F238E27FC236}">
                <a16:creationId xmlns:a16="http://schemas.microsoft.com/office/drawing/2014/main" id="{1329C5FE-7C0F-BE23-0544-BC0A42E65DB4}"/>
              </a:ext>
            </a:extLst>
          </p:cNvPr>
          <p:cNvGrpSpPr/>
          <p:nvPr/>
        </p:nvGrpSpPr>
        <p:grpSpPr>
          <a:xfrm>
            <a:off x="2762250" y="2524599"/>
            <a:ext cx="1809750" cy="2118998"/>
            <a:chOff x="6338426" y="3164043"/>
            <a:chExt cx="1809750" cy="2118998"/>
          </a:xfrm>
        </p:grpSpPr>
        <p:grpSp>
          <p:nvGrpSpPr>
            <p:cNvPr id="21" name="Groep 20">
              <a:extLst>
                <a:ext uri="{FF2B5EF4-FFF2-40B4-BE49-F238E27FC236}">
                  <a16:creationId xmlns:a16="http://schemas.microsoft.com/office/drawing/2014/main" id="{84E20749-1248-8AB1-7BFD-085F7CC8E3AE}"/>
                </a:ext>
              </a:extLst>
            </p:cNvPr>
            <p:cNvGrpSpPr/>
            <p:nvPr/>
          </p:nvGrpSpPr>
          <p:grpSpPr>
            <a:xfrm>
              <a:off x="6338426" y="3164043"/>
              <a:ext cx="1809750" cy="2118998"/>
              <a:chOff x="6581775" y="1755572"/>
              <a:chExt cx="1809750" cy="2118998"/>
            </a:xfrm>
          </p:grpSpPr>
          <p:sp>
            <p:nvSpPr>
              <p:cNvPr id="25" name="Graphic 25">
                <a:extLst>
                  <a:ext uri="{FF2B5EF4-FFF2-40B4-BE49-F238E27FC236}">
                    <a16:creationId xmlns:a16="http://schemas.microsoft.com/office/drawing/2014/main" id="{3C0DD988-A1C2-2234-5B04-477E7453A06F}"/>
                  </a:ext>
                </a:extLst>
              </p:cNvPr>
              <p:cNvSpPr/>
              <p:nvPr/>
            </p:nvSpPr>
            <p:spPr>
              <a:xfrm>
                <a:off x="6785982" y="2074345"/>
                <a:ext cx="1590675" cy="1800225"/>
              </a:xfrm>
              <a:custGeom>
                <a:avLst/>
                <a:gdLst>
                  <a:gd name="connsiteX0" fmla="*/ 0 w 1590675"/>
                  <a:gd name="connsiteY0" fmla="*/ 1610678 h 1800225"/>
                  <a:gd name="connsiteX1" fmla="*/ 1328738 w 1590675"/>
                  <a:gd name="connsiteY1" fmla="*/ 1771650 h 1800225"/>
                  <a:gd name="connsiteX2" fmla="*/ 1539240 w 1590675"/>
                  <a:gd name="connsiteY2" fmla="*/ 1804035 h 1800225"/>
                  <a:gd name="connsiteX3" fmla="*/ 1564958 w 1590675"/>
                  <a:gd name="connsiteY3" fmla="*/ 986790 h 1800225"/>
                  <a:gd name="connsiteX4" fmla="*/ 1594485 w 1590675"/>
                  <a:gd name="connsiteY4" fmla="*/ 0 h 1800225"/>
                  <a:gd name="connsiteX5" fmla="*/ 0 w 1590675"/>
                  <a:gd name="connsiteY5" fmla="*/ 1610678 h 1800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90675" h="1800225">
                    <a:moveTo>
                      <a:pt x="0" y="1610678"/>
                    </a:moveTo>
                    <a:cubicBezTo>
                      <a:pt x="0" y="1610678"/>
                      <a:pt x="1097280" y="1740218"/>
                      <a:pt x="1328738" y="1771650"/>
                    </a:cubicBezTo>
                    <a:cubicBezTo>
                      <a:pt x="1466850" y="1790700"/>
                      <a:pt x="1539240" y="1808798"/>
                      <a:pt x="1539240" y="1804035"/>
                    </a:cubicBezTo>
                    <a:cubicBezTo>
                      <a:pt x="1543050" y="1733550"/>
                      <a:pt x="1567815" y="1224915"/>
                      <a:pt x="1564958" y="986790"/>
                    </a:cubicBezTo>
                    <a:cubicBezTo>
                      <a:pt x="1562100" y="722948"/>
                      <a:pt x="1594485" y="0"/>
                      <a:pt x="1594485" y="0"/>
                    </a:cubicBezTo>
                    <a:lnTo>
                      <a:pt x="0" y="1610678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nl-NL"/>
              </a:p>
            </p:txBody>
          </p:sp>
          <p:sp>
            <p:nvSpPr>
              <p:cNvPr id="26" name="Graphic 23">
                <a:extLst>
                  <a:ext uri="{FF2B5EF4-FFF2-40B4-BE49-F238E27FC236}">
                    <a16:creationId xmlns:a16="http://schemas.microsoft.com/office/drawing/2014/main" id="{1E2DBFB7-F40E-785B-BD93-F424B2968ABB}"/>
                  </a:ext>
                </a:extLst>
              </p:cNvPr>
              <p:cNvSpPr/>
              <p:nvPr/>
            </p:nvSpPr>
            <p:spPr>
              <a:xfrm>
                <a:off x="6581775" y="1755572"/>
                <a:ext cx="1809750" cy="2009775"/>
              </a:xfrm>
              <a:custGeom>
                <a:avLst/>
                <a:gdLst>
                  <a:gd name="connsiteX0" fmla="*/ 107633 w 1809750"/>
                  <a:gd name="connsiteY0" fmla="*/ 0 h 2009775"/>
                  <a:gd name="connsiteX1" fmla="*/ 0 w 1809750"/>
                  <a:gd name="connsiteY1" fmla="*/ 1926908 h 2009775"/>
                  <a:gd name="connsiteX2" fmla="*/ 1704023 w 1809750"/>
                  <a:gd name="connsiteY2" fmla="*/ 2015490 h 2009775"/>
                  <a:gd name="connsiteX3" fmla="*/ 1810703 w 1809750"/>
                  <a:gd name="connsiteY3" fmla="*/ 89535 h 2009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09750" h="2009775">
                    <a:moveTo>
                      <a:pt x="107633" y="0"/>
                    </a:moveTo>
                    <a:lnTo>
                      <a:pt x="0" y="1926908"/>
                    </a:lnTo>
                    <a:lnTo>
                      <a:pt x="1704023" y="2015490"/>
                    </a:lnTo>
                    <a:lnTo>
                      <a:pt x="1810703" y="89535"/>
                    </a:lnTo>
                    <a:close/>
                  </a:path>
                </a:pathLst>
              </a:custGeom>
              <a:solidFill>
                <a:srgbClr val="F8F192"/>
              </a:solidFill>
              <a:ln w="9525" cap="flat">
                <a:noFill/>
                <a:prstDash val="solid"/>
                <a:miter/>
              </a:ln>
              <a:effectLst/>
            </p:spPr>
            <p:txBody>
              <a:bodyPr rtlCol="0" anchor="ctr"/>
              <a:lstStyle/>
              <a:p>
                <a:endParaRPr lang="nl-NL" dirty="0"/>
              </a:p>
            </p:txBody>
          </p:sp>
        </p:grpSp>
        <p:grpSp>
          <p:nvGrpSpPr>
            <p:cNvPr id="22" name="Groep 21">
              <a:extLst>
                <a:ext uri="{FF2B5EF4-FFF2-40B4-BE49-F238E27FC236}">
                  <a16:creationId xmlns:a16="http://schemas.microsoft.com/office/drawing/2014/main" id="{50131B24-D3C5-B689-C21C-ECE502922D37}"/>
                </a:ext>
              </a:extLst>
            </p:cNvPr>
            <p:cNvGrpSpPr/>
            <p:nvPr/>
          </p:nvGrpSpPr>
          <p:grpSpPr>
            <a:xfrm>
              <a:off x="7794672" y="3164043"/>
              <a:ext cx="181153" cy="520839"/>
              <a:chOff x="8104032" y="1665997"/>
              <a:chExt cx="181153" cy="520839"/>
            </a:xfrm>
          </p:grpSpPr>
          <p:sp>
            <p:nvSpPr>
              <p:cNvPr id="23" name="Vrije vorm: vorm 22">
                <a:extLst>
                  <a:ext uri="{FF2B5EF4-FFF2-40B4-BE49-F238E27FC236}">
                    <a16:creationId xmlns:a16="http://schemas.microsoft.com/office/drawing/2014/main" id="{9745583D-EC33-4783-6D8A-03EB19B129FE}"/>
                  </a:ext>
                </a:extLst>
              </p:cNvPr>
              <p:cNvSpPr/>
              <p:nvPr/>
            </p:nvSpPr>
            <p:spPr>
              <a:xfrm>
                <a:off x="8115168" y="1756598"/>
                <a:ext cx="147187" cy="430238"/>
              </a:xfrm>
              <a:custGeom>
                <a:avLst/>
                <a:gdLst>
                  <a:gd name="connsiteX0" fmla="*/ 129108 w 147186"/>
                  <a:gd name="connsiteY0" fmla="*/ 0 h 430237"/>
                  <a:gd name="connsiteX1" fmla="*/ 120051 w 147186"/>
                  <a:gd name="connsiteY1" fmla="*/ 353248 h 430237"/>
                  <a:gd name="connsiteX2" fmla="*/ 101936 w 147186"/>
                  <a:gd name="connsiteY2" fmla="*/ 392875 h 430237"/>
                  <a:gd name="connsiteX3" fmla="*/ 71366 w 147186"/>
                  <a:gd name="connsiteY3" fmla="*/ 408726 h 430237"/>
                  <a:gd name="connsiteX4" fmla="*/ 26078 w 147186"/>
                  <a:gd name="connsiteY4" fmla="*/ 349851 h 430237"/>
                  <a:gd name="connsiteX5" fmla="*/ 36268 w 147186"/>
                  <a:gd name="connsiteY5" fmla="*/ 50949 h 430237"/>
                  <a:gd name="connsiteX6" fmla="*/ 11359 w 147186"/>
                  <a:gd name="connsiteY6" fmla="*/ 49817 h 430237"/>
                  <a:gd name="connsiteX7" fmla="*/ 37 w 147186"/>
                  <a:gd name="connsiteY7" fmla="*/ 349851 h 430237"/>
                  <a:gd name="connsiteX8" fmla="*/ 70234 w 147186"/>
                  <a:gd name="connsiteY8" fmla="*/ 434767 h 430237"/>
                  <a:gd name="connsiteX9" fmla="*/ 118919 w 147186"/>
                  <a:gd name="connsiteY9" fmla="*/ 412122 h 430237"/>
                  <a:gd name="connsiteX10" fmla="*/ 144959 w 147186"/>
                  <a:gd name="connsiteY10" fmla="*/ 354380 h 430237"/>
                  <a:gd name="connsiteX11" fmla="*/ 154017 w 147186"/>
                  <a:gd name="connsiteY11" fmla="*/ 2264 h 430237"/>
                  <a:gd name="connsiteX12" fmla="*/ 129108 w 147186"/>
                  <a:gd name="connsiteY12" fmla="*/ 0 h 430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7186" h="430237">
                    <a:moveTo>
                      <a:pt x="129108" y="0"/>
                    </a:moveTo>
                    <a:lnTo>
                      <a:pt x="120051" y="353248"/>
                    </a:lnTo>
                    <a:cubicBezTo>
                      <a:pt x="120051" y="369099"/>
                      <a:pt x="113258" y="382685"/>
                      <a:pt x="101936" y="392875"/>
                    </a:cubicBezTo>
                    <a:cubicBezTo>
                      <a:pt x="90613" y="403065"/>
                      <a:pt x="86085" y="409858"/>
                      <a:pt x="71366" y="408726"/>
                    </a:cubicBezTo>
                    <a:cubicBezTo>
                      <a:pt x="39664" y="407594"/>
                      <a:pt x="24945" y="381553"/>
                      <a:pt x="26078" y="349851"/>
                    </a:cubicBezTo>
                    <a:lnTo>
                      <a:pt x="36268" y="50949"/>
                    </a:lnTo>
                    <a:lnTo>
                      <a:pt x="11359" y="49817"/>
                    </a:lnTo>
                    <a:lnTo>
                      <a:pt x="37" y="349851"/>
                    </a:lnTo>
                    <a:cubicBezTo>
                      <a:pt x="-1095" y="395139"/>
                      <a:pt x="23813" y="433634"/>
                      <a:pt x="70234" y="434767"/>
                    </a:cubicBezTo>
                    <a:cubicBezTo>
                      <a:pt x="92878" y="435899"/>
                      <a:pt x="103068" y="426841"/>
                      <a:pt x="118919" y="412122"/>
                    </a:cubicBezTo>
                    <a:cubicBezTo>
                      <a:pt x="134769" y="397404"/>
                      <a:pt x="143827" y="375892"/>
                      <a:pt x="144959" y="354380"/>
                    </a:cubicBezTo>
                    <a:lnTo>
                      <a:pt x="154017" y="2264"/>
                    </a:lnTo>
                    <a:lnTo>
                      <a:pt x="129108" y="0"/>
                    </a:lnTo>
                    <a:close/>
                  </a:path>
                </a:pathLst>
              </a:custGeom>
              <a:solidFill>
                <a:srgbClr val="1E1E1C">
                  <a:alpha val="20000"/>
                </a:srgbClr>
              </a:solidFill>
              <a:ln w="112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nl-NL"/>
              </a:p>
            </p:txBody>
          </p:sp>
          <p:sp>
            <p:nvSpPr>
              <p:cNvPr id="24" name="Vrije vorm: vorm 23">
                <a:extLst>
                  <a:ext uri="{FF2B5EF4-FFF2-40B4-BE49-F238E27FC236}">
                    <a16:creationId xmlns:a16="http://schemas.microsoft.com/office/drawing/2014/main" id="{F10320D8-9188-4584-BA4C-C19B1BFBFFF3}"/>
                  </a:ext>
                </a:extLst>
              </p:cNvPr>
              <p:cNvSpPr/>
              <p:nvPr/>
            </p:nvSpPr>
            <p:spPr>
              <a:xfrm>
                <a:off x="8104032" y="1665997"/>
                <a:ext cx="181153" cy="509492"/>
              </a:xfrm>
              <a:custGeom>
                <a:avLst/>
                <a:gdLst>
                  <a:gd name="connsiteX0" fmla="*/ 105295 w 181152"/>
                  <a:gd name="connsiteY0" fmla="*/ 515178 h 509491"/>
                  <a:gd name="connsiteX1" fmla="*/ 103031 w 181152"/>
                  <a:gd name="connsiteY1" fmla="*/ 515178 h 509491"/>
                  <a:gd name="connsiteX2" fmla="*/ 33966 w 181152"/>
                  <a:gd name="connsiteY2" fmla="*/ 431395 h 509491"/>
                  <a:gd name="connsiteX3" fmla="*/ 45288 w 181152"/>
                  <a:gd name="connsiteY3" fmla="*/ 112113 h 509491"/>
                  <a:gd name="connsiteX4" fmla="*/ 67932 w 181152"/>
                  <a:gd name="connsiteY4" fmla="*/ 113245 h 509491"/>
                  <a:gd name="connsiteX5" fmla="*/ 56610 w 181152"/>
                  <a:gd name="connsiteY5" fmla="*/ 432527 h 509491"/>
                  <a:gd name="connsiteX6" fmla="*/ 103031 w 181152"/>
                  <a:gd name="connsiteY6" fmla="*/ 492534 h 509491"/>
                  <a:gd name="connsiteX7" fmla="*/ 153980 w 181152"/>
                  <a:gd name="connsiteY7" fmla="*/ 434792 h 509491"/>
                  <a:gd name="connsiteX8" fmla="*/ 165302 w 181152"/>
                  <a:gd name="connsiteY8" fmla="*/ 96262 h 509491"/>
                  <a:gd name="connsiteX9" fmla="*/ 96238 w 181152"/>
                  <a:gd name="connsiteY9" fmla="*/ 22669 h 509491"/>
                  <a:gd name="connsiteX10" fmla="*/ 22644 w 181152"/>
                  <a:gd name="connsiteY10" fmla="*/ 88337 h 509491"/>
                  <a:gd name="connsiteX11" fmla="*/ 0 w 181152"/>
                  <a:gd name="connsiteY11" fmla="*/ 87205 h 509491"/>
                  <a:gd name="connsiteX12" fmla="*/ 96238 w 181152"/>
                  <a:gd name="connsiteY12" fmla="*/ 25 h 509491"/>
                  <a:gd name="connsiteX13" fmla="*/ 186814 w 181152"/>
                  <a:gd name="connsiteY13" fmla="*/ 97395 h 509491"/>
                  <a:gd name="connsiteX14" fmla="*/ 175492 w 181152"/>
                  <a:gd name="connsiteY14" fmla="*/ 435924 h 509491"/>
                  <a:gd name="connsiteX15" fmla="*/ 105295 w 181152"/>
                  <a:gd name="connsiteY15" fmla="*/ 515178 h 509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81152" h="509491">
                    <a:moveTo>
                      <a:pt x="105295" y="515178"/>
                    </a:moveTo>
                    <a:cubicBezTo>
                      <a:pt x="104163" y="515178"/>
                      <a:pt x="103031" y="515178"/>
                      <a:pt x="103031" y="515178"/>
                    </a:cubicBezTo>
                    <a:cubicBezTo>
                      <a:pt x="60007" y="514046"/>
                      <a:pt x="32834" y="480080"/>
                      <a:pt x="33966" y="431395"/>
                    </a:cubicBezTo>
                    <a:lnTo>
                      <a:pt x="45288" y="112113"/>
                    </a:lnTo>
                    <a:lnTo>
                      <a:pt x="67932" y="113245"/>
                    </a:lnTo>
                    <a:lnTo>
                      <a:pt x="56610" y="432527"/>
                    </a:lnTo>
                    <a:cubicBezTo>
                      <a:pt x="55478" y="459700"/>
                      <a:pt x="67932" y="491402"/>
                      <a:pt x="103031" y="492534"/>
                    </a:cubicBezTo>
                    <a:cubicBezTo>
                      <a:pt x="139261" y="493666"/>
                      <a:pt x="152848" y="461964"/>
                      <a:pt x="153980" y="434792"/>
                    </a:cubicBezTo>
                    <a:lnTo>
                      <a:pt x="165302" y="96262"/>
                    </a:lnTo>
                    <a:cubicBezTo>
                      <a:pt x="166434" y="56635"/>
                      <a:pt x="135865" y="23801"/>
                      <a:pt x="96238" y="22669"/>
                    </a:cubicBezTo>
                    <a:cubicBezTo>
                      <a:pt x="57743" y="21537"/>
                      <a:pt x="24909" y="50974"/>
                      <a:pt x="22644" y="88337"/>
                    </a:cubicBezTo>
                    <a:lnTo>
                      <a:pt x="0" y="87205"/>
                    </a:lnTo>
                    <a:cubicBezTo>
                      <a:pt x="3397" y="36256"/>
                      <a:pt x="46420" y="-1107"/>
                      <a:pt x="96238" y="25"/>
                    </a:cubicBezTo>
                    <a:cubicBezTo>
                      <a:pt x="148319" y="1157"/>
                      <a:pt x="189078" y="45313"/>
                      <a:pt x="186814" y="97395"/>
                    </a:cubicBezTo>
                    <a:lnTo>
                      <a:pt x="175492" y="435924"/>
                    </a:lnTo>
                    <a:cubicBezTo>
                      <a:pt x="175492" y="483476"/>
                      <a:pt x="147187" y="515178"/>
                      <a:pt x="105295" y="515178"/>
                    </a:cubicBezTo>
                    <a:close/>
                  </a:path>
                </a:pathLst>
              </a:custGeom>
              <a:solidFill>
                <a:srgbClr val="4F6274"/>
              </a:solidFill>
              <a:ln w="112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nl-NL"/>
              </a:p>
            </p:txBody>
          </p:sp>
        </p:grpSp>
      </p:grpSp>
      <p:sp>
        <p:nvSpPr>
          <p:cNvPr id="2" name="Titel 1">
            <a:extLst>
              <a:ext uri="{FF2B5EF4-FFF2-40B4-BE49-F238E27FC236}">
                <a16:creationId xmlns:a16="http://schemas.microsoft.com/office/drawing/2014/main" id="{36AF5B8F-042B-48F6-B286-6567925A77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Laten zien wie God is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A2D4104-41D8-4BE0-ACA7-DBB89FCE72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4595" y="1825625"/>
            <a:ext cx="7410755" cy="4351338"/>
          </a:xfrm>
        </p:spPr>
        <p:txBody>
          <a:bodyPr/>
          <a:lstStyle/>
          <a:p>
            <a:pPr marL="0" indent="0" algn="ctr">
              <a:buNone/>
            </a:pPr>
            <a:r>
              <a:rPr lang="nl-NL" sz="2400" b="1" dirty="0">
                <a:highlight>
                  <a:srgbClr val="B3CE8F"/>
                </a:highlight>
              </a:rPr>
              <a:t>Wat zien mensen als ze jou zien? </a:t>
            </a:r>
            <a:endParaRPr lang="nl-NL" sz="2400" dirty="0">
              <a:highlight>
                <a:srgbClr val="B3CE8F"/>
              </a:highlight>
            </a:endParaRPr>
          </a:p>
          <a:p>
            <a:pPr marL="0" indent="0" algn="just">
              <a:buNone/>
            </a:pPr>
            <a:r>
              <a:rPr lang="nl-NL" sz="2400" dirty="0"/>
              <a:t>    </a:t>
            </a:r>
          </a:p>
          <a:p>
            <a:pPr marL="0" indent="0" algn="just">
              <a:buNone/>
            </a:pPr>
            <a:r>
              <a:rPr lang="nl-NL" sz="2400" dirty="0">
                <a:latin typeface="Dreaming Outloud Pro" panose="03050502040302030504" pitchFamily="66" charset="0"/>
                <a:cs typeface="Dreaming Outloud Pro" panose="03050502040302030504" pitchFamily="66" charset="0"/>
              </a:rPr>
              <a:t>                        </a:t>
            </a:r>
            <a:r>
              <a:rPr lang="nl-NL" sz="3200" dirty="0">
                <a:latin typeface="Dreaming Outloud Pro" panose="03050502040302030504" pitchFamily="66" charset="0"/>
                <a:cs typeface="Dreaming Outloud Pro" panose="03050502040302030504" pitchFamily="66" charset="0"/>
              </a:rPr>
              <a:t>van </a:t>
            </a:r>
          </a:p>
          <a:p>
            <a:pPr marL="0" indent="0" algn="just">
              <a:buNone/>
            </a:pPr>
            <a:r>
              <a:rPr lang="nl-NL" sz="3200" dirty="0">
                <a:latin typeface="Dreaming Outloud Pro" panose="03050502040302030504" pitchFamily="66" charset="0"/>
                <a:cs typeface="Dreaming Outloud Pro" panose="03050502040302030504" pitchFamily="66" charset="0"/>
              </a:rPr>
              <a:t>                 jezelf</a:t>
            </a:r>
          </a:p>
        </p:txBody>
      </p:sp>
      <p:grpSp>
        <p:nvGrpSpPr>
          <p:cNvPr id="6" name="Groep 5">
            <a:extLst>
              <a:ext uri="{FF2B5EF4-FFF2-40B4-BE49-F238E27FC236}">
                <a16:creationId xmlns:a16="http://schemas.microsoft.com/office/drawing/2014/main" id="{9B3B3299-2F27-C689-DA17-841CB7779A20}"/>
              </a:ext>
            </a:extLst>
          </p:cNvPr>
          <p:cNvGrpSpPr/>
          <p:nvPr/>
        </p:nvGrpSpPr>
        <p:grpSpPr>
          <a:xfrm>
            <a:off x="5191095" y="2579211"/>
            <a:ext cx="1852796" cy="2118998"/>
            <a:chOff x="6280512" y="3164043"/>
            <a:chExt cx="1852796" cy="2118998"/>
          </a:xfrm>
        </p:grpSpPr>
        <p:grpSp>
          <p:nvGrpSpPr>
            <p:cNvPr id="7" name="Groep 6">
              <a:extLst>
                <a:ext uri="{FF2B5EF4-FFF2-40B4-BE49-F238E27FC236}">
                  <a16:creationId xmlns:a16="http://schemas.microsoft.com/office/drawing/2014/main" id="{F60A2087-E89E-339B-09FB-8D1FA2141F4A}"/>
                </a:ext>
              </a:extLst>
            </p:cNvPr>
            <p:cNvGrpSpPr/>
            <p:nvPr/>
          </p:nvGrpSpPr>
          <p:grpSpPr>
            <a:xfrm>
              <a:off x="6280512" y="3164043"/>
              <a:ext cx="1852796" cy="2118998"/>
              <a:chOff x="6523861" y="1755572"/>
              <a:chExt cx="1852796" cy="2118998"/>
            </a:xfrm>
          </p:grpSpPr>
          <p:sp>
            <p:nvSpPr>
              <p:cNvPr id="11" name="Graphic 25">
                <a:extLst>
                  <a:ext uri="{FF2B5EF4-FFF2-40B4-BE49-F238E27FC236}">
                    <a16:creationId xmlns:a16="http://schemas.microsoft.com/office/drawing/2014/main" id="{67C89028-A6BE-D3DB-FCAA-C4E7AACDFD1B}"/>
                  </a:ext>
                </a:extLst>
              </p:cNvPr>
              <p:cNvSpPr/>
              <p:nvPr/>
            </p:nvSpPr>
            <p:spPr>
              <a:xfrm>
                <a:off x="6785982" y="2074345"/>
                <a:ext cx="1590675" cy="1800225"/>
              </a:xfrm>
              <a:custGeom>
                <a:avLst/>
                <a:gdLst>
                  <a:gd name="connsiteX0" fmla="*/ 0 w 1590675"/>
                  <a:gd name="connsiteY0" fmla="*/ 1610678 h 1800225"/>
                  <a:gd name="connsiteX1" fmla="*/ 1328738 w 1590675"/>
                  <a:gd name="connsiteY1" fmla="*/ 1771650 h 1800225"/>
                  <a:gd name="connsiteX2" fmla="*/ 1539240 w 1590675"/>
                  <a:gd name="connsiteY2" fmla="*/ 1804035 h 1800225"/>
                  <a:gd name="connsiteX3" fmla="*/ 1564958 w 1590675"/>
                  <a:gd name="connsiteY3" fmla="*/ 986790 h 1800225"/>
                  <a:gd name="connsiteX4" fmla="*/ 1594485 w 1590675"/>
                  <a:gd name="connsiteY4" fmla="*/ 0 h 1800225"/>
                  <a:gd name="connsiteX5" fmla="*/ 0 w 1590675"/>
                  <a:gd name="connsiteY5" fmla="*/ 1610678 h 1800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90675" h="1800225">
                    <a:moveTo>
                      <a:pt x="0" y="1610678"/>
                    </a:moveTo>
                    <a:cubicBezTo>
                      <a:pt x="0" y="1610678"/>
                      <a:pt x="1097280" y="1740218"/>
                      <a:pt x="1328738" y="1771650"/>
                    </a:cubicBezTo>
                    <a:cubicBezTo>
                      <a:pt x="1466850" y="1790700"/>
                      <a:pt x="1539240" y="1808798"/>
                      <a:pt x="1539240" y="1804035"/>
                    </a:cubicBezTo>
                    <a:cubicBezTo>
                      <a:pt x="1543050" y="1733550"/>
                      <a:pt x="1567815" y="1224915"/>
                      <a:pt x="1564958" y="986790"/>
                    </a:cubicBezTo>
                    <a:cubicBezTo>
                      <a:pt x="1562100" y="722948"/>
                      <a:pt x="1594485" y="0"/>
                      <a:pt x="1594485" y="0"/>
                    </a:cubicBezTo>
                    <a:lnTo>
                      <a:pt x="0" y="1610678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nl-NL"/>
              </a:p>
            </p:txBody>
          </p:sp>
          <p:sp>
            <p:nvSpPr>
              <p:cNvPr id="12" name="Graphic 23">
                <a:extLst>
                  <a:ext uri="{FF2B5EF4-FFF2-40B4-BE49-F238E27FC236}">
                    <a16:creationId xmlns:a16="http://schemas.microsoft.com/office/drawing/2014/main" id="{FEF1B076-67CC-F60A-29CB-50458D9D8678}"/>
                  </a:ext>
                </a:extLst>
              </p:cNvPr>
              <p:cNvSpPr/>
              <p:nvPr/>
            </p:nvSpPr>
            <p:spPr>
              <a:xfrm>
                <a:off x="6523861" y="1755572"/>
                <a:ext cx="1809750" cy="2009775"/>
              </a:xfrm>
              <a:custGeom>
                <a:avLst/>
                <a:gdLst>
                  <a:gd name="connsiteX0" fmla="*/ 107633 w 1809750"/>
                  <a:gd name="connsiteY0" fmla="*/ 0 h 2009775"/>
                  <a:gd name="connsiteX1" fmla="*/ 0 w 1809750"/>
                  <a:gd name="connsiteY1" fmla="*/ 1926908 h 2009775"/>
                  <a:gd name="connsiteX2" fmla="*/ 1704023 w 1809750"/>
                  <a:gd name="connsiteY2" fmla="*/ 2015490 h 2009775"/>
                  <a:gd name="connsiteX3" fmla="*/ 1810703 w 1809750"/>
                  <a:gd name="connsiteY3" fmla="*/ 89535 h 2009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09750" h="2009775">
                    <a:moveTo>
                      <a:pt x="107633" y="0"/>
                    </a:moveTo>
                    <a:lnTo>
                      <a:pt x="0" y="1926908"/>
                    </a:lnTo>
                    <a:lnTo>
                      <a:pt x="1704023" y="2015490"/>
                    </a:lnTo>
                    <a:lnTo>
                      <a:pt x="1810703" y="89535"/>
                    </a:lnTo>
                    <a:close/>
                  </a:path>
                </a:pathLst>
              </a:custGeom>
              <a:solidFill>
                <a:srgbClr val="F8F192"/>
              </a:solidFill>
              <a:ln w="9525" cap="flat">
                <a:noFill/>
                <a:prstDash val="solid"/>
                <a:miter/>
              </a:ln>
              <a:effectLst/>
            </p:spPr>
            <p:txBody>
              <a:bodyPr rtlCol="0" anchor="ctr"/>
              <a:lstStyle/>
              <a:p>
                <a:pPr algn="ctr"/>
                <a:r>
                  <a:rPr lang="nl-NL" sz="2400" dirty="0">
                    <a:latin typeface="Segoe UI Black" panose="020B0A02040204020203" pitchFamily="34" charset="0"/>
                    <a:ea typeface="Segoe UI Black" panose="020B0A02040204020203" pitchFamily="34" charset="0"/>
                  </a:rPr>
                  <a:t>van </a:t>
                </a:r>
              </a:p>
              <a:p>
                <a:pPr algn="ctr"/>
                <a:r>
                  <a:rPr lang="nl-NL" sz="2400" dirty="0">
                    <a:latin typeface="Segoe UI Black" panose="020B0A02040204020203" pitchFamily="34" charset="0"/>
                    <a:ea typeface="Segoe UI Black" panose="020B0A02040204020203" pitchFamily="34" charset="0"/>
                  </a:rPr>
                  <a:t>Jezus/ God</a:t>
                </a:r>
              </a:p>
            </p:txBody>
          </p:sp>
        </p:grpSp>
        <p:grpSp>
          <p:nvGrpSpPr>
            <p:cNvPr id="8" name="Groep 7">
              <a:extLst>
                <a:ext uri="{FF2B5EF4-FFF2-40B4-BE49-F238E27FC236}">
                  <a16:creationId xmlns:a16="http://schemas.microsoft.com/office/drawing/2014/main" id="{A4F70308-B50C-076E-B704-28600DF27A92}"/>
                </a:ext>
              </a:extLst>
            </p:cNvPr>
            <p:cNvGrpSpPr/>
            <p:nvPr/>
          </p:nvGrpSpPr>
          <p:grpSpPr>
            <a:xfrm>
              <a:off x="7794672" y="3164043"/>
              <a:ext cx="181153" cy="520839"/>
              <a:chOff x="8104032" y="1665997"/>
              <a:chExt cx="181153" cy="520839"/>
            </a:xfrm>
          </p:grpSpPr>
          <p:sp>
            <p:nvSpPr>
              <p:cNvPr id="9" name="Vrije vorm: vorm 8">
                <a:extLst>
                  <a:ext uri="{FF2B5EF4-FFF2-40B4-BE49-F238E27FC236}">
                    <a16:creationId xmlns:a16="http://schemas.microsoft.com/office/drawing/2014/main" id="{1BD521E7-EAD8-DC0A-DB5C-F63CEA9EA454}"/>
                  </a:ext>
                </a:extLst>
              </p:cNvPr>
              <p:cNvSpPr/>
              <p:nvPr/>
            </p:nvSpPr>
            <p:spPr>
              <a:xfrm>
                <a:off x="8115168" y="1756598"/>
                <a:ext cx="147187" cy="430238"/>
              </a:xfrm>
              <a:custGeom>
                <a:avLst/>
                <a:gdLst>
                  <a:gd name="connsiteX0" fmla="*/ 129108 w 147186"/>
                  <a:gd name="connsiteY0" fmla="*/ 0 h 430237"/>
                  <a:gd name="connsiteX1" fmla="*/ 120051 w 147186"/>
                  <a:gd name="connsiteY1" fmla="*/ 353248 h 430237"/>
                  <a:gd name="connsiteX2" fmla="*/ 101936 w 147186"/>
                  <a:gd name="connsiteY2" fmla="*/ 392875 h 430237"/>
                  <a:gd name="connsiteX3" fmla="*/ 71366 w 147186"/>
                  <a:gd name="connsiteY3" fmla="*/ 408726 h 430237"/>
                  <a:gd name="connsiteX4" fmla="*/ 26078 w 147186"/>
                  <a:gd name="connsiteY4" fmla="*/ 349851 h 430237"/>
                  <a:gd name="connsiteX5" fmla="*/ 36268 w 147186"/>
                  <a:gd name="connsiteY5" fmla="*/ 50949 h 430237"/>
                  <a:gd name="connsiteX6" fmla="*/ 11359 w 147186"/>
                  <a:gd name="connsiteY6" fmla="*/ 49817 h 430237"/>
                  <a:gd name="connsiteX7" fmla="*/ 37 w 147186"/>
                  <a:gd name="connsiteY7" fmla="*/ 349851 h 430237"/>
                  <a:gd name="connsiteX8" fmla="*/ 70234 w 147186"/>
                  <a:gd name="connsiteY8" fmla="*/ 434767 h 430237"/>
                  <a:gd name="connsiteX9" fmla="*/ 118919 w 147186"/>
                  <a:gd name="connsiteY9" fmla="*/ 412122 h 430237"/>
                  <a:gd name="connsiteX10" fmla="*/ 144959 w 147186"/>
                  <a:gd name="connsiteY10" fmla="*/ 354380 h 430237"/>
                  <a:gd name="connsiteX11" fmla="*/ 154017 w 147186"/>
                  <a:gd name="connsiteY11" fmla="*/ 2264 h 430237"/>
                  <a:gd name="connsiteX12" fmla="*/ 129108 w 147186"/>
                  <a:gd name="connsiteY12" fmla="*/ 0 h 430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7186" h="430237">
                    <a:moveTo>
                      <a:pt x="129108" y="0"/>
                    </a:moveTo>
                    <a:lnTo>
                      <a:pt x="120051" y="353248"/>
                    </a:lnTo>
                    <a:cubicBezTo>
                      <a:pt x="120051" y="369099"/>
                      <a:pt x="113258" y="382685"/>
                      <a:pt x="101936" y="392875"/>
                    </a:cubicBezTo>
                    <a:cubicBezTo>
                      <a:pt x="90613" y="403065"/>
                      <a:pt x="86085" y="409858"/>
                      <a:pt x="71366" y="408726"/>
                    </a:cubicBezTo>
                    <a:cubicBezTo>
                      <a:pt x="39664" y="407594"/>
                      <a:pt x="24945" y="381553"/>
                      <a:pt x="26078" y="349851"/>
                    </a:cubicBezTo>
                    <a:lnTo>
                      <a:pt x="36268" y="50949"/>
                    </a:lnTo>
                    <a:lnTo>
                      <a:pt x="11359" y="49817"/>
                    </a:lnTo>
                    <a:lnTo>
                      <a:pt x="37" y="349851"/>
                    </a:lnTo>
                    <a:cubicBezTo>
                      <a:pt x="-1095" y="395139"/>
                      <a:pt x="23813" y="433634"/>
                      <a:pt x="70234" y="434767"/>
                    </a:cubicBezTo>
                    <a:cubicBezTo>
                      <a:pt x="92878" y="435899"/>
                      <a:pt x="103068" y="426841"/>
                      <a:pt x="118919" y="412122"/>
                    </a:cubicBezTo>
                    <a:cubicBezTo>
                      <a:pt x="134769" y="397404"/>
                      <a:pt x="143827" y="375892"/>
                      <a:pt x="144959" y="354380"/>
                    </a:cubicBezTo>
                    <a:lnTo>
                      <a:pt x="154017" y="2264"/>
                    </a:lnTo>
                    <a:lnTo>
                      <a:pt x="129108" y="0"/>
                    </a:lnTo>
                    <a:close/>
                  </a:path>
                </a:pathLst>
              </a:custGeom>
              <a:solidFill>
                <a:srgbClr val="1E1E1C">
                  <a:alpha val="20000"/>
                </a:srgbClr>
              </a:solidFill>
              <a:ln w="112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nl-NL"/>
              </a:p>
            </p:txBody>
          </p:sp>
          <p:sp>
            <p:nvSpPr>
              <p:cNvPr id="10" name="Vrije vorm: vorm 9">
                <a:extLst>
                  <a:ext uri="{FF2B5EF4-FFF2-40B4-BE49-F238E27FC236}">
                    <a16:creationId xmlns:a16="http://schemas.microsoft.com/office/drawing/2014/main" id="{9A383063-B1F0-464D-90AD-A849290EDA31}"/>
                  </a:ext>
                </a:extLst>
              </p:cNvPr>
              <p:cNvSpPr/>
              <p:nvPr/>
            </p:nvSpPr>
            <p:spPr>
              <a:xfrm>
                <a:off x="8104032" y="1665997"/>
                <a:ext cx="181153" cy="509492"/>
              </a:xfrm>
              <a:custGeom>
                <a:avLst/>
                <a:gdLst>
                  <a:gd name="connsiteX0" fmla="*/ 105295 w 181152"/>
                  <a:gd name="connsiteY0" fmla="*/ 515178 h 509491"/>
                  <a:gd name="connsiteX1" fmla="*/ 103031 w 181152"/>
                  <a:gd name="connsiteY1" fmla="*/ 515178 h 509491"/>
                  <a:gd name="connsiteX2" fmla="*/ 33966 w 181152"/>
                  <a:gd name="connsiteY2" fmla="*/ 431395 h 509491"/>
                  <a:gd name="connsiteX3" fmla="*/ 45288 w 181152"/>
                  <a:gd name="connsiteY3" fmla="*/ 112113 h 509491"/>
                  <a:gd name="connsiteX4" fmla="*/ 67932 w 181152"/>
                  <a:gd name="connsiteY4" fmla="*/ 113245 h 509491"/>
                  <a:gd name="connsiteX5" fmla="*/ 56610 w 181152"/>
                  <a:gd name="connsiteY5" fmla="*/ 432527 h 509491"/>
                  <a:gd name="connsiteX6" fmla="*/ 103031 w 181152"/>
                  <a:gd name="connsiteY6" fmla="*/ 492534 h 509491"/>
                  <a:gd name="connsiteX7" fmla="*/ 153980 w 181152"/>
                  <a:gd name="connsiteY7" fmla="*/ 434792 h 509491"/>
                  <a:gd name="connsiteX8" fmla="*/ 165302 w 181152"/>
                  <a:gd name="connsiteY8" fmla="*/ 96262 h 509491"/>
                  <a:gd name="connsiteX9" fmla="*/ 96238 w 181152"/>
                  <a:gd name="connsiteY9" fmla="*/ 22669 h 509491"/>
                  <a:gd name="connsiteX10" fmla="*/ 22644 w 181152"/>
                  <a:gd name="connsiteY10" fmla="*/ 88337 h 509491"/>
                  <a:gd name="connsiteX11" fmla="*/ 0 w 181152"/>
                  <a:gd name="connsiteY11" fmla="*/ 87205 h 509491"/>
                  <a:gd name="connsiteX12" fmla="*/ 96238 w 181152"/>
                  <a:gd name="connsiteY12" fmla="*/ 25 h 509491"/>
                  <a:gd name="connsiteX13" fmla="*/ 186814 w 181152"/>
                  <a:gd name="connsiteY13" fmla="*/ 97395 h 509491"/>
                  <a:gd name="connsiteX14" fmla="*/ 175492 w 181152"/>
                  <a:gd name="connsiteY14" fmla="*/ 435924 h 509491"/>
                  <a:gd name="connsiteX15" fmla="*/ 105295 w 181152"/>
                  <a:gd name="connsiteY15" fmla="*/ 515178 h 509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81152" h="509491">
                    <a:moveTo>
                      <a:pt x="105295" y="515178"/>
                    </a:moveTo>
                    <a:cubicBezTo>
                      <a:pt x="104163" y="515178"/>
                      <a:pt x="103031" y="515178"/>
                      <a:pt x="103031" y="515178"/>
                    </a:cubicBezTo>
                    <a:cubicBezTo>
                      <a:pt x="60007" y="514046"/>
                      <a:pt x="32834" y="480080"/>
                      <a:pt x="33966" y="431395"/>
                    </a:cubicBezTo>
                    <a:lnTo>
                      <a:pt x="45288" y="112113"/>
                    </a:lnTo>
                    <a:lnTo>
                      <a:pt x="67932" y="113245"/>
                    </a:lnTo>
                    <a:lnTo>
                      <a:pt x="56610" y="432527"/>
                    </a:lnTo>
                    <a:cubicBezTo>
                      <a:pt x="55478" y="459700"/>
                      <a:pt x="67932" y="491402"/>
                      <a:pt x="103031" y="492534"/>
                    </a:cubicBezTo>
                    <a:cubicBezTo>
                      <a:pt x="139261" y="493666"/>
                      <a:pt x="152848" y="461964"/>
                      <a:pt x="153980" y="434792"/>
                    </a:cubicBezTo>
                    <a:lnTo>
                      <a:pt x="165302" y="96262"/>
                    </a:lnTo>
                    <a:cubicBezTo>
                      <a:pt x="166434" y="56635"/>
                      <a:pt x="135865" y="23801"/>
                      <a:pt x="96238" y="22669"/>
                    </a:cubicBezTo>
                    <a:cubicBezTo>
                      <a:pt x="57743" y="21537"/>
                      <a:pt x="24909" y="50974"/>
                      <a:pt x="22644" y="88337"/>
                    </a:cubicBezTo>
                    <a:lnTo>
                      <a:pt x="0" y="87205"/>
                    </a:lnTo>
                    <a:cubicBezTo>
                      <a:pt x="3397" y="36256"/>
                      <a:pt x="46420" y="-1107"/>
                      <a:pt x="96238" y="25"/>
                    </a:cubicBezTo>
                    <a:cubicBezTo>
                      <a:pt x="148319" y="1157"/>
                      <a:pt x="189078" y="45313"/>
                      <a:pt x="186814" y="97395"/>
                    </a:cubicBezTo>
                    <a:lnTo>
                      <a:pt x="175492" y="435924"/>
                    </a:lnTo>
                    <a:cubicBezTo>
                      <a:pt x="175492" y="483476"/>
                      <a:pt x="147187" y="515178"/>
                      <a:pt x="105295" y="515178"/>
                    </a:cubicBezTo>
                    <a:close/>
                  </a:path>
                </a:pathLst>
              </a:custGeom>
              <a:solidFill>
                <a:srgbClr val="4F6274"/>
              </a:solidFill>
              <a:ln w="112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nl-NL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94112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Afbeelding 15" descr="Afbeelding met lamp, vasthouden, gloeilamp, persoon&#10;&#10;Automatisch gegenereerde beschrijving">
            <a:extLst>
              <a:ext uri="{FF2B5EF4-FFF2-40B4-BE49-F238E27FC236}">
                <a16:creationId xmlns:a16="http://schemas.microsoft.com/office/drawing/2014/main" id="{3387B7D9-62A0-E0DC-8189-4093BC8E51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6237" y="1800403"/>
            <a:ext cx="2319533" cy="38318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Afbeelding 13" descr="Afbeelding met water, vloeistof, overdekt, persoon&#10;&#10;Automatisch gegenereerde beschrijving">
            <a:extLst>
              <a:ext uri="{FF2B5EF4-FFF2-40B4-BE49-F238E27FC236}">
                <a16:creationId xmlns:a16="http://schemas.microsoft.com/office/drawing/2014/main" id="{B77A878C-C894-17C6-5B21-28AC7BE2A8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4858" y="1852732"/>
            <a:ext cx="2499365" cy="3779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D6F92F9E-8FE3-4333-A0DA-0B48321360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0859" y="790751"/>
            <a:ext cx="7410756" cy="1009652"/>
          </a:xfrm>
        </p:spPr>
        <p:txBody>
          <a:bodyPr/>
          <a:lstStyle/>
          <a:p>
            <a:r>
              <a:rPr lang="nl-NL" dirty="0"/>
              <a:t>Mattheus 5:13 en 14</a:t>
            </a:r>
            <a:br>
              <a:rPr lang="nl-NL" dirty="0"/>
            </a:br>
            <a:r>
              <a:rPr lang="nl-NL" sz="2400" b="1" dirty="0">
                <a:latin typeface="+mn-lt"/>
              </a:rPr>
              <a:t>Hoe laat je iets van God zien?</a:t>
            </a:r>
            <a:endParaRPr lang="nl-NL" sz="2400" b="1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A6476A6-3C70-4B2E-8F96-CB3A776BBA9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853928" y="1874298"/>
            <a:ext cx="1921227" cy="4351338"/>
          </a:xfrm>
        </p:spPr>
        <p:txBody>
          <a:bodyPr/>
          <a:lstStyle/>
          <a:p>
            <a:pPr marL="0" indent="0">
              <a:buNone/>
            </a:pPr>
            <a:r>
              <a:rPr lang="nl-NL" sz="2400" dirty="0">
                <a:solidFill>
                  <a:srgbClr val="FFD2C4"/>
                </a:solidFill>
                <a:latin typeface="AmsiProNarw-Regular (Hoofdtekst)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nl-NL" sz="2400" dirty="0">
                <a:highlight>
                  <a:srgbClr val="A3D0E5"/>
                </a:highlight>
                <a:latin typeface="AmsiProNarw-Regular (Hoofdtekst)"/>
                <a:ea typeface="Times New Roman" panose="02020603050405020304" pitchFamily="18" charset="0"/>
                <a:cs typeface="Times New Roman" panose="02020603050405020304" pitchFamily="18" charset="0"/>
              </a:rPr>
              <a:t>Jullie zijn </a:t>
            </a:r>
          </a:p>
          <a:p>
            <a:pPr marL="0" indent="0" algn="ctr">
              <a:buNone/>
            </a:pPr>
            <a:r>
              <a:rPr lang="nl-NL" sz="2400" dirty="0">
                <a:solidFill>
                  <a:srgbClr val="00B0F0"/>
                </a:solidFill>
                <a:highlight>
                  <a:srgbClr val="E7C800"/>
                </a:highlight>
                <a:latin typeface="AmsiProNarw-Regular (Hoofdtekst)"/>
                <a:ea typeface="Times New Roman" panose="02020603050405020304" pitchFamily="18" charset="0"/>
                <a:cs typeface="Times New Roman" panose="02020603050405020304" pitchFamily="18" charset="0"/>
              </a:rPr>
              <a:t>het </a:t>
            </a:r>
            <a:r>
              <a:rPr lang="nl-NL" sz="2400" b="1" dirty="0">
                <a:solidFill>
                  <a:srgbClr val="00B0F0"/>
                </a:solidFill>
                <a:highlight>
                  <a:srgbClr val="E7C800"/>
                </a:highlight>
                <a:latin typeface="AmsiProNarw-Regular (Hoofdtekst)"/>
                <a:ea typeface="Times New Roman" panose="02020603050405020304" pitchFamily="18" charset="0"/>
                <a:cs typeface="Times New Roman" panose="02020603050405020304" pitchFamily="18" charset="0"/>
              </a:rPr>
              <a:t>zout</a:t>
            </a:r>
            <a:r>
              <a:rPr lang="nl-NL" sz="2400" dirty="0">
                <a:solidFill>
                  <a:srgbClr val="00B0F0"/>
                </a:solidFill>
                <a:highlight>
                  <a:srgbClr val="E7C800"/>
                </a:highlight>
                <a:latin typeface="AmsiProNarw-Regular (Hoofdtekst)"/>
                <a:ea typeface="Times New Roman" panose="02020603050405020304" pitchFamily="18" charset="0"/>
                <a:cs typeface="Times New Roman" panose="02020603050405020304" pitchFamily="18" charset="0"/>
              </a:rPr>
              <a:t> van de aarde.</a:t>
            </a:r>
          </a:p>
          <a:p>
            <a:pPr marL="0" indent="0">
              <a:buNone/>
            </a:pPr>
            <a:endParaRPr lang="nl-NL" dirty="0"/>
          </a:p>
        </p:txBody>
      </p:sp>
      <p:sp>
        <p:nvSpPr>
          <p:cNvPr id="12" name="Tijdelijke aanduiding voor inhoud 11">
            <a:extLst>
              <a:ext uri="{FF2B5EF4-FFF2-40B4-BE49-F238E27FC236}">
                <a16:creationId xmlns:a16="http://schemas.microsoft.com/office/drawing/2014/main" id="{E3B4D386-4CD4-0EC5-79A1-13A8E82BF9B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903657" y="1885290"/>
            <a:ext cx="2319532" cy="4351338"/>
          </a:xfrm>
        </p:spPr>
        <p:txBody>
          <a:bodyPr/>
          <a:lstStyle/>
          <a:p>
            <a:pPr marL="0" indent="0" algn="ctr">
              <a:buNone/>
            </a:pPr>
            <a:r>
              <a:rPr lang="nl-NL" sz="2400" dirty="0">
                <a:highlight>
                  <a:srgbClr val="A3D0E5"/>
                </a:highlight>
                <a:latin typeface="AmsiProNarw-Regular (Hoofdtekst)"/>
                <a:ea typeface="Times New Roman" panose="02020603050405020304" pitchFamily="18" charset="0"/>
                <a:cs typeface="Times New Roman" panose="02020603050405020304" pitchFamily="18" charset="0"/>
              </a:rPr>
              <a:t>Jullie zijn </a:t>
            </a:r>
          </a:p>
          <a:p>
            <a:pPr marL="0" indent="0" algn="ctr">
              <a:buNone/>
            </a:pPr>
            <a:r>
              <a:rPr lang="nl-NL" sz="2400" dirty="0">
                <a:solidFill>
                  <a:srgbClr val="00B0F0"/>
                </a:solidFill>
                <a:highlight>
                  <a:srgbClr val="E7C800"/>
                </a:highlight>
                <a:latin typeface="AmsiProNarw-Regular (Hoofdtekst)"/>
                <a:ea typeface="Times New Roman" panose="02020603050405020304" pitchFamily="18" charset="0"/>
                <a:cs typeface="Times New Roman" panose="02020603050405020304" pitchFamily="18" charset="0"/>
              </a:rPr>
              <a:t>het </a:t>
            </a:r>
            <a:r>
              <a:rPr lang="nl-NL" sz="2400" b="1" dirty="0">
                <a:solidFill>
                  <a:srgbClr val="00B0F0"/>
                </a:solidFill>
                <a:highlight>
                  <a:srgbClr val="E7C800"/>
                </a:highlight>
                <a:latin typeface="AmsiProNarw-Regular (Hoofdtekst)"/>
                <a:ea typeface="Times New Roman" panose="02020603050405020304" pitchFamily="18" charset="0"/>
                <a:cs typeface="Times New Roman" panose="02020603050405020304" pitchFamily="18" charset="0"/>
              </a:rPr>
              <a:t>licht v</a:t>
            </a:r>
            <a:r>
              <a:rPr lang="nl-NL" sz="2400" dirty="0">
                <a:solidFill>
                  <a:srgbClr val="00B0F0"/>
                </a:solidFill>
                <a:highlight>
                  <a:srgbClr val="E7C800"/>
                </a:highlight>
                <a:latin typeface="AmsiProNarw-Regular (Hoofdtekst)"/>
                <a:ea typeface="Times New Roman" panose="02020603050405020304" pitchFamily="18" charset="0"/>
                <a:cs typeface="Times New Roman" panose="02020603050405020304" pitchFamily="18" charset="0"/>
              </a:rPr>
              <a:t>an de wereld. 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676171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B297141-2103-4F55-A0F7-F4C9A8B440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Hoe ben je getuige?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82C5529-6DA0-4773-A957-AFC965C5D5D3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nl-NL" sz="2400" b="1" dirty="0">
                <a:latin typeface="AmsiProNarw-Regular (Hoofdtekst)"/>
                <a:ea typeface="Times New Roman" panose="02020603050405020304" pitchFamily="18" charset="0"/>
                <a:cs typeface="Times New Roman" panose="02020603050405020304" pitchFamily="18" charset="0"/>
              </a:rPr>
              <a:t>Door te leven in het Koninkrijk van God</a:t>
            </a:r>
            <a:endParaRPr lang="nl-NL" sz="2400" dirty="0">
              <a:latin typeface="AmsiProNarw-Regular (Hoofdtekst)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57175" indent="-257175">
              <a:buFont typeface="Symbol" panose="05050102010706020507" pitchFamily="18" charset="2"/>
              <a:buChar char=""/>
            </a:pPr>
            <a:r>
              <a:rPr lang="nl-NL" sz="2400" dirty="0">
                <a:highlight>
                  <a:srgbClr val="A3D0E5"/>
                </a:highlight>
                <a:latin typeface="AmsiProNarw-Regular (Hoofdtekst)"/>
                <a:ea typeface="Times New Roman" panose="02020603050405020304" pitchFamily="18" charset="0"/>
                <a:cs typeface="Times New Roman" panose="02020603050405020304" pitchFamily="18" charset="0"/>
              </a:rPr>
              <a:t>Een positieve invloed hebben op je omgeving</a:t>
            </a:r>
          </a:p>
          <a:p>
            <a:pPr marL="257175" indent="-257175">
              <a:buFont typeface="Symbol" panose="05050102010706020507" pitchFamily="18" charset="2"/>
              <a:buChar char=""/>
            </a:pPr>
            <a:r>
              <a:rPr lang="nl-NL" sz="2400" dirty="0">
                <a:highlight>
                  <a:srgbClr val="E7C800"/>
                </a:highlight>
                <a:latin typeface="AmsiProNarw-Regular (Hoofdtekst)"/>
                <a:ea typeface="Times New Roman" panose="02020603050405020304" pitchFamily="18" charset="0"/>
                <a:cs typeface="Times New Roman" panose="02020603050405020304" pitchFamily="18" charset="0"/>
              </a:rPr>
              <a:t>Je inzetten voor gerechtigheid en eerlijkheid</a:t>
            </a:r>
          </a:p>
          <a:p>
            <a:pPr marL="257175" indent="-257175">
              <a:buFont typeface="Symbol" panose="05050102010706020507" pitchFamily="18" charset="2"/>
              <a:buChar char=""/>
            </a:pPr>
            <a:r>
              <a:rPr lang="nl-NL" sz="2400" dirty="0">
                <a:highlight>
                  <a:srgbClr val="67A591"/>
                </a:highlight>
                <a:latin typeface="AmsiProNarw-Regular (Hoofdtekst)"/>
                <a:ea typeface="Times New Roman" panose="02020603050405020304" pitchFamily="18" charset="0"/>
                <a:cs typeface="Times New Roman" panose="02020603050405020304" pitchFamily="18" charset="0"/>
              </a:rPr>
              <a:t>Troost bieden aan wie verdrietig zijn</a:t>
            </a:r>
          </a:p>
          <a:p>
            <a:pPr marL="257175" indent="-257175">
              <a:buFont typeface="Symbol" panose="05050102010706020507" pitchFamily="18" charset="2"/>
              <a:buChar char=""/>
            </a:pPr>
            <a:r>
              <a:rPr lang="nl-NL" sz="2400" dirty="0">
                <a:highlight>
                  <a:srgbClr val="FFD2C4"/>
                </a:highlight>
                <a:latin typeface="AmsiProNarw-Regular (Hoofdtekst)"/>
                <a:ea typeface="Times New Roman" panose="02020603050405020304" pitchFamily="18" charset="0"/>
                <a:cs typeface="Times New Roman" panose="02020603050405020304" pitchFamily="18" charset="0"/>
              </a:rPr>
              <a:t>Delen dat Jezus het verschil maakt in je leven</a:t>
            </a:r>
          </a:p>
          <a:p>
            <a:endParaRPr lang="nl-NL" dirty="0"/>
          </a:p>
        </p:txBody>
      </p:sp>
      <p:pic>
        <p:nvPicPr>
          <p:cNvPr id="8" name="Tijdelijke aanduiding voor inhoud 7" descr="Afbeelding met persoon, Menselijk gezicht, glimlach, kleding&#10;&#10;Automatisch gegenereerde beschrijving">
            <a:extLst>
              <a:ext uri="{FF2B5EF4-FFF2-40B4-BE49-F238E27FC236}">
                <a16:creationId xmlns:a16="http://schemas.microsoft.com/office/drawing/2014/main" id="{0844FDAF-A263-F42A-3CC8-FB1C74C6BF7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6448" y="1906438"/>
            <a:ext cx="3186341" cy="395089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56219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 descr="Afbeelding met persoon, water, vloeistof, overdekt&#10;&#10;Automatisch gegenereerde beschrijving">
            <a:extLst>
              <a:ext uri="{FF2B5EF4-FFF2-40B4-BE49-F238E27FC236}">
                <a16:creationId xmlns:a16="http://schemas.microsoft.com/office/drawing/2014/main" id="{3B66F90F-B8EB-0E6A-32DB-799E0CBDCF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3576" y="1756075"/>
            <a:ext cx="6298479" cy="411851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03F467F1-8760-43B9-9E84-24D7AF95F0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Zout zijn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D295E98B-4434-4A42-8E17-34E177DE8D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00218" y="1989526"/>
            <a:ext cx="2345971" cy="4351338"/>
          </a:xfrm>
        </p:spPr>
        <p:txBody>
          <a:bodyPr/>
          <a:lstStyle/>
          <a:p>
            <a:pPr marL="0" indent="0" algn="just">
              <a:buNone/>
            </a:pPr>
            <a:r>
              <a:rPr lang="nl-NL" sz="1800" b="1" dirty="0">
                <a:solidFill>
                  <a:schemeClr val="bg1"/>
                </a:solidFill>
                <a:latin typeface="AmsiProNarw-Regular (Hoofdtekst)"/>
                <a:ea typeface="Times New Roman" panose="02020603050405020304" pitchFamily="18" charset="0"/>
                <a:cs typeface="Times New Roman" panose="02020603050405020304" pitchFamily="18" charset="0"/>
              </a:rPr>
              <a:t>Zout </a:t>
            </a:r>
            <a:endParaRPr lang="nl-NL" sz="1800" dirty="0">
              <a:solidFill>
                <a:schemeClr val="bg1"/>
              </a:solidFill>
              <a:latin typeface="AmsiProNarw-Regular (Hoofdtekst)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57175" indent="-257175" algn="just">
              <a:buFont typeface="Symbol" panose="05050102010706020507" pitchFamily="18" charset="2"/>
              <a:buChar char=""/>
            </a:pPr>
            <a:r>
              <a:rPr lang="nl-NL" sz="1800" dirty="0">
                <a:solidFill>
                  <a:schemeClr val="bg1"/>
                </a:solidFill>
                <a:latin typeface="AmsiProNarw-Regular (Hoofdtekst)"/>
                <a:ea typeface="Times New Roman" panose="02020603050405020304" pitchFamily="18" charset="0"/>
                <a:cs typeface="Times New Roman" panose="02020603050405020304" pitchFamily="18" charset="0"/>
              </a:rPr>
              <a:t>is zuiverend</a:t>
            </a:r>
          </a:p>
          <a:p>
            <a:pPr marL="257175" indent="-257175" algn="just">
              <a:buFont typeface="Symbol" panose="05050102010706020507" pitchFamily="18" charset="2"/>
              <a:buChar char=""/>
            </a:pPr>
            <a:r>
              <a:rPr lang="nl-NL" sz="1800" dirty="0">
                <a:solidFill>
                  <a:schemeClr val="bg1"/>
                </a:solidFill>
                <a:latin typeface="AmsiProNarw-Regular (Hoofdtekst)"/>
                <a:ea typeface="Times New Roman" panose="02020603050405020304" pitchFamily="18" charset="0"/>
                <a:cs typeface="Times New Roman" panose="02020603050405020304" pitchFamily="18" charset="0"/>
              </a:rPr>
              <a:t>voorkomt bederf</a:t>
            </a:r>
          </a:p>
          <a:p>
            <a:pPr marL="257175" indent="-257175" algn="just">
              <a:buFont typeface="Symbol" panose="05050102010706020507" pitchFamily="18" charset="2"/>
              <a:buChar char=""/>
            </a:pPr>
            <a:r>
              <a:rPr lang="nl-NL" sz="1800" dirty="0">
                <a:solidFill>
                  <a:schemeClr val="bg1"/>
                </a:solidFill>
                <a:latin typeface="AmsiProNarw-Regular (Hoofdtekst)"/>
                <a:ea typeface="Times New Roman" panose="02020603050405020304" pitchFamily="18" charset="0"/>
                <a:cs typeface="Times New Roman" panose="02020603050405020304" pitchFamily="18" charset="0"/>
              </a:rPr>
              <a:t>Is smaakmaker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184106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Afbeelding 10" descr="Afbeelding met gloeilamp, Gloeilamp, licht, Spaarlamp&#10;&#10;Automatisch gegenereerde beschrijving">
            <a:extLst>
              <a:ext uri="{FF2B5EF4-FFF2-40B4-BE49-F238E27FC236}">
                <a16:creationId xmlns:a16="http://schemas.microsoft.com/office/drawing/2014/main" id="{404B2D33-2BCA-7666-3C8F-F664BED986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3685" y="1825625"/>
            <a:ext cx="6116630" cy="4034596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FACCDDBB-A674-4AD9-9755-79FA2FF920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Licht zijn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7C4AC8E-3326-4842-8A8D-D0C58AA79A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51575" y="1899520"/>
            <a:ext cx="7297534" cy="4351338"/>
          </a:xfrm>
        </p:spPr>
        <p:txBody>
          <a:bodyPr/>
          <a:lstStyle/>
          <a:p>
            <a:pPr marL="257175" indent="-257175" algn="just">
              <a:buFont typeface="Symbol" panose="05050102010706020507" pitchFamily="18" charset="2"/>
              <a:buChar char=""/>
            </a:pPr>
            <a:r>
              <a:rPr lang="nl-NL" sz="2400" dirty="0">
                <a:latin typeface="AmsiProNarw-Regular (Hoofdtekst)"/>
                <a:ea typeface="Times New Roman" panose="02020603050405020304" pitchFamily="18" charset="0"/>
                <a:cs typeface="Times New Roman" panose="02020603050405020304" pitchFamily="18" charset="0"/>
              </a:rPr>
              <a:t>herkenbaar zijn als christen</a:t>
            </a:r>
          </a:p>
          <a:p>
            <a:pPr marL="257175" indent="-257175" algn="just">
              <a:buFont typeface="Symbol" panose="05050102010706020507" pitchFamily="18" charset="2"/>
              <a:buChar char=""/>
            </a:pPr>
            <a:r>
              <a:rPr lang="nl-NL" sz="2400" dirty="0">
                <a:latin typeface="AmsiProNarw-Regular (Hoofdtekst)"/>
                <a:ea typeface="Times New Roman" panose="02020603050405020304" pitchFamily="18" charset="0"/>
              </a:rPr>
              <a:t>door je woorden</a:t>
            </a:r>
          </a:p>
          <a:p>
            <a:pPr marL="257175" indent="-257175" algn="just">
              <a:buFont typeface="Symbol" panose="05050102010706020507" pitchFamily="18" charset="2"/>
              <a:buChar char=""/>
            </a:pPr>
            <a:r>
              <a:rPr lang="nl-NL" sz="2400" dirty="0">
                <a:latin typeface="AmsiProNarw-Regular (Hoofdtekst)"/>
                <a:ea typeface="Times New Roman" panose="02020603050405020304" pitchFamily="18" charset="0"/>
              </a:rPr>
              <a:t>door je daden (goede werken)</a:t>
            </a:r>
          </a:p>
          <a:p>
            <a:endParaRPr lang="nl-NL" dirty="0"/>
          </a:p>
        </p:txBody>
      </p:sp>
      <p:grpSp>
        <p:nvGrpSpPr>
          <p:cNvPr id="4" name="Graphic 30">
            <a:extLst>
              <a:ext uri="{FF2B5EF4-FFF2-40B4-BE49-F238E27FC236}">
                <a16:creationId xmlns:a16="http://schemas.microsoft.com/office/drawing/2014/main" id="{52CFDFE2-3267-4DA4-8FD5-01BAB6B4B582}"/>
              </a:ext>
            </a:extLst>
          </p:cNvPr>
          <p:cNvGrpSpPr/>
          <p:nvPr/>
        </p:nvGrpSpPr>
        <p:grpSpPr>
          <a:xfrm>
            <a:off x="5866743" y="3429000"/>
            <a:ext cx="862532" cy="1183505"/>
            <a:chOff x="7727627" y="1017639"/>
            <a:chExt cx="629923" cy="992268"/>
          </a:xfrm>
        </p:grpSpPr>
        <p:sp>
          <p:nvSpPr>
            <p:cNvPr id="5" name="Vrije vorm: vorm 4">
              <a:extLst>
                <a:ext uri="{FF2B5EF4-FFF2-40B4-BE49-F238E27FC236}">
                  <a16:creationId xmlns:a16="http://schemas.microsoft.com/office/drawing/2014/main" id="{DC84A58D-0882-4865-85F6-6979CEE170D1}"/>
                </a:ext>
              </a:extLst>
            </p:cNvPr>
            <p:cNvSpPr/>
            <p:nvPr/>
          </p:nvSpPr>
          <p:spPr>
            <a:xfrm>
              <a:off x="8054499" y="1680452"/>
              <a:ext cx="301025" cy="323323"/>
            </a:xfrm>
            <a:custGeom>
              <a:avLst/>
              <a:gdLst>
                <a:gd name="connsiteX0" fmla="*/ 170377 w 301025"/>
                <a:gd name="connsiteY0" fmla="*/ 0 h 323323"/>
                <a:gd name="connsiteX1" fmla="*/ 186543 w 301025"/>
                <a:gd name="connsiteY1" fmla="*/ 2787 h 323323"/>
                <a:gd name="connsiteX2" fmla="*/ 189888 w 301025"/>
                <a:gd name="connsiteY2" fmla="*/ 11149 h 323323"/>
                <a:gd name="connsiteX3" fmla="*/ 188773 w 301025"/>
                <a:gd name="connsiteY3" fmla="*/ 21741 h 323323"/>
                <a:gd name="connsiteX4" fmla="*/ 211628 w 301025"/>
                <a:gd name="connsiteY4" fmla="*/ 95325 h 323323"/>
                <a:gd name="connsiteX5" fmla="*/ 217760 w 301025"/>
                <a:gd name="connsiteY5" fmla="*/ 100899 h 323323"/>
                <a:gd name="connsiteX6" fmla="*/ 267931 w 301025"/>
                <a:gd name="connsiteY6" fmla="*/ 123197 h 323323"/>
                <a:gd name="connsiteX7" fmla="*/ 295804 w 301025"/>
                <a:gd name="connsiteY7" fmla="*/ 134346 h 323323"/>
                <a:gd name="connsiteX8" fmla="*/ 303051 w 301025"/>
                <a:gd name="connsiteY8" fmla="*/ 137691 h 323323"/>
                <a:gd name="connsiteX9" fmla="*/ 303608 w 301025"/>
                <a:gd name="connsiteY9" fmla="*/ 142708 h 323323"/>
                <a:gd name="connsiteX10" fmla="*/ 300821 w 301025"/>
                <a:gd name="connsiteY10" fmla="*/ 144938 h 323323"/>
                <a:gd name="connsiteX11" fmla="*/ 245633 w 301025"/>
                <a:gd name="connsiteY11" fmla="*/ 193437 h 323323"/>
                <a:gd name="connsiteX12" fmla="*/ 227794 w 301025"/>
                <a:gd name="connsiteY12" fmla="*/ 231343 h 323323"/>
                <a:gd name="connsiteX13" fmla="*/ 221662 w 301025"/>
                <a:gd name="connsiteY13" fmla="*/ 293778 h 323323"/>
                <a:gd name="connsiteX14" fmla="*/ 221105 w 301025"/>
                <a:gd name="connsiteY14" fmla="*/ 314404 h 323323"/>
                <a:gd name="connsiteX15" fmla="*/ 211628 w 301025"/>
                <a:gd name="connsiteY15" fmla="*/ 326111 h 323323"/>
                <a:gd name="connsiteX16" fmla="*/ 199922 w 301025"/>
                <a:gd name="connsiteY16" fmla="*/ 327783 h 323323"/>
                <a:gd name="connsiteX17" fmla="*/ 178181 w 301025"/>
                <a:gd name="connsiteY17" fmla="*/ 318306 h 323323"/>
                <a:gd name="connsiteX18" fmla="*/ 124108 w 301025"/>
                <a:gd name="connsiteY18" fmla="*/ 255314 h 323323"/>
                <a:gd name="connsiteX19" fmla="*/ 111844 w 301025"/>
                <a:gd name="connsiteY19" fmla="*/ 241935 h 323323"/>
                <a:gd name="connsiteX20" fmla="*/ 102925 w 301025"/>
                <a:gd name="connsiteY20" fmla="*/ 239148 h 323323"/>
                <a:gd name="connsiteX21" fmla="*/ 85644 w 301025"/>
                <a:gd name="connsiteY21" fmla="*/ 247510 h 323323"/>
                <a:gd name="connsiteX22" fmla="*/ 78397 w 301025"/>
                <a:gd name="connsiteY22" fmla="*/ 251412 h 323323"/>
                <a:gd name="connsiteX23" fmla="*/ 31013 w 301025"/>
                <a:gd name="connsiteY23" fmla="*/ 260888 h 323323"/>
                <a:gd name="connsiteX24" fmla="*/ 27668 w 301025"/>
                <a:gd name="connsiteY24" fmla="*/ 260331 h 323323"/>
                <a:gd name="connsiteX25" fmla="*/ 20979 w 301025"/>
                <a:gd name="connsiteY25" fmla="*/ 251969 h 323323"/>
                <a:gd name="connsiteX26" fmla="*/ 22651 w 301025"/>
                <a:gd name="connsiteY26" fmla="*/ 242492 h 323323"/>
                <a:gd name="connsiteX27" fmla="*/ 47179 w 301025"/>
                <a:gd name="connsiteY27" fmla="*/ 178385 h 323323"/>
                <a:gd name="connsiteX28" fmla="*/ 54984 w 301025"/>
                <a:gd name="connsiteY28" fmla="*/ 160547 h 323323"/>
                <a:gd name="connsiteX29" fmla="*/ 45507 w 301025"/>
                <a:gd name="connsiteY29" fmla="*/ 142151 h 323323"/>
                <a:gd name="connsiteX30" fmla="*/ 24324 w 301025"/>
                <a:gd name="connsiteY30" fmla="*/ 137691 h 323323"/>
                <a:gd name="connsiteX31" fmla="*/ 8158 w 301025"/>
                <a:gd name="connsiteY31" fmla="*/ 133232 h 323323"/>
                <a:gd name="connsiteX32" fmla="*/ 2026 w 301025"/>
                <a:gd name="connsiteY32" fmla="*/ 129887 h 323323"/>
                <a:gd name="connsiteX33" fmla="*/ 2583 w 301025"/>
                <a:gd name="connsiteY33" fmla="*/ 122082 h 323323"/>
                <a:gd name="connsiteX34" fmla="*/ 13732 w 301025"/>
                <a:gd name="connsiteY34" fmla="*/ 118180 h 323323"/>
                <a:gd name="connsiteX35" fmla="*/ 66133 w 301025"/>
                <a:gd name="connsiteY35" fmla="*/ 112606 h 323323"/>
                <a:gd name="connsiteX36" fmla="*/ 87873 w 301025"/>
                <a:gd name="connsiteY36" fmla="*/ 110376 h 323323"/>
                <a:gd name="connsiteX37" fmla="*/ 94005 w 301025"/>
                <a:gd name="connsiteY37" fmla="*/ 105359 h 323323"/>
                <a:gd name="connsiteX38" fmla="*/ 97908 w 301025"/>
                <a:gd name="connsiteY38" fmla="*/ 92537 h 323323"/>
                <a:gd name="connsiteX39" fmla="*/ 120206 w 301025"/>
                <a:gd name="connsiteY39" fmla="*/ 26200 h 323323"/>
                <a:gd name="connsiteX40" fmla="*/ 149751 w 301025"/>
                <a:gd name="connsiteY40" fmla="*/ 1672 h 323323"/>
                <a:gd name="connsiteX41" fmla="*/ 170377 w 301025"/>
                <a:gd name="connsiteY41" fmla="*/ 0 h 323323"/>
                <a:gd name="connsiteX42" fmla="*/ 99023 w 301025"/>
                <a:gd name="connsiteY42" fmla="*/ 154972 h 323323"/>
                <a:gd name="connsiteX43" fmla="*/ 95678 w 301025"/>
                <a:gd name="connsiteY43" fmla="*/ 167794 h 323323"/>
                <a:gd name="connsiteX44" fmla="*/ 88988 w 301025"/>
                <a:gd name="connsiteY44" fmla="*/ 181730 h 323323"/>
                <a:gd name="connsiteX45" fmla="*/ 67248 w 301025"/>
                <a:gd name="connsiteY45" fmla="*/ 228556 h 323323"/>
                <a:gd name="connsiteX46" fmla="*/ 67805 w 301025"/>
                <a:gd name="connsiteY46" fmla="*/ 233016 h 323323"/>
                <a:gd name="connsiteX47" fmla="*/ 71150 w 301025"/>
                <a:gd name="connsiteY47" fmla="*/ 233016 h 323323"/>
                <a:gd name="connsiteX48" fmla="*/ 121878 w 301025"/>
                <a:gd name="connsiteY48" fmla="*/ 223539 h 323323"/>
                <a:gd name="connsiteX49" fmla="*/ 148636 w 301025"/>
                <a:gd name="connsiteY49" fmla="*/ 231343 h 323323"/>
                <a:gd name="connsiteX50" fmla="*/ 168147 w 301025"/>
                <a:gd name="connsiteY50" fmla="*/ 253084 h 323323"/>
                <a:gd name="connsiteX51" fmla="*/ 187100 w 301025"/>
                <a:gd name="connsiteY51" fmla="*/ 274825 h 323323"/>
                <a:gd name="connsiteX52" fmla="*/ 192675 w 301025"/>
                <a:gd name="connsiteY52" fmla="*/ 272595 h 323323"/>
                <a:gd name="connsiteX53" fmla="*/ 199922 w 301025"/>
                <a:gd name="connsiteY53" fmla="*/ 212947 h 323323"/>
                <a:gd name="connsiteX54" fmla="*/ 207726 w 301025"/>
                <a:gd name="connsiteY54" fmla="*/ 192322 h 323323"/>
                <a:gd name="connsiteX55" fmla="*/ 213858 w 301025"/>
                <a:gd name="connsiteY55" fmla="*/ 186190 h 323323"/>
                <a:gd name="connsiteX56" fmla="*/ 255667 w 301025"/>
                <a:gd name="connsiteY56" fmla="*/ 149955 h 323323"/>
                <a:gd name="connsiteX57" fmla="*/ 258454 w 301025"/>
                <a:gd name="connsiteY57" fmla="*/ 146053 h 323323"/>
                <a:gd name="connsiteX58" fmla="*/ 254552 w 301025"/>
                <a:gd name="connsiteY58" fmla="*/ 143266 h 323323"/>
                <a:gd name="connsiteX59" fmla="*/ 233369 w 301025"/>
                <a:gd name="connsiteY59" fmla="*/ 134346 h 323323"/>
                <a:gd name="connsiteX60" fmla="*/ 214973 w 301025"/>
                <a:gd name="connsiteY60" fmla="*/ 124870 h 323323"/>
                <a:gd name="connsiteX61" fmla="*/ 202709 w 301025"/>
                <a:gd name="connsiteY61" fmla="*/ 121525 h 323323"/>
                <a:gd name="connsiteX62" fmla="*/ 188773 w 301025"/>
                <a:gd name="connsiteY62" fmla="*/ 110933 h 323323"/>
                <a:gd name="connsiteX63" fmla="*/ 170377 w 301025"/>
                <a:gd name="connsiteY63" fmla="*/ 67452 h 323323"/>
                <a:gd name="connsiteX64" fmla="*/ 167032 w 301025"/>
                <a:gd name="connsiteY64" fmla="*/ 59648 h 323323"/>
                <a:gd name="connsiteX65" fmla="*/ 162572 w 301025"/>
                <a:gd name="connsiteY65" fmla="*/ 59090 h 323323"/>
                <a:gd name="connsiteX66" fmla="*/ 156998 w 301025"/>
                <a:gd name="connsiteY66" fmla="*/ 71354 h 323323"/>
                <a:gd name="connsiteX67" fmla="*/ 143061 w 301025"/>
                <a:gd name="connsiteY67" fmla="*/ 108703 h 323323"/>
                <a:gd name="connsiteX68" fmla="*/ 131355 w 301025"/>
                <a:gd name="connsiteY68" fmla="*/ 119853 h 323323"/>
                <a:gd name="connsiteX69" fmla="*/ 114631 w 301025"/>
                <a:gd name="connsiteY69" fmla="*/ 123197 h 323323"/>
                <a:gd name="connsiteX70" fmla="*/ 65575 w 301025"/>
                <a:gd name="connsiteY70" fmla="*/ 125985 h 323323"/>
                <a:gd name="connsiteX71" fmla="*/ 60558 w 301025"/>
                <a:gd name="connsiteY71" fmla="*/ 125985 h 323323"/>
                <a:gd name="connsiteX72" fmla="*/ 59443 w 301025"/>
                <a:gd name="connsiteY72" fmla="*/ 125985 h 323323"/>
                <a:gd name="connsiteX73" fmla="*/ 61116 w 301025"/>
                <a:gd name="connsiteY73" fmla="*/ 127099 h 323323"/>
                <a:gd name="connsiteX74" fmla="*/ 70592 w 301025"/>
                <a:gd name="connsiteY74" fmla="*/ 129329 h 323323"/>
                <a:gd name="connsiteX75" fmla="*/ 90661 w 301025"/>
                <a:gd name="connsiteY75" fmla="*/ 137134 h 323323"/>
                <a:gd name="connsiteX76" fmla="*/ 99023 w 301025"/>
                <a:gd name="connsiteY76" fmla="*/ 154972 h 323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301025" h="323323">
                  <a:moveTo>
                    <a:pt x="170377" y="0"/>
                  </a:moveTo>
                  <a:cubicBezTo>
                    <a:pt x="175394" y="1115"/>
                    <a:pt x="180968" y="1115"/>
                    <a:pt x="186543" y="2787"/>
                  </a:cubicBezTo>
                  <a:cubicBezTo>
                    <a:pt x="191002" y="3902"/>
                    <a:pt x="192117" y="6689"/>
                    <a:pt x="189888" y="11149"/>
                  </a:cubicBezTo>
                  <a:cubicBezTo>
                    <a:pt x="188215" y="14494"/>
                    <a:pt x="187658" y="17839"/>
                    <a:pt x="188773" y="21741"/>
                  </a:cubicBezTo>
                  <a:cubicBezTo>
                    <a:pt x="196577" y="46269"/>
                    <a:pt x="203824" y="70797"/>
                    <a:pt x="211628" y="95325"/>
                  </a:cubicBezTo>
                  <a:cubicBezTo>
                    <a:pt x="212743" y="98669"/>
                    <a:pt x="214973" y="99784"/>
                    <a:pt x="217760" y="100899"/>
                  </a:cubicBezTo>
                  <a:cubicBezTo>
                    <a:pt x="236156" y="104801"/>
                    <a:pt x="251765" y="114278"/>
                    <a:pt x="267931" y="123197"/>
                  </a:cubicBezTo>
                  <a:cubicBezTo>
                    <a:pt x="276850" y="128214"/>
                    <a:pt x="285212" y="133232"/>
                    <a:pt x="295804" y="134346"/>
                  </a:cubicBezTo>
                  <a:cubicBezTo>
                    <a:pt x="298591" y="134904"/>
                    <a:pt x="300821" y="136576"/>
                    <a:pt x="303051" y="137691"/>
                  </a:cubicBezTo>
                  <a:cubicBezTo>
                    <a:pt x="304723" y="138806"/>
                    <a:pt x="304723" y="141036"/>
                    <a:pt x="303608" y="142708"/>
                  </a:cubicBezTo>
                  <a:cubicBezTo>
                    <a:pt x="303051" y="143823"/>
                    <a:pt x="301936" y="144381"/>
                    <a:pt x="300821" y="144938"/>
                  </a:cubicBezTo>
                  <a:cubicBezTo>
                    <a:pt x="281310" y="159432"/>
                    <a:pt x="264029" y="177270"/>
                    <a:pt x="245633" y="193437"/>
                  </a:cubicBezTo>
                  <a:cubicBezTo>
                    <a:pt x="233926" y="203471"/>
                    <a:pt x="228909" y="216292"/>
                    <a:pt x="227794" y="231343"/>
                  </a:cubicBezTo>
                  <a:cubicBezTo>
                    <a:pt x="226680" y="251969"/>
                    <a:pt x="223892" y="272595"/>
                    <a:pt x="221662" y="293778"/>
                  </a:cubicBezTo>
                  <a:cubicBezTo>
                    <a:pt x="221105" y="300468"/>
                    <a:pt x="221105" y="307157"/>
                    <a:pt x="221105" y="314404"/>
                  </a:cubicBezTo>
                  <a:cubicBezTo>
                    <a:pt x="221105" y="322208"/>
                    <a:pt x="218875" y="324438"/>
                    <a:pt x="211628" y="326111"/>
                  </a:cubicBezTo>
                  <a:cubicBezTo>
                    <a:pt x="207726" y="327225"/>
                    <a:pt x="203824" y="327783"/>
                    <a:pt x="199922" y="327783"/>
                  </a:cubicBezTo>
                  <a:cubicBezTo>
                    <a:pt x="191002" y="328340"/>
                    <a:pt x="183198" y="326111"/>
                    <a:pt x="178181" y="318306"/>
                  </a:cubicBezTo>
                  <a:cubicBezTo>
                    <a:pt x="163130" y="294893"/>
                    <a:pt x="143061" y="275382"/>
                    <a:pt x="124108" y="255314"/>
                  </a:cubicBezTo>
                  <a:cubicBezTo>
                    <a:pt x="120206" y="250854"/>
                    <a:pt x="115746" y="246395"/>
                    <a:pt x="111844" y="241935"/>
                  </a:cubicBezTo>
                  <a:cubicBezTo>
                    <a:pt x="107942" y="237475"/>
                    <a:pt x="107384" y="237475"/>
                    <a:pt x="102925" y="239148"/>
                  </a:cubicBezTo>
                  <a:cubicBezTo>
                    <a:pt x="96793" y="241378"/>
                    <a:pt x="91218" y="244722"/>
                    <a:pt x="85644" y="247510"/>
                  </a:cubicBezTo>
                  <a:cubicBezTo>
                    <a:pt x="82856" y="248624"/>
                    <a:pt x="80627" y="249739"/>
                    <a:pt x="78397" y="251412"/>
                  </a:cubicBezTo>
                  <a:cubicBezTo>
                    <a:pt x="63903" y="262003"/>
                    <a:pt x="47737" y="262003"/>
                    <a:pt x="31013" y="260888"/>
                  </a:cubicBezTo>
                  <a:cubicBezTo>
                    <a:pt x="29898" y="260888"/>
                    <a:pt x="28783" y="260888"/>
                    <a:pt x="27668" y="260331"/>
                  </a:cubicBezTo>
                  <a:cubicBezTo>
                    <a:pt x="22651" y="259216"/>
                    <a:pt x="20422" y="256986"/>
                    <a:pt x="20979" y="251969"/>
                  </a:cubicBezTo>
                  <a:cubicBezTo>
                    <a:pt x="20979" y="248624"/>
                    <a:pt x="21536" y="245837"/>
                    <a:pt x="22651" y="242492"/>
                  </a:cubicBezTo>
                  <a:cubicBezTo>
                    <a:pt x="27668" y="220194"/>
                    <a:pt x="37145" y="199011"/>
                    <a:pt x="47179" y="178385"/>
                  </a:cubicBezTo>
                  <a:cubicBezTo>
                    <a:pt x="49967" y="172811"/>
                    <a:pt x="52754" y="166679"/>
                    <a:pt x="54984" y="160547"/>
                  </a:cubicBezTo>
                  <a:cubicBezTo>
                    <a:pt x="58328" y="150513"/>
                    <a:pt x="55541" y="145495"/>
                    <a:pt x="45507" y="142151"/>
                  </a:cubicBezTo>
                  <a:cubicBezTo>
                    <a:pt x="38817" y="139921"/>
                    <a:pt x="31571" y="138806"/>
                    <a:pt x="24324" y="137691"/>
                  </a:cubicBezTo>
                  <a:cubicBezTo>
                    <a:pt x="18749" y="136576"/>
                    <a:pt x="13175" y="134904"/>
                    <a:pt x="8158" y="133232"/>
                  </a:cubicBezTo>
                  <a:cubicBezTo>
                    <a:pt x="5928" y="132674"/>
                    <a:pt x="3698" y="131002"/>
                    <a:pt x="2026" y="129887"/>
                  </a:cubicBezTo>
                  <a:cubicBezTo>
                    <a:pt x="-762" y="127657"/>
                    <a:pt x="-762" y="123755"/>
                    <a:pt x="2583" y="122082"/>
                  </a:cubicBezTo>
                  <a:cubicBezTo>
                    <a:pt x="5928" y="120410"/>
                    <a:pt x="9830" y="118738"/>
                    <a:pt x="13732" y="118180"/>
                  </a:cubicBezTo>
                  <a:cubicBezTo>
                    <a:pt x="31013" y="115393"/>
                    <a:pt x="48294" y="112048"/>
                    <a:pt x="66133" y="112606"/>
                  </a:cubicBezTo>
                  <a:cubicBezTo>
                    <a:pt x="73380" y="112606"/>
                    <a:pt x="80627" y="111491"/>
                    <a:pt x="87873" y="110376"/>
                  </a:cubicBezTo>
                  <a:cubicBezTo>
                    <a:pt x="91218" y="109818"/>
                    <a:pt x="92891" y="108146"/>
                    <a:pt x="94005" y="105359"/>
                  </a:cubicBezTo>
                  <a:cubicBezTo>
                    <a:pt x="95120" y="100899"/>
                    <a:pt x="96793" y="96997"/>
                    <a:pt x="97908" y="92537"/>
                  </a:cubicBezTo>
                  <a:cubicBezTo>
                    <a:pt x="104040" y="70239"/>
                    <a:pt x="112401" y="48498"/>
                    <a:pt x="120206" y="26200"/>
                  </a:cubicBezTo>
                  <a:cubicBezTo>
                    <a:pt x="125223" y="12264"/>
                    <a:pt x="135257" y="3902"/>
                    <a:pt x="149751" y="1672"/>
                  </a:cubicBezTo>
                  <a:cubicBezTo>
                    <a:pt x="156440" y="1672"/>
                    <a:pt x="163130" y="557"/>
                    <a:pt x="170377" y="0"/>
                  </a:cubicBezTo>
                  <a:close/>
                  <a:moveTo>
                    <a:pt x="99023" y="154972"/>
                  </a:moveTo>
                  <a:cubicBezTo>
                    <a:pt x="97908" y="159432"/>
                    <a:pt x="96793" y="163334"/>
                    <a:pt x="95678" y="167794"/>
                  </a:cubicBezTo>
                  <a:cubicBezTo>
                    <a:pt x="93448" y="172811"/>
                    <a:pt x="91218" y="177270"/>
                    <a:pt x="88988" y="181730"/>
                  </a:cubicBezTo>
                  <a:cubicBezTo>
                    <a:pt x="81741" y="197339"/>
                    <a:pt x="74495" y="212947"/>
                    <a:pt x="67248" y="228556"/>
                  </a:cubicBezTo>
                  <a:cubicBezTo>
                    <a:pt x="66690" y="229671"/>
                    <a:pt x="67248" y="231343"/>
                    <a:pt x="67805" y="233016"/>
                  </a:cubicBezTo>
                  <a:cubicBezTo>
                    <a:pt x="67805" y="233573"/>
                    <a:pt x="70035" y="233573"/>
                    <a:pt x="71150" y="233016"/>
                  </a:cubicBezTo>
                  <a:cubicBezTo>
                    <a:pt x="87316" y="226326"/>
                    <a:pt x="104597" y="224654"/>
                    <a:pt x="121878" y="223539"/>
                  </a:cubicBezTo>
                  <a:cubicBezTo>
                    <a:pt x="131355" y="222982"/>
                    <a:pt x="141389" y="224097"/>
                    <a:pt x="148636" y="231343"/>
                  </a:cubicBezTo>
                  <a:cubicBezTo>
                    <a:pt x="155325" y="238590"/>
                    <a:pt x="161457" y="245837"/>
                    <a:pt x="168147" y="253084"/>
                  </a:cubicBezTo>
                  <a:cubicBezTo>
                    <a:pt x="174279" y="260331"/>
                    <a:pt x="180411" y="267578"/>
                    <a:pt x="187100" y="274825"/>
                  </a:cubicBezTo>
                  <a:cubicBezTo>
                    <a:pt x="189888" y="277612"/>
                    <a:pt x="192117" y="277055"/>
                    <a:pt x="192675" y="272595"/>
                  </a:cubicBezTo>
                  <a:cubicBezTo>
                    <a:pt x="196577" y="253084"/>
                    <a:pt x="199922" y="233016"/>
                    <a:pt x="199922" y="212947"/>
                  </a:cubicBezTo>
                  <a:cubicBezTo>
                    <a:pt x="199922" y="204586"/>
                    <a:pt x="202709" y="197896"/>
                    <a:pt x="207726" y="192322"/>
                  </a:cubicBezTo>
                  <a:cubicBezTo>
                    <a:pt x="209398" y="190092"/>
                    <a:pt x="211628" y="188419"/>
                    <a:pt x="213858" y="186190"/>
                  </a:cubicBezTo>
                  <a:cubicBezTo>
                    <a:pt x="227794" y="173926"/>
                    <a:pt x="241731" y="161662"/>
                    <a:pt x="255667" y="149955"/>
                  </a:cubicBezTo>
                  <a:cubicBezTo>
                    <a:pt x="256782" y="148840"/>
                    <a:pt x="257339" y="147725"/>
                    <a:pt x="258454" y="146053"/>
                  </a:cubicBezTo>
                  <a:cubicBezTo>
                    <a:pt x="257339" y="144938"/>
                    <a:pt x="256225" y="143823"/>
                    <a:pt x="254552" y="143266"/>
                  </a:cubicBezTo>
                  <a:cubicBezTo>
                    <a:pt x="247863" y="140478"/>
                    <a:pt x="240616" y="137691"/>
                    <a:pt x="233369" y="134346"/>
                  </a:cubicBezTo>
                  <a:cubicBezTo>
                    <a:pt x="227237" y="131559"/>
                    <a:pt x="221105" y="127657"/>
                    <a:pt x="214973" y="124870"/>
                  </a:cubicBezTo>
                  <a:cubicBezTo>
                    <a:pt x="211071" y="123197"/>
                    <a:pt x="206611" y="121525"/>
                    <a:pt x="202709" y="121525"/>
                  </a:cubicBezTo>
                  <a:cubicBezTo>
                    <a:pt x="194905" y="121525"/>
                    <a:pt x="191560" y="117623"/>
                    <a:pt x="188773" y="110933"/>
                  </a:cubicBezTo>
                  <a:cubicBezTo>
                    <a:pt x="183198" y="96440"/>
                    <a:pt x="176509" y="81946"/>
                    <a:pt x="170377" y="67452"/>
                  </a:cubicBezTo>
                  <a:cubicBezTo>
                    <a:pt x="169262" y="64665"/>
                    <a:pt x="168147" y="62435"/>
                    <a:pt x="167032" y="59648"/>
                  </a:cubicBezTo>
                  <a:cubicBezTo>
                    <a:pt x="165917" y="57418"/>
                    <a:pt x="163687" y="57418"/>
                    <a:pt x="162572" y="59090"/>
                  </a:cubicBezTo>
                  <a:cubicBezTo>
                    <a:pt x="160342" y="62992"/>
                    <a:pt x="158670" y="66894"/>
                    <a:pt x="156998" y="71354"/>
                  </a:cubicBezTo>
                  <a:cubicBezTo>
                    <a:pt x="151981" y="83618"/>
                    <a:pt x="147521" y="95882"/>
                    <a:pt x="143061" y="108703"/>
                  </a:cubicBezTo>
                  <a:cubicBezTo>
                    <a:pt x="140832" y="114836"/>
                    <a:pt x="137487" y="118180"/>
                    <a:pt x="131355" y="119853"/>
                  </a:cubicBezTo>
                  <a:cubicBezTo>
                    <a:pt x="125780" y="120968"/>
                    <a:pt x="120206" y="122082"/>
                    <a:pt x="114631" y="123197"/>
                  </a:cubicBezTo>
                  <a:cubicBezTo>
                    <a:pt x="98465" y="126542"/>
                    <a:pt x="81741" y="125985"/>
                    <a:pt x="65575" y="125985"/>
                  </a:cubicBezTo>
                  <a:cubicBezTo>
                    <a:pt x="63903" y="125985"/>
                    <a:pt x="62231" y="125985"/>
                    <a:pt x="60558" y="125985"/>
                  </a:cubicBezTo>
                  <a:cubicBezTo>
                    <a:pt x="60001" y="125985"/>
                    <a:pt x="60001" y="125985"/>
                    <a:pt x="59443" y="125985"/>
                  </a:cubicBezTo>
                  <a:cubicBezTo>
                    <a:pt x="60001" y="126542"/>
                    <a:pt x="60558" y="127099"/>
                    <a:pt x="61116" y="127099"/>
                  </a:cubicBezTo>
                  <a:cubicBezTo>
                    <a:pt x="64460" y="128214"/>
                    <a:pt x="67248" y="128214"/>
                    <a:pt x="70592" y="129329"/>
                  </a:cubicBezTo>
                  <a:cubicBezTo>
                    <a:pt x="77282" y="131559"/>
                    <a:pt x="84529" y="134346"/>
                    <a:pt x="90661" y="137134"/>
                  </a:cubicBezTo>
                  <a:cubicBezTo>
                    <a:pt x="95678" y="142151"/>
                    <a:pt x="99023" y="147725"/>
                    <a:pt x="99023" y="154972"/>
                  </a:cubicBezTo>
                  <a:close/>
                </a:path>
              </a:pathLst>
            </a:custGeom>
            <a:solidFill>
              <a:srgbClr val="52364D"/>
            </a:solidFill>
            <a:ln w="55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sz="1350"/>
            </a:p>
          </p:txBody>
        </p:sp>
        <p:sp>
          <p:nvSpPr>
            <p:cNvPr id="6" name="Vrije vorm: vorm 5">
              <a:extLst>
                <a:ext uri="{FF2B5EF4-FFF2-40B4-BE49-F238E27FC236}">
                  <a16:creationId xmlns:a16="http://schemas.microsoft.com/office/drawing/2014/main" id="{F6292771-E299-4F18-ABBB-460156C47E71}"/>
                </a:ext>
              </a:extLst>
            </p:cNvPr>
            <p:cNvSpPr/>
            <p:nvPr/>
          </p:nvSpPr>
          <p:spPr>
            <a:xfrm>
              <a:off x="7825867" y="1017778"/>
              <a:ext cx="250854" cy="256429"/>
            </a:xfrm>
            <a:custGeom>
              <a:avLst/>
              <a:gdLst>
                <a:gd name="connsiteX0" fmla="*/ 30532 w 250854"/>
                <a:gd name="connsiteY0" fmla="*/ 206676 h 256428"/>
                <a:gd name="connsiteX1" fmla="*/ 30532 w 250854"/>
                <a:gd name="connsiteY1" fmla="*/ 171556 h 256428"/>
                <a:gd name="connsiteX2" fmla="*/ 18268 w 250854"/>
                <a:gd name="connsiteY2" fmla="*/ 157063 h 256428"/>
                <a:gd name="connsiteX3" fmla="*/ 4332 w 250854"/>
                <a:gd name="connsiteY3" fmla="*/ 153718 h 256428"/>
                <a:gd name="connsiteX4" fmla="*/ 3217 w 250854"/>
                <a:gd name="connsiteY4" fmla="*/ 143684 h 256428"/>
                <a:gd name="connsiteX5" fmla="*/ 36664 w 250854"/>
                <a:gd name="connsiteY5" fmla="*/ 114696 h 256428"/>
                <a:gd name="connsiteX6" fmla="*/ 49486 w 250854"/>
                <a:gd name="connsiteY6" fmla="*/ 104105 h 256428"/>
                <a:gd name="connsiteX7" fmla="*/ 57290 w 250854"/>
                <a:gd name="connsiteY7" fmla="*/ 92398 h 256428"/>
                <a:gd name="connsiteX8" fmla="*/ 66209 w 250854"/>
                <a:gd name="connsiteY8" fmla="*/ 22159 h 256428"/>
                <a:gd name="connsiteX9" fmla="*/ 66209 w 250854"/>
                <a:gd name="connsiteY9" fmla="*/ 18814 h 256428"/>
                <a:gd name="connsiteX10" fmla="*/ 81818 w 250854"/>
                <a:gd name="connsiteY10" fmla="*/ 418 h 256428"/>
                <a:gd name="connsiteX11" fmla="*/ 97984 w 250854"/>
                <a:gd name="connsiteY11" fmla="*/ 418 h 256428"/>
                <a:gd name="connsiteX12" fmla="*/ 108018 w 250854"/>
                <a:gd name="connsiteY12" fmla="*/ 10452 h 256428"/>
                <a:gd name="connsiteX13" fmla="*/ 114708 w 250854"/>
                <a:gd name="connsiteY13" fmla="*/ 25504 h 256428"/>
                <a:gd name="connsiteX14" fmla="*/ 134219 w 250854"/>
                <a:gd name="connsiteY14" fmla="*/ 52819 h 256428"/>
                <a:gd name="connsiteX15" fmla="*/ 164321 w 250854"/>
                <a:gd name="connsiteY15" fmla="*/ 96300 h 256428"/>
                <a:gd name="connsiteX16" fmla="*/ 177143 w 250854"/>
                <a:gd name="connsiteY16" fmla="*/ 100760 h 256428"/>
                <a:gd name="connsiteX17" fmla="*/ 188292 w 250854"/>
                <a:gd name="connsiteY17" fmla="*/ 96300 h 256428"/>
                <a:gd name="connsiteX18" fmla="*/ 235675 w 250854"/>
                <a:gd name="connsiteY18" fmla="*/ 89611 h 256428"/>
                <a:gd name="connsiteX19" fmla="*/ 250169 w 250854"/>
                <a:gd name="connsiteY19" fmla="*/ 95743 h 256428"/>
                <a:gd name="connsiteX20" fmla="*/ 245152 w 250854"/>
                <a:gd name="connsiteY20" fmla="*/ 110794 h 256428"/>
                <a:gd name="connsiteX21" fmla="*/ 216164 w 250854"/>
                <a:gd name="connsiteY21" fmla="*/ 140896 h 256428"/>
                <a:gd name="connsiteX22" fmla="*/ 210032 w 250854"/>
                <a:gd name="connsiteY22" fmla="*/ 153160 h 256428"/>
                <a:gd name="connsiteX23" fmla="*/ 216722 w 250854"/>
                <a:gd name="connsiteY23" fmla="*/ 190510 h 256428"/>
                <a:gd name="connsiteX24" fmla="*/ 232331 w 250854"/>
                <a:gd name="connsiteY24" fmla="*/ 229532 h 256428"/>
                <a:gd name="connsiteX25" fmla="*/ 237348 w 250854"/>
                <a:gd name="connsiteY25" fmla="*/ 241796 h 256428"/>
                <a:gd name="connsiteX26" fmla="*/ 227871 w 250854"/>
                <a:gd name="connsiteY26" fmla="*/ 257404 h 256428"/>
                <a:gd name="connsiteX27" fmla="*/ 182717 w 250854"/>
                <a:gd name="connsiteY27" fmla="*/ 247928 h 256428"/>
                <a:gd name="connsiteX28" fmla="*/ 135891 w 250854"/>
                <a:gd name="connsiteY28" fmla="*/ 218383 h 256428"/>
                <a:gd name="connsiteX29" fmla="*/ 130874 w 250854"/>
                <a:gd name="connsiteY29" fmla="*/ 215038 h 256428"/>
                <a:gd name="connsiteX30" fmla="*/ 116380 w 250854"/>
                <a:gd name="connsiteY30" fmla="*/ 214480 h 256428"/>
                <a:gd name="connsiteX31" fmla="*/ 75686 w 250854"/>
                <a:gd name="connsiteY31" fmla="*/ 241796 h 256428"/>
                <a:gd name="connsiteX32" fmla="*/ 36107 w 250854"/>
                <a:gd name="connsiteY32" fmla="*/ 249043 h 256428"/>
                <a:gd name="connsiteX33" fmla="*/ 31090 w 250854"/>
                <a:gd name="connsiteY33" fmla="*/ 241796 h 256428"/>
                <a:gd name="connsiteX34" fmla="*/ 31090 w 250854"/>
                <a:gd name="connsiteY34" fmla="*/ 205561 h 256428"/>
                <a:gd name="connsiteX35" fmla="*/ 30532 w 250854"/>
                <a:gd name="connsiteY35" fmla="*/ 206676 h 256428"/>
                <a:gd name="connsiteX36" fmla="*/ 69554 w 250854"/>
                <a:gd name="connsiteY36" fmla="*/ 206119 h 256428"/>
                <a:gd name="connsiteX37" fmla="*/ 75129 w 250854"/>
                <a:gd name="connsiteY37" fmla="*/ 209463 h 256428"/>
                <a:gd name="connsiteX38" fmla="*/ 114150 w 250854"/>
                <a:gd name="connsiteY38" fmla="*/ 198314 h 256428"/>
                <a:gd name="connsiteX39" fmla="*/ 171011 w 250854"/>
                <a:gd name="connsiteY39" fmla="*/ 210578 h 256428"/>
                <a:gd name="connsiteX40" fmla="*/ 176028 w 250854"/>
                <a:gd name="connsiteY40" fmla="*/ 213923 h 256428"/>
                <a:gd name="connsiteX41" fmla="*/ 187177 w 250854"/>
                <a:gd name="connsiteY41" fmla="*/ 219498 h 256428"/>
                <a:gd name="connsiteX42" fmla="*/ 184947 w 250854"/>
                <a:gd name="connsiteY42" fmla="*/ 206676 h 256428"/>
                <a:gd name="connsiteX43" fmla="*/ 181602 w 250854"/>
                <a:gd name="connsiteY43" fmla="*/ 196084 h 256428"/>
                <a:gd name="connsiteX44" fmla="*/ 171011 w 250854"/>
                <a:gd name="connsiteY44" fmla="*/ 148143 h 256428"/>
                <a:gd name="connsiteX45" fmla="*/ 174913 w 250854"/>
                <a:gd name="connsiteY45" fmla="*/ 135322 h 256428"/>
                <a:gd name="connsiteX46" fmla="*/ 186062 w 250854"/>
                <a:gd name="connsiteY46" fmla="*/ 122501 h 256428"/>
                <a:gd name="connsiteX47" fmla="*/ 189407 w 250854"/>
                <a:gd name="connsiteY47" fmla="*/ 117483 h 256428"/>
                <a:gd name="connsiteX48" fmla="*/ 188292 w 250854"/>
                <a:gd name="connsiteY48" fmla="*/ 114696 h 256428"/>
                <a:gd name="connsiteX49" fmla="*/ 172683 w 250854"/>
                <a:gd name="connsiteY49" fmla="*/ 117483 h 256428"/>
                <a:gd name="connsiteX50" fmla="*/ 162091 w 250854"/>
                <a:gd name="connsiteY50" fmla="*/ 121386 h 256428"/>
                <a:gd name="connsiteX51" fmla="*/ 149827 w 250854"/>
                <a:gd name="connsiteY51" fmla="*/ 113024 h 256428"/>
                <a:gd name="connsiteX52" fmla="*/ 130874 w 250854"/>
                <a:gd name="connsiteY52" fmla="*/ 82364 h 256428"/>
                <a:gd name="connsiteX53" fmla="*/ 111921 w 250854"/>
                <a:gd name="connsiteY53" fmla="*/ 54491 h 256428"/>
                <a:gd name="connsiteX54" fmla="*/ 109133 w 250854"/>
                <a:gd name="connsiteY54" fmla="*/ 53376 h 256428"/>
                <a:gd name="connsiteX55" fmla="*/ 106903 w 250854"/>
                <a:gd name="connsiteY55" fmla="*/ 56163 h 256428"/>
                <a:gd name="connsiteX56" fmla="*/ 98542 w 250854"/>
                <a:gd name="connsiteY56" fmla="*/ 96300 h 256428"/>
                <a:gd name="connsiteX57" fmla="*/ 89065 w 250854"/>
                <a:gd name="connsiteY57" fmla="*/ 110794 h 256428"/>
                <a:gd name="connsiteX58" fmla="*/ 55060 w 250854"/>
                <a:gd name="connsiteY58" fmla="*/ 136994 h 256428"/>
                <a:gd name="connsiteX59" fmla="*/ 46141 w 250854"/>
                <a:gd name="connsiteY59" fmla="*/ 145914 h 256428"/>
                <a:gd name="connsiteX60" fmla="*/ 57290 w 250854"/>
                <a:gd name="connsiteY60" fmla="*/ 149258 h 256428"/>
                <a:gd name="connsiteX61" fmla="*/ 75686 w 250854"/>
                <a:gd name="connsiteY61" fmla="*/ 178803 h 256428"/>
                <a:gd name="connsiteX62" fmla="*/ 69554 w 250854"/>
                <a:gd name="connsiteY62" fmla="*/ 206119 h 256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250854" h="256428">
                  <a:moveTo>
                    <a:pt x="30532" y="206676"/>
                  </a:moveTo>
                  <a:cubicBezTo>
                    <a:pt x="30532" y="194970"/>
                    <a:pt x="30532" y="183263"/>
                    <a:pt x="30532" y="171556"/>
                  </a:cubicBezTo>
                  <a:cubicBezTo>
                    <a:pt x="30532" y="160965"/>
                    <a:pt x="28860" y="159850"/>
                    <a:pt x="18268" y="157063"/>
                  </a:cubicBezTo>
                  <a:cubicBezTo>
                    <a:pt x="13809" y="155948"/>
                    <a:pt x="8792" y="155390"/>
                    <a:pt x="4332" y="153718"/>
                  </a:cubicBezTo>
                  <a:cubicBezTo>
                    <a:pt x="-1243" y="151488"/>
                    <a:pt x="-1243" y="148143"/>
                    <a:pt x="3217" y="143684"/>
                  </a:cubicBezTo>
                  <a:cubicBezTo>
                    <a:pt x="14366" y="134207"/>
                    <a:pt x="25515" y="124173"/>
                    <a:pt x="36664" y="114696"/>
                  </a:cubicBezTo>
                  <a:cubicBezTo>
                    <a:pt x="41124" y="110794"/>
                    <a:pt x="45583" y="107449"/>
                    <a:pt x="49486" y="104105"/>
                  </a:cubicBezTo>
                  <a:cubicBezTo>
                    <a:pt x="53388" y="100760"/>
                    <a:pt x="56175" y="97415"/>
                    <a:pt x="57290" y="92398"/>
                  </a:cubicBezTo>
                  <a:cubicBezTo>
                    <a:pt x="62307" y="68985"/>
                    <a:pt x="66767" y="46129"/>
                    <a:pt x="66209" y="22159"/>
                  </a:cubicBezTo>
                  <a:cubicBezTo>
                    <a:pt x="66209" y="21044"/>
                    <a:pt x="66209" y="19929"/>
                    <a:pt x="66209" y="18814"/>
                  </a:cubicBezTo>
                  <a:cubicBezTo>
                    <a:pt x="66767" y="5993"/>
                    <a:pt x="69554" y="2648"/>
                    <a:pt x="81818" y="418"/>
                  </a:cubicBezTo>
                  <a:cubicBezTo>
                    <a:pt x="87393" y="-139"/>
                    <a:pt x="92410" y="-139"/>
                    <a:pt x="97984" y="418"/>
                  </a:cubicBezTo>
                  <a:cubicBezTo>
                    <a:pt x="104116" y="976"/>
                    <a:pt x="107461" y="3763"/>
                    <a:pt x="108018" y="10452"/>
                  </a:cubicBezTo>
                  <a:cubicBezTo>
                    <a:pt x="108576" y="16584"/>
                    <a:pt x="111363" y="21044"/>
                    <a:pt x="114708" y="25504"/>
                  </a:cubicBezTo>
                  <a:cubicBezTo>
                    <a:pt x="121397" y="34423"/>
                    <a:pt x="127529" y="43899"/>
                    <a:pt x="134219" y="52819"/>
                  </a:cubicBezTo>
                  <a:cubicBezTo>
                    <a:pt x="144253" y="67313"/>
                    <a:pt x="154287" y="81806"/>
                    <a:pt x="164321" y="96300"/>
                  </a:cubicBezTo>
                  <a:cubicBezTo>
                    <a:pt x="168781" y="102990"/>
                    <a:pt x="169896" y="103547"/>
                    <a:pt x="177143" y="100760"/>
                  </a:cubicBezTo>
                  <a:cubicBezTo>
                    <a:pt x="181045" y="99645"/>
                    <a:pt x="184390" y="97973"/>
                    <a:pt x="188292" y="96300"/>
                  </a:cubicBezTo>
                  <a:cubicBezTo>
                    <a:pt x="203343" y="89611"/>
                    <a:pt x="219509" y="87938"/>
                    <a:pt x="235675" y="89611"/>
                  </a:cubicBezTo>
                  <a:cubicBezTo>
                    <a:pt x="241250" y="90168"/>
                    <a:pt x="247939" y="90168"/>
                    <a:pt x="250169" y="95743"/>
                  </a:cubicBezTo>
                  <a:cubicBezTo>
                    <a:pt x="252956" y="101875"/>
                    <a:pt x="248497" y="106334"/>
                    <a:pt x="245152" y="110794"/>
                  </a:cubicBezTo>
                  <a:cubicBezTo>
                    <a:pt x="236790" y="121943"/>
                    <a:pt x="227871" y="133092"/>
                    <a:pt x="216164" y="140896"/>
                  </a:cubicBezTo>
                  <a:cubicBezTo>
                    <a:pt x="211705" y="144241"/>
                    <a:pt x="210590" y="148143"/>
                    <a:pt x="210032" y="153160"/>
                  </a:cubicBezTo>
                  <a:cubicBezTo>
                    <a:pt x="209475" y="165982"/>
                    <a:pt x="211705" y="178803"/>
                    <a:pt x="216722" y="190510"/>
                  </a:cubicBezTo>
                  <a:cubicBezTo>
                    <a:pt x="221739" y="203331"/>
                    <a:pt x="227314" y="216710"/>
                    <a:pt x="232331" y="229532"/>
                  </a:cubicBezTo>
                  <a:cubicBezTo>
                    <a:pt x="234003" y="233434"/>
                    <a:pt x="235675" y="237893"/>
                    <a:pt x="237348" y="241796"/>
                  </a:cubicBezTo>
                  <a:cubicBezTo>
                    <a:pt x="240692" y="251830"/>
                    <a:pt x="238463" y="256289"/>
                    <a:pt x="227871" y="257404"/>
                  </a:cubicBezTo>
                  <a:cubicBezTo>
                    <a:pt x="212262" y="259077"/>
                    <a:pt x="196654" y="257962"/>
                    <a:pt x="182717" y="247928"/>
                  </a:cubicBezTo>
                  <a:cubicBezTo>
                    <a:pt x="167666" y="237336"/>
                    <a:pt x="151500" y="228417"/>
                    <a:pt x="135891" y="218383"/>
                  </a:cubicBezTo>
                  <a:cubicBezTo>
                    <a:pt x="134219" y="217268"/>
                    <a:pt x="132546" y="216153"/>
                    <a:pt x="130874" y="215038"/>
                  </a:cubicBezTo>
                  <a:cubicBezTo>
                    <a:pt x="125857" y="211693"/>
                    <a:pt x="121397" y="211693"/>
                    <a:pt x="116380" y="214480"/>
                  </a:cubicBezTo>
                  <a:cubicBezTo>
                    <a:pt x="101329" y="221727"/>
                    <a:pt x="87950" y="230647"/>
                    <a:pt x="75686" y="241796"/>
                  </a:cubicBezTo>
                  <a:cubicBezTo>
                    <a:pt x="63422" y="252387"/>
                    <a:pt x="50043" y="250715"/>
                    <a:pt x="36107" y="249043"/>
                  </a:cubicBezTo>
                  <a:cubicBezTo>
                    <a:pt x="32762" y="248485"/>
                    <a:pt x="31090" y="245698"/>
                    <a:pt x="31090" y="241796"/>
                  </a:cubicBezTo>
                  <a:cubicBezTo>
                    <a:pt x="31090" y="229532"/>
                    <a:pt x="31090" y="217825"/>
                    <a:pt x="31090" y="205561"/>
                  </a:cubicBezTo>
                  <a:cubicBezTo>
                    <a:pt x="29975" y="206676"/>
                    <a:pt x="29975" y="206676"/>
                    <a:pt x="30532" y="206676"/>
                  </a:cubicBezTo>
                  <a:close/>
                  <a:moveTo>
                    <a:pt x="69554" y="206119"/>
                  </a:moveTo>
                  <a:cubicBezTo>
                    <a:pt x="68997" y="210021"/>
                    <a:pt x="71226" y="211693"/>
                    <a:pt x="75129" y="209463"/>
                  </a:cubicBezTo>
                  <a:cubicBezTo>
                    <a:pt x="87393" y="203331"/>
                    <a:pt x="100771" y="199987"/>
                    <a:pt x="114150" y="198314"/>
                  </a:cubicBezTo>
                  <a:cubicBezTo>
                    <a:pt x="134776" y="195527"/>
                    <a:pt x="154287" y="196642"/>
                    <a:pt x="171011" y="210578"/>
                  </a:cubicBezTo>
                  <a:cubicBezTo>
                    <a:pt x="172683" y="211693"/>
                    <a:pt x="174355" y="213365"/>
                    <a:pt x="176028" y="213923"/>
                  </a:cubicBezTo>
                  <a:cubicBezTo>
                    <a:pt x="179930" y="215038"/>
                    <a:pt x="181602" y="221170"/>
                    <a:pt x="187177" y="219498"/>
                  </a:cubicBezTo>
                  <a:cubicBezTo>
                    <a:pt x="186619" y="215038"/>
                    <a:pt x="185504" y="211136"/>
                    <a:pt x="184947" y="206676"/>
                  </a:cubicBezTo>
                  <a:cubicBezTo>
                    <a:pt x="183832" y="203331"/>
                    <a:pt x="182717" y="199987"/>
                    <a:pt x="181602" y="196084"/>
                  </a:cubicBezTo>
                  <a:cubicBezTo>
                    <a:pt x="177700" y="179918"/>
                    <a:pt x="174355" y="163752"/>
                    <a:pt x="171011" y="148143"/>
                  </a:cubicBezTo>
                  <a:cubicBezTo>
                    <a:pt x="169896" y="142569"/>
                    <a:pt x="171011" y="138667"/>
                    <a:pt x="174913" y="135322"/>
                  </a:cubicBezTo>
                  <a:cubicBezTo>
                    <a:pt x="178815" y="131420"/>
                    <a:pt x="182160" y="126960"/>
                    <a:pt x="186062" y="122501"/>
                  </a:cubicBezTo>
                  <a:cubicBezTo>
                    <a:pt x="187177" y="120828"/>
                    <a:pt x="188292" y="119156"/>
                    <a:pt x="189407" y="117483"/>
                  </a:cubicBezTo>
                  <a:cubicBezTo>
                    <a:pt x="189964" y="116926"/>
                    <a:pt x="188849" y="114696"/>
                    <a:pt x="188292" y="114696"/>
                  </a:cubicBezTo>
                  <a:cubicBezTo>
                    <a:pt x="182717" y="114139"/>
                    <a:pt x="177143" y="111909"/>
                    <a:pt x="172683" y="117483"/>
                  </a:cubicBezTo>
                  <a:cubicBezTo>
                    <a:pt x="169896" y="121386"/>
                    <a:pt x="165994" y="121386"/>
                    <a:pt x="162091" y="121386"/>
                  </a:cubicBezTo>
                  <a:cubicBezTo>
                    <a:pt x="155959" y="121386"/>
                    <a:pt x="152615" y="117483"/>
                    <a:pt x="149827" y="113024"/>
                  </a:cubicBezTo>
                  <a:cubicBezTo>
                    <a:pt x="143138" y="102990"/>
                    <a:pt x="137006" y="92398"/>
                    <a:pt x="130874" y="82364"/>
                  </a:cubicBezTo>
                  <a:cubicBezTo>
                    <a:pt x="124742" y="72887"/>
                    <a:pt x="118053" y="63968"/>
                    <a:pt x="111921" y="54491"/>
                  </a:cubicBezTo>
                  <a:cubicBezTo>
                    <a:pt x="111363" y="53934"/>
                    <a:pt x="109691" y="52819"/>
                    <a:pt x="109133" y="53376"/>
                  </a:cubicBezTo>
                  <a:cubicBezTo>
                    <a:pt x="108018" y="53376"/>
                    <a:pt x="107461" y="55049"/>
                    <a:pt x="106903" y="56163"/>
                  </a:cubicBezTo>
                  <a:cubicBezTo>
                    <a:pt x="104116" y="69542"/>
                    <a:pt x="101329" y="82921"/>
                    <a:pt x="98542" y="96300"/>
                  </a:cubicBezTo>
                  <a:cubicBezTo>
                    <a:pt x="97427" y="102432"/>
                    <a:pt x="94639" y="106892"/>
                    <a:pt x="89065" y="110794"/>
                  </a:cubicBezTo>
                  <a:cubicBezTo>
                    <a:pt x="77358" y="119156"/>
                    <a:pt x="66209" y="128075"/>
                    <a:pt x="55060" y="136994"/>
                  </a:cubicBezTo>
                  <a:cubicBezTo>
                    <a:pt x="51715" y="139782"/>
                    <a:pt x="46698" y="140896"/>
                    <a:pt x="46141" y="145914"/>
                  </a:cubicBezTo>
                  <a:cubicBezTo>
                    <a:pt x="50043" y="147028"/>
                    <a:pt x="53945" y="148143"/>
                    <a:pt x="57290" y="149258"/>
                  </a:cubicBezTo>
                  <a:cubicBezTo>
                    <a:pt x="76243" y="154275"/>
                    <a:pt x="79031" y="159850"/>
                    <a:pt x="75686" y="178803"/>
                  </a:cubicBezTo>
                  <a:cubicBezTo>
                    <a:pt x="73456" y="187723"/>
                    <a:pt x="71784" y="196642"/>
                    <a:pt x="69554" y="206119"/>
                  </a:cubicBezTo>
                  <a:close/>
                </a:path>
              </a:pathLst>
            </a:custGeom>
            <a:solidFill>
              <a:srgbClr val="52364D"/>
            </a:solidFill>
            <a:ln w="55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sz="1350"/>
            </a:p>
          </p:txBody>
        </p:sp>
        <p:sp>
          <p:nvSpPr>
            <p:cNvPr id="7" name="Vrije vorm: vorm 6">
              <a:extLst>
                <a:ext uri="{FF2B5EF4-FFF2-40B4-BE49-F238E27FC236}">
                  <a16:creationId xmlns:a16="http://schemas.microsoft.com/office/drawing/2014/main" id="{4CA47339-099A-4BB5-8EC0-0B4FE1A9BBBA}"/>
                </a:ext>
              </a:extLst>
            </p:cNvPr>
            <p:cNvSpPr/>
            <p:nvPr/>
          </p:nvSpPr>
          <p:spPr>
            <a:xfrm>
              <a:off x="7727414" y="1439561"/>
              <a:ext cx="273152" cy="239705"/>
            </a:xfrm>
            <a:custGeom>
              <a:avLst/>
              <a:gdLst>
                <a:gd name="connsiteX0" fmla="*/ 54286 w 273152"/>
                <a:gd name="connsiteY0" fmla="*/ 214690 h 239705"/>
                <a:gd name="connsiteX1" fmla="*/ 58188 w 273152"/>
                <a:gd name="connsiteY1" fmla="*/ 176226 h 239705"/>
                <a:gd name="connsiteX2" fmla="*/ 59861 w 273152"/>
                <a:gd name="connsiteY2" fmla="*/ 167864 h 239705"/>
                <a:gd name="connsiteX3" fmla="*/ 49269 w 273152"/>
                <a:gd name="connsiteY3" fmla="*/ 147238 h 239705"/>
                <a:gd name="connsiteX4" fmla="*/ 14707 w 273152"/>
                <a:gd name="connsiteY4" fmla="*/ 137761 h 239705"/>
                <a:gd name="connsiteX5" fmla="*/ 3000 w 273152"/>
                <a:gd name="connsiteY5" fmla="*/ 135532 h 239705"/>
                <a:gd name="connsiteX6" fmla="*/ 2443 w 273152"/>
                <a:gd name="connsiteY6" fmla="*/ 128285 h 239705"/>
                <a:gd name="connsiteX7" fmla="*/ 18609 w 273152"/>
                <a:gd name="connsiteY7" fmla="*/ 119923 h 239705"/>
                <a:gd name="connsiteX8" fmla="*/ 63763 w 273152"/>
                <a:gd name="connsiteY8" fmla="*/ 100412 h 239705"/>
                <a:gd name="connsiteX9" fmla="*/ 72682 w 273152"/>
                <a:gd name="connsiteY9" fmla="*/ 87591 h 239705"/>
                <a:gd name="connsiteX10" fmla="*/ 77699 w 273152"/>
                <a:gd name="connsiteY10" fmla="*/ 19024 h 239705"/>
                <a:gd name="connsiteX11" fmla="*/ 91636 w 273152"/>
                <a:gd name="connsiteY11" fmla="*/ 2300 h 239705"/>
                <a:gd name="connsiteX12" fmla="*/ 114491 w 273152"/>
                <a:gd name="connsiteY12" fmla="*/ 70 h 239705"/>
                <a:gd name="connsiteX13" fmla="*/ 130100 w 273152"/>
                <a:gd name="connsiteY13" fmla="*/ 7317 h 239705"/>
                <a:gd name="connsiteX14" fmla="*/ 166334 w 273152"/>
                <a:gd name="connsiteY14" fmla="*/ 46339 h 239705"/>
                <a:gd name="connsiteX15" fmla="*/ 180271 w 273152"/>
                <a:gd name="connsiteY15" fmla="*/ 66965 h 239705"/>
                <a:gd name="connsiteX16" fmla="*/ 192535 w 273152"/>
                <a:gd name="connsiteY16" fmla="*/ 74769 h 239705"/>
                <a:gd name="connsiteX17" fmla="*/ 204241 w 273152"/>
                <a:gd name="connsiteY17" fmla="*/ 76442 h 239705"/>
                <a:gd name="connsiteX18" fmla="*/ 237688 w 273152"/>
                <a:gd name="connsiteY18" fmla="*/ 78114 h 239705"/>
                <a:gd name="connsiteX19" fmla="*/ 268906 w 273152"/>
                <a:gd name="connsiteY19" fmla="*/ 79229 h 239705"/>
                <a:gd name="connsiteX20" fmla="*/ 274480 w 273152"/>
                <a:gd name="connsiteY20" fmla="*/ 80901 h 239705"/>
                <a:gd name="connsiteX21" fmla="*/ 276153 w 273152"/>
                <a:gd name="connsiteY21" fmla="*/ 87591 h 239705"/>
                <a:gd name="connsiteX22" fmla="*/ 237131 w 273152"/>
                <a:gd name="connsiteY22" fmla="*/ 121038 h 239705"/>
                <a:gd name="connsiteX23" fmla="*/ 227097 w 273152"/>
                <a:gd name="connsiteY23" fmla="*/ 136089 h 239705"/>
                <a:gd name="connsiteX24" fmla="*/ 235459 w 273152"/>
                <a:gd name="connsiteY24" fmla="*/ 191835 h 239705"/>
                <a:gd name="connsiteX25" fmla="*/ 244935 w 273152"/>
                <a:gd name="connsiteY25" fmla="*/ 225282 h 239705"/>
                <a:gd name="connsiteX26" fmla="*/ 232114 w 273152"/>
                <a:gd name="connsiteY26" fmla="*/ 243678 h 239705"/>
                <a:gd name="connsiteX27" fmla="*/ 201454 w 273152"/>
                <a:gd name="connsiteY27" fmla="*/ 235873 h 239705"/>
                <a:gd name="connsiteX28" fmla="*/ 148496 w 273152"/>
                <a:gd name="connsiteY28" fmla="*/ 199639 h 239705"/>
                <a:gd name="connsiteX29" fmla="*/ 136789 w 273152"/>
                <a:gd name="connsiteY29" fmla="*/ 199639 h 239705"/>
                <a:gd name="connsiteX30" fmla="*/ 102785 w 273152"/>
                <a:gd name="connsiteY30" fmla="*/ 228069 h 239705"/>
                <a:gd name="connsiteX31" fmla="*/ 83274 w 273152"/>
                <a:gd name="connsiteY31" fmla="*/ 238661 h 239705"/>
                <a:gd name="connsiteX32" fmla="*/ 61533 w 273152"/>
                <a:gd name="connsiteY32" fmla="*/ 238103 h 239705"/>
                <a:gd name="connsiteX33" fmla="*/ 53729 w 273152"/>
                <a:gd name="connsiteY33" fmla="*/ 229184 h 239705"/>
                <a:gd name="connsiteX34" fmla="*/ 54286 w 273152"/>
                <a:gd name="connsiteY34" fmla="*/ 214690 h 239705"/>
                <a:gd name="connsiteX35" fmla="*/ 120066 w 273152"/>
                <a:gd name="connsiteY35" fmla="*/ 43552 h 239705"/>
                <a:gd name="connsiteX36" fmla="*/ 117278 w 273152"/>
                <a:gd name="connsiteY36" fmla="*/ 48011 h 239705"/>
                <a:gd name="connsiteX37" fmla="*/ 107244 w 273152"/>
                <a:gd name="connsiteY37" fmla="*/ 95952 h 239705"/>
                <a:gd name="connsiteX38" fmla="*/ 98882 w 273152"/>
                <a:gd name="connsiteY38" fmla="*/ 105987 h 239705"/>
                <a:gd name="connsiteX39" fmla="*/ 54286 w 273152"/>
                <a:gd name="connsiteY39" fmla="*/ 123825 h 239705"/>
                <a:gd name="connsiteX40" fmla="*/ 51499 w 273152"/>
                <a:gd name="connsiteY40" fmla="*/ 126055 h 239705"/>
                <a:gd name="connsiteX41" fmla="*/ 54286 w 273152"/>
                <a:gd name="connsiteY41" fmla="*/ 127727 h 239705"/>
                <a:gd name="connsiteX42" fmla="*/ 92750 w 273152"/>
                <a:gd name="connsiteY42" fmla="*/ 141664 h 239705"/>
                <a:gd name="connsiteX43" fmla="*/ 104457 w 273152"/>
                <a:gd name="connsiteY43" fmla="*/ 164519 h 239705"/>
                <a:gd name="connsiteX44" fmla="*/ 102227 w 273152"/>
                <a:gd name="connsiteY44" fmla="*/ 173996 h 239705"/>
                <a:gd name="connsiteX45" fmla="*/ 98882 w 273152"/>
                <a:gd name="connsiteY45" fmla="*/ 185703 h 239705"/>
                <a:gd name="connsiteX46" fmla="*/ 98325 w 273152"/>
                <a:gd name="connsiteY46" fmla="*/ 193507 h 239705"/>
                <a:gd name="connsiteX47" fmla="*/ 105572 w 273152"/>
                <a:gd name="connsiteY47" fmla="*/ 189605 h 239705"/>
                <a:gd name="connsiteX48" fmla="*/ 112819 w 273152"/>
                <a:gd name="connsiteY48" fmla="*/ 183473 h 239705"/>
                <a:gd name="connsiteX49" fmla="*/ 122853 w 273152"/>
                <a:gd name="connsiteY49" fmla="*/ 177341 h 239705"/>
                <a:gd name="connsiteX50" fmla="*/ 172466 w 273152"/>
                <a:gd name="connsiteY50" fmla="*/ 182915 h 239705"/>
                <a:gd name="connsiteX51" fmla="*/ 189190 w 273152"/>
                <a:gd name="connsiteY51" fmla="*/ 195179 h 239705"/>
                <a:gd name="connsiteX52" fmla="*/ 199782 w 273152"/>
                <a:gd name="connsiteY52" fmla="*/ 202984 h 239705"/>
                <a:gd name="connsiteX53" fmla="*/ 203126 w 273152"/>
                <a:gd name="connsiteY53" fmla="*/ 204099 h 239705"/>
                <a:gd name="connsiteX54" fmla="*/ 204799 w 273152"/>
                <a:gd name="connsiteY54" fmla="*/ 200196 h 239705"/>
                <a:gd name="connsiteX55" fmla="*/ 204241 w 273152"/>
                <a:gd name="connsiteY55" fmla="*/ 196852 h 239705"/>
                <a:gd name="connsiteX56" fmla="*/ 198667 w 273152"/>
                <a:gd name="connsiteY56" fmla="*/ 161175 h 239705"/>
                <a:gd name="connsiteX57" fmla="*/ 197552 w 273152"/>
                <a:gd name="connsiteY57" fmla="*/ 133302 h 239705"/>
                <a:gd name="connsiteX58" fmla="*/ 206471 w 273152"/>
                <a:gd name="connsiteY58" fmla="*/ 114906 h 239705"/>
                <a:gd name="connsiteX59" fmla="*/ 222637 w 273152"/>
                <a:gd name="connsiteY59" fmla="*/ 98740 h 239705"/>
                <a:gd name="connsiteX60" fmla="*/ 224310 w 273152"/>
                <a:gd name="connsiteY60" fmla="*/ 94838 h 239705"/>
                <a:gd name="connsiteX61" fmla="*/ 219850 w 273152"/>
                <a:gd name="connsiteY61" fmla="*/ 93723 h 239705"/>
                <a:gd name="connsiteX62" fmla="*/ 213718 w 273152"/>
                <a:gd name="connsiteY62" fmla="*/ 93723 h 239705"/>
                <a:gd name="connsiteX63" fmla="*/ 189747 w 273152"/>
                <a:gd name="connsiteY63" fmla="*/ 93165 h 239705"/>
                <a:gd name="connsiteX64" fmla="*/ 171351 w 273152"/>
                <a:gd name="connsiteY64" fmla="*/ 88148 h 239705"/>
                <a:gd name="connsiteX65" fmla="*/ 148496 w 273152"/>
                <a:gd name="connsiteY65" fmla="*/ 69195 h 239705"/>
                <a:gd name="connsiteX66" fmla="*/ 124525 w 273152"/>
                <a:gd name="connsiteY66" fmla="*/ 47454 h 239705"/>
                <a:gd name="connsiteX67" fmla="*/ 120066 w 273152"/>
                <a:gd name="connsiteY67" fmla="*/ 43552 h 239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273152" h="239705">
                  <a:moveTo>
                    <a:pt x="54286" y="214690"/>
                  </a:moveTo>
                  <a:cubicBezTo>
                    <a:pt x="53171" y="201869"/>
                    <a:pt x="55958" y="189047"/>
                    <a:pt x="58188" y="176226"/>
                  </a:cubicBezTo>
                  <a:cubicBezTo>
                    <a:pt x="58746" y="173439"/>
                    <a:pt x="59303" y="170651"/>
                    <a:pt x="59861" y="167864"/>
                  </a:cubicBezTo>
                  <a:cubicBezTo>
                    <a:pt x="61533" y="156715"/>
                    <a:pt x="59303" y="152255"/>
                    <a:pt x="49269" y="147238"/>
                  </a:cubicBezTo>
                  <a:cubicBezTo>
                    <a:pt x="38677" y="141664"/>
                    <a:pt x="27528" y="137761"/>
                    <a:pt x="14707" y="137761"/>
                  </a:cubicBezTo>
                  <a:cubicBezTo>
                    <a:pt x="10805" y="137761"/>
                    <a:pt x="6903" y="136647"/>
                    <a:pt x="3000" y="135532"/>
                  </a:cubicBezTo>
                  <a:cubicBezTo>
                    <a:pt x="-902" y="134417"/>
                    <a:pt x="-902" y="129957"/>
                    <a:pt x="2443" y="128285"/>
                  </a:cubicBezTo>
                  <a:cubicBezTo>
                    <a:pt x="7460" y="125497"/>
                    <a:pt x="13035" y="122153"/>
                    <a:pt x="18609" y="119923"/>
                  </a:cubicBezTo>
                  <a:cubicBezTo>
                    <a:pt x="33660" y="113234"/>
                    <a:pt x="48712" y="106544"/>
                    <a:pt x="63763" y="100412"/>
                  </a:cubicBezTo>
                  <a:cubicBezTo>
                    <a:pt x="69895" y="98182"/>
                    <a:pt x="72125" y="94280"/>
                    <a:pt x="72682" y="87591"/>
                  </a:cubicBezTo>
                  <a:cubicBezTo>
                    <a:pt x="74354" y="64735"/>
                    <a:pt x="76027" y="41879"/>
                    <a:pt x="77699" y="19024"/>
                  </a:cubicBezTo>
                  <a:cubicBezTo>
                    <a:pt x="78257" y="10662"/>
                    <a:pt x="79372" y="5087"/>
                    <a:pt x="91636" y="2300"/>
                  </a:cubicBezTo>
                  <a:cubicBezTo>
                    <a:pt x="98882" y="628"/>
                    <a:pt x="106687" y="70"/>
                    <a:pt x="114491" y="70"/>
                  </a:cubicBezTo>
                  <a:cubicBezTo>
                    <a:pt x="120623" y="-487"/>
                    <a:pt x="126198" y="2300"/>
                    <a:pt x="130100" y="7317"/>
                  </a:cubicBezTo>
                  <a:cubicBezTo>
                    <a:pt x="141806" y="20139"/>
                    <a:pt x="154628" y="32960"/>
                    <a:pt x="166334" y="46339"/>
                  </a:cubicBezTo>
                  <a:cubicBezTo>
                    <a:pt x="171909" y="52471"/>
                    <a:pt x="176369" y="59718"/>
                    <a:pt x="180271" y="66965"/>
                  </a:cubicBezTo>
                  <a:cubicBezTo>
                    <a:pt x="183058" y="71982"/>
                    <a:pt x="186403" y="74769"/>
                    <a:pt x="192535" y="74769"/>
                  </a:cubicBezTo>
                  <a:cubicBezTo>
                    <a:pt x="196437" y="74769"/>
                    <a:pt x="200339" y="75327"/>
                    <a:pt x="204241" y="76442"/>
                  </a:cubicBezTo>
                  <a:cubicBezTo>
                    <a:pt x="215390" y="79786"/>
                    <a:pt x="226539" y="79229"/>
                    <a:pt x="237688" y="78114"/>
                  </a:cubicBezTo>
                  <a:cubicBezTo>
                    <a:pt x="248280" y="76442"/>
                    <a:pt x="258314" y="76442"/>
                    <a:pt x="268906" y="79229"/>
                  </a:cubicBezTo>
                  <a:cubicBezTo>
                    <a:pt x="270578" y="79786"/>
                    <a:pt x="272808" y="80344"/>
                    <a:pt x="274480" y="80901"/>
                  </a:cubicBezTo>
                  <a:cubicBezTo>
                    <a:pt x="277825" y="82574"/>
                    <a:pt x="278383" y="85361"/>
                    <a:pt x="276153" y="87591"/>
                  </a:cubicBezTo>
                  <a:cubicBezTo>
                    <a:pt x="263889" y="99297"/>
                    <a:pt x="253297" y="113791"/>
                    <a:pt x="237131" y="121038"/>
                  </a:cubicBezTo>
                  <a:cubicBezTo>
                    <a:pt x="230442" y="123825"/>
                    <a:pt x="227654" y="128842"/>
                    <a:pt x="227097" y="136089"/>
                  </a:cubicBezTo>
                  <a:cubicBezTo>
                    <a:pt x="226539" y="155043"/>
                    <a:pt x="229884" y="173439"/>
                    <a:pt x="235459" y="191835"/>
                  </a:cubicBezTo>
                  <a:cubicBezTo>
                    <a:pt x="238803" y="202984"/>
                    <a:pt x="242706" y="214133"/>
                    <a:pt x="244935" y="225282"/>
                  </a:cubicBezTo>
                  <a:cubicBezTo>
                    <a:pt x="247723" y="238661"/>
                    <a:pt x="246050" y="241448"/>
                    <a:pt x="232114" y="243678"/>
                  </a:cubicBezTo>
                  <a:cubicBezTo>
                    <a:pt x="220965" y="245350"/>
                    <a:pt x="210931" y="242563"/>
                    <a:pt x="201454" y="235873"/>
                  </a:cubicBezTo>
                  <a:cubicBezTo>
                    <a:pt x="184173" y="223609"/>
                    <a:pt x="166334" y="211903"/>
                    <a:pt x="148496" y="199639"/>
                  </a:cubicBezTo>
                  <a:cubicBezTo>
                    <a:pt x="144036" y="196852"/>
                    <a:pt x="141249" y="196852"/>
                    <a:pt x="136789" y="199639"/>
                  </a:cubicBezTo>
                  <a:cubicBezTo>
                    <a:pt x="123968" y="207443"/>
                    <a:pt x="111704" y="215805"/>
                    <a:pt x="102785" y="228069"/>
                  </a:cubicBezTo>
                  <a:cubicBezTo>
                    <a:pt x="97768" y="234758"/>
                    <a:pt x="91078" y="238103"/>
                    <a:pt x="83274" y="238661"/>
                  </a:cubicBezTo>
                  <a:cubicBezTo>
                    <a:pt x="76027" y="239218"/>
                    <a:pt x="68780" y="238661"/>
                    <a:pt x="61533" y="238103"/>
                  </a:cubicBezTo>
                  <a:cubicBezTo>
                    <a:pt x="56516" y="237546"/>
                    <a:pt x="53729" y="234201"/>
                    <a:pt x="53729" y="229184"/>
                  </a:cubicBezTo>
                  <a:cubicBezTo>
                    <a:pt x="54286" y="224167"/>
                    <a:pt x="54286" y="219707"/>
                    <a:pt x="54286" y="214690"/>
                  </a:cubicBezTo>
                  <a:close/>
                  <a:moveTo>
                    <a:pt x="120066" y="43552"/>
                  </a:moveTo>
                  <a:cubicBezTo>
                    <a:pt x="118951" y="45224"/>
                    <a:pt x="117836" y="46339"/>
                    <a:pt x="117278" y="48011"/>
                  </a:cubicBezTo>
                  <a:cubicBezTo>
                    <a:pt x="113934" y="64178"/>
                    <a:pt x="110032" y="79786"/>
                    <a:pt x="107244" y="95952"/>
                  </a:cubicBezTo>
                  <a:cubicBezTo>
                    <a:pt x="106129" y="101527"/>
                    <a:pt x="103900" y="104314"/>
                    <a:pt x="98882" y="105987"/>
                  </a:cubicBezTo>
                  <a:cubicBezTo>
                    <a:pt x="83831" y="111561"/>
                    <a:pt x="69337" y="117693"/>
                    <a:pt x="54286" y="123825"/>
                  </a:cubicBezTo>
                  <a:cubicBezTo>
                    <a:pt x="53171" y="124383"/>
                    <a:pt x="52614" y="125497"/>
                    <a:pt x="51499" y="126055"/>
                  </a:cubicBezTo>
                  <a:cubicBezTo>
                    <a:pt x="52614" y="126612"/>
                    <a:pt x="53171" y="127727"/>
                    <a:pt x="54286" y="127727"/>
                  </a:cubicBezTo>
                  <a:cubicBezTo>
                    <a:pt x="67665" y="130515"/>
                    <a:pt x="80486" y="134974"/>
                    <a:pt x="92750" y="141664"/>
                  </a:cubicBezTo>
                  <a:cubicBezTo>
                    <a:pt x="102227" y="146681"/>
                    <a:pt x="106129" y="153928"/>
                    <a:pt x="104457" y="164519"/>
                  </a:cubicBezTo>
                  <a:cubicBezTo>
                    <a:pt x="103900" y="167864"/>
                    <a:pt x="103342" y="170651"/>
                    <a:pt x="102227" y="173996"/>
                  </a:cubicBezTo>
                  <a:cubicBezTo>
                    <a:pt x="101112" y="177898"/>
                    <a:pt x="99440" y="181800"/>
                    <a:pt x="98882" y="185703"/>
                  </a:cubicBezTo>
                  <a:cubicBezTo>
                    <a:pt x="98325" y="188490"/>
                    <a:pt x="98882" y="191277"/>
                    <a:pt x="98325" y="193507"/>
                  </a:cubicBezTo>
                  <a:cubicBezTo>
                    <a:pt x="100555" y="192392"/>
                    <a:pt x="103342" y="191277"/>
                    <a:pt x="105572" y="189605"/>
                  </a:cubicBezTo>
                  <a:cubicBezTo>
                    <a:pt x="108359" y="187932"/>
                    <a:pt x="110589" y="185145"/>
                    <a:pt x="112819" y="183473"/>
                  </a:cubicBezTo>
                  <a:cubicBezTo>
                    <a:pt x="116163" y="181243"/>
                    <a:pt x="119508" y="177898"/>
                    <a:pt x="122853" y="177341"/>
                  </a:cubicBezTo>
                  <a:cubicBezTo>
                    <a:pt x="140134" y="172881"/>
                    <a:pt x="156858" y="171209"/>
                    <a:pt x="172466" y="182915"/>
                  </a:cubicBezTo>
                  <a:cubicBezTo>
                    <a:pt x="178041" y="186817"/>
                    <a:pt x="183615" y="190720"/>
                    <a:pt x="189190" y="195179"/>
                  </a:cubicBezTo>
                  <a:cubicBezTo>
                    <a:pt x="192535" y="197966"/>
                    <a:pt x="195879" y="200754"/>
                    <a:pt x="199782" y="202984"/>
                  </a:cubicBezTo>
                  <a:cubicBezTo>
                    <a:pt x="200897" y="203541"/>
                    <a:pt x="202569" y="204099"/>
                    <a:pt x="203126" y="204099"/>
                  </a:cubicBezTo>
                  <a:cubicBezTo>
                    <a:pt x="204241" y="202984"/>
                    <a:pt x="204799" y="201311"/>
                    <a:pt x="204799" y="200196"/>
                  </a:cubicBezTo>
                  <a:cubicBezTo>
                    <a:pt x="204799" y="199081"/>
                    <a:pt x="204241" y="197966"/>
                    <a:pt x="204241" y="196852"/>
                  </a:cubicBezTo>
                  <a:cubicBezTo>
                    <a:pt x="202569" y="185145"/>
                    <a:pt x="200339" y="173439"/>
                    <a:pt x="198667" y="161175"/>
                  </a:cubicBezTo>
                  <a:cubicBezTo>
                    <a:pt x="197552" y="152255"/>
                    <a:pt x="197552" y="142779"/>
                    <a:pt x="197552" y="133302"/>
                  </a:cubicBezTo>
                  <a:cubicBezTo>
                    <a:pt x="197552" y="125497"/>
                    <a:pt x="199782" y="118808"/>
                    <a:pt x="206471" y="114906"/>
                  </a:cubicBezTo>
                  <a:cubicBezTo>
                    <a:pt x="213161" y="111004"/>
                    <a:pt x="217620" y="104872"/>
                    <a:pt x="222637" y="98740"/>
                  </a:cubicBezTo>
                  <a:cubicBezTo>
                    <a:pt x="223752" y="97625"/>
                    <a:pt x="223752" y="95952"/>
                    <a:pt x="224310" y="94838"/>
                  </a:cubicBezTo>
                  <a:cubicBezTo>
                    <a:pt x="222637" y="94280"/>
                    <a:pt x="221522" y="93723"/>
                    <a:pt x="219850" y="93723"/>
                  </a:cubicBezTo>
                  <a:cubicBezTo>
                    <a:pt x="217620" y="93723"/>
                    <a:pt x="215948" y="93723"/>
                    <a:pt x="213718" y="93723"/>
                  </a:cubicBezTo>
                  <a:cubicBezTo>
                    <a:pt x="205914" y="93723"/>
                    <a:pt x="197552" y="94280"/>
                    <a:pt x="189747" y="93165"/>
                  </a:cubicBezTo>
                  <a:cubicBezTo>
                    <a:pt x="183615" y="92608"/>
                    <a:pt x="176369" y="91493"/>
                    <a:pt x="171351" y="88148"/>
                  </a:cubicBezTo>
                  <a:cubicBezTo>
                    <a:pt x="162990" y="82574"/>
                    <a:pt x="155743" y="75884"/>
                    <a:pt x="148496" y="69195"/>
                  </a:cubicBezTo>
                  <a:cubicBezTo>
                    <a:pt x="140134" y="61948"/>
                    <a:pt x="132330" y="54701"/>
                    <a:pt x="124525" y="47454"/>
                  </a:cubicBezTo>
                  <a:cubicBezTo>
                    <a:pt x="123410" y="45224"/>
                    <a:pt x="122295" y="44667"/>
                    <a:pt x="120066" y="43552"/>
                  </a:cubicBezTo>
                  <a:close/>
                </a:path>
              </a:pathLst>
            </a:custGeom>
            <a:solidFill>
              <a:srgbClr val="52364D"/>
            </a:solidFill>
            <a:ln w="55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sz="1350"/>
            </a:p>
          </p:txBody>
        </p:sp>
        <p:sp>
          <p:nvSpPr>
            <p:cNvPr id="8" name="Vrije vorm: vorm 7">
              <a:extLst>
                <a:ext uri="{FF2B5EF4-FFF2-40B4-BE49-F238E27FC236}">
                  <a16:creationId xmlns:a16="http://schemas.microsoft.com/office/drawing/2014/main" id="{9DD5D410-B810-4064-BDF5-7787109AF10F}"/>
                </a:ext>
              </a:extLst>
            </p:cNvPr>
            <p:cNvSpPr/>
            <p:nvPr/>
          </p:nvSpPr>
          <p:spPr>
            <a:xfrm>
              <a:off x="7729659" y="1762599"/>
              <a:ext cx="206258" cy="200683"/>
            </a:xfrm>
            <a:custGeom>
              <a:avLst/>
              <a:gdLst>
                <a:gd name="connsiteX0" fmla="*/ 178584 w 206257"/>
                <a:gd name="connsiteY0" fmla="*/ 204384 h 200683"/>
                <a:gd name="connsiteX1" fmla="*/ 145136 w 206257"/>
                <a:gd name="connsiteY1" fmla="*/ 192677 h 200683"/>
                <a:gd name="connsiteX2" fmla="*/ 122838 w 206257"/>
                <a:gd name="connsiteY2" fmla="*/ 175954 h 200683"/>
                <a:gd name="connsiteX3" fmla="*/ 113361 w 206257"/>
                <a:gd name="connsiteY3" fmla="*/ 170379 h 200683"/>
                <a:gd name="connsiteX4" fmla="*/ 96080 w 206257"/>
                <a:gd name="connsiteY4" fmla="*/ 173724 h 200683"/>
                <a:gd name="connsiteX5" fmla="*/ 42007 w 206257"/>
                <a:gd name="connsiteY5" fmla="*/ 193235 h 200683"/>
                <a:gd name="connsiteX6" fmla="*/ 38663 w 206257"/>
                <a:gd name="connsiteY6" fmla="*/ 192677 h 200683"/>
                <a:gd name="connsiteX7" fmla="*/ 30301 w 206257"/>
                <a:gd name="connsiteY7" fmla="*/ 180413 h 200683"/>
                <a:gd name="connsiteX8" fmla="*/ 35318 w 206257"/>
                <a:gd name="connsiteY8" fmla="*/ 155885 h 200683"/>
                <a:gd name="connsiteX9" fmla="*/ 37548 w 206257"/>
                <a:gd name="connsiteY9" fmla="*/ 149196 h 200683"/>
                <a:gd name="connsiteX10" fmla="*/ 28071 w 206257"/>
                <a:gd name="connsiteY10" fmla="*/ 136375 h 200683"/>
                <a:gd name="connsiteX11" fmla="*/ 9118 w 206257"/>
                <a:gd name="connsiteY11" fmla="*/ 134702 h 200683"/>
                <a:gd name="connsiteX12" fmla="*/ 3543 w 206257"/>
                <a:gd name="connsiteY12" fmla="*/ 133030 h 200683"/>
                <a:gd name="connsiteX13" fmla="*/ 2428 w 206257"/>
                <a:gd name="connsiteY13" fmla="*/ 124668 h 200683"/>
                <a:gd name="connsiteX14" fmla="*/ 25284 w 206257"/>
                <a:gd name="connsiteY14" fmla="*/ 109059 h 200683"/>
                <a:gd name="connsiteX15" fmla="*/ 47024 w 206257"/>
                <a:gd name="connsiteY15" fmla="*/ 101255 h 200683"/>
                <a:gd name="connsiteX16" fmla="*/ 63748 w 206257"/>
                <a:gd name="connsiteY16" fmla="*/ 83974 h 200683"/>
                <a:gd name="connsiteX17" fmla="*/ 69323 w 206257"/>
                <a:gd name="connsiteY17" fmla="*/ 54429 h 200683"/>
                <a:gd name="connsiteX18" fmla="*/ 71552 w 206257"/>
                <a:gd name="connsiteY18" fmla="*/ 18194 h 200683"/>
                <a:gd name="connsiteX19" fmla="*/ 71552 w 206257"/>
                <a:gd name="connsiteY19" fmla="*/ 12062 h 200683"/>
                <a:gd name="connsiteX20" fmla="*/ 78242 w 206257"/>
                <a:gd name="connsiteY20" fmla="*/ 3143 h 200683"/>
                <a:gd name="connsiteX21" fmla="*/ 107787 w 206257"/>
                <a:gd name="connsiteY21" fmla="*/ 913 h 200683"/>
                <a:gd name="connsiteX22" fmla="*/ 117264 w 206257"/>
                <a:gd name="connsiteY22" fmla="*/ 9275 h 200683"/>
                <a:gd name="connsiteX23" fmla="*/ 120051 w 206257"/>
                <a:gd name="connsiteY23" fmla="*/ 23211 h 200683"/>
                <a:gd name="connsiteX24" fmla="*/ 123953 w 206257"/>
                <a:gd name="connsiteY24" fmla="*/ 39377 h 200683"/>
                <a:gd name="connsiteX25" fmla="*/ 138447 w 206257"/>
                <a:gd name="connsiteY25" fmla="*/ 76169 h 200683"/>
                <a:gd name="connsiteX26" fmla="*/ 140119 w 206257"/>
                <a:gd name="connsiteY26" fmla="*/ 79514 h 200683"/>
                <a:gd name="connsiteX27" fmla="*/ 149596 w 206257"/>
                <a:gd name="connsiteY27" fmla="*/ 83416 h 200683"/>
                <a:gd name="connsiteX28" fmla="*/ 192520 w 206257"/>
                <a:gd name="connsiteY28" fmla="*/ 78957 h 200683"/>
                <a:gd name="connsiteX29" fmla="*/ 205341 w 206257"/>
                <a:gd name="connsiteY29" fmla="*/ 81187 h 200683"/>
                <a:gd name="connsiteX30" fmla="*/ 207014 w 206257"/>
                <a:gd name="connsiteY30" fmla="*/ 89548 h 200683"/>
                <a:gd name="connsiteX31" fmla="*/ 201997 w 206257"/>
                <a:gd name="connsiteY31" fmla="*/ 92893 h 200683"/>
                <a:gd name="connsiteX32" fmla="*/ 192520 w 206257"/>
                <a:gd name="connsiteY32" fmla="*/ 100140 h 200683"/>
                <a:gd name="connsiteX33" fmla="*/ 183601 w 206257"/>
                <a:gd name="connsiteY33" fmla="*/ 135260 h 200683"/>
                <a:gd name="connsiteX34" fmla="*/ 199209 w 206257"/>
                <a:gd name="connsiteY34" fmla="*/ 170379 h 200683"/>
                <a:gd name="connsiteX35" fmla="*/ 208129 w 206257"/>
                <a:gd name="connsiteY35" fmla="*/ 188775 h 200683"/>
                <a:gd name="connsiteX36" fmla="*/ 203669 w 206257"/>
                <a:gd name="connsiteY36" fmla="*/ 198809 h 200683"/>
                <a:gd name="connsiteX37" fmla="*/ 178584 w 206257"/>
                <a:gd name="connsiteY37" fmla="*/ 204384 h 200683"/>
                <a:gd name="connsiteX38" fmla="*/ 112247 w 206257"/>
                <a:gd name="connsiteY38" fmla="*/ 141949 h 200683"/>
                <a:gd name="connsiteX39" fmla="*/ 112247 w 206257"/>
                <a:gd name="connsiteY39" fmla="*/ 141949 h 200683"/>
                <a:gd name="connsiteX40" fmla="*/ 124511 w 206257"/>
                <a:gd name="connsiteY40" fmla="*/ 141949 h 200683"/>
                <a:gd name="connsiteX41" fmla="*/ 128413 w 206257"/>
                <a:gd name="connsiteY41" fmla="*/ 136375 h 200683"/>
                <a:gd name="connsiteX42" fmla="*/ 110574 w 206257"/>
                <a:gd name="connsiteY42" fmla="*/ 95680 h 200683"/>
                <a:gd name="connsiteX43" fmla="*/ 109459 w 206257"/>
                <a:gd name="connsiteY43" fmla="*/ 93451 h 200683"/>
                <a:gd name="connsiteX44" fmla="*/ 105557 w 206257"/>
                <a:gd name="connsiteY44" fmla="*/ 92893 h 200683"/>
                <a:gd name="connsiteX45" fmla="*/ 76012 w 206257"/>
                <a:gd name="connsiteY45" fmla="*/ 111847 h 200683"/>
                <a:gd name="connsiteX46" fmla="*/ 64863 w 206257"/>
                <a:gd name="connsiteY46" fmla="*/ 115749 h 200683"/>
                <a:gd name="connsiteX47" fmla="*/ 62076 w 206257"/>
                <a:gd name="connsiteY47" fmla="*/ 119093 h 200683"/>
                <a:gd name="connsiteX48" fmla="*/ 65420 w 206257"/>
                <a:gd name="connsiteY48" fmla="*/ 120208 h 200683"/>
                <a:gd name="connsiteX49" fmla="*/ 82144 w 206257"/>
                <a:gd name="connsiteY49" fmla="*/ 122996 h 200683"/>
                <a:gd name="connsiteX50" fmla="*/ 93293 w 206257"/>
                <a:gd name="connsiteY50" fmla="*/ 133587 h 200683"/>
                <a:gd name="connsiteX51" fmla="*/ 104442 w 206257"/>
                <a:gd name="connsiteY51" fmla="*/ 141949 h 200683"/>
                <a:gd name="connsiteX52" fmla="*/ 112247 w 206257"/>
                <a:gd name="connsiteY52" fmla="*/ 141949 h 200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206257" h="200683">
                  <a:moveTo>
                    <a:pt x="178584" y="204384"/>
                  </a:moveTo>
                  <a:cubicBezTo>
                    <a:pt x="165762" y="204941"/>
                    <a:pt x="154613" y="200482"/>
                    <a:pt x="145136" y="192677"/>
                  </a:cubicBezTo>
                  <a:cubicBezTo>
                    <a:pt x="137889" y="186545"/>
                    <a:pt x="130643" y="181528"/>
                    <a:pt x="122838" y="175954"/>
                  </a:cubicBezTo>
                  <a:cubicBezTo>
                    <a:pt x="120051" y="173724"/>
                    <a:pt x="116706" y="172052"/>
                    <a:pt x="113361" y="170379"/>
                  </a:cubicBezTo>
                  <a:cubicBezTo>
                    <a:pt x="103327" y="165362"/>
                    <a:pt x="103327" y="164805"/>
                    <a:pt x="96080" y="173724"/>
                  </a:cubicBezTo>
                  <a:cubicBezTo>
                    <a:pt x="82144" y="191562"/>
                    <a:pt x="63191" y="195465"/>
                    <a:pt x="42007" y="193235"/>
                  </a:cubicBezTo>
                  <a:cubicBezTo>
                    <a:pt x="40892" y="193235"/>
                    <a:pt x="39778" y="192677"/>
                    <a:pt x="38663" y="192677"/>
                  </a:cubicBezTo>
                  <a:cubicBezTo>
                    <a:pt x="31973" y="190448"/>
                    <a:pt x="29186" y="187103"/>
                    <a:pt x="30301" y="180413"/>
                  </a:cubicBezTo>
                  <a:cubicBezTo>
                    <a:pt x="31416" y="172052"/>
                    <a:pt x="33646" y="163690"/>
                    <a:pt x="35318" y="155885"/>
                  </a:cubicBezTo>
                  <a:cubicBezTo>
                    <a:pt x="35875" y="153656"/>
                    <a:pt x="36990" y="151426"/>
                    <a:pt x="37548" y="149196"/>
                  </a:cubicBezTo>
                  <a:cubicBezTo>
                    <a:pt x="40892" y="138604"/>
                    <a:pt x="39220" y="136932"/>
                    <a:pt x="28071" y="136375"/>
                  </a:cubicBezTo>
                  <a:cubicBezTo>
                    <a:pt x="21939" y="135817"/>
                    <a:pt x="15250" y="135260"/>
                    <a:pt x="9118" y="134702"/>
                  </a:cubicBezTo>
                  <a:cubicBezTo>
                    <a:pt x="6888" y="134702"/>
                    <a:pt x="5215" y="134145"/>
                    <a:pt x="3543" y="133030"/>
                  </a:cubicBezTo>
                  <a:cubicBezTo>
                    <a:pt x="-359" y="131357"/>
                    <a:pt x="-1474" y="127455"/>
                    <a:pt x="2428" y="124668"/>
                  </a:cubicBezTo>
                  <a:cubicBezTo>
                    <a:pt x="9675" y="119093"/>
                    <a:pt x="16364" y="112404"/>
                    <a:pt x="25284" y="109059"/>
                  </a:cubicBezTo>
                  <a:cubicBezTo>
                    <a:pt x="32531" y="106272"/>
                    <a:pt x="39220" y="103485"/>
                    <a:pt x="47024" y="101255"/>
                  </a:cubicBezTo>
                  <a:cubicBezTo>
                    <a:pt x="56501" y="99025"/>
                    <a:pt x="61518" y="93451"/>
                    <a:pt x="63748" y="83974"/>
                  </a:cubicBezTo>
                  <a:cubicBezTo>
                    <a:pt x="65420" y="73940"/>
                    <a:pt x="68208" y="64463"/>
                    <a:pt x="69323" y="54429"/>
                  </a:cubicBezTo>
                  <a:cubicBezTo>
                    <a:pt x="70438" y="42722"/>
                    <a:pt x="70995" y="30458"/>
                    <a:pt x="71552" y="18194"/>
                  </a:cubicBezTo>
                  <a:cubicBezTo>
                    <a:pt x="71552" y="15964"/>
                    <a:pt x="71552" y="14292"/>
                    <a:pt x="71552" y="12062"/>
                  </a:cubicBezTo>
                  <a:cubicBezTo>
                    <a:pt x="72110" y="7603"/>
                    <a:pt x="74340" y="4815"/>
                    <a:pt x="78242" y="3143"/>
                  </a:cubicBezTo>
                  <a:cubicBezTo>
                    <a:pt x="87719" y="-202"/>
                    <a:pt x="97753" y="-759"/>
                    <a:pt x="107787" y="913"/>
                  </a:cubicBezTo>
                  <a:cubicBezTo>
                    <a:pt x="112804" y="1471"/>
                    <a:pt x="115591" y="4815"/>
                    <a:pt x="117264" y="9275"/>
                  </a:cubicBezTo>
                  <a:cubicBezTo>
                    <a:pt x="118379" y="13735"/>
                    <a:pt x="118936" y="18752"/>
                    <a:pt x="120051" y="23211"/>
                  </a:cubicBezTo>
                  <a:cubicBezTo>
                    <a:pt x="121166" y="28786"/>
                    <a:pt x="121723" y="34360"/>
                    <a:pt x="123953" y="39377"/>
                  </a:cubicBezTo>
                  <a:cubicBezTo>
                    <a:pt x="128413" y="51641"/>
                    <a:pt x="133430" y="63906"/>
                    <a:pt x="138447" y="76169"/>
                  </a:cubicBezTo>
                  <a:cubicBezTo>
                    <a:pt x="139004" y="77284"/>
                    <a:pt x="139562" y="78399"/>
                    <a:pt x="140119" y="79514"/>
                  </a:cubicBezTo>
                  <a:cubicBezTo>
                    <a:pt x="142907" y="85089"/>
                    <a:pt x="143464" y="85646"/>
                    <a:pt x="149596" y="83416"/>
                  </a:cubicBezTo>
                  <a:cubicBezTo>
                    <a:pt x="163532" y="78399"/>
                    <a:pt x="178026" y="78399"/>
                    <a:pt x="192520" y="78957"/>
                  </a:cubicBezTo>
                  <a:cubicBezTo>
                    <a:pt x="196980" y="78957"/>
                    <a:pt x="201439" y="80072"/>
                    <a:pt x="205341" y="81187"/>
                  </a:cubicBezTo>
                  <a:cubicBezTo>
                    <a:pt x="209801" y="82859"/>
                    <a:pt x="210358" y="86204"/>
                    <a:pt x="207014" y="89548"/>
                  </a:cubicBezTo>
                  <a:cubicBezTo>
                    <a:pt x="205341" y="90663"/>
                    <a:pt x="203669" y="91778"/>
                    <a:pt x="201997" y="92893"/>
                  </a:cubicBezTo>
                  <a:cubicBezTo>
                    <a:pt x="198652" y="95123"/>
                    <a:pt x="195865" y="97910"/>
                    <a:pt x="192520" y="100140"/>
                  </a:cubicBezTo>
                  <a:cubicBezTo>
                    <a:pt x="179698" y="109617"/>
                    <a:pt x="178584" y="121881"/>
                    <a:pt x="183601" y="135260"/>
                  </a:cubicBezTo>
                  <a:cubicBezTo>
                    <a:pt x="188060" y="146966"/>
                    <a:pt x="193635" y="158673"/>
                    <a:pt x="199209" y="170379"/>
                  </a:cubicBezTo>
                  <a:cubicBezTo>
                    <a:pt x="201997" y="176511"/>
                    <a:pt x="205341" y="182643"/>
                    <a:pt x="208129" y="188775"/>
                  </a:cubicBezTo>
                  <a:cubicBezTo>
                    <a:pt x="210358" y="194350"/>
                    <a:pt x="209244" y="197137"/>
                    <a:pt x="203669" y="198809"/>
                  </a:cubicBezTo>
                  <a:cubicBezTo>
                    <a:pt x="194192" y="202154"/>
                    <a:pt x="186388" y="203269"/>
                    <a:pt x="178584" y="204384"/>
                  </a:cubicBezTo>
                  <a:close/>
                  <a:moveTo>
                    <a:pt x="112247" y="141949"/>
                  </a:moveTo>
                  <a:cubicBezTo>
                    <a:pt x="112247" y="142506"/>
                    <a:pt x="112247" y="142506"/>
                    <a:pt x="112247" y="141949"/>
                  </a:cubicBezTo>
                  <a:cubicBezTo>
                    <a:pt x="116149" y="141949"/>
                    <a:pt x="120051" y="142506"/>
                    <a:pt x="124511" y="141949"/>
                  </a:cubicBezTo>
                  <a:cubicBezTo>
                    <a:pt x="129528" y="141949"/>
                    <a:pt x="130085" y="140277"/>
                    <a:pt x="128413" y="136375"/>
                  </a:cubicBezTo>
                  <a:cubicBezTo>
                    <a:pt x="122281" y="122996"/>
                    <a:pt x="116706" y="109059"/>
                    <a:pt x="110574" y="95680"/>
                  </a:cubicBezTo>
                  <a:cubicBezTo>
                    <a:pt x="110017" y="95123"/>
                    <a:pt x="110017" y="94008"/>
                    <a:pt x="109459" y="93451"/>
                  </a:cubicBezTo>
                  <a:cubicBezTo>
                    <a:pt x="108344" y="91778"/>
                    <a:pt x="106672" y="91221"/>
                    <a:pt x="105557" y="92893"/>
                  </a:cubicBezTo>
                  <a:cubicBezTo>
                    <a:pt x="98868" y="104600"/>
                    <a:pt x="87719" y="108502"/>
                    <a:pt x="76012" y="111847"/>
                  </a:cubicBezTo>
                  <a:cubicBezTo>
                    <a:pt x="72110" y="112961"/>
                    <a:pt x="68208" y="114076"/>
                    <a:pt x="64863" y="115749"/>
                  </a:cubicBezTo>
                  <a:cubicBezTo>
                    <a:pt x="63748" y="116306"/>
                    <a:pt x="63191" y="117979"/>
                    <a:pt x="62076" y="119093"/>
                  </a:cubicBezTo>
                  <a:cubicBezTo>
                    <a:pt x="63191" y="119651"/>
                    <a:pt x="64306" y="119651"/>
                    <a:pt x="65420" y="120208"/>
                  </a:cubicBezTo>
                  <a:cubicBezTo>
                    <a:pt x="70995" y="121323"/>
                    <a:pt x="76570" y="121881"/>
                    <a:pt x="82144" y="122996"/>
                  </a:cubicBezTo>
                  <a:cubicBezTo>
                    <a:pt x="87161" y="124668"/>
                    <a:pt x="91063" y="128013"/>
                    <a:pt x="93293" y="133587"/>
                  </a:cubicBezTo>
                  <a:cubicBezTo>
                    <a:pt x="96638" y="141949"/>
                    <a:pt x="96638" y="141949"/>
                    <a:pt x="104442" y="141949"/>
                  </a:cubicBezTo>
                  <a:cubicBezTo>
                    <a:pt x="106672" y="141949"/>
                    <a:pt x="109459" y="141949"/>
                    <a:pt x="112247" y="141949"/>
                  </a:cubicBezTo>
                  <a:close/>
                </a:path>
              </a:pathLst>
            </a:custGeom>
            <a:solidFill>
              <a:srgbClr val="52364D"/>
            </a:solidFill>
            <a:ln w="55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sz="1350"/>
            </a:p>
          </p:txBody>
        </p:sp>
        <p:sp>
          <p:nvSpPr>
            <p:cNvPr id="9" name="Vrije vorm: vorm 8">
              <a:extLst>
                <a:ext uri="{FF2B5EF4-FFF2-40B4-BE49-F238E27FC236}">
                  <a16:creationId xmlns:a16="http://schemas.microsoft.com/office/drawing/2014/main" id="{06EAAF9D-DF79-4636-84B5-948BB3374BB6}"/>
                </a:ext>
              </a:extLst>
            </p:cNvPr>
            <p:cNvSpPr/>
            <p:nvPr/>
          </p:nvSpPr>
          <p:spPr>
            <a:xfrm>
              <a:off x="8129509" y="1426253"/>
              <a:ext cx="150513" cy="117065"/>
            </a:xfrm>
            <a:custGeom>
              <a:avLst/>
              <a:gdLst>
                <a:gd name="connsiteX0" fmla="*/ 31818 w 150512"/>
                <a:gd name="connsiteY0" fmla="*/ 100899 h 117065"/>
                <a:gd name="connsiteX1" fmla="*/ 31818 w 150512"/>
                <a:gd name="connsiteY1" fmla="*/ 87520 h 117065"/>
                <a:gd name="connsiteX2" fmla="*/ 26243 w 150512"/>
                <a:gd name="connsiteY2" fmla="*/ 80831 h 117065"/>
                <a:gd name="connsiteX3" fmla="*/ 18996 w 150512"/>
                <a:gd name="connsiteY3" fmla="*/ 79716 h 117065"/>
                <a:gd name="connsiteX4" fmla="*/ 10634 w 150512"/>
                <a:gd name="connsiteY4" fmla="*/ 78601 h 117065"/>
                <a:gd name="connsiteX5" fmla="*/ 43 w 150512"/>
                <a:gd name="connsiteY5" fmla="*/ 72469 h 117065"/>
                <a:gd name="connsiteX6" fmla="*/ 7847 w 150512"/>
                <a:gd name="connsiteY6" fmla="*/ 64665 h 117065"/>
                <a:gd name="connsiteX7" fmla="*/ 38507 w 150512"/>
                <a:gd name="connsiteY7" fmla="*/ 47941 h 117065"/>
                <a:gd name="connsiteX8" fmla="*/ 50214 w 150512"/>
                <a:gd name="connsiteY8" fmla="*/ 28988 h 117065"/>
                <a:gd name="connsiteX9" fmla="*/ 50771 w 150512"/>
                <a:gd name="connsiteY9" fmla="*/ 11149 h 117065"/>
                <a:gd name="connsiteX10" fmla="*/ 58018 w 150512"/>
                <a:gd name="connsiteY10" fmla="*/ 1672 h 117065"/>
                <a:gd name="connsiteX11" fmla="*/ 71954 w 150512"/>
                <a:gd name="connsiteY11" fmla="*/ 0 h 117065"/>
                <a:gd name="connsiteX12" fmla="*/ 81989 w 150512"/>
                <a:gd name="connsiteY12" fmla="*/ 8919 h 117065"/>
                <a:gd name="connsiteX13" fmla="*/ 88121 w 150512"/>
                <a:gd name="connsiteY13" fmla="*/ 30660 h 117065"/>
                <a:gd name="connsiteX14" fmla="*/ 93695 w 150512"/>
                <a:gd name="connsiteY14" fmla="*/ 32890 h 117065"/>
                <a:gd name="connsiteX15" fmla="*/ 126585 w 150512"/>
                <a:gd name="connsiteY15" fmla="*/ 22298 h 117065"/>
                <a:gd name="connsiteX16" fmla="*/ 144423 w 150512"/>
                <a:gd name="connsiteY16" fmla="*/ 23970 h 117065"/>
                <a:gd name="connsiteX17" fmla="*/ 147768 w 150512"/>
                <a:gd name="connsiteY17" fmla="*/ 34005 h 117065"/>
                <a:gd name="connsiteX18" fmla="*/ 139406 w 150512"/>
                <a:gd name="connsiteY18" fmla="*/ 42366 h 117065"/>
                <a:gd name="connsiteX19" fmla="*/ 127700 w 150512"/>
                <a:gd name="connsiteY19" fmla="*/ 51286 h 117065"/>
                <a:gd name="connsiteX20" fmla="*/ 125470 w 150512"/>
                <a:gd name="connsiteY20" fmla="*/ 63550 h 117065"/>
                <a:gd name="connsiteX21" fmla="*/ 143308 w 150512"/>
                <a:gd name="connsiteY21" fmla="*/ 83061 h 117065"/>
                <a:gd name="connsiteX22" fmla="*/ 151113 w 150512"/>
                <a:gd name="connsiteY22" fmla="*/ 90308 h 117065"/>
                <a:gd name="connsiteX23" fmla="*/ 149998 w 150512"/>
                <a:gd name="connsiteY23" fmla="*/ 98669 h 117065"/>
                <a:gd name="connsiteX24" fmla="*/ 115436 w 150512"/>
                <a:gd name="connsiteY24" fmla="*/ 102571 h 117065"/>
                <a:gd name="connsiteX25" fmla="*/ 94252 w 150512"/>
                <a:gd name="connsiteY25" fmla="*/ 94767 h 117065"/>
                <a:gd name="connsiteX26" fmla="*/ 84776 w 150512"/>
                <a:gd name="connsiteY26" fmla="*/ 97554 h 117065"/>
                <a:gd name="connsiteX27" fmla="*/ 78644 w 150512"/>
                <a:gd name="connsiteY27" fmla="*/ 107589 h 117065"/>
                <a:gd name="connsiteX28" fmla="*/ 63593 w 150512"/>
                <a:gd name="connsiteY28" fmla="*/ 118180 h 117065"/>
                <a:gd name="connsiteX29" fmla="*/ 39622 w 150512"/>
                <a:gd name="connsiteY29" fmla="*/ 119295 h 117065"/>
                <a:gd name="connsiteX30" fmla="*/ 32375 w 150512"/>
                <a:gd name="connsiteY30" fmla="*/ 110933 h 117065"/>
                <a:gd name="connsiteX31" fmla="*/ 31818 w 150512"/>
                <a:gd name="connsiteY31" fmla="*/ 100899 h 117065"/>
                <a:gd name="connsiteX32" fmla="*/ 31818 w 150512"/>
                <a:gd name="connsiteY32" fmla="*/ 100899 h 117065"/>
                <a:gd name="connsiteX33" fmla="*/ 66937 w 150512"/>
                <a:gd name="connsiteY33" fmla="*/ 70797 h 117065"/>
                <a:gd name="connsiteX34" fmla="*/ 81989 w 150512"/>
                <a:gd name="connsiteY34" fmla="*/ 68009 h 117065"/>
                <a:gd name="connsiteX35" fmla="*/ 84776 w 150512"/>
                <a:gd name="connsiteY35" fmla="*/ 64665 h 117065"/>
                <a:gd name="connsiteX36" fmla="*/ 83103 w 150512"/>
                <a:gd name="connsiteY36" fmla="*/ 60205 h 117065"/>
                <a:gd name="connsiteX37" fmla="*/ 78644 w 150512"/>
                <a:gd name="connsiteY37" fmla="*/ 59090 h 117065"/>
                <a:gd name="connsiteX38" fmla="*/ 74184 w 150512"/>
                <a:gd name="connsiteY38" fmla="*/ 54630 h 117065"/>
                <a:gd name="connsiteX39" fmla="*/ 69167 w 150512"/>
                <a:gd name="connsiteY39" fmla="*/ 52401 h 117065"/>
                <a:gd name="connsiteX40" fmla="*/ 46311 w 150512"/>
                <a:gd name="connsiteY40" fmla="*/ 65222 h 117065"/>
                <a:gd name="connsiteX41" fmla="*/ 45197 w 150512"/>
                <a:gd name="connsiteY41" fmla="*/ 66894 h 117065"/>
                <a:gd name="connsiteX42" fmla="*/ 46311 w 150512"/>
                <a:gd name="connsiteY42" fmla="*/ 68567 h 117065"/>
                <a:gd name="connsiteX43" fmla="*/ 66937 w 150512"/>
                <a:gd name="connsiteY43" fmla="*/ 70797 h 117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50512" h="117065">
                  <a:moveTo>
                    <a:pt x="31818" y="100899"/>
                  </a:moveTo>
                  <a:cubicBezTo>
                    <a:pt x="31818" y="96440"/>
                    <a:pt x="31818" y="91980"/>
                    <a:pt x="31818" y="87520"/>
                  </a:cubicBezTo>
                  <a:cubicBezTo>
                    <a:pt x="31818" y="83618"/>
                    <a:pt x="29588" y="81388"/>
                    <a:pt x="26243" y="80831"/>
                  </a:cubicBezTo>
                  <a:cubicBezTo>
                    <a:pt x="24013" y="80273"/>
                    <a:pt x="21783" y="79716"/>
                    <a:pt x="18996" y="79716"/>
                  </a:cubicBezTo>
                  <a:cubicBezTo>
                    <a:pt x="16209" y="79158"/>
                    <a:pt x="13422" y="79716"/>
                    <a:pt x="10634" y="78601"/>
                  </a:cubicBezTo>
                  <a:cubicBezTo>
                    <a:pt x="6732" y="77486"/>
                    <a:pt x="600" y="77486"/>
                    <a:pt x="43" y="72469"/>
                  </a:cubicBezTo>
                  <a:cubicBezTo>
                    <a:pt x="-515" y="68009"/>
                    <a:pt x="4502" y="66337"/>
                    <a:pt x="7847" y="64665"/>
                  </a:cubicBezTo>
                  <a:cubicBezTo>
                    <a:pt x="17881" y="59090"/>
                    <a:pt x="27915" y="52958"/>
                    <a:pt x="38507" y="47941"/>
                  </a:cubicBezTo>
                  <a:cubicBezTo>
                    <a:pt x="46869" y="44039"/>
                    <a:pt x="50771" y="37907"/>
                    <a:pt x="50214" y="28988"/>
                  </a:cubicBezTo>
                  <a:cubicBezTo>
                    <a:pt x="50214" y="22856"/>
                    <a:pt x="50214" y="16724"/>
                    <a:pt x="50771" y="11149"/>
                  </a:cubicBezTo>
                  <a:cubicBezTo>
                    <a:pt x="50771" y="6132"/>
                    <a:pt x="53001" y="2787"/>
                    <a:pt x="58018" y="1672"/>
                  </a:cubicBezTo>
                  <a:cubicBezTo>
                    <a:pt x="62478" y="557"/>
                    <a:pt x="67495" y="0"/>
                    <a:pt x="71954" y="0"/>
                  </a:cubicBezTo>
                  <a:cubicBezTo>
                    <a:pt x="78086" y="0"/>
                    <a:pt x="80316" y="2787"/>
                    <a:pt x="81989" y="8919"/>
                  </a:cubicBezTo>
                  <a:cubicBezTo>
                    <a:pt x="83661" y="16166"/>
                    <a:pt x="85891" y="23413"/>
                    <a:pt x="88121" y="30660"/>
                  </a:cubicBezTo>
                  <a:cubicBezTo>
                    <a:pt x="89235" y="34005"/>
                    <a:pt x="90908" y="34562"/>
                    <a:pt x="93695" y="32890"/>
                  </a:cubicBezTo>
                  <a:cubicBezTo>
                    <a:pt x="103729" y="26200"/>
                    <a:pt x="114878" y="22856"/>
                    <a:pt x="126585" y="22298"/>
                  </a:cubicBezTo>
                  <a:cubicBezTo>
                    <a:pt x="132717" y="22298"/>
                    <a:pt x="138849" y="22856"/>
                    <a:pt x="144423" y="23970"/>
                  </a:cubicBezTo>
                  <a:cubicBezTo>
                    <a:pt x="149998" y="25085"/>
                    <a:pt x="151113" y="28988"/>
                    <a:pt x="147768" y="34005"/>
                  </a:cubicBezTo>
                  <a:cubicBezTo>
                    <a:pt x="145538" y="37349"/>
                    <a:pt x="142194" y="40137"/>
                    <a:pt x="139406" y="42366"/>
                  </a:cubicBezTo>
                  <a:cubicBezTo>
                    <a:pt x="135504" y="45711"/>
                    <a:pt x="131602" y="47941"/>
                    <a:pt x="127700" y="51286"/>
                  </a:cubicBezTo>
                  <a:cubicBezTo>
                    <a:pt x="122125" y="55188"/>
                    <a:pt x="121568" y="57975"/>
                    <a:pt x="125470" y="63550"/>
                  </a:cubicBezTo>
                  <a:cubicBezTo>
                    <a:pt x="131044" y="70239"/>
                    <a:pt x="137176" y="76371"/>
                    <a:pt x="143308" y="83061"/>
                  </a:cubicBezTo>
                  <a:cubicBezTo>
                    <a:pt x="146096" y="85848"/>
                    <a:pt x="148883" y="87520"/>
                    <a:pt x="151113" y="90308"/>
                  </a:cubicBezTo>
                  <a:cubicBezTo>
                    <a:pt x="155572" y="93095"/>
                    <a:pt x="155015" y="96997"/>
                    <a:pt x="149998" y="98669"/>
                  </a:cubicBezTo>
                  <a:cubicBezTo>
                    <a:pt x="138849" y="102571"/>
                    <a:pt x="127700" y="104244"/>
                    <a:pt x="115436" y="102571"/>
                  </a:cubicBezTo>
                  <a:cubicBezTo>
                    <a:pt x="107631" y="101457"/>
                    <a:pt x="100942" y="98112"/>
                    <a:pt x="94252" y="94767"/>
                  </a:cubicBezTo>
                  <a:cubicBezTo>
                    <a:pt x="88678" y="91980"/>
                    <a:pt x="88121" y="92537"/>
                    <a:pt x="84776" y="97554"/>
                  </a:cubicBezTo>
                  <a:cubicBezTo>
                    <a:pt x="82546" y="100899"/>
                    <a:pt x="80316" y="104244"/>
                    <a:pt x="78644" y="107589"/>
                  </a:cubicBezTo>
                  <a:cubicBezTo>
                    <a:pt x="75299" y="113163"/>
                    <a:pt x="69725" y="117623"/>
                    <a:pt x="63593" y="118180"/>
                  </a:cubicBezTo>
                  <a:cubicBezTo>
                    <a:pt x="55788" y="119295"/>
                    <a:pt x="47426" y="119295"/>
                    <a:pt x="39622" y="119295"/>
                  </a:cubicBezTo>
                  <a:cubicBezTo>
                    <a:pt x="34605" y="119295"/>
                    <a:pt x="32933" y="116508"/>
                    <a:pt x="32375" y="110933"/>
                  </a:cubicBezTo>
                  <a:cubicBezTo>
                    <a:pt x="31818" y="108146"/>
                    <a:pt x="31818" y="104244"/>
                    <a:pt x="31818" y="100899"/>
                  </a:cubicBezTo>
                  <a:cubicBezTo>
                    <a:pt x="31818" y="100899"/>
                    <a:pt x="31818" y="100899"/>
                    <a:pt x="31818" y="100899"/>
                  </a:cubicBezTo>
                  <a:close/>
                  <a:moveTo>
                    <a:pt x="66937" y="70797"/>
                  </a:moveTo>
                  <a:cubicBezTo>
                    <a:pt x="71397" y="70239"/>
                    <a:pt x="76971" y="69124"/>
                    <a:pt x="81989" y="68009"/>
                  </a:cubicBezTo>
                  <a:cubicBezTo>
                    <a:pt x="83103" y="68009"/>
                    <a:pt x="84218" y="65780"/>
                    <a:pt x="84776" y="64665"/>
                  </a:cubicBezTo>
                  <a:cubicBezTo>
                    <a:pt x="84776" y="63550"/>
                    <a:pt x="84218" y="61320"/>
                    <a:pt x="83103" y="60205"/>
                  </a:cubicBezTo>
                  <a:cubicBezTo>
                    <a:pt x="81989" y="59090"/>
                    <a:pt x="80316" y="59090"/>
                    <a:pt x="78644" y="59090"/>
                  </a:cubicBezTo>
                  <a:cubicBezTo>
                    <a:pt x="75856" y="58533"/>
                    <a:pt x="74184" y="57418"/>
                    <a:pt x="74184" y="54630"/>
                  </a:cubicBezTo>
                  <a:cubicBezTo>
                    <a:pt x="74184" y="50728"/>
                    <a:pt x="71954" y="51286"/>
                    <a:pt x="69167" y="52401"/>
                  </a:cubicBezTo>
                  <a:cubicBezTo>
                    <a:pt x="61363" y="56860"/>
                    <a:pt x="54116" y="60762"/>
                    <a:pt x="46311" y="65222"/>
                  </a:cubicBezTo>
                  <a:cubicBezTo>
                    <a:pt x="45754" y="65780"/>
                    <a:pt x="45197" y="66337"/>
                    <a:pt x="45197" y="66894"/>
                  </a:cubicBezTo>
                  <a:cubicBezTo>
                    <a:pt x="45197" y="67452"/>
                    <a:pt x="45754" y="68009"/>
                    <a:pt x="46311" y="68567"/>
                  </a:cubicBezTo>
                  <a:cubicBezTo>
                    <a:pt x="53001" y="69124"/>
                    <a:pt x="59133" y="70239"/>
                    <a:pt x="66937" y="70797"/>
                  </a:cubicBezTo>
                  <a:close/>
                </a:path>
              </a:pathLst>
            </a:custGeom>
            <a:solidFill>
              <a:srgbClr val="52364D"/>
            </a:solidFill>
            <a:ln w="55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sz="1350"/>
            </a:p>
          </p:txBody>
        </p:sp>
      </p:grpSp>
    </p:spTree>
    <p:extLst>
      <p:ext uri="{BB962C8B-B14F-4D97-AF65-F5344CB8AC3E}">
        <p14:creationId xmlns:p14="http://schemas.microsoft.com/office/powerpoint/2010/main" val="3837147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BCFAE63-AF85-1DD7-4B0A-64A7ACC74C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/>
              <a:t>Elion</a:t>
            </a:r>
            <a:r>
              <a:rPr lang="nl-NL" dirty="0"/>
              <a:t> in Albanië </a:t>
            </a:r>
          </a:p>
        </p:txBody>
      </p:sp>
      <p:sp>
        <p:nvSpPr>
          <p:cNvPr id="5" name="Tijdelijke aanduiding voor inhoud 4">
            <a:extLst>
              <a:ext uri="{FF2B5EF4-FFF2-40B4-BE49-F238E27FC236}">
                <a16:creationId xmlns:a16="http://schemas.microsoft.com/office/drawing/2014/main" id="{A8A396D3-C15F-F927-9A3E-8ADB71B85E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nl-NL" sz="2400" dirty="0"/>
              <a:t>Check de video via: </a:t>
            </a:r>
            <a:r>
              <a:rPr lang="nl-NL" sz="2400" dirty="0">
                <a:ea typeface="+mn-lt"/>
                <a:cs typeface="+mn-lt"/>
                <a:hlinkClick r:id="rId2"/>
              </a:rPr>
              <a:t>Catecheseles | Elion | Diaconaal project HGJB</a:t>
            </a:r>
            <a:endParaRPr lang="nl-NL" sz="240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269592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3A77AF2-73C5-4CC0-BC23-930B300775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Mattheüs 5:14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BD2DE5D-EBA7-44E6-9B3C-A3A8603FB6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90651" y="1806716"/>
            <a:ext cx="6762697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nl-NL" sz="2800" dirty="0">
                <a:highlight>
                  <a:srgbClr val="E7C800"/>
                </a:highlight>
                <a:latin typeface="AmsiProNarw-Regular (Hoofdtekst)"/>
              </a:rPr>
              <a:t>U bent het licht van de wereld.</a:t>
            </a:r>
          </a:p>
          <a:p>
            <a:pPr marL="0" indent="0" algn="ctr">
              <a:buNone/>
            </a:pPr>
            <a:r>
              <a:rPr lang="nl-NL" sz="2800" dirty="0">
                <a:highlight>
                  <a:srgbClr val="A3D0E5"/>
                </a:highlight>
                <a:latin typeface="AmsiProNarw-Regular (Hoofdtekst)"/>
              </a:rPr>
              <a:t>Een stad die boven op een berg ligt,</a:t>
            </a:r>
          </a:p>
          <a:p>
            <a:pPr marL="0" indent="0" algn="ctr">
              <a:buNone/>
            </a:pPr>
            <a:r>
              <a:rPr lang="nl-NL" sz="2800" dirty="0">
                <a:highlight>
                  <a:srgbClr val="A3D0E5"/>
                </a:highlight>
                <a:latin typeface="AmsiProNarw-Regular (Hoofdtekst)"/>
              </a:rPr>
              <a:t>kan niet verborgen zijn.</a:t>
            </a:r>
          </a:p>
        </p:txBody>
      </p:sp>
      <p:grpSp>
        <p:nvGrpSpPr>
          <p:cNvPr id="10" name="Graphic 18">
            <a:extLst>
              <a:ext uri="{FF2B5EF4-FFF2-40B4-BE49-F238E27FC236}">
                <a16:creationId xmlns:a16="http://schemas.microsoft.com/office/drawing/2014/main" id="{A2DE440D-93BE-4656-AAE1-AB29B39D0C17}"/>
              </a:ext>
            </a:extLst>
          </p:cNvPr>
          <p:cNvGrpSpPr/>
          <p:nvPr/>
        </p:nvGrpSpPr>
        <p:grpSpPr>
          <a:xfrm>
            <a:off x="5361254" y="3781887"/>
            <a:ext cx="975184" cy="893999"/>
            <a:chOff x="6290320" y="1597604"/>
            <a:chExt cx="885825" cy="981075"/>
          </a:xfrm>
        </p:grpSpPr>
        <p:sp>
          <p:nvSpPr>
            <p:cNvPr id="11" name="Vrije vorm: vorm 10">
              <a:extLst>
                <a:ext uri="{FF2B5EF4-FFF2-40B4-BE49-F238E27FC236}">
                  <a16:creationId xmlns:a16="http://schemas.microsoft.com/office/drawing/2014/main" id="{E0335EBB-83F4-46FB-AF23-4AA2CBDAC0B7}"/>
                </a:ext>
              </a:extLst>
            </p:cNvPr>
            <p:cNvSpPr/>
            <p:nvPr/>
          </p:nvSpPr>
          <p:spPr>
            <a:xfrm>
              <a:off x="6408430" y="1597351"/>
              <a:ext cx="180975" cy="266700"/>
            </a:xfrm>
            <a:custGeom>
              <a:avLst/>
              <a:gdLst>
                <a:gd name="connsiteX0" fmla="*/ 0 w 180975"/>
                <a:gd name="connsiteY0" fmla="*/ 9778 h 266700"/>
                <a:gd name="connsiteX1" fmla="*/ 953 w 180975"/>
                <a:gd name="connsiteY1" fmla="*/ 3111 h 266700"/>
                <a:gd name="connsiteX2" fmla="*/ 7620 w 180975"/>
                <a:gd name="connsiteY2" fmla="*/ 253 h 266700"/>
                <a:gd name="connsiteX3" fmla="*/ 22860 w 180975"/>
                <a:gd name="connsiteY3" fmla="*/ 16446 h 266700"/>
                <a:gd name="connsiteX4" fmla="*/ 88583 w 180975"/>
                <a:gd name="connsiteY4" fmla="*/ 104076 h 266700"/>
                <a:gd name="connsiteX5" fmla="*/ 150495 w 180975"/>
                <a:gd name="connsiteY5" fmla="*/ 188848 h 266700"/>
                <a:gd name="connsiteX6" fmla="*/ 176213 w 180975"/>
                <a:gd name="connsiteY6" fmla="*/ 225996 h 266700"/>
                <a:gd name="connsiteX7" fmla="*/ 172403 w 180975"/>
                <a:gd name="connsiteY7" fmla="*/ 254571 h 266700"/>
                <a:gd name="connsiteX8" fmla="*/ 164783 w 180975"/>
                <a:gd name="connsiteY8" fmla="*/ 261238 h 266700"/>
                <a:gd name="connsiteX9" fmla="*/ 125730 w 180975"/>
                <a:gd name="connsiteY9" fmla="*/ 258381 h 266700"/>
                <a:gd name="connsiteX10" fmla="*/ 50483 w 180975"/>
                <a:gd name="connsiteY10" fmla="*/ 155511 h 266700"/>
                <a:gd name="connsiteX11" fmla="*/ 11430 w 180975"/>
                <a:gd name="connsiteY11" fmla="*/ 61213 h 266700"/>
                <a:gd name="connsiteX12" fmla="*/ 0 w 180975"/>
                <a:gd name="connsiteY12" fmla="*/ 9778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0975" h="266700">
                  <a:moveTo>
                    <a:pt x="0" y="9778"/>
                  </a:moveTo>
                  <a:cubicBezTo>
                    <a:pt x="0" y="6921"/>
                    <a:pt x="0" y="4063"/>
                    <a:pt x="953" y="3111"/>
                  </a:cubicBezTo>
                  <a:cubicBezTo>
                    <a:pt x="2858" y="1206"/>
                    <a:pt x="6668" y="-699"/>
                    <a:pt x="7620" y="253"/>
                  </a:cubicBezTo>
                  <a:cubicBezTo>
                    <a:pt x="13335" y="5016"/>
                    <a:pt x="18098" y="10731"/>
                    <a:pt x="22860" y="16446"/>
                  </a:cubicBezTo>
                  <a:cubicBezTo>
                    <a:pt x="44768" y="45021"/>
                    <a:pt x="66675" y="74548"/>
                    <a:pt x="88583" y="104076"/>
                  </a:cubicBezTo>
                  <a:cubicBezTo>
                    <a:pt x="109538" y="132651"/>
                    <a:pt x="129540" y="160273"/>
                    <a:pt x="150495" y="188848"/>
                  </a:cubicBezTo>
                  <a:cubicBezTo>
                    <a:pt x="159068" y="201231"/>
                    <a:pt x="167640" y="213613"/>
                    <a:pt x="176213" y="225996"/>
                  </a:cubicBezTo>
                  <a:cubicBezTo>
                    <a:pt x="183833" y="238378"/>
                    <a:pt x="182880" y="244093"/>
                    <a:pt x="172403" y="254571"/>
                  </a:cubicBezTo>
                  <a:cubicBezTo>
                    <a:pt x="169545" y="256476"/>
                    <a:pt x="166688" y="259333"/>
                    <a:pt x="164783" y="261238"/>
                  </a:cubicBezTo>
                  <a:cubicBezTo>
                    <a:pt x="145733" y="275526"/>
                    <a:pt x="141923" y="275526"/>
                    <a:pt x="125730" y="258381"/>
                  </a:cubicBezTo>
                  <a:cubicBezTo>
                    <a:pt x="96203" y="227901"/>
                    <a:pt x="72390" y="192658"/>
                    <a:pt x="50483" y="155511"/>
                  </a:cubicBezTo>
                  <a:cubicBezTo>
                    <a:pt x="32385" y="125983"/>
                    <a:pt x="19050" y="94551"/>
                    <a:pt x="11430" y="61213"/>
                  </a:cubicBezTo>
                  <a:cubicBezTo>
                    <a:pt x="5715" y="44068"/>
                    <a:pt x="2858" y="26923"/>
                    <a:pt x="0" y="9778"/>
                  </a:cubicBezTo>
                  <a:close/>
                </a:path>
              </a:pathLst>
            </a:custGeom>
            <a:solidFill>
              <a:srgbClr val="5236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sz="1350"/>
            </a:p>
          </p:txBody>
        </p:sp>
        <p:sp>
          <p:nvSpPr>
            <p:cNvPr id="12" name="Vrije vorm: vorm 11">
              <a:extLst>
                <a:ext uri="{FF2B5EF4-FFF2-40B4-BE49-F238E27FC236}">
                  <a16:creationId xmlns:a16="http://schemas.microsoft.com/office/drawing/2014/main" id="{C7855C49-5706-429A-AAC6-B3A4B1773197}"/>
                </a:ext>
              </a:extLst>
            </p:cNvPr>
            <p:cNvSpPr/>
            <p:nvPr/>
          </p:nvSpPr>
          <p:spPr>
            <a:xfrm>
              <a:off x="6629306" y="2298335"/>
              <a:ext cx="85725" cy="276225"/>
            </a:xfrm>
            <a:custGeom>
              <a:avLst/>
              <a:gdLst>
                <a:gd name="connsiteX0" fmla="*/ 86781 w 85725"/>
                <a:gd name="connsiteY0" fmla="*/ 270819 h 276225"/>
                <a:gd name="connsiteX1" fmla="*/ 84876 w 85725"/>
                <a:gd name="connsiteY1" fmla="*/ 276534 h 276225"/>
                <a:gd name="connsiteX2" fmla="*/ 78209 w 85725"/>
                <a:gd name="connsiteY2" fmla="*/ 278439 h 276225"/>
                <a:gd name="connsiteX3" fmla="*/ 72494 w 85725"/>
                <a:gd name="connsiteY3" fmla="*/ 272724 h 276225"/>
                <a:gd name="connsiteX4" fmla="*/ 12486 w 85725"/>
                <a:gd name="connsiteY4" fmla="*/ 143184 h 276225"/>
                <a:gd name="connsiteX5" fmla="*/ 104 w 85725"/>
                <a:gd name="connsiteY5" fmla="*/ 60316 h 276225"/>
                <a:gd name="connsiteX6" fmla="*/ 33441 w 85725"/>
                <a:gd name="connsiteY6" fmla="*/ 3166 h 276225"/>
                <a:gd name="connsiteX7" fmla="*/ 49634 w 85725"/>
                <a:gd name="connsiteY7" fmla="*/ 9834 h 276225"/>
                <a:gd name="connsiteX8" fmla="*/ 53444 w 85725"/>
                <a:gd name="connsiteY8" fmla="*/ 27931 h 276225"/>
                <a:gd name="connsiteX9" fmla="*/ 74399 w 85725"/>
                <a:gd name="connsiteY9" fmla="*/ 194619 h 276225"/>
                <a:gd name="connsiteX10" fmla="*/ 83924 w 85725"/>
                <a:gd name="connsiteY10" fmla="*/ 261294 h 276225"/>
                <a:gd name="connsiteX11" fmla="*/ 86781 w 85725"/>
                <a:gd name="connsiteY11" fmla="*/ 270819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5725" h="276225">
                  <a:moveTo>
                    <a:pt x="86781" y="270819"/>
                  </a:moveTo>
                  <a:cubicBezTo>
                    <a:pt x="85829" y="272724"/>
                    <a:pt x="86781" y="275581"/>
                    <a:pt x="84876" y="276534"/>
                  </a:cubicBezTo>
                  <a:cubicBezTo>
                    <a:pt x="82971" y="277486"/>
                    <a:pt x="80114" y="279391"/>
                    <a:pt x="78209" y="278439"/>
                  </a:cubicBezTo>
                  <a:cubicBezTo>
                    <a:pt x="76304" y="277486"/>
                    <a:pt x="74399" y="274629"/>
                    <a:pt x="72494" y="272724"/>
                  </a:cubicBezTo>
                  <a:cubicBezTo>
                    <a:pt x="43919" y="233671"/>
                    <a:pt x="24869" y="189856"/>
                    <a:pt x="12486" y="143184"/>
                  </a:cubicBezTo>
                  <a:cubicBezTo>
                    <a:pt x="4866" y="116514"/>
                    <a:pt x="-849" y="88891"/>
                    <a:pt x="104" y="60316"/>
                  </a:cubicBezTo>
                  <a:cubicBezTo>
                    <a:pt x="1056" y="34599"/>
                    <a:pt x="13439" y="16501"/>
                    <a:pt x="33441" y="3166"/>
                  </a:cubicBezTo>
                  <a:cubicBezTo>
                    <a:pt x="42014" y="-2549"/>
                    <a:pt x="46776" y="-644"/>
                    <a:pt x="49634" y="9834"/>
                  </a:cubicBezTo>
                  <a:cubicBezTo>
                    <a:pt x="51539" y="15549"/>
                    <a:pt x="52491" y="22216"/>
                    <a:pt x="53444" y="27931"/>
                  </a:cubicBezTo>
                  <a:cubicBezTo>
                    <a:pt x="62969" y="83176"/>
                    <a:pt x="68684" y="138421"/>
                    <a:pt x="74399" y="194619"/>
                  </a:cubicBezTo>
                  <a:cubicBezTo>
                    <a:pt x="76304" y="217479"/>
                    <a:pt x="80114" y="239386"/>
                    <a:pt x="83924" y="261294"/>
                  </a:cubicBezTo>
                  <a:cubicBezTo>
                    <a:pt x="85829" y="264151"/>
                    <a:pt x="86781" y="267961"/>
                    <a:pt x="86781" y="270819"/>
                  </a:cubicBezTo>
                  <a:close/>
                </a:path>
              </a:pathLst>
            </a:custGeom>
            <a:solidFill>
              <a:srgbClr val="5236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sz="1350"/>
            </a:p>
          </p:txBody>
        </p:sp>
        <p:sp>
          <p:nvSpPr>
            <p:cNvPr id="13" name="Vrije vorm: vorm 12">
              <a:extLst>
                <a:ext uri="{FF2B5EF4-FFF2-40B4-BE49-F238E27FC236}">
                  <a16:creationId xmlns:a16="http://schemas.microsoft.com/office/drawing/2014/main" id="{A1DBCDB9-A5FC-4124-94FE-DA60A6E8DB82}"/>
                </a:ext>
              </a:extLst>
            </p:cNvPr>
            <p:cNvSpPr/>
            <p:nvPr/>
          </p:nvSpPr>
          <p:spPr>
            <a:xfrm>
              <a:off x="6804670" y="1636656"/>
              <a:ext cx="57150" cy="180975"/>
            </a:xfrm>
            <a:custGeom>
              <a:avLst/>
              <a:gdLst>
                <a:gd name="connsiteX0" fmla="*/ 0 w 57150"/>
                <a:gd name="connsiteY0" fmla="*/ 95250 h 180975"/>
                <a:gd name="connsiteX1" fmla="*/ 17145 w 57150"/>
                <a:gd name="connsiteY1" fmla="*/ 11430 h 180975"/>
                <a:gd name="connsiteX2" fmla="*/ 20002 w 57150"/>
                <a:gd name="connsiteY2" fmla="*/ 3810 h 180975"/>
                <a:gd name="connsiteX3" fmla="*/ 24765 w 57150"/>
                <a:gd name="connsiteY3" fmla="*/ 0 h 180975"/>
                <a:gd name="connsiteX4" fmla="*/ 31432 w 57150"/>
                <a:gd name="connsiteY4" fmla="*/ 4763 h 180975"/>
                <a:gd name="connsiteX5" fmla="*/ 32385 w 57150"/>
                <a:gd name="connsiteY5" fmla="*/ 6668 h 180975"/>
                <a:gd name="connsiteX6" fmla="*/ 61913 w 57150"/>
                <a:gd name="connsiteY6" fmla="*/ 141923 h 180975"/>
                <a:gd name="connsiteX7" fmla="*/ 33338 w 57150"/>
                <a:gd name="connsiteY7" fmla="*/ 180023 h 180975"/>
                <a:gd name="connsiteX8" fmla="*/ 17145 w 57150"/>
                <a:gd name="connsiteY8" fmla="*/ 175260 h 180975"/>
                <a:gd name="connsiteX9" fmla="*/ 6668 w 57150"/>
                <a:gd name="connsiteY9" fmla="*/ 151448 h 180975"/>
                <a:gd name="connsiteX10" fmla="*/ 0 w 57150"/>
                <a:gd name="connsiteY10" fmla="*/ 95250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7150" h="180975">
                  <a:moveTo>
                    <a:pt x="0" y="95250"/>
                  </a:moveTo>
                  <a:cubicBezTo>
                    <a:pt x="0" y="65723"/>
                    <a:pt x="4763" y="38100"/>
                    <a:pt x="17145" y="11430"/>
                  </a:cubicBezTo>
                  <a:cubicBezTo>
                    <a:pt x="18098" y="8573"/>
                    <a:pt x="19050" y="5715"/>
                    <a:pt x="20002" y="3810"/>
                  </a:cubicBezTo>
                  <a:cubicBezTo>
                    <a:pt x="20955" y="1905"/>
                    <a:pt x="23813" y="0"/>
                    <a:pt x="24765" y="0"/>
                  </a:cubicBezTo>
                  <a:cubicBezTo>
                    <a:pt x="26670" y="952"/>
                    <a:pt x="29527" y="2858"/>
                    <a:pt x="31432" y="4763"/>
                  </a:cubicBezTo>
                  <a:cubicBezTo>
                    <a:pt x="31432" y="4763"/>
                    <a:pt x="32385" y="5715"/>
                    <a:pt x="32385" y="6668"/>
                  </a:cubicBezTo>
                  <a:cubicBezTo>
                    <a:pt x="51435" y="49530"/>
                    <a:pt x="62865" y="94298"/>
                    <a:pt x="61913" y="141923"/>
                  </a:cubicBezTo>
                  <a:cubicBezTo>
                    <a:pt x="60960" y="161925"/>
                    <a:pt x="53340" y="173355"/>
                    <a:pt x="33338" y="180023"/>
                  </a:cubicBezTo>
                  <a:cubicBezTo>
                    <a:pt x="26670" y="181928"/>
                    <a:pt x="20955" y="181928"/>
                    <a:pt x="17145" y="175260"/>
                  </a:cubicBezTo>
                  <a:cubicBezTo>
                    <a:pt x="12382" y="167640"/>
                    <a:pt x="8573" y="159068"/>
                    <a:pt x="6668" y="151448"/>
                  </a:cubicBezTo>
                  <a:cubicBezTo>
                    <a:pt x="2857" y="131445"/>
                    <a:pt x="1905" y="113348"/>
                    <a:pt x="0" y="95250"/>
                  </a:cubicBezTo>
                  <a:close/>
                </a:path>
              </a:pathLst>
            </a:custGeom>
            <a:solidFill>
              <a:srgbClr val="5236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sz="1350"/>
            </a:p>
          </p:txBody>
        </p:sp>
        <p:sp>
          <p:nvSpPr>
            <p:cNvPr id="14" name="Vrije vorm: vorm 13">
              <a:extLst>
                <a:ext uri="{FF2B5EF4-FFF2-40B4-BE49-F238E27FC236}">
                  <a16:creationId xmlns:a16="http://schemas.microsoft.com/office/drawing/2014/main" id="{CADCE6E2-6A5B-46A8-9345-75B228E7D8E8}"/>
                </a:ext>
              </a:extLst>
            </p:cNvPr>
            <p:cNvSpPr/>
            <p:nvPr/>
          </p:nvSpPr>
          <p:spPr>
            <a:xfrm>
              <a:off x="6897075" y="2162276"/>
              <a:ext cx="171450" cy="76200"/>
            </a:xfrm>
            <a:custGeom>
              <a:avLst/>
              <a:gdLst>
                <a:gd name="connsiteX0" fmla="*/ 141910 w 171450"/>
                <a:gd name="connsiteY0" fmla="*/ 81123 h 76200"/>
                <a:gd name="connsiteX1" fmla="*/ 39040 w 171450"/>
                <a:gd name="connsiteY1" fmla="*/ 64931 h 76200"/>
                <a:gd name="connsiteX2" fmla="*/ 9512 w 171450"/>
                <a:gd name="connsiteY2" fmla="*/ 50643 h 76200"/>
                <a:gd name="connsiteX3" fmla="*/ 5702 w 171450"/>
                <a:gd name="connsiteY3" fmla="*/ 23021 h 76200"/>
                <a:gd name="connsiteX4" fmla="*/ 8560 w 171450"/>
                <a:gd name="connsiteY4" fmla="*/ 20163 h 76200"/>
                <a:gd name="connsiteX5" fmla="*/ 64757 w 171450"/>
                <a:gd name="connsiteY5" fmla="*/ 8733 h 76200"/>
                <a:gd name="connsiteX6" fmla="*/ 111430 w 171450"/>
                <a:gd name="connsiteY6" fmla="*/ 34451 h 76200"/>
                <a:gd name="connsiteX7" fmla="*/ 152387 w 171450"/>
                <a:gd name="connsiteY7" fmla="*/ 58263 h 76200"/>
                <a:gd name="connsiteX8" fmla="*/ 171437 w 171450"/>
                <a:gd name="connsiteY8" fmla="*/ 69693 h 76200"/>
                <a:gd name="connsiteX9" fmla="*/ 177152 w 171450"/>
                <a:gd name="connsiteY9" fmla="*/ 76361 h 76200"/>
                <a:gd name="connsiteX10" fmla="*/ 167627 w 171450"/>
                <a:gd name="connsiteY10" fmla="*/ 81123 h 76200"/>
                <a:gd name="connsiteX11" fmla="*/ 157150 w 171450"/>
                <a:gd name="connsiteY11" fmla="*/ 81123 h 76200"/>
                <a:gd name="connsiteX12" fmla="*/ 141910 w 171450"/>
                <a:gd name="connsiteY12" fmla="*/ 81123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71450" h="76200">
                  <a:moveTo>
                    <a:pt x="141910" y="81123"/>
                  </a:moveTo>
                  <a:cubicBezTo>
                    <a:pt x="108572" y="79218"/>
                    <a:pt x="72377" y="78266"/>
                    <a:pt x="39040" y="64931"/>
                  </a:cubicBezTo>
                  <a:cubicBezTo>
                    <a:pt x="28562" y="61121"/>
                    <a:pt x="19037" y="56358"/>
                    <a:pt x="9512" y="50643"/>
                  </a:cubicBezTo>
                  <a:cubicBezTo>
                    <a:pt x="-1918" y="43023"/>
                    <a:pt x="-2870" y="34451"/>
                    <a:pt x="5702" y="23021"/>
                  </a:cubicBezTo>
                  <a:cubicBezTo>
                    <a:pt x="6655" y="22068"/>
                    <a:pt x="7607" y="21116"/>
                    <a:pt x="8560" y="20163"/>
                  </a:cubicBezTo>
                  <a:cubicBezTo>
                    <a:pt x="28562" y="-2697"/>
                    <a:pt x="38087" y="-5554"/>
                    <a:pt x="64757" y="8733"/>
                  </a:cubicBezTo>
                  <a:cubicBezTo>
                    <a:pt x="80950" y="17306"/>
                    <a:pt x="96190" y="25878"/>
                    <a:pt x="111430" y="34451"/>
                  </a:cubicBezTo>
                  <a:cubicBezTo>
                    <a:pt x="124765" y="42071"/>
                    <a:pt x="138100" y="50643"/>
                    <a:pt x="152387" y="58263"/>
                  </a:cubicBezTo>
                  <a:cubicBezTo>
                    <a:pt x="159055" y="62073"/>
                    <a:pt x="165722" y="65883"/>
                    <a:pt x="171437" y="69693"/>
                  </a:cubicBezTo>
                  <a:cubicBezTo>
                    <a:pt x="174295" y="71598"/>
                    <a:pt x="177152" y="74456"/>
                    <a:pt x="177152" y="76361"/>
                  </a:cubicBezTo>
                  <a:cubicBezTo>
                    <a:pt x="176200" y="82076"/>
                    <a:pt x="171437" y="81123"/>
                    <a:pt x="167627" y="81123"/>
                  </a:cubicBezTo>
                  <a:cubicBezTo>
                    <a:pt x="163817" y="81123"/>
                    <a:pt x="160960" y="81123"/>
                    <a:pt x="157150" y="81123"/>
                  </a:cubicBezTo>
                  <a:cubicBezTo>
                    <a:pt x="153340" y="81123"/>
                    <a:pt x="148577" y="81123"/>
                    <a:pt x="141910" y="81123"/>
                  </a:cubicBezTo>
                  <a:close/>
                </a:path>
              </a:pathLst>
            </a:custGeom>
            <a:solidFill>
              <a:srgbClr val="5236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sz="1350"/>
            </a:p>
          </p:txBody>
        </p:sp>
        <p:sp>
          <p:nvSpPr>
            <p:cNvPr id="15" name="Vrije vorm: vorm 14">
              <a:extLst>
                <a:ext uri="{FF2B5EF4-FFF2-40B4-BE49-F238E27FC236}">
                  <a16:creationId xmlns:a16="http://schemas.microsoft.com/office/drawing/2014/main" id="{9190BE4F-1409-44B4-924D-C35F6949E5EE}"/>
                </a:ext>
              </a:extLst>
            </p:cNvPr>
            <p:cNvSpPr/>
            <p:nvPr/>
          </p:nvSpPr>
          <p:spPr>
            <a:xfrm>
              <a:off x="6289367" y="1855732"/>
              <a:ext cx="123825" cy="104775"/>
            </a:xfrm>
            <a:custGeom>
              <a:avLst/>
              <a:gdLst>
                <a:gd name="connsiteX0" fmla="*/ 4763 w 123825"/>
                <a:gd name="connsiteY0" fmla="*/ 0 h 104775"/>
                <a:gd name="connsiteX1" fmla="*/ 13335 w 123825"/>
                <a:gd name="connsiteY1" fmla="*/ 2857 h 104775"/>
                <a:gd name="connsiteX2" fmla="*/ 101918 w 123825"/>
                <a:gd name="connsiteY2" fmla="*/ 53340 h 104775"/>
                <a:gd name="connsiteX3" fmla="*/ 121920 w 123825"/>
                <a:gd name="connsiteY3" fmla="*/ 71437 h 104775"/>
                <a:gd name="connsiteX4" fmla="*/ 122873 w 123825"/>
                <a:gd name="connsiteY4" fmla="*/ 95250 h 104775"/>
                <a:gd name="connsiteX5" fmla="*/ 98108 w 123825"/>
                <a:gd name="connsiteY5" fmla="*/ 103823 h 104775"/>
                <a:gd name="connsiteX6" fmla="*/ 67628 w 123825"/>
                <a:gd name="connsiteY6" fmla="*/ 87630 h 104775"/>
                <a:gd name="connsiteX7" fmla="*/ 36195 w 123825"/>
                <a:gd name="connsiteY7" fmla="*/ 64770 h 104775"/>
                <a:gd name="connsiteX8" fmla="*/ 1905 w 123825"/>
                <a:gd name="connsiteY8" fmla="*/ 17145 h 104775"/>
                <a:gd name="connsiteX9" fmla="*/ 0 w 123825"/>
                <a:gd name="connsiteY9" fmla="*/ 7620 h 104775"/>
                <a:gd name="connsiteX10" fmla="*/ 4763 w 123825"/>
                <a:gd name="connsiteY10" fmla="*/ 0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825" h="104775">
                  <a:moveTo>
                    <a:pt x="4763" y="0"/>
                  </a:moveTo>
                  <a:cubicBezTo>
                    <a:pt x="8573" y="953"/>
                    <a:pt x="11430" y="1905"/>
                    <a:pt x="13335" y="2857"/>
                  </a:cubicBezTo>
                  <a:cubicBezTo>
                    <a:pt x="44768" y="17145"/>
                    <a:pt x="75248" y="33338"/>
                    <a:pt x="101918" y="53340"/>
                  </a:cubicBezTo>
                  <a:cubicBezTo>
                    <a:pt x="108585" y="59055"/>
                    <a:pt x="115253" y="64770"/>
                    <a:pt x="121920" y="71437"/>
                  </a:cubicBezTo>
                  <a:cubicBezTo>
                    <a:pt x="130493" y="80962"/>
                    <a:pt x="129540" y="86678"/>
                    <a:pt x="122873" y="95250"/>
                  </a:cubicBezTo>
                  <a:cubicBezTo>
                    <a:pt x="115253" y="105728"/>
                    <a:pt x="108585" y="108585"/>
                    <a:pt x="98108" y="103823"/>
                  </a:cubicBezTo>
                  <a:cubicBezTo>
                    <a:pt x="87630" y="99060"/>
                    <a:pt x="77153" y="93345"/>
                    <a:pt x="67628" y="87630"/>
                  </a:cubicBezTo>
                  <a:cubicBezTo>
                    <a:pt x="57150" y="80962"/>
                    <a:pt x="46673" y="72390"/>
                    <a:pt x="36195" y="64770"/>
                  </a:cubicBezTo>
                  <a:cubicBezTo>
                    <a:pt x="20003" y="52387"/>
                    <a:pt x="9525" y="35242"/>
                    <a:pt x="1905" y="17145"/>
                  </a:cubicBezTo>
                  <a:cubicBezTo>
                    <a:pt x="953" y="14288"/>
                    <a:pt x="0" y="10478"/>
                    <a:pt x="0" y="7620"/>
                  </a:cubicBezTo>
                  <a:cubicBezTo>
                    <a:pt x="953" y="3810"/>
                    <a:pt x="3810" y="1905"/>
                    <a:pt x="4763" y="0"/>
                  </a:cubicBezTo>
                  <a:close/>
                </a:path>
              </a:pathLst>
            </a:custGeom>
            <a:solidFill>
              <a:srgbClr val="5236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sz="1350"/>
            </a:p>
          </p:txBody>
        </p:sp>
        <p:sp>
          <p:nvSpPr>
            <p:cNvPr id="16" name="Vrije vorm: vorm 15">
              <a:extLst>
                <a:ext uri="{FF2B5EF4-FFF2-40B4-BE49-F238E27FC236}">
                  <a16:creationId xmlns:a16="http://schemas.microsoft.com/office/drawing/2014/main" id="{BD889759-D72E-4C57-8DD2-ADB2E81CB544}"/>
                </a:ext>
              </a:extLst>
            </p:cNvPr>
            <p:cNvSpPr/>
            <p:nvPr/>
          </p:nvSpPr>
          <p:spPr>
            <a:xfrm>
              <a:off x="6973243" y="1841255"/>
              <a:ext cx="190500" cy="76200"/>
            </a:xfrm>
            <a:custGeom>
              <a:avLst/>
              <a:gdLst>
                <a:gd name="connsiteX0" fmla="*/ 199092 w 190500"/>
                <a:gd name="connsiteY0" fmla="*/ 3999 h 76200"/>
                <a:gd name="connsiteX1" fmla="*/ 191472 w 190500"/>
                <a:gd name="connsiteY1" fmla="*/ 9714 h 76200"/>
                <a:gd name="connsiteX2" fmla="*/ 148609 w 190500"/>
                <a:gd name="connsiteY2" fmla="*/ 29717 h 76200"/>
                <a:gd name="connsiteX3" fmla="*/ 35262 w 190500"/>
                <a:gd name="connsiteY3" fmla="*/ 71627 h 76200"/>
                <a:gd name="connsiteX4" fmla="*/ 7639 w 190500"/>
                <a:gd name="connsiteY4" fmla="*/ 79247 h 76200"/>
                <a:gd name="connsiteX5" fmla="*/ 972 w 190500"/>
                <a:gd name="connsiteY5" fmla="*/ 70674 h 76200"/>
                <a:gd name="connsiteX6" fmla="*/ 9544 w 190500"/>
                <a:gd name="connsiteY6" fmla="*/ 56387 h 76200"/>
                <a:gd name="connsiteX7" fmla="*/ 42882 w 190500"/>
                <a:gd name="connsiteY7" fmla="*/ 32574 h 76200"/>
                <a:gd name="connsiteX8" fmla="*/ 141942 w 190500"/>
                <a:gd name="connsiteY8" fmla="*/ 5904 h 76200"/>
                <a:gd name="connsiteX9" fmla="*/ 192424 w 190500"/>
                <a:gd name="connsiteY9" fmla="*/ 189 h 76200"/>
                <a:gd name="connsiteX10" fmla="*/ 199092 w 190500"/>
                <a:gd name="connsiteY10" fmla="*/ 3999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0500" h="76200">
                  <a:moveTo>
                    <a:pt x="199092" y="3999"/>
                  </a:moveTo>
                  <a:cubicBezTo>
                    <a:pt x="195282" y="6857"/>
                    <a:pt x="193377" y="8762"/>
                    <a:pt x="191472" y="9714"/>
                  </a:cubicBezTo>
                  <a:cubicBezTo>
                    <a:pt x="177184" y="16382"/>
                    <a:pt x="163849" y="24002"/>
                    <a:pt x="148609" y="29717"/>
                  </a:cubicBezTo>
                  <a:cubicBezTo>
                    <a:pt x="110509" y="44004"/>
                    <a:pt x="73362" y="58292"/>
                    <a:pt x="35262" y="71627"/>
                  </a:cubicBezTo>
                  <a:cubicBezTo>
                    <a:pt x="26689" y="74484"/>
                    <a:pt x="17164" y="77342"/>
                    <a:pt x="7639" y="79247"/>
                  </a:cubicBezTo>
                  <a:cubicBezTo>
                    <a:pt x="1924" y="80199"/>
                    <a:pt x="-1886" y="75437"/>
                    <a:pt x="972" y="70674"/>
                  </a:cubicBezTo>
                  <a:cubicBezTo>
                    <a:pt x="2877" y="65912"/>
                    <a:pt x="5734" y="61149"/>
                    <a:pt x="9544" y="56387"/>
                  </a:cubicBezTo>
                  <a:cubicBezTo>
                    <a:pt x="18117" y="45909"/>
                    <a:pt x="29547" y="38289"/>
                    <a:pt x="42882" y="32574"/>
                  </a:cubicBezTo>
                  <a:cubicBezTo>
                    <a:pt x="74314" y="19239"/>
                    <a:pt x="107652" y="9714"/>
                    <a:pt x="141942" y="5904"/>
                  </a:cubicBezTo>
                  <a:cubicBezTo>
                    <a:pt x="159087" y="3999"/>
                    <a:pt x="176232" y="2094"/>
                    <a:pt x="192424" y="189"/>
                  </a:cubicBezTo>
                  <a:cubicBezTo>
                    <a:pt x="193377" y="-763"/>
                    <a:pt x="195282" y="2094"/>
                    <a:pt x="199092" y="3999"/>
                  </a:cubicBezTo>
                  <a:close/>
                </a:path>
              </a:pathLst>
            </a:custGeom>
            <a:solidFill>
              <a:srgbClr val="5236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sz="1350"/>
            </a:p>
          </p:txBody>
        </p:sp>
        <p:sp>
          <p:nvSpPr>
            <p:cNvPr id="17" name="Vrije vorm: vorm 16">
              <a:extLst>
                <a:ext uri="{FF2B5EF4-FFF2-40B4-BE49-F238E27FC236}">
                  <a16:creationId xmlns:a16="http://schemas.microsoft.com/office/drawing/2014/main" id="{16B4E26A-8882-4D8F-8074-6DC19EF9E543}"/>
                </a:ext>
              </a:extLst>
            </p:cNvPr>
            <p:cNvSpPr/>
            <p:nvPr/>
          </p:nvSpPr>
          <p:spPr>
            <a:xfrm>
              <a:off x="6749243" y="2276088"/>
              <a:ext cx="66675" cy="114300"/>
            </a:xfrm>
            <a:custGeom>
              <a:avLst/>
              <a:gdLst>
                <a:gd name="connsiteX0" fmla="*/ 74477 w 66675"/>
                <a:gd name="connsiteY0" fmla="*/ 98756 h 114300"/>
                <a:gd name="connsiteX1" fmla="*/ 74477 w 66675"/>
                <a:gd name="connsiteY1" fmla="*/ 102566 h 114300"/>
                <a:gd name="connsiteX2" fmla="*/ 68762 w 66675"/>
                <a:gd name="connsiteY2" fmla="*/ 116854 h 114300"/>
                <a:gd name="connsiteX3" fmla="*/ 54474 w 66675"/>
                <a:gd name="connsiteY3" fmla="*/ 112091 h 114300"/>
                <a:gd name="connsiteX4" fmla="*/ 36377 w 66675"/>
                <a:gd name="connsiteY4" fmla="*/ 95899 h 114300"/>
                <a:gd name="connsiteX5" fmla="*/ 2087 w 66675"/>
                <a:gd name="connsiteY5" fmla="*/ 35891 h 114300"/>
                <a:gd name="connsiteX6" fmla="*/ 8754 w 66675"/>
                <a:gd name="connsiteY6" fmla="*/ 6364 h 114300"/>
                <a:gd name="connsiteX7" fmla="*/ 34472 w 66675"/>
                <a:gd name="connsiteY7" fmla="*/ 4459 h 114300"/>
                <a:gd name="connsiteX8" fmla="*/ 49712 w 66675"/>
                <a:gd name="connsiteY8" fmla="*/ 20651 h 114300"/>
                <a:gd name="connsiteX9" fmla="*/ 74477 w 66675"/>
                <a:gd name="connsiteY9" fmla="*/ 98756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6675" h="114300">
                  <a:moveTo>
                    <a:pt x="74477" y="98756"/>
                  </a:moveTo>
                  <a:cubicBezTo>
                    <a:pt x="74477" y="100661"/>
                    <a:pt x="74477" y="101614"/>
                    <a:pt x="74477" y="102566"/>
                  </a:cubicBezTo>
                  <a:cubicBezTo>
                    <a:pt x="74477" y="108281"/>
                    <a:pt x="75429" y="114949"/>
                    <a:pt x="68762" y="116854"/>
                  </a:cubicBezTo>
                  <a:cubicBezTo>
                    <a:pt x="63999" y="117806"/>
                    <a:pt x="58284" y="114949"/>
                    <a:pt x="54474" y="112091"/>
                  </a:cubicBezTo>
                  <a:cubicBezTo>
                    <a:pt x="47807" y="107329"/>
                    <a:pt x="42092" y="101614"/>
                    <a:pt x="36377" y="95899"/>
                  </a:cubicBezTo>
                  <a:cubicBezTo>
                    <a:pt x="21137" y="77801"/>
                    <a:pt x="9707" y="57799"/>
                    <a:pt x="2087" y="35891"/>
                  </a:cubicBezTo>
                  <a:cubicBezTo>
                    <a:pt x="-1723" y="24461"/>
                    <a:pt x="-771" y="14936"/>
                    <a:pt x="8754" y="6364"/>
                  </a:cubicBezTo>
                  <a:cubicBezTo>
                    <a:pt x="17327" y="-1256"/>
                    <a:pt x="25899" y="-2209"/>
                    <a:pt x="34472" y="4459"/>
                  </a:cubicBezTo>
                  <a:cubicBezTo>
                    <a:pt x="40187" y="9221"/>
                    <a:pt x="44949" y="14936"/>
                    <a:pt x="49712" y="20651"/>
                  </a:cubicBezTo>
                  <a:cubicBezTo>
                    <a:pt x="67809" y="43511"/>
                    <a:pt x="72572" y="72086"/>
                    <a:pt x="74477" y="98756"/>
                  </a:cubicBezTo>
                  <a:close/>
                </a:path>
              </a:pathLst>
            </a:custGeom>
            <a:solidFill>
              <a:srgbClr val="5236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sz="1350"/>
            </a:p>
          </p:txBody>
        </p:sp>
        <p:sp>
          <p:nvSpPr>
            <p:cNvPr id="18" name="Vrije vorm: vorm 17">
              <a:extLst>
                <a:ext uri="{FF2B5EF4-FFF2-40B4-BE49-F238E27FC236}">
                  <a16:creationId xmlns:a16="http://schemas.microsoft.com/office/drawing/2014/main" id="{96BA13E4-9BEF-4014-B31F-44C75230494A}"/>
                </a:ext>
              </a:extLst>
            </p:cNvPr>
            <p:cNvSpPr/>
            <p:nvPr/>
          </p:nvSpPr>
          <p:spPr>
            <a:xfrm>
              <a:off x="6990258" y="2030992"/>
              <a:ext cx="142875" cy="28575"/>
            </a:xfrm>
            <a:custGeom>
              <a:avLst/>
              <a:gdLst>
                <a:gd name="connsiteX0" fmla="*/ 49679 w 142875"/>
                <a:gd name="connsiteY0" fmla="*/ 0 h 28575"/>
                <a:gd name="connsiteX1" fmla="*/ 108734 w 142875"/>
                <a:gd name="connsiteY1" fmla="*/ 6668 h 28575"/>
                <a:gd name="connsiteX2" fmla="*/ 137309 w 142875"/>
                <a:gd name="connsiteY2" fmla="*/ 10477 h 28575"/>
                <a:gd name="connsiteX3" fmla="*/ 143024 w 142875"/>
                <a:gd name="connsiteY3" fmla="*/ 14288 h 28575"/>
                <a:gd name="connsiteX4" fmla="*/ 137309 w 142875"/>
                <a:gd name="connsiteY4" fmla="*/ 20955 h 28575"/>
                <a:gd name="connsiteX5" fmla="*/ 133499 w 142875"/>
                <a:gd name="connsiteY5" fmla="*/ 21907 h 28575"/>
                <a:gd name="connsiteX6" fmla="*/ 23962 w 142875"/>
                <a:gd name="connsiteY6" fmla="*/ 34290 h 28575"/>
                <a:gd name="connsiteX7" fmla="*/ 15389 w 142875"/>
                <a:gd name="connsiteY7" fmla="*/ 34290 h 28575"/>
                <a:gd name="connsiteX8" fmla="*/ 149 w 142875"/>
                <a:gd name="connsiteY8" fmla="*/ 26670 h 28575"/>
                <a:gd name="connsiteX9" fmla="*/ 5864 w 142875"/>
                <a:gd name="connsiteY9" fmla="*/ 12382 h 28575"/>
                <a:gd name="connsiteX10" fmla="*/ 26819 w 142875"/>
                <a:gd name="connsiteY10" fmla="*/ 952 h 28575"/>
                <a:gd name="connsiteX11" fmla="*/ 49679 w 142875"/>
                <a:gd name="connsiteY11" fmla="*/ 952 h 28575"/>
                <a:gd name="connsiteX12" fmla="*/ 49679 w 142875"/>
                <a:gd name="connsiteY12" fmla="*/ 0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2875" h="28575">
                  <a:moveTo>
                    <a:pt x="49679" y="0"/>
                  </a:moveTo>
                  <a:cubicBezTo>
                    <a:pt x="69682" y="1905"/>
                    <a:pt x="88732" y="4763"/>
                    <a:pt x="108734" y="6668"/>
                  </a:cubicBezTo>
                  <a:cubicBezTo>
                    <a:pt x="118259" y="7620"/>
                    <a:pt x="127784" y="8573"/>
                    <a:pt x="137309" y="10477"/>
                  </a:cubicBezTo>
                  <a:cubicBezTo>
                    <a:pt x="139214" y="10477"/>
                    <a:pt x="143024" y="12382"/>
                    <a:pt x="143024" y="14288"/>
                  </a:cubicBezTo>
                  <a:cubicBezTo>
                    <a:pt x="143977" y="18098"/>
                    <a:pt x="140167" y="20002"/>
                    <a:pt x="137309" y="20955"/>
                  </a:cubicBezTo>
                  <a:cubicBezTo>
                    <a:pt x="136357" y="21907"/>
                    <a:pt x="134452" y="21907"/>
                    <a:pt x="133499" y="21907"/>
                  </a:cubicBezTo>
                  <a:cubicBezTo>
                    <a:pt x="97304" y="29527"/>
                    <a:pt x="61109" y="33338"/>
                    <a:pt x="23962" y="34290"/>
                  </a:cubicBezTo>
                  <a:cubicBezTo>
                    <a:pt x="21104" y="34290"/>
                    <a:pt x="18247" y="34290"/>
                    <a:pt x="15389" y="34290"/>
                  </a:cubicBezTo>
                  <a:cubicBezTo>
                    <a:pt x="9674" y="33338"/>
                    <a:pt x="1102" y="33338"/>
                    <a:pt x="149" y="26670"/>
                  </a:cubicBezTo>
                  <a:cubicBezTo>
                    <a:pt x="-803" y="21907"/>
                    <a:pt x="3007" y="16193"/>
                    <a:pt x="5864" y="12382"/>
                  </a:cubicBezTo>
                  <a:cubicBezTo>
                    <a:pt x="10627" y="5715"/>
                    <a:pt x="18247" y="1905"/>
                    <a:pt x="26819" y="952"/>
                  </a:cubicBezTo>
                  <a:cubicBezTo>
                    <a:pt x="34439" y="952"/>
                    <a:pt x="42059" y="952"/>
                    <a:pt x="49679" y="952"/>
                  </a:cubicBezTo>
                  <a:cubicBezTo>
                    <a:pt x="49679" y="952"/>
                    <a:pt x="49679" y="0"/>
                    <a:pt x="49679" y="0"/>
                  </a:cubicBezTo>
                  <a:close/>
                </a:path>
              </a:pathLst>
            </a:custGeom>
            <a:solidFill>
              <a:srgbClr val="5236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sz="1350"/>
            </a:p>
          </p:txBody>
        </p:sp>
        <p:sp>
          <p:nvSpPr>
            <p:cNvPr id="19" name="Vrije vorm: vorm 18">
              <a:extLst>
                <a:ext uri="{FF2B5EF4-FFF2-40B4-BE49-F238E27FC236}">
                  <a16:creationId xmlns:a16="http://schemas.microsoft.com/office/drawing/2014/main" id="{F0768835-BD68-47C5-B1FC-6F7B8B5E93AC}"/>
                </a:ext>
              </a:extLst>
            </p:cNvPr>
            <p:cNvSpPr/>
            <p:nvPr/>
          </p:nvSpPr>
          <p:spPr>
            <a:xfrm>
              <a:off x="6429235" y="2224580"/>
              <a:ext cx="76200" cy="76200"/>
            </a:xfrm>
            <a:custGeom>
              <a:avLst/>
              <a:gdLst>
                <a:gd name="connsiteX0" fmla="*/ 83970 w 76200"/>
                <a:gd name="connsiteY0" fmla="*/ 21677 h 76200"/>
                <a:gd name="connsiteX1" fmla="*/ 81113 w 76200"/>
                <a:gd name="connsiteY1" fmla="*/ 27392 h 76200"/>
                <a:gd name="connsiteX2" fmla="*/ 8723 w 76200"/>
                <a:gd name="connsiteY2" fmla="*/ 81684 h 76200"/>
                <a:gd name="connsiteX3" fmla="*/ 4913 w 76200"/>
                <a:gd name="connsiteY3" fmla="*/ 82637 h 76200"/>
                <a:gd name="connsiteX4" fmla="*/ 150 w 76200"/>
                <a:gd name="connsiteY4" fmla="*/ 77874 h 76200"/>
                <a:gd name="connsiteX5" fmla="*/ 3960 w 76200"/>
                <a:gd name="connsiteY5" fmla="*/ 64539 h 76200"/>
                <a:gd name="connsiteX6" fmla="*/ 33488 w 76200"/>
                <a:gd name="connsiteY6" fmla="*/ 13104 h 76200"/>
                <a:gd name="connsiteX7" fmla="*/ 69683 w 76200"/>
                <a:gd name="connsiteY7" fmla="*/ 6437 h 76200"/>
                <a:gd name="connsiteX8" fmla="*/ 80160 w 76200"/>
                <a:gd name="connsiteY8" fmla="*/ 15962 h 76200"/>
                <a:gd name="connsiteX9" fmla="*/ 83970 w 76200"/>
                <a:gd name="connsiteY9" fmla="*/ 21677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200" h="76200">
                  <a:moveTo>
                    <a:pt x="83970" y="21677"/>
                  </a:moveTo>
                  <a:cubicBezTo>
                    <a:pt x="83018" y="23582"/>
                    <a:pt x="82065" y="26439"/>
                    <a:pt x="81113" y="27392"/>
                  </a:cubicBezTo>
                  <a:cubicBezTo>
                    <a:pt x="58253" y="47394"/>
                    <a:pt x="35393" y="66444"/>
                    <a:pt x="8723" y="81684"/>
                  </a:cubicBezTo>
                  <a:cubicBezTo>
                    <a:pt x="7770" y="82637"/>
                    <a:pt x="5865" y="82637"/>
                    <a:pt x="4913" y="82637"/>
                  </a:cubicBezTo>
                  <a:cubicBezTo>
                    <a:pt x="3008" y="81684"/>
                    <a:pt x="-802" y="78827"/>
                    <a:pt x="150" y="77874"/>
                  </a:cubicBezTo>
                  <a:cubicBezTo>
                    <a:pt x="1103" y="73112"/>
                    <a:pt x="2055" y="68349"/>
                    <a:pt x="3960" y="64539"/>
                  </a:cubicBezTo>
                  <a:cubicBezTo>
                    <a:pt x="11580" y="45489"/>
                    <a:pt x="21105" y="29297"/>
                    <a:pt x="33488" y="13104"/>
                  </a:cubicBezTo>
                  <a:cubicBezTo>
                    <a:pt x="43965" y="-231"/>
                    <a:pt x="49680" y="-4993"/>
                    <a:pt x="69683" y="6437"/>
                  </a:cubicBezTo>
                  <a:cubicBezTo>
                    <a:pt x="73493" y="8342"/>
                    <a:pt x="77303" y="12152"/>
                    <a:pt x="80160" y="15962"/>
                  </a:cubicBezTo>
                  <a:cubicBezTo>
                    <a:pt x="82065" y="16914"/>
                    <a:pt x="83018" y="19772"/>
                    <a:pt x="83970" y="21677"/>
                  </a:cubicBezTo>
                  <a:close/>
                </a:path>
              </a:pathLst>
            </a:custGeom>
            <a:solidFill>
              <a:srgbClr val="5236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sz="1350"/>
            </a:p>
          </p:txBody>
        </p:sp>
        <p:sp>
          <p:nvSpPr>
            <p:cNvPr id="20" name="Vrije vorm: vorm 19">
              <a:extLst>
                <a:ext uri="{FF2B5EF4-FFF2-40B4-BE49-F238E27FC236}">
                  <a16:creationId xmlns:a16="http://schemas.microsoft.com/office/drawing/2014/main" id="{A4806B64-3C38-4D03-AEB5-C2BB2E84B143}"/>
                </a:ext>
              </a:extLst>
            </p:cNvPr>
            <p:cNvSpPr/>
            <p:nvPr/>
          </p:nvSpPr>
          <p:spPr>
            <a:xfrm>
              <a:off x="6307465" y="2118622"/>
              <a:ext cx="114300" cy="38100"/>
            </a:xfrm>
            <a:custGeom>
              <a:avLst/>
              <a:gdLst>
                <a:gd name="connsiteX0" fmla="*/ 63818 w 114300"/>
                <a:gd name="connsiteY0" fmla="*/ 39052 h 38100"/>
                <a:gd name="connsiteX1" fmla="*/ 2857 w 114300"/>
                <a:gd name="connsiteY1" fmla="*/ 25718 h 38100"/>
                <a:gd name="connsiteX2" fmla="*/ 0 w 114300"/>
                <a:gd name="connsiteY2" fmla="*/ 20955 h 38100"/>
                <a:gd name="connsiteX3" fmla="*/ 2857 w 114300"/>
                <a:gd name="connsiteY3" fmla="*/ 16193 h 38100"/>
                <a:gd name="connsiteX4" fmla="*/ 12383 w 114300"/>
                <a:gd name="connsiteY4" fmla="*/ 13335 h 38100"/>
                <a:gd name="connsiteX5" fmla="*/ 73343 w 114300"/>
                <a:gd name="connsiteY5" fmla="*/ 3810 h 38100"/>
                <a:gd name="connsiteX6" fmla="*/ 98108 w 114300"/>
                <a:gd name="connsiteY6" fmla="*/ 0 h 38100"/>
                <a:gd name="connsiteX7" fmla="*/ 108585 w 114300"/>
                <a:gd name="connsiteY7" fmla="*/ 0 h 38100"/>
                <a:gd name="connsiteX8" fmla="*/ 115253 w 114300"/>
                <a:gd name="connsiteY8" fmla="*/ 11430 h 38100"/>
                <a:gd name="connsiteX9" fmla="*/ 91440 w 114300"/>
                <a:gd name="connsiteY9" fmla="*/ 32385 h 38100"/>
                <a:gd name="connsiteX10" fmla="*/ 63818 w 114300"/>
                <a:gd name="connsiteY10" fmla="*/ 39052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4300" h="38100">
                  <a:moveTo>
                    <a:pt x="63818" y="39052"/>
                  </a:moveTo>
                  <a:cubicBezTo>
                    <a:pt x="40005" y="37147"/>
                    <a:pt x="20955" y="34290"/>
                    <a:pt x="2857" y="25718"/>
                  </a:cubicBezTo>
                  <a:cubicBezTo>
                    <a:pt x="953" y="24765"/>
                    <a:pt x="0" y="22860"/>
                    <a:pt x="0" y="20955"/>
                  </a:cubicBezTo>
                  <a:cubicBezTo>
                    <a:pt x="0" y="19050"/>
                    <a:pt x="1905" y="17145"/>
                    <a:pt x="2857" y="16193"/>
                  </a:cubicBezTo>
                  <a:cubicBezTo>
                    <a:pt x="5715" y="14288"/>
                    <a:pt x="9525" y="13335"/>
                    <a:pt x="12383" y="13335"/>
                  </a:cubicBezTo>
                  <a:cubicBezTo>
                    <a:pt x="32385" y="10477"/>
                    <a:pt x="52388" y="6668"/>
                    <a:pt x="73343" y="3810"/>
                  </a:cubicBezTo>
                  <a:cubicBezTo>
                    <a:pt x="80963" y="2857"/>
                    <a:pt x="89535" y="952"/>
                    <a:pt x="98108" y="0"/>
                  </a:cubicBezTo>
                  <a:cubicBezTo>
                    <a:pt x="101918" y="0"/>
                    <a:pt x="104775" y="0"/>
                    <a:pt x="108585" y="0"/>
                  </a:cubicBezTo>
                  <a:cubicBezTo>
                    <a:pt x="115253" y="952"/>
                    <a:pt x="118110" y="5715"/>
                    <a:pt x="115253" y="11430"/>
                  </a:cubicBezTo>
                  <a:cubicBezTo>
                    <a:pt x="110490" y="21907"/>
                    <a:pt x="102870" y="29527"/>
                    <a:pt x="91440" y="32385"/>
                  </a:cubicBezTo>
                  <a:cubicBezTo>
                    <a:pt x="80963" y="36195"/>
                    <a:pt x="70485" y="38100"/>
                    <a:pt x="63818" y="39052"/>
                  </a:cubicBezTo>
                  <a:close/>
                </a:path>
              </a:pathLst>
            </a:custGeom>
            <a:solidFill>
              <a:srgbClr val="5236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sz="1350"/>
            </a:p>
          </p:txBody>
        </p:sp>
      </p:grpSp>
    </p:spTree>
    <p:extLst>
      <p:ext uri="{BB962C8B-B14F-4D97-AF65-F5344CB8AC3E}">
        <p14:creationId xmlns:p14="http://schemas.microsoft.com/office/powerpoint/2010/main" val="22463931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CA400E20-0CC5-493C-B0A5-263DB62EF3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Psalm 67:1 en 2</a:t>
            </a:r>
          </a:p>
        </p:txBody>
      </p:sp>
      <p:sp>
        <p:nvSpPr>
          <p:cNvPr id="5" name="Tijdelijke aanduiding voor inhoud 4">
            <a:extLst>
              <a:ext uri="{FF2B5EF4-FFF2-40B4-BE49-F238E27FC236}">
                <a16:creationId xmlns:a16="http://schemas.microsoft.com/office/drawing/2014/main" id="{9F7F14F2-778D-4250-B58E-852CE3E618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nl-NL" sz="1800" b="1" dirty="0"/>
              <a:t>1</a:t>
            </a:r>
            <a:r>
              <a:rPr lang="nl-NL" sz="2400" b="1" dirty="0"/>
              <a:t>. </a:t>
            </a:r>
            <a:r>
              <a:rPr lang="nl-NL" sz="2400" dirty="0">
                <a:solidFill>
                  <a:srgbClr val="000000"/>
                </a:solidFill>
              </a:rPr>
              <a:t>D' al</a:t>
            </a:r>
            <a:r>
              <a:rPr lang="nl-NL" sz="2400" i="1" dirty="0">
                <a:solidFill>
                  <a:srgbClr val="000000"/>
                </a:solidFill>
              </a:rPr>
              <a:t>goede</a:t>
            </a:r>
            <a:r>
              <a:rPr lang="nl-NL" sz="2400" dirty="0">
                <a:solidFill>
                  <a:srgbClr val="000000"/>
                </a:solidFill>
              </a:rPr>
              <a:t> </a:t>
            </a:r>
            <a:r>
              <a:rPr lang="nl-NL" sz="2400" i="1" dirty="0">
                <a:solidFill>
                  <a:srgbClr val="000000"/>
                </a:solidFill>
              </a:rPr>
              <a:t>God</a:t>
            </a:r>
            <a:r>
              <a:rPr lang="nl-NL" sz="2400" dirty="0">
                <a:solidFill>
                  <a:srgbClr val="000000"/>
                </a:solidFill>
              </a:rPr>
              <a:t> </a:t>
            </a:r>
            <a:r>
              <a:rPr lang="nl-NL" sz="2400" i="1" dirty="0">
                <a:solidFill>
                  <a:srgbClr val="000000"/>
                </a:solidFill>
              </a:rPr>
              <a:t>zij</a:t>
            </a:r>
            <a:r>
              <a:rPr lang="nl-NL" sz="2400" dirty="0">
                <a:solidFill>
                  <a:srgbClr val="000000"/>
                </a:solidFill>
              </a:rPr>
              <a:t> </a:t>
            </a:r>
            <a:r>
              <a:rPr lang="nl-NL" sz="2400" i="1" dirty="0">
                <a:solidFill>
                  <a:srgbClr val="000000"/>
                </a:solidFill>
              </a:rPr>
              <a:t>ons</a:t>
            </a:r>
            <a:r>
              <a:rPr lang="nl-NL" sz="2400" dirty="0">
                <a:solidFill>
                  <a:srgbClr val="000000"/>
                </a:solidFill>
              </a:rPr>
              <a:t> </a:t>
            </a:r>
            <a:r>
              <a:rPr lang="nl-NL" sz="2400" i="1" dirty="0">
                <a:solidFill>
                  <a:srgbClr val="000000"/>
                </a:solidFill>
              </a:rPr>
              <a:t>ge</a:t>
            </a:r>
            <a:r>
              <a:rPr lang="nl-NL" sz="2400" dirty="0">
                <a:solidFill>
                  <a:srgbClr val="000000"/>
                </a:solidFill>
              </a:rPr>
              <a:t>nadig,</a:t>
            </a:r>
            <a:br>
              <a:rPr lang="nl-NL" sz="2400" dirty="0"/>
            </a:br>
            <a:r>
              <a:rPr lang="nl-NL" sz="2400" dirty="0">
                <a:solidFill>
                  <a:srgbClr val="000000"/>
                </a:solidFill>
              </a:rPr>
              <a:t>En </a:t>
            </a:r>
            <a:r>
              <a:rPr lang="nl-NL" sz="2400" i="1" dirty="0">
                <a:solidFill>
                  <a:srgbClr val="000000"/>
                </a:solidFill>
              </a:rPr>
              <a:t>zegen'</a:t>
            </a:r>
            <a:r>
              <a:rPr lang="nl-NL" sz="2400" dirty="0">
                <a:solidFill>
                  <a:srgbClr val="000000"/>
                </a:solidFill>
              </a:rPr>
              <a:t> </a:t>
            </a:r>
            <a:r>
              <a:rPr lang="nl-NL" sz="2400" i="1" dirty="0">
                <a:solidFill>
                  <a:srgbClr val="000000"/>
                </a:solidFill>
              </a:rPr>
              <a:t>ons</a:t>
            </a:r>
            <a:r>
              <a:rPr lang="nl-NL" sz="2400" dirty="0">
                <a:solidFill>
                  <a:srgbClr val="000000"/>
                </a:solidFill>
              </a:rPr>
              <a:t> </a:t>
            </a:r>
            <a:r>
              <a:rPr lang="nl-NL" sz="2400" i="1" dirty="0">
                <a:solidFill>
                  <a:srgbClr val="000000"/>
                </a:solidFill>
              </a:rPr>
              <a:t>met</a:t>
            </a:r>
            <a:r>
              <a:rPr lang="nl-NL" sz="2400" dirty="0">
                <a:solidFill>
                  <a:srgbClr val="000000"/>
                </a:solidFill>
              </a:rPr>
              <a:t> overvloed;</a:t>
            </a:r>
            <a:br>
              <a:rPr lang="nl-NL" sz="2400" dirty="0"/>
            </a:br>
            <a:r>
              <a:rPr lang="nl-NL" sz="2400" dirty="0">
                <a:solidFill>
                  <a:srgbClr val="000000"/>
                </a:solidFill>
              </a:rPr>
              <a:t>Hij </a:t>
            </a:r>
            <a:r>
              <a:rPr lang="nl-NL" sz="2400" i="1" dirty="0">
                <a:solidFill>
                  <a:srgbClr val="000000"/>
                </a:solidFill>
              </a:rPr>
              <a:t>doe</a:t>
            </a:r>
            <a:r>
              <a:rPr lang="nl-NL" sz="2400" dirty="0">
                <a:solidFill>
                  <a:srgbClr val="000000"/>
                </a:solidFill>
              </a:rPr>
              <a:t> </a:t>
            </a:r>
            <a:r>
              <a:rPr lang="nl-NL" sz="2400" i="1" dirty="0">
                <a:solidFill>
                  <a:srgbClr val="000000"/>
                </a:solidFill>
              </a:rPr>
              <a:t>Zijn</a:t>
            </a:r>
            <a:r>
              <a:rPr lang="nl-NL" sz="2400" dirty="0">
                <a:solidFill>
                  <a:srgbClr val="000000"/>
                </a:solidFill>
              </a:rPr>
              <a:t> </a:t>
            </a:r>
            <a:r>
              <a:rPr lang="nl-NL" sz="2400" i="1" dirty="0">
                <a:solidFill>
                  <a:srgbClr val="000000"/>
                </a:solidFill>
              </a:rPr>
              <a:t>aangezicht</a:t>
            </a:r>
            <a:r>
              <a:rPr lang="nl-NL" sz="2400" dirty="0">
                <a:solidFill>
                  <a:srgbClr val="000000"/>
                </a:solidFill>
              </a:rPr>
              <a:t> </a:t>
            </a:r>
            <a:r>
              <a:rPr lang="nl-NL" sz="2400" i="1" dirty="0">
                <a:solidFill>
                  <a:srgbClr val="000000"/>
                </a:solidFill>
              </a:rPr>
              <a:t>ge</a:t>
            </a:r>
            <a:r>
              <a:rPr lang="nl-NL" sz="2400" dirty="0">
                <a:solidFill>
                  <a:srgbClr val="000000"/>
                </a:solidFill>
              </a:rPr>
              <a:t>stadig</a:t>
            </a:r>
            <a:br>
              <a:rPr lang="nl-NL" sz="2400" dirty="0"/>
            </a:br>
            <a:r>
              <a:rPr lang="nl-NL" sz="2400" dirty="0">
                <a:solidFill>
                  <a:srgbClr val="000000"/>
                </a:solidFill>
              </a:rPr>
              <a:t>Ons </a:t>
            </a:r>
            <a:r>
              <a:rPr lang="nl-NL" sz="2400" i="1" dirty="0">
                <a:solidFill>
                  <a:srgbClr val="000000"/>
                </a:solidFill>
              </a:rPr>
              <a:t>lichten,</a:t>
            </a:r>
            <a:r>
              <a:rPr lang="nl-NL" sz="2400" dirty="0">
                <a:solidFill>
                  <a:srgbClr val="000000"/>
                </a:solidFill>
              </a:rPr>
              <a:t> </a:t>
            </a:r>
            <a:r>
              <a:rPr lang="nl-NL" sz="2400" i="1" dirty="0">
                <a:solidFill>
                  <a:srgbClr val="000000"/>
                </a:solidFill>
              </a:rPr>
              <a:t>en</a:t>
            </a:r>
            <a:r>
              <a:rPr lang="nl-NL" sz="2400" dirty="0">
                <a:solidFill>
                  <a:srgbClr val="000000"/>
                </a:solidFill>
              </a:rPr>
              <a:t> </a:t>
            </a:r>
            <a:r>
              <a:rPr lang="nl-NL" sz="2400" i="1" dirty="0">
                <a:solidFill>
                  <a:srgbClr val="000000"/>
                </a:solidFill>
              </a:rPr>
              <a:t>Hij</a:t>
            </a:r>
            <a:r>
              <a:rPr lang="nl-NL" sz="2400" dirty="0">
                <a:solidFill>
                  <a:srgbClr val="000000"/>
                </a:solidFill>
              </a:rPr>
              <a:t> zij ons goed;</a:t>
            </a:r>
            <a:br>
              <a:rPr lang="nl-NL" sz="2400" dirty="0"/>
            </a:br>
            <a:r>
              <a:rPr lang="nl-NL" sz="2400" i="1" dirty="0">
                <a:solidFill>
                  <a:srgbClr val="000000"/>
                </a:solidFill>
              </a:rPr>
              <a:t>Opdat</a:t>
            </a:r>
            <a:r>
              <a:rPr lang="nl-NL" sz="2400" dirty="0">
                <a:solidFill>
                  <a:srgbClr val="000000"/>
                </a:solidFill>
              </a:rPr>
              <a:t> </a:t>
            </a:r>
            <a:r>
              <a:rPr lang="nl-NL" sz="2400" i="1" dirty="0">
                <a:solidFill>
                  <a:srgbClr val="000000"/>
                </a:solidFill>
              </a:rPr>
              <a:t>elk</a:t>
            </a:r>
            <a:r>
              <a:rPr lang="nl-NL" sz="2400" dirty="0">
                <a:solidFill>
                  <a:srgbClr val="000000"/>
                </a:solidFill>
              </a:rPr>
              <a:t> </a:t>
            </a:r>
            <a:r>
              <a:rPr lang="nl-NL" sz="2400" i="1" dirty="0">
                <a:solidFill>
                  <a:srgbClr val="000000"/>
                </a:solidFill>
              </a:rPr>
              <a:t>ge</a:t>
            </a:r>
            <a:r>
              <a:rPr lang="nl-NL" sz="2400" dirty="0">
                <a:solidFill>
                  <a:srgbClr val="000000"/>
                </a:solidFill>
              </a:rPr>
              <a:t>negen</a:t>
            </a:r>
            <a:br>
              <a:rPr lang="nl-NL" sz="2400" dirty="0"/>
            </a:br>
            <a:r>
              <a:rPr lang="nl-NL" sz="2400" i="1" dirty="0">
                <a:solidFill>
                  <a:srgbClr val="000000"/>
                </a:solidFill>
              </a:rPr>
              <a:t>Zich</a:t>
            </a:r>
            <a:r>
              <a:rPr lang="nl-NL" sz="2400" dirty="0">
                <a:solidFill>
                  <a:srgbClr val="000000"/>
                </a:solidFill>
              </a:rPr>
              <a:t> </a:t>
            </a:r>
            <a:r>
              <a:rPr lang="nl-NL" sz="2400" i="1" dirty="0">
                <a:solidFill>
                  <a:srgbClr val="000000"/>
                </a:solidFill>
              </a:rPr>
              <a:t>aan</a:t>
            </a:r>
            <a:r>
              <a:rPr lang="nl-NL" sz="2400" dirty="0">
                <a:solidFill>
                  <a:srgbClr val="000000"/>
                </a:solidFill>
              </a:rPr>
              <a:t> </a:t>
            </a:r>
            <a:r>
              <a:rPr lang="nl-NL" sz="2400" i="1" dirty="0">
                <a:solidFill>
                  <a:srgbClr val="000000"/>
                </a:solidFill>
              </a:rPr>
              <a:t>Uwe</a:t>
            </a:r>
            <a:r>
              <a:rPr lang="nl-NL" sz="2400" dirty="0">
                <a:solidFill>
                  <a:srgbClr val="000000"/>
                </a:solidFill>
              </a:rPr>
              <a:t> wegen</a:t>
            </a:r>
            <a:br>
              <a:rPr lang="nl-NL" sz="2400" dirty="0"/>
            </a:br>
            <a:r>
              <a:rPr lang="nl-NL" sz="2400" dirty="0">
                <a:solidFill>
                  <a:srgbClr val="000000"/>
                </a:solidFill>
              </a:rPr>
              <a:t>Op </a:t>
            </a:r>
            <a:r>
              <a:rPr lang="nl-NL" sz="2400" i="1" dirty="0" err="1">
                <a:solidFill>
                  <a:srgbClr val="000000"/>
                </a:solidFill>
              </a:rPr>
              <a:t>deez</a:t>
            </a:r>
            <a:r>
              <a:rPr lang="nl-NL" sz="2400" i="1" dirty="0">
                <a:solidFill>
                  <a:srgbClr val="000000"/>
                </a:solidFill>
              </a:rPr>
              <a:t>'</a:t>
            </a:r>
            <a:r>
              <a:rPr lang="nl-NL" sz="2400" dirty="0">
                <a:solidFill>
                  <a:srgbClr val="000000"/>
                </a:solidFill>
              </a:rPr>
              <a:t> aar</a:t>
            </a:r>
            <a:r>
              <a:rPr lang="nl-NL" sz="2400" i="1" dirty="0">
                <a:solidFill>
                  <a:srgbClr val="000000"/>
                </a:solidFill>
              </a:rPr>
              <a:t>de</a:t>
            </a:r>
            <a:r>
              <a:rPr lang="nl-NL" sz="2400" dirty="0">
                <a:solidFill>
                  <a:srgbClr val="000000"/>
                </a:solidFill>
              </a:rPr>
              <a:t> </a:t>
            </a:r>
            <a:r>
              <a:rPr lang="nl-NL" sz="2400" dirty="0" err="1">
                <a:solidFill>
                  <a:srgbClr val="000000"/>
                </a:solidFill>
              </a:rPr>
              <a:t>wenn</a:t>
            </a:r>
            <a:r>
              <a:rPr lang="nl-NL" sz="2400" dirty="0">
                <a:solidFill>
                  <a:srgbClr val="000000"/>
                </a:solidFill>
              </a:rPr>
              <a:t>';</a:t>
            </a:r>
            <a:br>
              <a:rPr lang="nl-NL" sz="2400" dirty="0"/>
            </a:br>
            <a:r>
              <a:rPr lang="nl-NL" sz="2400" i="1" dirty="0">
                <a:solidFill>
                  <a:srgbClr val="000000"/>
                </a:solidFill>
              </a:rPr>
              <a:t>En</a:t>
            </a:r>
            <a:r>
              <a:rPr lang="nl-NL" sz="2400" dirty="0">
                <a:solidFill>
                  <a:srgbClr val="000000"/>
                </a:solidFill>
              </a:rPr>
              <a:t> </a:t>
            </a:r>
            <a:r>
              <a:rPr lang="nl-NL" sz="2400" i="1" dirty="0">
                <a:solidFill>
                  <a:srgbClr val="000000"/>
                </a:solidFill>
              </a:rPr>
              <a:t>de</a:t>
            </a:r>
            <a:r>
              <a:rPr lang="nl-NL" sz="2400" dirty="0">
                <a:solidFill>
                  <a:srgbClr val="000000"/>
                </a:solidFill>
              </a:rPr>
              <a:t> </a:t>
            </a:r>
            <a:r>
              <a:rPr lang="nl-NL" sz="2400" i="1" dirty="0">
                <a:solidFill>
                  <a:srgbClr val="000000"/>
                </a:solidFill>
              </a:rPr>
              <a:t>blinde</a:t>
            </a:r>
            <a:r>
              <a:rPr lang="nl-NL" sz="2400" dirty="0">
                <a:solidFill>
                  <a:srgbClr val="000000"/>
                </a:solidFill>
              </a:rPr>
              <a:t> heiden,</a:t>
            </a:r>
            <a:br>
              <a:rPr lang="nl-NL" sz="2400" dirty="0"/>
            </a:br>
            <a:r>
              <a:rPr lang="nl-NL" sz="2400" dirty="0">
                <a:solidFill>
                  <a:srgbClr val="000000"/>
                </a:solidFill>
              </a:rPr>
              <a:t>Nu van </a:t>
            </a:r>
            <a:r>
              <a:rPr lang="nl-NL" sz="2400" i="1" dirty="0">
                <a:solidFill>
                  <a:srgbClr val="000000"/>
                </a:solidFill>
              </a:rPr>
              <a:t>God</a:t>
            </a:r>
            <a:r>
              <a:rPr lang="nl-NL" sz="2400" dirty="0">
                <a:solidFill>
                  <a:srgbClr val="000000"/>
                </a:solidFill>
              </a:rPr>
              <a:t> </a:t>
            </a:r>
            <a:r>
              <a:rPr lang="nl-NL" sz="2400" i="1" dirty="0">
                <a:solidFill>
                  <a:srgbClr val="000000"/>
                </a:solidFill>
              </a:rPr>
              <a:t>ge</a:t>
            </a:r>
            <a:r>
              <a:rPr lang="nl-NL" sz="2400" dirty="0">
                <a:solidFill>
                  <a:srgbClr val="000000"/>
                </a:solidFill>
              </a:rPr>
              <a:t>scheiden,</a:t>
            </a:r>
            <a:br>
              <a:rPr lang="nl-NL" sz="2400" dirty="0"/>
            </a:br>
            <a:r>
              <a:rPr lang="nl-NL" sz="2400" dirty="0">
                <a:solidFill>
                  <a:srgbClr val="000000"/>
                </a:solidFill>
              </a:rPr>
              <a:t>Eens </a:t>
            </a:r>
            <a:r>
              <a:rPr lang="nl-NL" sz="2400" i="1" dirty="0">
                <a:solidFill>
                  <a:srgbClr val="000000"/>
                </a:solidFill>
              </a:rPr>
              <a:t>Uw</a:t>
            </a:r>
            <a:r>
              <a:rPr lang="nl-NL" sz="2400" dirty="0">
                <a:solidFill>
                  <a:srgbClr val="000000"/>
                </a:solidFill>
              </a:rPr>
              <a:t> </a:t>
            </a:r>
            <a:r>
              <a:rPr lang="nl-NL" sz="2400" i="1" dirty="0">
                <a:solidFill>
                  <a:srgbClr val="000000"/>
                </a:solidFill>
              </a:rPr>
              <a:t>heil</a:t>
            </a:r>
            <a:r>
              <a:rPr lang="nl-NL" sz="2400" dirty="0">
                <a:solidFill>
                  <a:srgbClr val="000000"/>
                </a:solidFill>
              </a:rPr>
              <a:t> </a:t>
            </a:r>
            <a:r>
              <a:rPr lang="nl-NL" sz="2400" dirty="0" err="1">
                <a:solidFill>
                  <a:srgbClr val="000000"/>
                </a:solidFill>
              </a:rPr>
              <a:t>erkenn</a:t>
            </a:r>
            <a:r>
              <a:rPr lang="nl-NL" sz="2400" dirty="0">
                <a:solidFill>
                  <a:srgbClr val="000000"/>
                </a:solidFill>
              </a:rPr>
              <a:t>'.</a:t>
            </a:r>
            <a:endParaRPr lang="nl-NL" sz="2400" dirty="0"/>
          </a:p>
        </p:txBody>
      </p:sp>
    </p:spTree>
    <p:extLst>
      <p:ext uri="{BB962C8B-B14F-4D97-AF65-F5344CB8AC3E}">
        <p14:creationId xmlns:p14="http://schemas.microsoft.com/office/powerpoint/2010/main" val="24961248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A83D8023-5BFC-0109-CDBF-513C31366E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4B82A584-13F4-48B2-AE21-24ACB8F81B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nl-NL" sz="2400" b="1" dirty="0"/>
              <a:t>2. </a:t>
            </a:r>
            <a:r>
              <a:rPr lang="nl-NL" sz="2400" dirty="0">
                <a:solidFill>
                  <a:srgbClr val="000000"/>
                </a:solidFill>
              </a:rPr>
              <a:t>De </a:t>
            </a:r>
            <a:r>
              <a:rPr lang="nl-NL" sz="2400" i="1" dirty="0">
                <a:solidFill>
                  <a:srgbClr val="000000"/>
                </a:solidFill>
              </a:rPr>
              <a:t>volken</a:t>
            </a:r>
            <a:r>
              <a:rPr lang="nl-NL" sz="2400" dirty="0">
                <a:solidFill>
                  <a:srgbClr val="000000"/>
                </a:solidFill>
              </a:rPr>
              <a:t> </a:t>
            </a:r>
            <a:r>
              <a:rPr lang="nl-NL" sz="2400" i="1" dirty="0">
                <a:solidFill>
                  <a:srgbClr val="000000"/>
                </a:solidFill>
              </a:rPr>
              <a:t>zullen</a:t>
            </a:r>
            <a:r>
              <a:rPr lang="nl-NL" sz="2400" dirty="0">
                <a:solidFill>
                  <a:srgbClr val="000000"/>
                </a:solidFill>
              </a:rPr>
              <a:t> </a:t>
            </a:r>
            <a:r>
              <a:rPr lang="nl-NL" sz="2400" i="1" dirty="0">
                <a:solidFill>
                  <a:srgbClr val="000000"/>
                </a:solidFill>
              </a:rPr>
              <a:t>U</a:t>
            </a:r>
            <a:r>
              <a:rPr lang="nl-NL" sz="2400" dirty="0">
                <a:solidFill>
                  <a:srgbClr val="000000"/>
                </a:solidFill>
              </a:rPr>
              <a:t> </a:t>
            </a:r>
            <a:r>
              <a:rPr lang="nl-NL" sz="2400" i="1" dirty="0">
                <a:solidFill>
                  <a:srgbClr val="000000"/>
                </a:solidFill>
              </a:rPr>
              <a:t>be</a:t>
            </a:r>
            <a:r>
              <a:rPr lang="nl-NL" sz="2400" dirty="0">
                <a:solidFill>
                  <a:srgbClr val="000000"/>
                </a:solidFill>
              </a:rPr>
              <a:t>lijden,</a:t>
            </a:r>
            <a:br>
              <a:rPr lang="nl-NL" sz="2400" dirty="0"/>
            </a:br>
            <a:r>
              <a:rPr lang="nl-NL" sz="2400" dirty="0">
                <a:solidFill>
                  <a:srgbClr val="000000"/>
                </a:solidFill>
              </a:rPr>
              <a:t>O </a:t>
            </a:r>
            <a:r>
              <a:rPr lang="nl-NL" sz="2400" i="1" dirty="0">
                <a:solidFill>
                  <a:srgbClr val="000000"/>
                </a:solidFill>
              </a:rPr>
              <a:t>God,</a:t>
            </a:r>
            <a:r>
              <a:rPr lang="nl-NL" sz="2400" dirty="0">
                <a:solidFill>
                  <a:srgbClr val="000000"/>
                </a:solidFill>
              </a:rPr>
              <a:t> </a:t>
            </a:r>
            <a:r>
              <a:rPr lang="nl-NL" sz="2400" i="1" dirty="0">
                <a:solidFill>
                  <a:srgbClr val="000000"/>
                </a:solidFill>
              </a:rPr>
              <a:t>U</a:t>
            </a:r>
            <a:r>
              <a:rPr lang="nl-NL" sz="2400" dirty="0">
                <a:solidFill>
                  <a:srgbClr val="000000"/>
                </a:solidFill>
              </a:rPr>
              <a:t> </a:t>
            </a:r>
            <a:r>
              <a:rPr lang="nl-NL" sz="2400" i="1" dirty="0">
                <a:solidFill>
                  <a:srgbClr val="000000"/>
                </a:solidFill>
              </a:rPr>
              <a:t>loven</a:t>
            </a:r>
            <a:r>
              <a:rPr lang="nl-NL" sz="2400" dirty="0">
                <a:solidFill>
                  <a:srgbClr val="000000"/>
                </a:solidFill>
              </a:rPr>
              <a:t> al te </a:t>
            </a:r>
            <a:r>
              <a:rPr lang="nl-NL" sz="2400" dirty="0" err="1">
                <a:solidFill>
                  <a:srgbClr val="000000"/>
                </a:solidFill>
              </a:rPr>
              <a:t>zaâm</a:t>
            </a:r>
            <a:r>
              <a:rPr lang="nl-NL" sz="2400" dirty="0">
                <a:solidFill>
                  <a:srgbClr val="000000"/>
                </a:solidFill>
              </a:rPr>
              <a:t>.</a:t>
            </a:r>
            <a:br>
              <a:rPr lang="nl-NL" sz="2400" dirty="0"/>
            </a:br>
            <a:r>
              <a:rPr lang="nl-NL" sz="2400" dirty="0">
                <a:solidFill>
                  <a:srgbClr val="000000"/>
                </a:solidFill>
              </a:rPr>
              <a:t>De </a:t>
            </a:r>
            <a:r>
              <a:rPr lang="nl-NL" sz="2400" i="1" dirty="0">
                <a:solidFill>
                  <a:srgbClr val="000000"/>
                </a:solidFill>
              </a:rPr>
              <a:t>landen</a:t>
            </a:r>
            <a:r>
              <a:rPr lang="nl-NL" sz="2400" dirty="0">
                <a:solidFill>
                  <a:srgbClr val="000000"/>
                </a:solidFill>
              </a:rPr>
              <a:t> </a:t>
            </a:r>
            <a:r>
              <a:rPr lang="nl-NL" sz="2400" i="1" dirty="0">
                <a:solidFill>
                  <a:srgbClr val="000000"/>
                </a:solidFill>
              </a:rPr>
              <a:t>zullen</a:t>
            </a:r>
            <a:r>
              <a:rPr lang="nl-NL" sz="2400" dirty="0">
                <a:solidFill>
                  <a:srgbClr val="000000"/>
                </a:solidFill>
              </a:rPr>
              <a:t> </a:t>
            </a:r>
            <a:r>
              <a:rPr lang="nl-NL" sz="2400" i="1" dirty="0">
                <a:solidFill>
                  <a:srgbClr val="000000"/>
                </a:solidFill>
              </a:rPr>
              <a:t>zich</a:t>
            </a:r>
            <a:r>
              <a:rPr lang="nl-NL" sz="2400" dirty="0">
                <a:solidFill>
                  <a:srgbClr val="000000"/>
                </a:solidFill>
              </a:rPr>
              <a:t> </a:t>
            </a:r>
            <a:r>
              <a:rPr lang="nl-NL" sz="2400" i="1" dirty="0">
                <a:solidFill>
                  <a:srgbClr val="000000"/>
                </a:solidFill>
              </a:rPr>
              <a:t>ver</a:t>
            </a:r>
            <a:r>
              <a:rPr lang="nl-NL" sz="2400" dirty="0">
                <a:solidFill>
                  <a:srgbClr val="000000"/>
                </a:solidFill>
              </a:rPr>
              <a:t>blijden,</a:t>
            </a:r>
            <a:br>
              <a:rPr lang="nl-NL" sz="2400" dirty="0"/>
            </a:br>
            <a:r>
              <a:rPr lang="nl-NL" sz="2400" dirty="0">
                <a:solidFill>
                  <a:srgbClr val="000000"/>
                </a:solidFill>
              </a:rPr>
              <a:t>En </a:t>
            </a:r>
            <a:r>
              <a:rPr lang="nl-NL" sz="2400" i="1" dirty="0">
                <a:solidFill>
                  <a:srgbClr val="000000"/>
                </a:solidFill>
              </a:rPr>
              <a:t>juichen</a:t>
            </a:r>
            <a:r>
              <a:rPr lang="nl-NL" sz="2400" dirty="0">
                <a:solidFill>
                  <a:srgbClr val="000000"/>
                </a:solidFill>
              </a:rPr>
              <a:t> </a:t>
            </a:r>
            <a:r>
              <a:rPr lang="nl-NL" sz="2400" i="1" dirty="0">
                <a:solidFill>
                  <a:srgbClr val="000000"/>
                </a:solidFill>
              </a:rPr>
              <a:t>over</a:t>
            </a:r>
            <a:r>
              <a:rPr lang="nl-NL" sz="2400" dirty="0">
                <a:solidFill>
                  <a:srgbClr val="000000"/>
                </a:solidFill>
              </a:rPr>
              <a:t> Uwe naam.</a:t>
            </a:r>
            <a:br>
              <a:rPr lang="nl-NL" sz="2400" dirty="0"/>
            </a:br>
            <a:r>
              <a:rPr lang="nl-NL" sz="2400" i="1" dirty="0">
                <a:solidFill>
                  <a:srgbClr val="000000"/>
                </a:solidFill>
              </a:rPr>
              <a:t>Volken</a:t>
            </a:r>
            <a:r>
              <a:rPr lang="nl-NL" sz="2400" dirty="0">
                <a:solidFill>
                  <a:srgbClr val="000000"/>
                </a:solidFill>
              </a:rPr>
              <a:t> </a:t>
            </a:r>
            <a:r>
              <a:rPr lang="nl-NL" sz="2400" i="1" dirty="0">
                <a:solidFill>
                  <a:srgbClr val="000000"/>
                </a:solidFill>
              </a:rPr>
              <a:t>zult</a:t>
            </a:r>
            <a:r>
              <a:rPr lang="nl-NL" sz="2400" dirty="0">
                <a:solidFill>
                  <a:srgbClr val="000000"/>
                </a:solidFill>
              </a:rPr>
              <a:t> </a:t>
            </a:r>
            <a:r>
              <a:rPr lang="nl-NL" sz="2400" i="1" dirty="0">
                <a:solidFill>
                  <a:srgbClr val="000000"/>
                </a:solidFill>
              </a:rPr>
              <a:t>Gij</a:t>
            </a:r>
            <a:r>
              <a:rPr lang="nl-NL" sz="2400" dirty="0">
                <a:solidFill>
                  <a:srgbClr val="000000"/>
                </a:solidFill>
              </a:rPr>
              <a:t> rechten,</a:t>
            </a:r>
            <a:br>
              <a:rPr lang="nl-NL" sz="2400" dirty="0"/>
            </a:br>
            <a:r>
              <a:rPr lang="nl-NL" sz="2400" i="1" dirty="0">
                <a:solidFill>
                  <a:srgbClr val="000000"/>
                </a:solidFill>
              </a:rPr>
              <a:t>Hunne</a:t>
            </a:r>
            <a:r>
              <a:rPr lang="nl-NL" sz="2400" dirty="0">
                <a:solidFill>
                  <a:srgbClr val="000000"/>
                </a:solidFill>
              </a:rPr>
              <a:t> </a:t>
            </a:r>
            <a:r>
              <a:rPr lang="nl-NL" sz="2400" i="1" dirty="0">
                <a:solidFill>
                  <a:srgbClr val="000000"/>
                </a:solidFill>
              </a:rPr>
              <a:t>zaak</a:t>
            </a:r>
            <a:r>
              <a:rPr lang="nl-NL" sz="2400" dirty="0">
                <a:solidFill>
                  <a:srgbClr val="000000"/>
                </a:solidFill>
              </a:rPr>
              <a:t> </a:t>
            </a:r>
            <a:r>
              <a:rPr lang="nl-NL" sz="2400" i="1" dirty="0">
                <a:solidFill>
                  <a:srgbClr val="000000"/>
                </a:solidFill>
              </a:rPr>
              <a:t>be</a:t>
            </a:r>
            <a:r>
              <a:rPr lang="nl-NL" sz="2400" dirty="0">
                <a:solidFill>
                  <a:srgbClr val="000000"/>
                </a:solidFill>
              </a:rPr>
              <a:t>slechten,</a:t>
            </a:r>
            <a:br>
              <a:rPr lang="nl-NL" sz="2400" dirty="0"/>
            </a:br>
            <a:r>
              <a:rPr lang="nl-NL" sz="2400" dirty="0">
                <a:solidFill>
                  <a:srgbClr val="000000"/>
                </a:solidFill>
              </a:rPr>
              <a:t>In </a:t>
            </a:r>
            <a:r>
              <a:rPr lang="nl-NL" sz="2400" i="1" dirty="0">
                <a:solidFill>
                  <a:srgbClr val="000000"/>
                </a:solidFill>
              </a:rPr>
              <a:t>recht</a:t>
            </a:r>
            <a:r>
              <a:rPr lang="nl-NL" sz="2400" dirty="0">
                <a:solidFill>
                  <a:srgbClr val="000000"/>
                </a:solidFill>
              </a:rPr>
              <a:t>ma</a:t>
            </a:r>
            <a:r>
              <a:rPr lang="nl-NL" sz="2400" i="1" dirty="0">
                <a:solidFill>
                  <a:srgbClr val="000000"/>
                </a:solidFill>
              </a:rPr>
              <a:t>tig</a:t>
            </a:r>
            <a:r>
              <a:rPr lang="nl-NL" sz="2400" dirty="0">
                <a:solidFill>
                  <a:srgbClr val="000000"/>
                </a:solidFill>
              </a:rPr>
              <a:t>heid;</a:t>
            </a:r>
            <a:br>
              <a:rPr lang="nl-NL" sz="2400" dirty="0"/>
            </a:br>
            <a:r>
              <a:rPr lang="nl-NL" sz="2400" i="1" dirty="0">
                <a:solidFill>
                  <a:srgbClr val="000000"/>
                </a:solidFill>
              </a:rPr>
              <a:t>Volken</a:t>
            </a:r>
            <a:r>
              <a:rPr lang="nl-NL" sz="2400" dirty="0">
                <a:solidFill>
                  <a:srgbClr val="000000"/>
                </a:solidFill>
              </a:rPr>
              <a:t> </a:t>
            </a:r>
            <a:r>
              <a:rPr lang="nl-NL" sz="2400" i="1" dirty="0">
                <a:solidFill>
                  <a:srgbClr val="000000"/>
                </a:solidFill>
              </a:rPr>
              <a:t>op</a:t>
            </a:r>
            <a:r>
              <a:rPr lang="nl-NL" sz="2400" dirty="0">
                <a:solidFill>
                  <a:srgbClr val="000000"/>
                </a:solidFill>
              </a:rPr>
              <a:t> </a:t>
            </a:r>
            <a:r>
              <a:rPr lang="nl-NL" sz="2400" i="1" dirty="0" err="1">
                <a:solidFill>
                  <a:srgbClr val="000000"/>
                </a:solidFill>
              </a:rPr>
              <a:t>deez</a:t>
            </a:r>
            <a:r>
              <a:rPr lang="nl-NL" sz="2400" i="1" dirty="0">
                <a:solidFill>
                  <a:srgbClr val="000000"/>
                </a:solidFill>
              </a:rPr>
              <a:t>'</a:t>
            </a:r>
            <a:r>
              <a:rPr lang="nl-NL" sz="2400" dirty="0">
                <a:solidFill>
                  <a:srgbClr val="000000"/>
                </a:solidFill>
              </a:rPr>
              <a:t> aarde,</a:t>
            </a:r>
            <a:br>
              <a:rPr lang="nl-NL" sz="2400" dirty="0"/>
            </a:br>
            <a:r>
              <a:rPr lang="nl-NL" sz="2400" dirty="0">
                <a:solidFill>
                  <a:srgbClr val="000000"/>
                </a:solidFill>
              </a:rPr>
              <a:t>Die Uw </a:t>
            </a:r>
            <a:r>
              <a:rPr lang="nl-NL" sz="2400" i="1" dirty="0">
                <a:solidFill>
                  <a:srgbClr val="000000"/>
                </a:solidFill>
              </a:rPr>
              <a:t>arm</a:t>
            </a:r>
            <a:r>
              <a:rPr lang="nl-NL" sz="2400" dirty="0">
                <a:solidFill>
                  <a:srgbClr val="000000"/>
                </a:solidFill>
              </a:rPr>
              <a:t> </a:t>
            </a:r>
            <a:r>
              <a:rPr lang="nl-NL" sz="2400" i="1" dirty="0">
                <a:solidFill>
                  <a:srgbClr val="000000"/>
                </a:solidFill>
              </a:rPr>
              <a:t>ver</a:t>
            </a:r>
            <a:r>
              <a:rPr lang="nl-NL" sz="2400" dirty="0">
                <a:solidFill>
                  <a:srgbClr val="000000"/>
                </a:solidFill>
              </a:rPr>
              <a:t>gaarde,</a:t>
            </a:r>
            <a:br>
              <a:rPr lang="nl-NL" sz="2400" dirty="0"/>
            </a:br>
            <a:r>
              <a:rPr lang="nl-NL" sz="2400" dirty="0">
                <a:solidFill>
                  <a:srgbClr val="000000"/>
                </a:solidFill>
              </a:rPr>
              <a:t>Die </a:t>
            </a:r>
            <a:r>
              <a:rPr lang="nl-NL" sz="2400" i="1" dirty="0">
                <a:solidFill>
                  <a:srgbClr val="000000"/>
                </a:solidFill>
              </a:rPr>
              <a:t>Gij</a:t>
            </a:r>
            <a:r>
              <a:rPr lang="nl-NL" sz="2400" dirty="0">
                <a:solidFill>
                  <a:srgbClr val="000000"/>
                </a:solidFill>
              </a:rPr>
              <a:t> </a:t>
            </a:r>
            <a:r>
              <a:rPr lang="nl-NL" sz="2400" i="1" dirty="0">
                <a:solidFill>
                  <a:srgbClr val="000000"/>
                </a:solidFill>
              </a:rPr>
              <a:t>vei</a:t>
            </a:r>
            <a:r>
              <a:rPr lang="nl-NL" sz="2400" dirty="0">
                <a:solidFill>
                  <a:srgbClr val="000000"/>
                </a:solidFill>
              </a:rPr>
              <a:t>lig leidt.</a:t>
            </a:r>
            <a:endParaRPr lang="nl-NL" sz="2400" b="1" dirty="0"/>
          </a:p>
        </p:txBody>
      </p:sp>
    </p:spTree>
    <p:extLst>
      <p:ext uri="{BB962C8B-B14F-4D97-AF65-F5344CB8AC3E}">
        <p14:creationId xmlns:p14="http://schemas.microsoft.com/office/powerpoint/2010/main" val="40486494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9232783-59EC-4D77-9605-960F4314E8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Maak ons tot een stralend licht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802B9EB-4260-4CBD-8482-7BC84A7FA146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104594" y="1825625"/>
            <a:ext cx="7410450" cy="4351338"/>
          </a:xfrm>
        </p:spPr>
        <p:txBody>
          <a:bodyPr/>
          <a:lstStyle/>
          <a:p>
            <a:pPr marL="0" indent="0">
              <a:buNone/>
            </a:pPr>
            <a:r>
              <a:rPr lang="nl-NL" sz="1800" b="1" dirty="0">
                <a:solidFill>
                  <a:srgbClr val="000000"/>
                </a:solidFill>
                <a:latin typeface="AmsiProNarw-Regular (Hoofdtekst)"/>
              </a:rPr>
              <a:t>1</a:t>
            </a:r>
            <a:r>
              <a:rPr lang="nl-NL" sz="2400" b="1" dirty="0">
                <a:solidFill>
                  <a:srgbClr val="000000"/>
                </a:solidFill>
                <a:latin typeface="AmsiProNarw-Regular (Hoofdtekst)"/>
              </a:rPr>
              <a:t>. </a:t>
            </a:r>
            <a:r>
              <a:rPr lang="nl-NL" sz="2400" dirty="0">
                <a:solidFill>
                  <a:srgbClr val="000000"/>
                </a:solidFill>
                <a:latin typeface="AmsiProNarw-Regular (Hoofdtekst)"/>
              </a:rPr>
              <a:t>Maak ons tot een stralend licht</a:t>
            </a:r>
          </a:p>
          <a:p>
            <a:pPr marL="0" indent="0">
              <a:buNone/>
            </a:pPr>
            <a:r>
              <a:rPr lang="nl-NL" sz="2400" dirty="0">
                <a:solidFill>
                  <a:srgbClr val="000000"/>
                </a:solidFill>
                <a:latin typeface="AmsiProNarw-Regular (Hoofdtekst)"/>
              </a:rPr>
              <a:t>voor de volken,</a:t>
            </a:r>
          </a:p>
          <a:p>
            <a:pPr marL="0" indent="0">
              <a:buNone/>
            </a:pPr>
            <a:r>
              <a:rPr lang="nl-NL" sz="2400" dirty="0">
                <a:solidFill>
                  <a:srgbClr val="000000"/>
                </a:solidFill>
                <a:latin typeface="AmsiProNarw-Regular (Hoofdtekst)"/>
              </a:rPr>
              <a:t>een stralend licht</a:t>
            </a:r>
          </a:p>
          <a:p>
            <a:pPr marL="0" indent="0">
              <a:buNone/>
            </a:pPr>
            <a:r>
              <a:rPr lang="nl-NL" sz="2400" dirty="0">
                <a:solidFill>
                  <a:srgbClr val="000000"/>
                </a:solidFill>
                <a:latin typeface="AmsiProNarw-Regular (Hoofdtekst)"/>
              </a:rPr>
              <a:t>voor de mensen om ons heen.</a:t>
            </a:r>
          </a:p>
          <a:p>
            <a:pPr marL="0" indent="0">
              <a:buNone/>
            </a:pPr>
            <a:r>
              <a:rPr lang="nl-NL" sz="2400" dirty="0">
                <a:solidFill>
                  <a:srgbClr val="000000"/>
                </a:solidFill>
                <a:latin typeface="AmsiProNarw-Regular (Hoofdtekst)"/>
              </a:rPr>
              <a:t>Tot de wereld ziet</a:t>
            </a:r>
          </a:p>
          <a:p>
            <a:pPr marL="0" indent="0">
              <a:buNone/>
            </a:pPr>
            <a:r>
              <a:rPr lang="nl-NL" sz="2400" dirty="0">
                <a:solidFill>
                  <a:srgbClr val="000000"/>
                </a:solidFill>
                <a:latin typeface="AmsiProNarw-Regular (Hoofdtekst)"/>
              </a:rPr>
              <a:t>wie haar het leven geeft.</a:t>
            </a:r>
          </a:p>
          <a:p>
            <a:pPr marL="0" indent="0">
              <a:buNone/>
            </a:pPr>
            <a:r>
              <a:rPr lang="nl-NL" sz="2400" dirty="0">
                <a:solidFill>
                  <a:srgbClr val="000000"/>
                </a:solidFill>
                <a:latin typeface="AmsiProNarw-Regular (Hoofdtekst)"/>
              </a:rPr>
              <a:t>Laat het schijnen door ons heen.</a:t>
            </a:r>
          </a:p>
        </p:txBody>
      </p:sp>
    </p:spTree>
    <p:extLst>
      <p:ext uri="{BB962C8B-B14F-4D97-AF65-F5344CB8AC3E}">
        <p14:creationId xmlns:p14="http://schemas.microsoft.com/office/powerpoint/2010/main" val="22030749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F27BB3A3-9DD0-91A4-369D-E477340B62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9BACAA9-F0FC-4903-A951-06D5F3C063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nl-NL" sz="2400" b="1" dirty="0">
                <a:solidFill>
                  <a:srgbClr val="000000"/>
                </a:solidFill>
                <a:latin typeface="AmsiProNarw-Regular (Hoofdtekst)"/>
              </a:rPr>
              <a:t>2. </a:t>
            </a:r>
            <a:r>
              <a:rPr lang="nl-NL" sz="2400" dirty="0">
                <a:solidFill>
                  <a:srgbClr val="000000"/>
                </a:solidFill>
                <a:latin typeface="AmsiProNarw-Regular (Hoofdtekst)"/>
              </a:rPr>
              <a:t>Maak ons tot een woord</a:t>
            </a:r>
          </a:p>
          <a:p>
            <a:pPr marL="0" indent="0">
              <a:buNone/>
            </a:pPr>
            <a:r>
              <a:rPr lang="nl-NL" sz="2400" dirty="0">
                <a:solidFill>
                  <a:srgbClr val="000000"/>
                </a:solidFill>
                <a:latin typeface="AmsiProNarw-Regular (Hoofdtekst)"/>
              </a:rPr>
              <a:t>van hoop voor de volken,</a:t>
            </a:r>
          </a:p>
          <a:p>
            <a:pPr marL="0" indent="0">
              <a:buNone/>
            </a:pPr>
            <a:r>
              <a:rPr lang="nl-NL" sz="2400" dirty="0">
                <a:solidFill>
                  <a:srgbClr val="000000"/>
                </a:solidFill>
                <a:latin typeface="AmsiProNarw-Regular (Hoofdtekst)"/>
              </a:rPr>
              <a:t>een levend woord</a:t>
            </a:r>
          </a:p>
          <a:p>
            <a:pPr marL="0" indent="0">
              <a:buNone/>
            </a:pPr>
            <a:r>
              <a:rPr lang="nl-NL" sz="2400" dirty="0">
                <a:solidFill>
                  <a:srgbClr val="000000"/>
                </a:solidFill>
                <a:latin typeface="AmsiProNarw-Regular (Hoofdtekst)"/>
              </a:rPr>
              <a:t>voor de mensen om ons heen.</a:t>
            </a:r>
          </a:p>
          <a:p>
            <a:pPr marL="0" indent="0">
              <a:buNone/>
            </a:pPr>
            <a:r>
              <a:rPr lang="nl-NL" sz="2400" dirty="0">
                <a:solidFill>
                  <a:srgbClr val="000000"/>
                </a:solidFill>
                <a:latin typeface="AmsiProNarw-Regular (Hoofdtekst)"/>
              </a:rPr>
              <a:t>Tot de wereld weet</a:t>
            </a:r>
          </a:p>
          <a:p>
            <a:pPr marL="0" indent="0">
              <a:buNone/>
            </a:pPr>
            <a:r>
              <a:rPr lang="nl-NL" sz="2400" dirty="0">
                <a:solidFill>
                  <a:srgbClr val="000000"/>
                </a:solidFill>
                <a:latin typeface="AmsiProNarw-Regular (Hoofdtekst)"/>
              </a:rPr>
              <a:t>dat U verlossing geeft.</a:t>
            </a:r>
          </a:p>
          <a:p>
            <a:pPr marL="0" indent="0">
              <a:buNone/>
            </a:pPr>
            <a:r>
              <a:rPr lang="nl-NL" sz="2400" dirty="0">
                <a:solidFill>
                  <a:srgbClr val="000000"/>
                </a:solidFill>
                <a:latin typeface="AmsiProNarw-Regular (Hoofdtekst)"/>
              </a:rPr>
              <a:t>Uw genade door ons heen.</a:t>
            </a:r>
          </a:p>
        </p:txBody>
      </p:sp>
    </p:spTree>
    <p:extLst>
      <p:ext uri="{BB962C8B-B14F-4D97-AF65-F5344CB8AC3E}">
        <p14:creationId xmlns:p14="http://schemas.microsoft.com/office/powerpoint/2010/main" val="5263866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0F042549-2500-B432-9EDA-0F0CC400C7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1B3A1FA-AC77-47C2-9AD0-FFA4D1D297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nl-NL" sz="2400" b="1" dirty="0">
                <a:solidFill>
                  <a:srgbClr val="000000"/>
                </a:solidFill>
                <a:latin typeface="AmsiProNarw-Regular (Hoofdtekst)"/>
              </a:rPr>
              <a:t>4. </a:t>
            </a:r>
            <a:r>
              <a:rPr lang="nl-NL" sz="2400" dirty="0">
                <a:solidFill>
                  <a:srgbClr val="000000"/>
                </a:solidFill>
                <a:latin typeface="AmsiProNarw-Regular (Hoofdtekst)"/>
              </a:rPr>
              <a:t>Maak ons tot een vrolijk lied</a:t>
            </a:r>
          </a:p>
          <a:p>
            <a:pPr marL="0" indent="0">
              <a:buNone/>
            </a:pPr>
            <a:r>
              <a:rPr lang="nl-NL" sz="2400" dirty="0">
                <a:solidFill>
                  <a:srgbClr val="000000"/>
                </a:solidFill>
                <a:latin typeface="AmsiProNarw-Regular (Hoofdtekst)"/>
              </a:rPr>
              <a:t>voor de volken, een lied van dank</a:t>
            </a:r>
          </a:p>
          <a:p>
            <a:pPr marL="0" indent="0">
              <a:buNone/>
            </a:pPr>
            <a:r>
              <a:rPr lang="nl-NL" sz="2400" dirty="0">
                <a:solidFill>
                  <a:srgbClr val="000000"/>
                </a:solidFill>
                <a:latin typeface="AmsiProNarw-Regular (Hoofdtekst)"/>
              </a:rPr>
              <a:t>voor de mensen om ons heen.</a:t>
            </a:r>
          </a:p>
          <a:p>
            <a:pPr marL="0" indent="0">
              <a:buNone/>
            </a:pPr>
            <a:r>
              <a:rPr lang="nl-NL" sz="2400" dirty="0">
                <a:solidFill>
                  <a:srgbClr val="000000"/>
                </a:solidFill>
                <a:latin typeface="AmsiProNarw-Regular (Hoofdtekst)"/>
              </a:rPr>
              <a:t>Tot de wereld zingt</a:t>
            </a:r>
          </a:p>
          <a:p>
            <a:pPr marL="0" indent="0">
              <a:buNone/>
            </a:pPr>
            <a:r>
              <a:rPr lang="nl-NL" sz="2400" dirty="0">
                <a:solidFill>
                  <a:srgbClr val="000000"/>
                </a:solidFill>
                <a:latin typeface="AmsiProNarw-Regular (Hoofdtekst)"/>
              </a:rPr>
              <a:t>voor </a:t>
            </a:r>
            <a:r>
              <a:rPr lang="nl-NL" sz="2400" dirty="0" err="1">
                <a:solidFill>
                  <a:srgbClr val="000000"/>
                </a:solidFill>
                <a:latin typeface="AmsiProNarw-Regular (Hoofdtekst)"/>
              </a:rPr>
              <a:t>degeen</a:t>
            </a:r>
            <a:r>
              <a:rPr lang="nl-NL" sz="2400" dirty="0">
                <a:solidFill>
                  <a:srgbClr val="000000"/>
                </a:solidFill>
                <a:latin typeface="AmsiProNarw-Regular (Hoofdtekst)"/>
              </a:rPr>
              <a:t> die eeuwig leeft.</a:t>
            </a:r>
          </a:p>
          <a:p>
            <a:pPr marL="0" indent="0">
              <a:buNone/>
            </a:pPr>
            <a:r>
              <a:rPr lang="nl-NL" sz="2400" dirty="0">
                <a:solidFill>
                  <a:srgbClr val="000000"/>
                </a:solidFill>
                <a:latin typeface="AmsiProNarw-Regular (Hoofdtekst)"/>
              </a:rPr>
              <a:t>Laat het klinken door ons heen.</a:t>
            </a:r>
          </a:p>
        </p:txBody>
      </p:sp>
    </p:spTree>
    <p:extLst>
      <p:ext uri="{BB962C8B-B14F-4D97-AF65-F5344CB8AC3E}">
        <p14:creationId xmlns:p14="http://schemas.microsoft.com/office/powerpoint/2010/main" val="38803995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71AE5BFC-F64F-700E-B9D4-EEB0150FC2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BED0E2C-7836-452F-9B81-682551AC07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nl-NL" sz="2400" b="1" dirty="0">
                <a:solidFill>
                  <a:srgbClr val="000000"/>
                </a:solidFill>
                <a:latin typeface="AmsiProNarw-Regular (Hoofdtekst)"/>
              </a:rPr>
              <a:t>5. </a:t>
            </a:r>
            <a:r>
              <a:rPr lang="nl-NL" sz="2400" dirty="0">
                <a:solidFill>
                  <a:srgbClr val="000000"/>
                </a:solidFill>
                <a:latin typeface="AmsiProNarw-Regular (Hoofdtekst)"/>
              </a:rPr>
              <a:t>En bouw uw koninkrijk</a:t>
            </a:r>
          </a:p>
          <a:p>
            <a:pPr marL="0" indent="0">
              <a:buNone/>
            </a:pPr>
            <a:r>
              <a:rPr lang="nl-NL" sz="2400" dirty="0">
                <a:solidFill>
                  <a:srgbClr val="000000"/>
                </a:solidFill>
                <a:latin typeface="AmsiProNarw-Regular (Hoofdtekst)"/>
              </a:rPr>
              <a:t>in de volken, uw wil geschied’</a:t>
            </a:r>
          </a:p>
          <a:p>
            <a:pPr marL="0" indent="0">
              <a:buNone/>
            </a:pPr>
            <a:r>
              <a:rPr lang="nl-NL" sz="2400" dirty="0">
                <a:solidFill>
                  <a:srgbClr val="000000"/>
                </a:solidFill>
                <a:latin typeface="AmsiProNarw-Regular (Hoofdtekst)"/>
              </a:rPr>
              <a:t>in de mensen om ons heen.</a:t>
            </a:r>
          </a:p>
          <a:p>
            <a:pPr marL="0" indent="0">
              <a:buNone/>
            </a:pPr>
            <a:r>
              <a:rPr lang="nl-NL" sz="2400" dirty="0">
                <a:solidFill>
                  <a:srgbClr val="000000"/>
                </a:solidFill>
                <a:latin typeface="AmsiProNarw-Regular (Hoofdtekst)"/>
              </a:rPr>
              <a:t>Tot de wereld weet</a:t>
            </a:r>
          </a:p>
          <a:p>
            <a:pPr marL="0" indent="0">
              <a:buNone/>
            </a:pPr>
            <a:r>
              <a:rPr lang="nl-NL" sz="2400" dirty="0">
                <a:solidFill>
                  <a:srgbClr val="000000"/>
                </a:solidFill>
                <a:latin typeface="AmsiProNarw-Regular (Hoofdtekst)"/>
              </a:rPr>
              <a:t>dat Jezus Christus heerst.</a:t>
            </a:r>
          </a:p>
          <a:p>
            <a:pPr marL="0" indent="0">
              <a:buNone/>
            </a:pPr>
            <a:r>
              <a:rPr lang="nl-NL" sz="2400" dirty="0">
                <a:solidFill>
                  <a:srgbClr val="000000"/>
                </a:solidFill>
                <a:latin typeface="AmsiProNarw-Regular (Hoofdtekst)"/>
              </a:rPr>
              <a:t>Bouw uw koninkrijk in ons.</a:t>
            </a:r>
          </a:p>
          <a:p>
            <a:pPr marL="0" indent="0">
              <a:buNone/>
            </a:pPr>
            <a:r>
              <a:rPr lang="nl-NL" sz="2400" dirty="0">
                <a:solidFill>
                  <a:srgbClr val="000000"/>
                </a:solidFill>
                <a:latin typeface="AmsiProNarw-Regular (Hoofdtekst)"/>
              </a:rPr>
              <a:t>Bouw uw koninkrijk op aard’!</a:t>
            </a:r>
          </a:p>
        </p:txBody>
      </p:sp>
    </p:spTree>
    <p:extLst>
      <p:ext uri="{BB962C8B-B14F-4D97-AF65-F5344CB8AC3E}">
        <p14:creationId xmlns:p14="http://schemas.microsoft.com/office/powerpoint/2010/main" val="22459827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B904551-963C-410E-838E-77363F20CB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5198" y="2924174"/>
            <a:ext cx="7410756" cy="1009652"/>
          </a:xfrm>
        </p:spPr>
        <p:txBody>
          <a:bodyPr>
            <a:normAutofit/>
          </a:bodyPr>
          <a:lstStyle/>
          <a:p>
            <a:pPr algn="ctr"/>
            <a:r>
              <a:rPr lang="nl-NL" sz="4000" dirty="0"/>
              <a:t>Gebed</a:t>
            </a:r>
          </a:p>
        </p:txBody>
      </p:sp>
    </p:spTree>
    <p:extLst>
      <p:ext uri="{BB962C8B-B14F-4D97-AF65-F5344CB8AC3E}">
        <p14:creationId xmlns:p14="http://schemas.microsoft.com/office/powerpoint/2010/main" val="16356444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C2ADF90-174D-434B-8D18-19B47C4283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Herkenbaar?</a:t>
            </a:r>
            <a:endParaRPr lang="nl-NL" dirty="0"/>
          </a:p>
        </p:txBody>
      </p:sp>
      <p:graphicFrame>
        <p:nvGraphicFramePr>
          <p:cNvPr id="4" name="Tijdelijke aanduiding voor inhoud 3">
            <a:extLst>
              <a:ext uri="{FF2B5EF4-FFF2-40B4-BE49-F238E27FC236}">
                <a16:creationId xmlns:a16="http://schemas.microsoft.com/office/drawing/2014/main" id="{DD3EB0A6-FD2E-4C26-9DDF-333E36F8E71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24813572"/>
              </p:ext>
            </p:extLst>
          </p:nvPr>
        </p:nvGraphicFramePr>
        <p:xfrm>
          <a:off x="2476500" y="2067165"/>
          <a:ext cx="4476391" cy="28630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76240">
                  <a:extLst>
                    <a:ext uri="{9D8B030D-6E8A-4147-A177-3AD203B41FA5}">
                      <a16:colId xmlns:a16="http://schemas.microsoft.com/office/drawing/2014/main" val="1636563598"/>
                    </a:ext>
                  </a:extLst>
                </a:gridCol>
                <a:gridCol w="3200151">
                  <a:extLst>
                    <a:ext uri="{9D8B030D-6E8A-4147-A177-3AD203B41FA5}">
                      <a16:colId xmlns:a16="http://schemas.microsoft.com/office/drawing/2014/main" val="636499821"/>
                    </a:ext>
                  </a:extLst>
                </a:gridCol>
              </a:tblGrid>
              <a:tr h="47717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nl-NL" sz="1800" b="0" kern="1200">
                          <a:solidFill>
                            <a:srgbClr val="000000"/>
                          </a:solidFill>
                          <a:latin typeface="AmsiProNarw-Regular (Hoofdtekst)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nl-NL" sz="1800" b="0" kern="1200" dirty="0">
                          <a:solidFill>
                            <a:srgbClr val="000000"/>
                          </a:solidFill>
                          <a:latin typeface="AmsiProNarw-Regular (Hoofdtekst)"/>
                          <a:ea typeface="+mn-ea"/>
                          <a:cs typeface="+mn-cs"/>
                        </a:rPr>
                        <a:t>Mijn favoriet</a:t>
                      </a: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val="464626402"/>
                  </a:ext>
                </a:extLst>
              </a:tr>
              <a:tr h="47717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nl-NL" sz="1800" b="0" kern="1200">
                          <a:solidFill>
                            <a:srgbClr val="000000"/>
                          </a:solidFill>
                          <a:latin typeface="AmsiProNarw-Regular (Hoofdtekst)"/>
                          <a:ea typeface="+mn-ea"/>
                          <a:cs typeface="+mn-cs"/>
                        </a:rPr>
                        <a:t>sport</a:t>
                      </a: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nl-NL" sz="1800" b="0" kern="1200">
                          <a:solidFill>
                            <a:srgbClr val="000000"/>
                          </a:solidFill>
                          <a:latin typeface="AmsiProNarw-Regular (Hoofdtekst)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val="2115681370"/>
                  </a:ext>
                </a:extLst>
              </a:tr>
              <a:tr h="47717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nl-NL" sz="1800" b="0" kern="1200" dirty="0">
                          <a:solidFill>
                            <a:srgbClr val="000000"/>
                          </a:solidFill>
                          <a:latin typeface="AmsiProNarw-Regular (Hoofdtekst)"/>
                          <a:ea typeface="+mn-ea"/>
                          <a:cs typeface="+mn-cs"/>
                        </a:rPr>
                        <a:t>muziek</a:t>
                      </a: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nl-NL" sz="1800" b="0" kern="1200">
                          <a:solidFill>
                            <a:srgbClr val="000000"/>
                          </a:solidFill>
                          <a:latin typeface="AmsiProNarw-Regular (Hoofdtekst)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val="282165691"/>
                  </a:ext>
                </a:extLst>
              </a:tr>
              <a:tr h="47717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nl-NL" sz="1800" b="0" kern="1200">
                          <a:solidFill>
                            <a:srgbClr val="000000"/>
                          </a:solidFill>
                          <a:latin typeface="AmsiProNarw-Regular (Hoofdtekst)"/>
                          <a:ea typeface="+mn-ea"/>
                          <a:cs typeface="+mn-cs"/>
                        </a:rPr>
                        <a:t>eten</a:t>
                      </a: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nl-NL" sz="1800" b="0" kern="1200">
                          <a:solidFill>
                            <a:srgbClr val="000000"/>
                          </a:solidFill>
                          <a:latin typeface="AmsiProNarw-Regular (Hoofdtekst)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val="3330175647"/>
                  </a:ext>
                </a:extLst>
              </a:tr>
              <a:tr h="47717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nl-NL" sz="1800" b="0" kern="1200">
                          <a:solidFill>
                            <a:srgbClr val="000000"/>
                          </a:solidFill>
                          <a:latin typeface="AmsiProNarw-Regular (Hoofdtekst)"/>
                          <a:ea typeface="+mn-ea"/>
                          <a:cs typeface="+mn-cs"/>
                        </a:rPr>
                        <a:t>vakantie</a:t>
                      </a: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nl-NL" sz="1800" b="0" kern="1200">
                          <a:solidFill>
                            <a:srgbClr val="000000"/>
                          </a:solidFill>
                          <a:latin typeface="AmsiProNarw-Regular (Hoofdtekst)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val="1742368068"/>
                  </a:ext>
                </a:extLst>
              </a:tr>
              <a:tr h="47717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nl-NL" sz="1800" b="0" kern="1200" dirty="0">
                          <a:solidFill>
                            <a:srgbClr val="000000"/>
                          </a:solidFill>
                          <a:latin typeface="AmsiProNarw-Regular (Hoofdtekst)"/>
                          <a:ea typeface="+mn-ea"/>
                          <a:cs typeface="+mn-cs"/>
                        </a:rPr>
                        <a:t>hobby</a:t>
                      </a: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nl-NL" sz="1800" b="0" kern="1200" dirty="0">
                          <a:solidFill>
                            <a:srgbClr val="000000"/>
                          </a:solidFill>
                          <a:latin typeface="AmsiProNarw-Regular (Hoofdtekst)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val="9650885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0867460"/>
      </p:ext>
    </p:extLst>
  </p:cSld>
  <p:clrMapOvr>
    <a:masterClrMapping/>
  </p:clrMapOvr>
</p:sld>
</file>

<file path=ppt/theme/theme1.xml><?xml version="1.0" encoding="utf-8"?>
<a:theme xmlns:a="http://schemas.openxmlformats.org/drawingml/2006/main" name="1_Kantoorthema">
  <a:themeElements>
    <a:clrScheme name="Follow Me HGJB">
      <a:dk1>
        <a:sysClr val="windowText" lastClr="000000"/>
      </a:dk1>
      <a:lt1>
        <a:sysClr val="window" lastClr="FFFFFF"/>
      </a:lt1>
      <a:dk2>
        <a:srgbClr val="52364D"/>
      </a:dk2>
      <a:lt2>
        <a:srgbClr val="FFD2C4"/>
      </a:lt2>
      <a:accent1>
        <a:srgbClr val="E7C800"/>
      </a:accent1>
      <a:accent2>
        <a:srgbClr val="A3D0E5"/>
      </a:accent2>
      <a:accent3>
        <a:srgbClr val="B3CE8F"/>
      </a:accent3>
      <a:accent4>
        <a:srgbClr val="DBA219"/>
      </a:accent4>
      <a:accent5>
        <a:srgbClr val="AB6E84"/>
      </a:accent5>
      <a:accent6>
        <a:srgbClr val="67A591"/>
      </a:accent6>
      <a:hlink>
        <a:srgbClr val="AB6E84"/>
      </a:hlink>
      <a:folHlink>
        <a:srgbClr val="E7C800"/>
      </a:folHlink>
    </a:clrScheme>
    <a:fontScheme name="Follow Me HGJB">
      <a:majorFont>
        <a:latin typeface="appo paint"/>
        <a:ea typeface=""/>
        <a:cs typeface=""/>
      </a:majorFont>
      <a:minorFont>
        <a:latin typeface="AmsiProNarw-Regular"/>
        <a:ea typeface=""/>
        <a:cs typeface=""/>
      </a:minorFont>
    </a:fontScheme>
    <a:fmtScheme name="Kantoorthe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c360694b-807b-45ce-bdbf-e4cabd2fe38e" xsi:nil="true"/>
    <lcf76f155ced4ddcb4097134ff3c332f xmlns="f53dec89-dc75-4f18-abe0-7b6ebf225beb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BC7A6AD9532034D9AAD7A24A84788C3" ma:contentTypeVersion="19" ma:contentTypeDescription="Een nieuw document maken." ma:contentTypeScope="" ma:versionID="ccbf1fb6469142a2116dddddd96509a6">
  <xsd:schema xmlns:xsd="http://www.w3.org/2001/XMLSchema" xmlns:xs="http://www.w3.org/2001/XMLSchema" xmlns:p="http://schemas.microsoft.com/office/2006/metadata/properties" xmlns:ns2="f53dec89-dc75-4f18-abe0-7b6ebf225beb" xmlns:ns3="c360694b-807b-45ce-bdbf-e4cabd2fe38e" targetNamespace="http://schemas.microsoft.com/office/2006/metadata/properties" ma:root="true" ma:fieldsID="1ebdc086c9966263972c3dd6bd415907" ns2:_="" ns3:_="">
    <xsd:import namespace="f53dec89-dc75-4f18-abe0-7b6ebf225beb"/>
    <xsd:import namespace="c360694b-807b-45ce-bdbf-e4cabd2fe38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2:MediaLengthInSeconds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53dec89-dc75-4f18-abe0-7b6ebf225be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0" nillable="true" ma:taxonomy="true" ma:internalName="lcf76f155ced4ddcb4097134ff3c332f" ma:taxonomyFieldName="MediaServiceImageTags" ma:displayName="Afbeeldingtags" ma:readOnly="false" ma:fieldId="{5cf76f15-5ced-4ddc-b409-7134ff3c332f}" ma:taxonomyMulti="true" ma:sspId="71d9c557-1d39-4ac3-8f66-d5c02cd9258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360694b-807b-45ce-bdbf-e4cabd2fe38e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b0d00483-d104-4b99-9538-13c9ef4d241c}" ma:internalName="TaxCatchAll" ma:showField="CatchAllData" ma:web="c360694b-807b-45ce-bdbf-e4cabd2fe38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99C0287-8471-4968-B0A7-0D7E377D471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4F8CEFA-5436-43BF-9F06-1D060D6A76BE}">
  <ds:schemaRefs>
    <ds:schemaRef ds:uri="http://schemas.microsoft.com/office/2006/documentManagement/types"/>
    <ds:schemaRef ds:uri="http://www.w3.org/XML/1998/namespace"/>
    <ds:schemaRef ds:uri="76040893-fa16-49bb-a76c-04b5762f14a9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purl.org/dc/terms/"/>
    <ds:schemaRef ds:uri="b7cef98d-ccb3-43ea-8a9c-d06d07dd698e"/>
    <ds:schemaRef ds:uri="http://schemas.openxmlformats.org/package/2006/metadata/core-properties"/>
    <ds:schemaRef ds:uri="http://purl.org/dc/dcmitype/"/>
    <ds:schemaRef ds:uri="c360694b-807b-45ce-bdbf-e4cabd2fe38e"/>
    <ds:schemaRef ds:uri="f53dec89-dc75-4f18-abe0-7b6ebf225beb"/>
  </ds:schemaRefs>
</ds:datastoreItem>
</file>

<file path=customXml/itemProps3.xml><?xml version="1.0" encoding="utf-8"?>
<ds:datastoreItem xmlns:ds="http://schemas.openxmlformats.org/officeDocument/2006/customXml" ds:itemID="{EE10409F-579F-46FF-B416-59469BBB393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53dec89-dc75-4f18-abe0-7b6ebf225beb"/>
    <ds:schemaRef ds:uri="c360694b-807b-45ce-bdbf-e4cabd2fe38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237</TotalTime>
  <Words>520</Words>
  <Application>Microsoft Office PowerPoint</Application>
  <PresentationFormat>Diavoorstelling (4:3)</PresentationFormat>
  <Paragraphs>86</Paragraphs>
  <Slides>18</Slides>
  <Notes>0</Notes>
  <HiddenSlides>0</HiddenSlides>
  <MMClips>1</MMClips>
  <ScaleCrop>false</ScaleCrop>
  <HeadingPairs>
    <vt:vector size="4" baseType="variant">
      <vt:variant>
        <vt:lpstr>Thema</vt:lpstr>
      </vt:variant>
      <vt:variant>
        <vt:i4>1</vt:i4>
      </vt:variant>
      <vt:variant>
        <vt:lpstr>Diatitels</vt:lpstr>
      </vt:variant>
      <vt:variant>
        <vt:i4>18</vt:i4>
      </vt:variant>
    </vt:vector>
  </HeadingPairs>
  <TitlesOfParts>
    <vt:vector size="19" baseType="lpstr">
      <vt:lpstr>1_Kantoorthema</vt:lpstr>
      <vt:lpstr>PowerPoint-presentatie</vt:lpstr>
      <vt:lpstr>Psalm 67:1 en 2</vt:lpstr>
      <vt:lpstr>PowerPoint-presentatie</vt:lpstr>
      <vt:lpstr>Maak ons tot een stralend licht</vt:lpstr>
      <vt:lpstr>PowerPoint-presentatie</vt:lpstr>
      <vt:lpstr>PowerPoint-presentatie</vt:lpstr>
      <vt:lpstr>PowerPoint-presentatie</vt:lpstr>
      <vt:lpstr>Gebed</vt:lpstr>
      <vt:lpstr>Herkenbaar?</vt:lpstr>
      <vt:lpstr>Herkenbaar als christen?</vt:lpstr>
      <vt:lpstr>Een getuige zijn</vt:lpstr>
      <vt:lpstr>Laten zien wie God is </vt:lpstr>
      <vt:lpstr>Mattheus 5:13 en 14 Hoe laat je iets van God zien?</vt:lpstr>
      <vt:lpstr>Hoe ben je getuige?</vt:lpstr>
      <vt:lpstr>Zout zijn</vt:lpstr>
      <vt:lpstr>Licht zijn</vt:lpstr>
      <vt:lpstr>Elion in Albanië </vt:lpstr>
      <vt:lpstr>Mattheüs 5:14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Maria Wisse, Deelstra &amp; de Jong</dc:creator>
  <cp:lastModifiedBy>Rianne Krins</cp:lastModifiedBy>
  <cp:revision>22</cp:revision>
  <dcterms:created xsi:type="dcterms:W3CDTF">2019-07-05T14:24:57Z</dcterms:created>
  <dcterms:modified xsi:type="dcterms:W3CDTF">2025-03-31T13:07:57Z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0x0101009BC7A6AD9532034D9AAD7A24A84788C3</vt:lpwstr>
  </property>
  <property fmtid="{D5CDD505-2E9C-101B-9397-08002B2CF9AE}" pid="3" name="MediaServiceImageTags">
    <vt:lpwstr/>
  </property>
</Properties>
</file>